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7268eaca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7268eaca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02e663b3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02e663b3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6d8fbed4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6d8fbed4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7268eacaa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7268eacaa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02e663b31_0_15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02e663b31_0_15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84e64a16b6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84e64a16b6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802e663b31_0_16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802e663b31_0_16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3">
  <p:cSld name="SECTION_HEADER_2_1_2_1">
    <p:bg>
      <p:bgPr>
        <a:solidFill>
          <a:srgbClr val="82F0F2"/>
        </a:solidFill>
        <a:effectLst/>
      </p:bgPr>
    </p:bg>
    <p:spTree>
      <p:nvGrpSpPr>
        <p:cNvPr id="1" name="Shape 61"/>
        <p:cNvGrpSpPr/>
        <p:nvPr/>
      </p:nvGrpSpPr>
      <p:grpSpPr>
        <a:xfrm>
          <a:off x="0" y="0"/>
          <a:ext cx="0" cy="0"/>
          <a:chOff x="0" y="0"/>
          <a:chExt cx="0" cy="0"/>
        </a:xfrm>
      </p:grpSpPr>
      <p:sp>
        <p:nvSpPr>
          <p:cNvPr id="62" name="Google Shape;62;p6"/>
          <p:cNvSpPr/>
          <p:nvPr/>
        </p:nvSpPr>
        <p:spPr>
          <a:xfrm>
            <a:off x="-236075" y="2116625"/>
            <a:ext cx="9634851" cy="3358123"/>
          </a:xfrm>
          <a:custGeom>
            <a:avLst/>
            <a:gdLst/>
            <a:ahLst/>
            <a:cxnLst/>
            <a:rect l="l" t="t" r="r" b="b"/>
            <a:pathLst>
              <a:path w="285308" h="99441" extrusionOk="0">
                <a:moveTo>
                  <a:pt x="226694" y="0"/>
                </a:moveTo>
                <a:cubicBezTo>
                  <a:pt x="214141" y="0"/>
                  <a:pt x="202089" y="6735"/>
                  <a:pt x="195735" y="18371"/>
                </a:cubicBezTo>
                <a:cubicBezTo>
                  <a:pt x="194684" y="18030"/>
                  <a:pt x="193611" y="17866"/>
                  <a:pt x="192553" y="17866"/>
                </a:cubicBezTo>
                <a:cubicBezTo>
                  <a:pt x="188957" y="17866"/>
                  <a:pt x="185526" y="19753"/>
                  <a:pt x="183653" y="22993"/>
                </a:cubicBezTo>
                <a:cubicBezTo>
                  <a:pt x="181213" y="27201"/>
                  <a:pt x="182055" y="32522"/>
                  <a:pt x="185650" y="35789"/>
                </a:cubicBezTo>
                <a:cubicBezTo>
                  <a:pt x="184392" y="35329"/>
                  <a:pt x="183108" y="35112"/>
                  <a:pt x="181847" y="35112"/>
                </a:cubicBezTo>
                <a:cubicBezTo>
                  <a:pt x="177160" y="35112"/>
                  <a:pt x="172794" y="38117"/>
                  <a:pt x="171299" y="42850"/>
                </a:cubicBezTo>
                <a:cubicBezTo>
                  <a:pt x="169355" y="41731"/>
                  <a:pt x="167269" y="41214"/>
                  <a:pt x="165226" y="41214"/>
                </a:cubicBezTo>
                <a:cubicBezTo>
                  <a:pt x="159714" y="41214"/>
                  <a:pt x="154516" y="44984"/>
                  <a:pt x="153267" y="50896"/>
                </a:cubicBezTo>
                <a:cubicBezTo>
                  <a:pt x="152240" y="51523"/>
                  <a:pt x="151256" y="52222"/>
                  <a:pt x="150343" y="52993"/>
                </a:cubicBezTo>
                <a:cubicBezTo>
                  <a:pt x="148252" y="51446"/>
                  <a:pt x="145776" y="50666"/>
                  <a:pt x="143291" y="50666"/>
                </a:cubicBezTo>
                <a:cubicBezTo>
                  <a:pt x="141215" y="50666"/>
                  <a:pt x="139132" y="51211"/>
                  <a:pt x="137262" y="52308"/>
                </a:cubicBezTo>
                <a:cubicBezTo>
                  <a:pt x="134621" y="51308"/>
                  <a:pt x="132140" y="50801"/>
                  <a:pt x="129709" y="50801"/>
                </a:cubicBezTo>
                <a:cubicBezTo>
                  <a:pt x="123788" y="50801"/>
                  <a:pt x="118174" y="53807"/>
                  <a:pt x="111327" y="59997"/>
                </a:cubicBezTo>
                <a:cubicBezTo>
                  <a:pt x="110122" y="59878"/>
                  <a:pt x="108989" y="59821"/>
                  <a:pt x="107921" y="59821"/>
                </a:cubicBezTo>
                <a:cubicBezTo>
                  <a:pt x="106041" y="59821"/>
                  <a:pt x="104363" y="59998"/>
                  <a:pt x="102853" y="60325"/>
                </a:cubicBezTo>
                <a:cubicBezTo>
                  <a:pt x="97952" y="57949"/>
                  <a:pt x="92697" y="56792"/>
                  <a:pt x="87482" y="56792"/>
                </a:cubicBezTo>
                <a:cubicBezTo>
                  <a:pt x="78642" y="56792"/>
                  <a:pt x="69918" y="60116"/>
                  <a:pt x="63224" y="66459"/>
                </a:cubicBezTo>
                <a:cubicBezTo>
                  <a:pt x="62468" y="66759"/>
                  <a:pt x="61712" y="67073"/>
                  <a:pt x="60970" y="67444"/>
                </a:cubicBezTo>
                <a:cubicBezTo>
                  <a:pt x="57704" y="64277"/>
                  <a:pt x="52325" y="60211"/>
                  <a:pt x="46034" y="59968"/>
                </a:cubicBezTo>
                <a:cubicBezTo>
                  <a:pt x="45849" y="59084"/>
                  <a:pt x="45564" y="58242"/>
                  <a:pt x="45164" y="57429"/>
                </a:cubicBezTo>
                <a:cubicBezTo>
                  <a:pt x="50214" y="48813"/>
                  <a:pt x="48531" y="37843"/>
                  <a:pt x="41127" y="31124"/>
                </a:cubicBezTo>
                <a:cubicBezTo>
                  <a:pt x="37128" y="27502"/>
                  <a:pt x="32050" y="25662"/>
                  <a:pt x="26953" y="25662"/>
                </a:cubicBezTo>
                <a:cubicBezTo>
                  <a:pt x="22615" y="25662"/>
                  <a:pt x="18263" y="26995"/>
                  <a:pt x="14551" y="29697"/>
                </a:cubicBezTo>
                <a:cubicBezTo>
                  <a:pt x="14665" y="29013"/>
                  <a:pt x="14722" y="28314"/>
                  <a:pt x="14736" y="27615"/>
                </a:cubicBezTo>
                <a:cubicBezTo>
                  <a:pt x="14736" y="20325"/>
                  <a:pt x="8806" y="14563"/>
                  <a:pt x="1723" y="14563"/>
                </a:cubicBezTo>
                <a:cubicBezTo>
                  <a:pt x="1155" y="14563"/>
                  <a:pt x="580" y="14600"/>
                  <a:pt x="0" y="14676"/>
                </a:cubicBezTo>
                <a:lnTo>
                  <a:pt x="0" y="99441"/>
                </a:lnTo>
                <a:lnTo>
                  <a:pt x="285308" y="99441"/>
                </a:lnTo>
                <a:lnTo>
                  <a:pt x="285308" y="3036"/>
                </a:lnTo>
                <a:cubicBezTo>
                  <a:pt x="283296" y="4933"/>
                  <a:pt x="281955" y="7415"/>
                  <a:pt x="281485" y="10140"/>
                </a:cubicBezTo>
                <a:cubicBezTo>
                  <a:pt x="281000" y="10097"/>
                  <a:pt x="280529" y="10083"/>
                  <a:pt x="280044" y="10083"/>
                </a:cubicBezTo>
                <a:cubicBezTo>
                  <a:pt x="280016" y="10082"/>
                  <a:pt x="279988" y="10082"/>
                  <a:pt x="279960" y="10082"/>
                </a:cubicBezTo>
                <a:cubicBezTo>
                  <a:pt x="276822" y="10082"/>
                  <a:pt x="273743" y="10880"/>
                  <a:pt x="271000" y="12379"/>
                </a:cubicBezTo>
                <a:cubicBezTo>
                  <a:pt x="269930" y="11994"/>
                  <a:pt x="268803" y="11794"/>
                  <a:pt x="267676" y="11794"/>
                </a:cubicBezTo>
                <a:cubicBezTo>
                  <a:pt x="267576" y="11794"/>
                  <a:pt x="267476" y="11809"/>
                  <a:pt x="267362" y="11809"/>
                </a:cubicBezTo>
                <a:cubicBezTo>
                  <a:pt x="264336" y="4364"/>
                  <a:pt x="257213" y="2"/>
                  <a:pt x="249810" y="2"/>
                </a:cubicBezTo>
                <a:cubicBezTo>
                  <a:pt x="246532" y="2"/>
                  <a:pt x="243200" y="858"/>
                  <a:pt x="240144" y="2679"/>
                </a:cubicBezTo>
                <a:cubicBezTo>
                  <a:pt x="235755" y="865"/>
                  <a:pt x="231193" y="0"/>
                  <a:pt x="226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6"/>
          <p:cNvGrpSpPr/>
          <p:nvPr/>
        </p:nvGrpSpPr>
        <p:grpSpPr>
          <a:xfrm rot="1078811">
            <a:off x="-1569088" y="-3281663"/>
            <a:ext cx="11413260" cy="9358740"/>
            <a:chOff x="-315544" y="-4662462"/>
            <a:chExt cx="11412820" cy="9358379"/>
          </a:xfrm>
        </p:grpSpPr>
        <p:sp>
          <p:nvSpPr>
            <p:cNvPr id="64" name="Google Shape;64;p6"/>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6"/>
          <p:cNvSpPr/>
          <p:nvPr/>
        </p:nvSpPr>
        <p:spPr>
          <a:xfrm>
            <a:off x="-1620725" y="2871625"/>
            <a:ext cx="10970441" cy="3464751"/>
          </a:xfrm>
          <a:custGeom>
            <a:avLst/>
            <a:gdLst/>
            <a:ahLst/>
            <a:cxnLst/>
            <a:rect l="l" t="t" r="r" b="b"/>
            <a:pathLst>
              <a:path w="86288" h="27252" extrusionOk="0">
                <a:moveTo>
                  <a:pt x="24613" y="0"/>
                </a:moveTo>
                <a:cubicBezTo>
                  <a:pt x="23920" y="0"/>
                  <a:pt x="23236" y="293"/>
                  <a:pt x="22631" y="788"/>
                </a:cubicBezTo>
                <a:cubicBezTo>
                  <a:pt x="21727" y="1558"/>
                  <a:pt x="20991" y="2796"/>
                  <a:pt x="20639" y="4269"/>
                </a:cubicBezTo>
                <a:cubicBezTo>
                  <a:pt x="20522" y="4755"/>
                  <a:pt x="20455" y="5257"/>
                  <a:pt x="20422" y="5776"/>
                </a:cubicBezTo>
                <a:cubicBezTo>
                  <a:pt x="20345" y="7555"/>
                  <a:pt x="20048" y="7911"/>
                  <a:pt x="19580" y="7911"/>
                </a:cubicBezTo>
                <a:cubicBezTo>
                  <a:pt x="19533" y="7911"/>
                  <a:pt x="19484" y="7908"/>
                  <a:pt x="19434" y="7902"/>
                </a:cubicBezTo>
                <a:cubicBezTo>
                  <a:pt x="19156" y="7874"/>
                  <a:pt x="18827" y="7769"/>
                  <a:pt x="18452" y="7769"/>
                </a:cubicBezTo>
                <a:cubicBezTo>
                  <a:pt x="18150" y="7769"/>
                  <a:pt x="17818" y="7837"/>
                  <a:pt x="17459" y="8069"/>
                </a:cubicBezTo>
                <a:cubicBezTo>
                  <a:pt x="17358" y="8136"/>
                  <a:pt x="17275" y="8186"/>
                  <a:pt x="17174" y="8220"/>
                </a:cubicBezTo>
                <a:cubicBezTo>
                  <a:pt x="17009" y="8299"/>
                  <a:pt x="16831" y="8338"/>
                  <a:pt x="16654" y="8338"/>
                </a:cubicBezTo>
                <a:cubicBezTo>
                  <a:pt x="16419" y="8338"/>
                  <a:pt x="16186" y="8269"/>
                  <a:pt x="15986" y="8136"/>
                </a:cubicBezTo>
                <a:cubicBezTo>
                  <a:pt x="15115" y="7617"/>
                  <a:pt x="14429" y="6228"/>
                  <a:pt x="13492" y="5541"/>
                </a:cubicBezTo>
                <a:cubicBezTo>
                  <a:pt x="13321" y="5415"/>
                  <a:pt x="13163" y="5359"/>
                  <a:pt x="13017" y="5359"/>
                </a:cubicBezTo>
                <a:cubicBezTo>
                  <a:pt x="12291" y="5359"/>
                  <a:pt x="11842" y="6731"/>
                  <a:pt x="11383" y="7651"/>
                </a:cubicBezTo>
                <a:cubicBezTo>
                  <a:pt x="11182" y="8069"/>
                  <a:pt x="10964" y="8404"/>
                  <a:pt x="10696" y="8471"/>
                </a:cubicBezTo>
                <a:cubicBezTo>
                  <a:pt x="10664" y="8479"/>
                  <a:pt x="10634" y="8484"/>
                  <a:pt x="10606" y="8484"/>
                </a:cubicBezTo>
                <a:cubicBezTo>
                  <a:pt x="10420" y="8484"/>
                  <a:pt x="10336" y="8296"/>
                  <a:pt x="10278" y="8019"/>
                </a:cubicBezTo>
                <a:cubicBezTo>
                  <a:pt x="10166" y="7377"/>
                  <a:pt x="10253" y="6289"/>
                  <a:pt x="9612" y="6289"/>
                </a:cubicBezTo>
                <a:cubicBezTo>
                  <a:pt x="9584" y="6289"/>
                  <a:pt x="9555" y="6291"/>
                  <a:pt x="9525" y="6295"/>
                </a:cubicBezTo>
                <a:cubicBezTo>
                  <a:pt x="9341" y="6328"/>
                  <a:pt x="9173" y="6412"/>
                  <a:pt x="9023" y="6512"/>
                </a:cubicBezTo>
                <a:cubicBezTo>
                  <a:pt x="7232" y="7600"/>
                  <a:pt x="8186" y="11216"/>
                  <a:pt x="4269" y="12488"/>
                </a:cubicBezTo>
                <a:cubicBezTo>
                  <a:pt x="1557" y="13375"/>
                  <a:pt x="1440" y="15551"/>
                  <a:pt x="1" y="16807"/>
                </a:cubicBezTo>
                <a:lnTo>
                  <a:pt x="22765" y="18598"/>
                </a:lnTo>
                <a:lnTo>
                  <a:pt x="34181" y="19501"/>
                </a:lnTo>
                <a:cubicBezTo>
                  <a:pt x="34114" y="19786"/>
                  <a:pt x="34080" y="20087"/>
                  <a:pt x="34097" y="20389"/>
                </a:cubicBezTo>
                <a:cubicBezTo>
                  <a:pt x="34097" y="21795"/>
                  <a:pt x="33478" y="22129"/>
                  <a:pt x="32791" y="22715"/>
                </a:cubicBezTo>
                <a:cubicBezTo>
                  <a:pt x="32256" y="23167"/>
                  <a:pt x="32272" y="22983"/>
                  <a:pt x="31837" y="23385"/>
                </a:cubicBezTo>
                <a:cubicBezTo>
                  <a:pt x="30665" y="24490"/>
                  <a:pt x="29745" y="25812"/>
                  <a:pt x="28958" y="27218"/>
                </a:cubicBezTo>
                <a:lnTo>
                  <a:pt x="45713" y="27218"/>
                </a:lnTo>
                <a:lnTo>
                  <a:pt x="45697" y="27251"/>
                </a:lnTo>
                <a:lnTo>
                  <a:pt x="45864" y="27218"/>
                </a:lnTo>
                <a:lnTo>
                  <a:pt x="60594" y="27218"/>
                </a:lnTo>
                <a:cubicBezTo>
                  <a:pt x="59824" y="26565"/>
                  <a:pt x="59556" y="25544"/>
                  <a:pt x="58736" y="24774"/>
                </a:cubicBezTo>
                <a:lnTo>
                  <a:pt x="62301" y="24105"/>
                </a:lnTo>
                <a:lnTo>
                  <a:pt x="86288" y="19552"/>
                </a:lnTo>
                <a:cubicBezTo>
                  <a:pt x="86170" y="19234"/>
                  <a:pt x="86020" y="18932"/>
                  <a:pt x="85836" y="18648"/>
                </a:cubicBezTo>
                <a:cubicBezTo>
                  <a:pt x="85752" y="18531"/>
                  <a:pt x="85635" y="18430"/>
                  <a:pt x="85501" y="18363"/>
                </a:cubicBezTo>
                <a:cubicBezTo>
                  <a:pt x="85032" y="18079"/>
                  <a:pt x="84580" y="17761"/>
                  <a:pt x="84178" y="17376"/>
                </a:cubicBezTo>
                <a:cubicBezTo>
                  <a:pt x="83794" y="17024"/>
                  <a:pt x="83459" y="16622"/>
                  <a:pt x="83174" y="16187"/>
                </a:cubicBezTo>
                <a:lnTo>
                  <a:pt x="83174" y="16170"/>
                </a:lnTo>
                <a:cubicBezTo>
                  <a:pt x="82990" y="15852"/>
                  <a:pt x="82772" y="15551"/>
                  <a:pt x="82505" y="15300"/>
                </a:cubicBezTo>
                <a:cubicBezTo>
                  <a:pt x="82103" y="14965"/>
                  <a:pt x="81500" y="14848"/>
                  <a:pt x="81249" y="14396"/>
                </a:cubicBezTo>
                <a:cubicBezTo>
                  <a:pt x="81099" y="14112"/>
                  <a:pt x="81099" y="13760"/>
                  <a:pt x="81032" y="13459"/>
                </a:cubicBezTo>
                <a:cubicBezTo>
                  <a:pt x="80814" y="12639"/>
                  <a:pt x="80027" y="12103"/>
                  <a:pt x="79207" y="11852"/>
                </a:cubicBezTo>
                <a:cubicBezTo>
                  <a:pt x="78923" y="11802"/>
                  <a:pt x="78655" y="11701"/>
                  <a:pt x="78387" y="11567"/>
                </a:cubicBezTo>
                <a:cubicBezTo>
                  <a:pt x="78119" y="11433"/>
                  <a:pt x="77952" y="11166"/>
                  <a:pt x="77935" y="10864"/>
                </a:cubicBezTo>
                <a:cubicBezTo>
                  <a:pt x="77969" y="10680"/>
                  <a:pt x="78035" y="10479"/>
                  <a:pt x="78119" y="10295"/>
                </a:cubicBezTo>
                <a:cubicBezTo>
                  <a:pt x="78220" y="10111"/>
                  <a:pt x="78203" y="9894"/>
                  <a:pt x="78086" y="9726"/>
                </a:cubicBezTo>
                <a:cubicBezTo>
                  <a:pt x="78002" y="9659"/>
                  <a:pt x="77918" y="9609"/>
                  <a:pt x="77835" y="9575"/>
                </a:cubicBezTo>
                <a:cubicBezTo>
                  <a:pt x="77550" y="9442"/>
                  <a:pt x="77265" y="9291"/>
                  <a:pt x="77014" y="9090"/>
                </a:cubicBezTo>
                <a:cubicBezTo>
                  <a:pt x="76947" y="9057"/>
                  <a:pt x="76881" y="8990"/>
                  <a:pt x="76830" y="8939"/>
                </a:cubicBezTo>
                <a:cubicBezTo>
                  <a:pt x="76780" y="8872"/>
                  <a:pt x="76730" y="8822"/>
                  <a:pt x="76696" y="8739"/>
                </a:cubicBezTo>
                <a:cubicBezTo>
                  <a:pt x="76663" y="8605"/>
                  <a:pt x="76646" y="8471"/>
                  <a:pt x="76663" y="8320"/>
                </a:cubicBezTo>
                <a:cubicBezTo>
                  <a:pt x="76713" y="7550"/>
                  <a:pt x="76680" y="6797"/>
                  <a:pt x="76680" y="6044"/>
                </a:cubicBezTo>
                <a:lnTo>
                  <a:pt x="76680" y="5408"/>
                </a:lnTo>
                <a:cubicBezTo>
                  <a:pt x="76680" y="4989"/>
                  <a:pt x="76412" y="4604"/>
                  <a:pt x="76010" y="4470"/>
                </a:cubicBezTo>
                <a:lnTo>
                  <a:pt x="75324" y="4219"/>
                </a:lnTo>
                <a:cubicBezTo>
                  <a:pt x="75089" y="4135"/>
                  <a:pt x="74805" y="4002"/>
                  <a:pt x="74771" y="3734"/>
                </a:cubicBezTo>
                <a:cubicBezTo>
                  <a:pt x="74788" y="3633"/>
                  <a:pt x="74771" y="3550"/>
                  <a:pt x="74755" y="3449"/>
                </a:cubicBezTo>
                <a:cubicBezTo>
                  <a:pt x="74704" y="3382"/>
                  <a:pt x="74654" y="3349"/>
                  <a:pt x="74587" y="3315"/>
                </a:cubicBezTo>
                <a:cubicBezTo>
                  <a:pt x="74261" y="3198"/>
                  <a:pt x="73925" y="3131"/>
                  <a:pt x="73587" y="3131"/>
                </a:cubicBezTo>
                <a:cubicBezTo>
                  <a:pt x="73491" y="3131"/>
                  <a:pt x="73395" y="3137"/>
                  <a:pt x="73298" y="3148"/>
                </a:cubicBezTo>
                <a:cubicBezTo>
                  <a:pt x="73177" y="3161"/>
                  <a:pt x="73053" y="3166"/>
                  <a:pt x="72929" y="3166"/>
                </a:cubicBezTo>
                <a:cubicBezTo>
                  <a:pt x="72727" y="3166"/>
                  <a:pt x="72524" y="3152"/>
                  <a:pt x="72328" y="3131"/>
                </a:cubicBezTo>
                <a:cubicBezTo>
                  <a:pt x="72210" y="3098"/>
                  <a:pt x="72077" y="3064"/>
                  <a:pt x="71976" y="3031"/>
                </a:cubicBezTo>
                <a:cubicBezTo>
                  <a:pt x="71708" y="2914"/>
                  <a:pt x="71491" y="2746"/>
                  <a:pt x="71240" y="2612"/>
                </a:cubicBezTo>
                <a:cubicBezTo>
                  <a:pt x="71156" y="2562"/>
                  <a:pt x="71089" y="2545"/>
                  <a:pt x="71005" y="2512"/>
                </a:cubicBezTo>
                <a:cubicBezTo>
                  <a:pt x="70779" y="2432"/>
                  <a:pt x="70542" y="2393"/>
                  <a:pt x="70305" y="2393"/>
                </a:cubicBezTo>
                <a:cubicBezTo>
                  <a:pt x="69893" y="2393"/>
                  <a:pt x="69481" y="2512"/>
                  <a:pt x="69131" y="2746"/>
                </a:cubicBezTo>
                <a:cubicBezTo>
                  <a:pt x="68846" y="2930"/>
                  <a:pt x="68612" y="3181"/>
                  <a:pt x="68310" y="3299"/>
                </a:cubicBezTo>
                <a:cubicBezTo>
                  <a:pt x="67892" y="3466"/>
                  <a:pt x="67423" y="3349"/>
                  <a:pt x="66988" y="3466"/>
                </a:cubicBezTo>
                <a:cubicBezTo>
                  <a:pt x="66519" y="3617"/>
                  <a:pt x="66151" y="3951"/>
                  <a:pt x="65934" y="4387"/>
                </a:cubicBezTo>
                <a:cubicBezTo>
                  <a:pt x="65917" y="4437"/>
                  <a:pt x="65900" y="4470"/>
                  <a:pt x="65883" y="4504"/>
                </a:cubicBezTo>
                <a:cubicBezTo>
                  <a:pt x="65749" y="4772"/>
                  <a:pt x="65649" y="5056"/>
                  <a:pt x="65565" y="5341"/>
                </a:cubicBezTo>
                <a:cubicBezTo>
                  <a:pt x="65482" y="5625"/>
                  <a:pt x="65247" y="5843"/>
                  <a:pt x="64946" y="5893"/>
                </a:cubicBezTo>
                <a:cubicBezTo>
                  <a:pt x="64745" y="5910"/>
                  <a:pt x="64544" y="5977"/>
                  <a:pt x="64360" y="6077"/>
                </a:cubicBezTo>
                <a:cubicBezTo>
                  <a:pt x="64343" y="6094"/>
                  <a:pt x="64327" y="6094"/>
                  <a:pt x="64310" y="6111"/>
                </a:cubicBezTo>
                <a:cubicBezTo>
                  <a:pt x="63958" y="6295"/>
                  <a:pt x="63741" y="6680"/>
                  <a:pt x="63758" y="7081"/>
                </a:cubicBezTo>
                <a:cubicBezTo>
                  <a:pt x="63774" y="7199"/>
                  <a:pt x="63791" y="7333"/>
                  <a:pt x="63774" y="7466"/>
                </a:cubicBezTo>
                <a:cubicBezTo>
                  <a:pt x="63724" y="7734"/>
                  <a:pt x="63406" y="7851"/>
                  <a:pt x="63222" y="8036"/>
                </a:cubicBezTo>
                <a:cubicBezTo>
                  <a:pt x="63188" y="8069"/>
                  <a:pt x="63155" y="8119"/>
                  <a:pt x="63138" y="8153"/>
                </a:cubicBezTo>
                <a:cubicBezTo>
                  <a:pt x="62854" y="8588"/>
                  <a:pt x="63105" y="9224"/>
                  <a:pt x="63105" y="9776"/>
                </a:cubicBezTo>
                <a:cubicBezTo>
                  <a:pt x="63105" y="10128"/>
                  <a:pt x="63021" y="10496"/>
                  <a:pt x="62870" y="10814"/>
                </a:cubicBezTo>
                <a:cubicBezTo>
                  <a:pt x="62787" y="11015"/>
                  <a:pt x="62686" y="11216"/>
                  <a:pt x="62586" y="11400"/>
                </a:cubicBezTo>
                <a:cubicBezTo>
                  <a:pt x="62519" y="11534"/>
                  <a:pt x="62452" y="11668"/>
                  <a:pt x="62268" y="11668"/>
                </a:cubicBezTo>
                <a:cubicBezTo>
                  <a:pt x="62167" y="11668"/>
                  <a:pt x="62067" y="11618"/>
                  <a:pt x="62000" y="11551"/>
                </a:cubicBezTo>
                <a:cubicBezTo>
                  <a:pt x="61866" y="11366"/>
                  <a:pt x="61816" y="11132"/>
                  <a:pt x="61849" y="10915"/>
                </a:cubicBezTo>
                <a:lnTo>
                  <a:pt x="61933" y="8437"/>
                </a:lnTo>
                <a:cubicBezTo>
                  <a:pt x="61933" y="8311"/>
                  <a:pt x="61839" y="8208"/>
                  <a:pt x="61719" y="8208"/>
                </a:cubicBezTo>
                <a:cubicBezTo>
                  <a:pt x="61696" y="8208"/>
                  <a:pt x="61673" y="8212"/>
                  <a:pt x="61648" y="8220"/>
                </a:cubicBezTo>
                <a:cubicBezTo>
                  <a:pt x="61632" y="8220"/>
                  <a:pt x="61598" y="8236"/>
                  <a:pt x="61582" y="8253"/>
                </a:cubicBezTo>
                <a:cubicBezTo>
                  <a:pt x="61414" y="8370"/>
                  <a:pt x="61280" y="8538"/>
                  <a:pt x="61180" y="8722"/>
                </a:cubicBezTo>
                <a:cubicBezTo>
                  <a:pt x="61046" y="9040"/>
                  <a:pt x="60962" y="9375"/>
                  <a:pt x="60912" y="9709"/>
                </a:cubicBezTo>
                <a:cubicBezTo>
                  <a:pt x="60812" y="10362"/>
                  <a:pt x="60711" y="11015"/>
                  <a:pt x="60594" y="11651"/>
                </a:cubicBezTo>
                <a:cubicBezTo>
                  <a:pt x="60460" y="12655"/>
                  <a:pt x="60242" y="13626"/>
                  <a:pt x="59924" y="14580"/>
                </a:cubicBezTo>
                <a:cubicBezTo>
                  <a:pt x="59924" y="14631"/>
                  <a:pt x="59908" y="14681"/>
                  <a:pt x="59891" y="14714"/>
                </a:cubicBezTo>
                <a:cubicBezTo>
                  <a:pt x="59841" y="14815"/>
                  <a:pt x="59807" y="14915"/>
                  <a:pt x="59757" y="14999"/>
                </a:cubicBezTo>
                <a:cubicBezTo>
                  <a:pt x="59673" y="15183"/>
                  <a:pt x="59556" y="15350"/>
                  <a:pt x="59406" y="15484"/>
                </a:cubicBezTo>
                <a:cubicBezTo>
                  <a:pt x="59355" y="15534"/>
                  <a:pt x="59272" y="15585"/>
                  <a:pt x="59205" y="15618"/>
                </a:cubicBezTo>
                <a:cubicBezTo>
                  <a:pt x="58920" y="15752"/>
                  <a:pt x="58569" y="15802"/>
                  <a:pt x="58284" y="15936"/>
                </a:cubicBezTo>
                <a:cubicBezTo>
                  <a:pt x="57363" y="16288"/>
                  <a:pt x="56828" y="17275"/>
                  <a:pt x="55974" y="17777"/>
                </a:cubicBezTo>
                <a:cubicBezTo>
                  <a:pt x="55505" y="18028"/>
                  <a:pt x="54987" y="18196"/>
                  <a:pt x="54468" y="18263"/>
                </a:cubicBezTo>
                <a:cubicBezTo>
                  <a:pt x="53731" y="18397"/>
                  <a:pt x="52978" y="18480"/>
                  <a:pt x="52342" y="18865"/>
                </a:cubicBezTo>
                <a:cubicBezTo>
                  <a:pt x="52074" y="19049"/>
                  <a:pt x="51840" y="19250"/>
                  <a:pt x="51605" y="19468"/>
                </a:cubicBezTo>
                <a:cubicBezTo>
                  <a:pt x="51379" y="19015"/>
                  <a:pt x="51124" y="18628"/>
                  <a:pt x="50790" y="18628"/>
                </a:cubicBezTo>
                <a:cubicBezTo>
                  <a:pt x="50680" y="18628"/>
                  <a:pt x="50562" y="18670"/>
                  <a:pt x="50434" y="18765"/>
                </a:cubicBezTo>
                <a:cubicBezTo>
                  <a:pt x="49555" y="19420"/>
                  <a:pt x="48967" y="20865"/>
                  <a:pt x="48050" y="20865"/>
                </a:cubicBezTo>
                <a:cubicBezTo>
                  <a:pt x="47866" y="20865"/>
                  <a:pt x="47669" y="20807"/>
                  <a:pt x="47454" y="20673"/>
                </a:cubicBezTo>
                <a:cubicBezTo>
                  <a:pt x="47179" y="20498"/>
                  <a:pt x="46925" y="20446"/>
                  <a:pt x="46695" y="20446"/>
                </a:cubicBezTo>
                <a:cubicBezTo>
                  <a:pt x="46367" y="20446"/>
                  <a:pt x="46087" y="20551"/>
                  <a:pt x="45862" y="20551"/>
                </a:cubicBezTo>
                <a:cubicBezTo>
                  <a:pt x="45505" y="20551"/>
                  <a:pt x="45284" y="20288"/>
                  <a:pt x="45228" y="18932"/>
                </a:cubicBezTo>
                <a:cubicBezTo>
                  <a:pt x="45114" y="16551"/>
                  <a:pt x="43640" y="14595"/>
                  <a:pt x="42078" y="14595"/>
                </a:cubicBezTo>
                <a:cubicBezTo>
                  <a:pt x="41806" y="14595"/>
                  <a:pt x="41531" y="14655"/>
                  <a:pt x="41261" y="14781"/>
                </a:cubicBezTo>
                <a:cubicBezTo>
                  <a:pt x="41144" y="14831"/>
                  <a:pt x="41027" y="14898"/>
                  <a:pt x="40926" y="14949"/>
                </a:cubicBezTo>
                <a:cubicBezTo>
                  <a:pt x="40575" y="14430"/>
                  <a:pt x="40190" y="13911"/>
                  <a:pt x="39805" y="13409"/>
                </a:cubicBezTo>
                <a:cubicBezTo>
                  <a:pt x="39370" y="12873"/>
                  <a:pt x="38901" y="12354"/>
                  <a:pt x="38399" y="11885"/>
                </a:cubicBezTo>
                <a:cubicBezTo>
                  <a:pt x="38348" y="11818"/>
                  <a:pt x="38282" y="11768"/>
                  <a:pt x="38215" y="11701"/>
                </a:cubicBezTo>
                <a:cubicBezTo>
                  <a:pt x="38047" y="11534"/>
                  <a:pt x="37846" y="11383"/>
                  <a:pt x="37629" y="11266"/>
                </a:cubicBezTo>
                <a:cubicBezTo>
                  <a:pt x="37378" y="11149"/>
                  <a:pt x="37160" y="10982"/>
                  <a:pt x="36959" y="10797"/>
                </a:cubicBezTo>
                <a:cubicBezTo>
                  <a:pt x="36239" y="10178"/>
                  <a:pt x="35570" y="9793"/>
                  <a:pt x="35319" y="8722"/>
                </a:cubicBezTo>
                <a:cubicBezTo>
                  <a:pt x="35269" y="8454"/>
                  <a:pt x="35235" y="8186"/>
                  <a:pt x="35235" y="7918"/>
                </a:cubicBezTo>
                <a:lnTo>
                  <a:pt x="35235" y="7717"/>
                </a:lnTo>
                <a:cubicBezTo>
                  <a:pt x="35252" y="5408"/>
                  <a:pt x="34181" y="4587"/>
                  <a:pt x="32624" y="4487"/>
                </a:cubicBezTo>
                <a:cubicBezTo>
                  <a:pt x="32523" y="4479"/>
                  <a:pt x="32423" y="4474"/>
                  <a:pt x="32323" y="4474"/>
                </a:cubicBezTo>
                <a:cubicBezTo>
                  <a:pt x="32222" y="4474"/>
                  <a:pt x="32122" y="4479"/>
                  <a:pt x="32021" y="4487"/>
                </a:cubicBezTo>
                <a:cubicBezTo>
                  <a:pt x="30967" y="4520"/>
                  <a:pt x="30498" y="4855"/>
                  <a:pt x="30096" y="4939"/>
                </a:cubicBezTo>
                <a:cubicBezTo>
                  <a:pt x="30048" y="4946"/>
                  <a:pt x="30000" y="4950"/>
                  <a:pt x="29953" y="4950"/>
                </a:cubicBezTo>
                <a:cubicBezTo>
                  <a:pt x="29674" y="4950"/>
                  <a:pt x="29404" y="4808"/>
                  <a:pt x="28975" y="4336"/>
                </a:cubicBezTo>
                <a:cubicBezTo>
                  <a:pt x="27837" y="3098"/>
                  <a:pt x="28121" y="1374"/>
                  <a:pt x="25694" y="252"/>
                </a:cubicBezTo>
                <a:cubicBezTo>
                  <a:pt x="25338" y="80"/>
                  <a:pt x="24975" y="0"/>
                  <a:pt x="24613" y="0"/>
                </a:cubicBez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22627" y="3485572"/>
            <a:ext cx="4881953" cy="2821054"/>
          </a:xfrm>
          <a:custGeom>
            <a:avLst/>
            <a:gdLst/>
            <a:ahLst/>
            <a:cxnLst/>
            <a:rect l="l" t="t" r="r" b="b"/>
            <a:pathLst>
              <a:path w="38399" h="22189" extrusionOk="0">
                <a:moveTo>
                  <a:pt x="20960" y="1"/>
                </a:moveTo>
                <a:cubicBezTo>
                  <a:pt x="20931" y="1"/>
                  <a:pt x="20902" y="4"/>
                  <a:pt x="20873" y="9"/>
                </a:cubicBezTo>
                <a:cubicBezTo>
                  <a:pt x="20786" y="6"/>
                  <a:pt x="20697" y="3"/>
                  <a:pt x="20607" y="3"/>
                </a:cubicBezTo>
                <a:cubicBezTo>
                  <a:pt x="19916" y="3"/>
                  <a:pt x="19165" y="139"/>
                  <a:pt x="18898" y="746"/>
                </a:cubicBezTo>
                <a:cubicBezTo>
                  <a:pt x="18731" y="1131"/>
                  <a:pt x="18798" y="1650"/>
                  <a:pt x="18613" y="2001"/>
                </a:cubicBezTo>
                <a:cubicBezTo>
                  <a:pt x="18563" y="2102"/>
                  <a:pt x="18479" y="2185"/>
                  <a:pt x="18379" y="2236"/>
                </a:cubicBezTo>
                <a:cubicBezTo>
                  <a:pt x="18295" y="2286"/>
                  <a:pt x="18195" y="2303"/>
                  <a:pt x="18095" y="2303"/>
                </a:cubicBezTo>
                <a:cubicBezTo>
                  <a:pt x="17793" y="2252"/>
                  <a:pt x="17525" y="2119"/>
                  <a:pt x="17308" y="1934"/>
                </a:cubicBezTo>
                <a:cubicBezTo>
                  <a:pt x="17015" y="1711"/>
                  <a:pt x="16710" y="1488"/>
                  <a:pt x="16393" y="1488"/>
                </a:cubicBezTo>
                <a:cubicBezTo>
                  <a:pt x="16330" y="1488"/>
                  <a:pt x="16267" y="1496"/>
                  <a:pt x="16203" y="1516"/>
                </a:cubicBezTo>
                <a:cubicBezTo>
                  <a:pt x="16036" y="1583"/>
                  <a:pt x="15868" y="1700"/>
                  <a:pt x="15751" y="1834"/>
                </a:cubicBezTo>
                <a:cubicBezTo>
                  <a:pt x="15249" y="2353"/>
                  <a:pt x="14764" y="3006"/>
                  <a:pt x="14847" y="3725"/>
                </a:cubicBezTo>
                <a:cubicBezTo>
                  <a:pt x="14897" y="4211"/>
                  <a:pt x="15232" y="4713"/>
                  <a:pt x="15182" y="5165"/>
                </a:cubicBezTo>
                <a:cubicBezTo>
                  <a:pt x="15182" y="5282"/>
                  <a:pt x="15149" y="5383"/>
                  <a:pt x="15082" y="5483"/>
                </a:cubicBezTo>
                <a:cubicBezTo>
                  <a:pt x="14713" y="6153"/>
                  <a:pt x="13592" y="5834"/>
                  <a:pt x="13056" y="6387"/>
                </a:cubicBezTo>
                <a:cubicBezTo>
                  <a:pt x="12889" y="6588"/>
                  <a:pt x="12788" y="6822"/>
                  <a:pt x="12738" y="7073"/>
                </a:cubicBezTo>
                <a:cubicBezTo>
                  <a:pt x="12688" y="7241"/>
                  <a:pt x="12621" y="7408"/>
                  <a:pt x="12537" y="7575"/>
                </a:cubicBezTo>
                <a:cubicBezTo>
                  <a:pt x="12504" y="7626"/>
                  <a:pt x="12454" y="7692"/>
                  <a:pt x="12420" y="7743"/>
                </a:cubicBezTo>
                <a:cubicBezTo>
                  <a:pt x="12320" y="7877"/>
                  <a:pt x="12186" y="7977"/>
                  <a:pt x="12035" y="8061"/>
                </a:cubicBezTo>
                <a:cubicBezTo>
                  <a:pt x="11433" y="8412"/>
                  <a:pt x="10562" y="8446"/>
                  <a:pt x="9926" y="8847"/>
                </a:cubicBezTo>
                <a:cubicBezTo>
                  <a:pt x="9441" y="9165"/>
                  <a:pt x="9139" y="9684"/>
                  <a:pt x="8671" y="10002"/>
                </a:cubicBezTo>
                <a:cubicBezTo>
                  <a:pt x="7817" y="10622"/>
                  <a:pt x="6662" y="10488"/>
                  <a:pt x="5658" y="10772"/>
                </a:cubicBezTo>
                <a:cubicBezTo>
                  <a:pt x="4534" y="11082"/>
                  <a:pt x="3538" y="11929"/>
                  <a:pt x="2391" y="11929"/>
                </a:cubicBezTo>
                <a:cubicBezTo>
                  <a:pt x="2358" y="11929"/>
                  <a:pt x="2326" y="11929"/>
                  <a:pt x="2293" y="11927"/>
                </a:cubicBezTo>
                <a:cubicBezTo>
                  <a:pt x="1858" y="11911"/>
                  <a:pt x="1440" y="11760"/>
                  <a:pt x="1004" y="11760"/>
                </a:cubicBezTo>
                <a:cubicBezTo>
                  <a:pt x="770" y="11760"/>
                  <a:pt x="519" y="11844"/>
                  <a:pt x="318" y="11978"/>
                </a:cubicBezTo>
                <a:cubicBezTo>
                  <a:pt x="168" y="12078"/>
                  <a:pt x="50" y="12229"/>
                  <a:pt x="0" y="12413"/>
                </a:cubicBezTo>
                <a:lnTo>
                  <a:pt x="36791" y="21987"/>
                </a:lnTo>
                <a:lnTo>
                  <a:pt x="38315" y="22188"/>
                </a:lnTo>
                <a:cubicBezTo>
                  <a:pt x="38398" y="22188"/>
                  <a:pt x="37143" y="18857"/>
                  <a:pt x="36172" y="16363"/>
                </a:cubicBezTo>
                <a:lnTo>
                  <a:pt x="36122" y="16229"/>
                </a:lnTo>
                <a:cubicBezTo>
                  <a:pt x="35670" y="15057"/>
                  <a:pt x="35302" y="14103"/>
                  <a:pt x="35151" y="13769"/>
                </a:cubicBezTo>
                <a:cubicBezTo>
                  <a:pt x="35134" y="13735"/>
                  <a:pt x="35118" y="13685"/>
                  <a:pt x="35101" y="13651"/>
                </a:cubicBezTo>
                <a:cubicBezTo>
                  <a:pt x="35023" y="13607"/>
                  <a:pt x="34937" y="13584"/>
                  <a:pt x="34854" y="13584"/>
                </a:cubicBezTo>
                <a:cubicBezTo>
                  <a:pt x="34813" y="13584"/>
                  <a:pt x="34772" y="13590"/>
                  <a:pt x="34733" y="13601"/>
                </a:cubicBezTo>
                <a:cubicBezTo>
                  <a:pt x="34533" y="13633"/>
                  <a:pt x="34333" y="13649"/>
                  <a:pt x="34134" y="13649"/>
                </a:cubicBezTo>
                <a:cubicBezTo>
                  <a:pt x="32984" y="13649"/>
                  <a:pt x="31881" y="13123"/>
                  <a:pt x="31167" y="12195"/>
                </a:cubicBezTo>
                <a:cubicBezTo>
                  <a:pt x="30983" y="11927"/>
                  <a:pt x="30782" y="11676"/>
                  <a:pt x="30565" y="11459"/>
                </a:cubicBezTo>
                <a:cubicBezTo>
                  <a:pt x="29979" y="10990"/>
                  <a:pt x="28991" y="11074"/>
                  <a:pt x="28606" y="10454"/>
                </a:cubicBezTo>
                <a:cubicBezTo>
                  <a:pt x="28523" y="10253"/>
                  <a:pt x="28422" y="10053"/>
                  <a:pt x="28322" y="9852"/>
                </a:cubicBezTo>
                <a:cubicBezTo>
                  <a:pt x="28131" y="9621"/>
                  <a:pt x="27860" y="9560"/>
                  <a:pt x="27561" y="9560"/>
                </a:cubicBezTo>
                <a:cubicBezTo>
                  <a:pt x="27230" y="9560"/>
                  <a:pt x="26864" y="9634"/>
                  <a:pt x="26531" y="9634"/>
                </a:cubicBezTo>
                <a:cubicBezTo>
                  <a:pt x="25727" y="9617"/>
                  <a:pt x="25008" y="9015"/>
                  <a:pt x="24673" y="8278"/>
                </a:cubicBezTo>
                <a:cubicBezTo>
                  <a:pt x="24304" y="7425"/>
                  <a:pt x="24388" y="6437"/>
                  <a:pt x="24656" y="5583"/>
                </a:cubicBezTo>
                <a:cubicBezTo>
                  <a:pt x="24689" y="5483"/>
                  <a:pt x="24706" y="5383"/>
                  <a:pt x="24706" y="5282"/>
                </a:cubicBezTo>
                <a:cubicBezTo>
                  <a:pt x="24706" y="5165"/>
                  <a:pt x="24673" y="5048"/>
                  <a:pt x="24639" y="4947"/>
                </a:cubicBezTo>
                <a:cubicBezTo>
                  <a:pt x="24455" y="4546"/>
                  <a:pt x="24120" y="4613"/>
                  <a:pt x="23819" y="4596"/>
                </a:cubicBezTo>
                <a:cubicBezTo>
                  <a:pt x="23719" y="4596"/>
                  <a:pt x="23618" y="4579"/>
                  <a:pt x="23535" y="4529"/>
                </a:cubicBezTo>
                <a:cubicBezTo>
                  <a:pt x="23468" y="4512"/>
                  <a:pt x="23417" y="4462"/>
                  <a:pt x="23384" y="4428"/>
                </a:cubicBezTo>
                <a:cubicBezTo>
                  <a:pt x="23150" y="4177"/>
                  <a:pt x="23183" y="3725"/>
                  <a:pt x="23317" y="3374"/>
                </a:cubicBezTo>
                <a:cubicBezTo>
                  <a:pt x="23350" y="3290"/>
                  <a:pt x="23401" y="3173"/>
                  <a:pt x="23434" y="3073"/>
                </a:cubicBezTo>
                <a:cubicBezTo>
                  <a:pt x="23551" y="2721"/>
                  <a:pt x="23417" y="2319"/>
                  <a:pt x="23083" y="2119"/>
                </a:cubicBezTo>
                <a:cubicBezTo>
                  <a:pt x="22915" y="2001"/>
                  <a:pt x="22815" y="1817"/>
                  <a:pt x="22765" y="1616"/>
                </a:cubicBezTo>
                <a:cubicBezTo>
                  <a:pt x="22681" y="1282"/>
                  <a:pt x="22647" y="846"/>
                  <a:pt x="22329" y="712"/>
                </a:cubicBezTo>
                <a:cubicBezTo>
                  <a:pt x="22062" y="595"/>
                  <a:pt x="21677" y="746"/>
                  <a:pt x="21492" y="495"/>
                </a:cubicBezTo>
                <a:cubicBezTo>
                  <a:pt x="21425" y="394"/>
                  <a:pt x="21425" y="277"/>
                  <a:pt x="21359" y="177"/>
                </a:cubicBezTo>
                <a:cubicBezTo>
                  <a:pt x="21248" y="66"/>
                  <a:pt x="21102" y="1"/>
                  <a:pt x="20960" y="1"/>
                </a:cubicBezTo>
                <a:close/>
              </a:path>
            </a:pathLst>
          </a:custGeom>
          <a:solidFill>
            <a:srgbClr val="EEA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02">
  <p:cSld name="MAIN_POINT_1_1">
    <p:bg>
      <p:bgPr>
        <a:solidFill>
          <a:schemeClr val="lt1"/>
        </a:solidFill>
        <a:effectLst/>
      </p:bgPr>
    </p:bg>
    <p:spTree>
      <p:nvGrpSpPr>
        <p:cNvPr id="1" name="Shape 327"/>
        <p:cNvGrpSpPr/>
        <p:nvPr/>
      </p:nvGrpSpPr>
      <p:grpSpPr>
        <a:xfrm>
          <a:off x="0" y="0"/>
          <a:ext cx="0" cy="0"/>
          <a:chOff x="0" y="0"/>
          <a:chExt cx="0" cy="0"/>
        </a:xfrm>
      </p:grpSpPr>
      <p:grpSp>
        <p:nvGrpSpPr>
          <p:cNvPr id="328" name="Google Shape;328;p30"/>
          <p:cNvGrpSpPr/>
          <p:nvPr/>
        </p:nvGrpSpPr>
        <p:grpSpPr>
          <a:xfrm rot="1078811">
            <a:off x="-1569088" y="-3281663"/>
            <a:ext cx="11413260" cy="9358740"/>
            <a:chOff x="-315544" y="-4662462"/>
            <a:chExt cx="11412820" cy="9358379"/>
          </a:xfrm>
        </p:grpSpPr>
        <p:sp>
          <p:nvSpPr>
            <p:cNvPr id="329" name="Google Shape;329;p30"/>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0"/>
          <p:cNvSpPr/>
          <p:nvPr/>
        </p:nvSpPr>
        <p:spPr>
          <a:xfrm>
            <a:off x="-582739" y="3581452"/>
            <a:ext cx="9965774" cy="1629901"/>
          </a:xfrm>
          <a:custGeom>
            <a:avLst/>
            <a:gdLst/>
            <a:ahLst/>
            <a:cxnLst/>
            <a:rect l="l" t="t" r="r" b="b"/>
            <a:pathLst>
              <a:path w="130093" h="21276" extrusionOk="0">
                <a:moveTo>
                  <a:pt x="130092" y="1"/>
                </a:moveTo>
                <a:cubicBezTo>
                  <a:pt x="93518" y="1331"/>
                  <a:pt x="59418" y="1646"/>
                  <a:pt x="35313" y="1646"/>
                </a:cubicBezTo>
                <a:cubicBezTo>
                  <a:pt x="13603" y="1646"/>
                  <a:pt x="0" y="1390"/>
                  <a:pt x="0" y="1390"/>
                </a:cubicBezTo>
                <a:lnTo>
                  <a:pt x="0" y="18848"/>
                </a:lnTo>
                <a:cubicBezTo>
                  <a:pt x="0" y="18949"/>
                  <a:pt x="0" y="19033"/>
                  <a:pt x="17" y="19116"/>
                </a:cubicBezTo>
                <a:lnTo>
                  <a:pt x="17" y="19183"/>
                </a:lnTo>
                <a:cubicBezTo>
                  <a:pt x="17" y="19250"/>
                  <a:pt x="34" y="19317"/>
                  <a:pt x="51" y="19367"/>
                </a:cubicBezTo>
                <a:cubicBezTo>
                  <a:pt x="51" y="19434"/>
                  <a:pt x="51" y="19418"/>
                  <a:pt x="67" y="19451"/>
                </a:cubicBezTo>
                <a:cubicBezTo>
                  <a:pt x="67" y="19484"/>
                  <a:pt x="84" y="19568"/>
                  <a:pt x="101" y="19618"/>
                </a:cubicBezTo>
                <a:lnTo>
                  <a:pt x="134" y="19685"/>
                </a:lnTo>
                <a:cubicBezTo>
                  <a:pt x="151" y="19752"/>
                  <a:pt x="168" y="19802"/>
                  <a:pt x="201" y="19853"/>
                </a:cubicBezTo>
                <a:lnTo>
                  <a:pt x="218" y="19920"/>
                </a:lnTo>
                <a:cubicBezTo>
                  <a:pt x="252" y="19970"/>
                  <a:pt x="268" y="20020"/>
                  <a:pt x="302" y="20087"/>
                </a:cubicBezTo>
                <a:cubicBezTo>
                  <a:pt x="335" y="20137"/>
                  <a:pt x="369" y="20187"/>
                  <a:pt x="402" y="20238"/>
                </a:cubicBezTo>
                <a:cubicBezTo>
                  <a:pt x="419" y="20271"/>
                  <a:pt x="436" y="20305"/>
                  <a:pt x="469" y="20338"/>
                </a:cubicBezTo>
                <a:cubicBezTo>
                  <a:pt x="503" y="20388"/>
                  <a:pt x="553" y="20439"/>
                  <a:pt x="603" y="20506"/>
                </a:cubicBezTo>
                <a:lnTo>
                  <a:pt x="620" y="20522"/>
                </a:lnTo>
                <a:cubicBezTo>
                  <a:pt x="670" y="20572"/>
                  <a:pt x="720" y="20639"/>
                  <a:pt x="770" y="20690"/>
                </a:cubicBezTo>
                <a:cubicBezTo>
                  <a:pt x="837" y="20740"/>
                  <a:pt x="904" y="20807"/>
                  <a:pt x="971" y="20857"/>
                </a:cubicBezTo>
                <a:lnTo>
                  <a:pt x="1055" y="20907"/>
                </a:lnTo>
                <a:cubicBezTo>
                  <a:pt x="1072" y="20924"/>
                  <a:pt x="1105" y="20941"/>
                  <a:pt x="1139" y="20957"/>
                </a:cubicBezTo>
                <a:lnTo>
                  <a:pt x="1273" y="21041"/>
                </a:lnTo>
                <a:cubicBezTo>
                  <a:pt x="1323" y="21058"/>
                  <a:pt x="1356" y="21075"/>
                  <a:pt x="1390" y="21091"/>
                </a:cubicBezTo>
                <a:lnTo>
                  <a:pt x="1574" y="21158"/>
                </a:lnTo>
                <a:lnTo>
                  <a:pt x="1624" y="21175"/>
                </a:lnTo>
                <a:cubicBezTo>
                  <a:pt x="1674" y="21192"/>
                  <a:pt x="1724" y="21209"/>
                  <a:pt x="1775" y="21225"/>
                </a:cubicBezTo>
                <a:cubicBezTo>
                  <a:pt x="1825" y="21225"/>
                  <a:pt x="1875" y="21242"/>
                  <a:pt x="1909" y="21259"/>
                </a:cubicBezTo>
                <a:lnTo>
                  <a:pt x="2043" y="21259"/>
                </a:lnTo>
                <a:cubicBezTo>
                  <a:pt x="2093" y="21275"/>
                  <a:pt x="2176" y="21275"/>
                  <a:pt x="2260" y="21275"/>
                </a:cubicBezTo>
                <a:lnTo>
                  <a:pt x="130092" y="21275"/>
                </a:lnTo>
                <a:lnTo>
                  <a:pt x="130092" y="1"/>
                </a:lnTo>
                <a:close/>
              </a:path>
            </a:pathLst>
          </a:custGeom>
          <a:solidFill>
            <a:srgbClr val="36B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623800" y="3581835"/>
            <a:ext cx="10124806" cy="387864"/>
          </a:xfrm>
          <a:custGeom>
            <a:avLst/>
            <a:gdLst/>
            <a:ahLst/>
            <a:cxnLst/>
            <a:rect l="l" t="t" r="r" b="b"/>
            <a:pathLst>
              <a:path w="132169" h="5063" extrusionOk="0">
                <a:moveTo>
                  <a:pt x="10345" y="2557"/>
                </a:moveTo>
                <a:cubicBezTo>
                  <a:pt x="10346" y="2557"/>
                  <a:pt x="10347" y="2558"/>
                  <a:pt x="10348" y="2558"/>
                </a:cubicBezTo>
                <a:lnTo>
                  <a:pt x="10348" y="2558"/>
                </a:lnTo>
                <a:cubicBezTo>
                  <a:pt x="10347" y="2558"/>
                  <a:pt x="10346" y="2557"/>
                  <a:pt x="10345" y="2557"/>
                </a:cubicBezTo>
                <a:close/>
                <a:moveTo>
                  <a:pt x="130257" y="0"/>
                </a:moveTo>
                <a:cubicBezTo>
                  <a:pt x="123141" y="0"/>
                  <a:pt x="78561" y="1202"/>
                  <a:pt x="72254" y="1202"/>
                </a:cubicBezTo>
                <a:cubicBezTo>
                  <a:pt x="72137" y="1202"/>
                  <a:pt x="72033" y="1202"/>
                  <a:pt x="71943" y="1201"/>
                </a:cubicBezTo>
                <a:cubicBezTo>
                  <a:pt x="60109" y="1067"/>
                  <a:pt x="48258" y="1201"/>
                  <a:pt x="36441" y="782"/>
                </a:cubicBezTo>
                <a:cubicBezTo>
                  <a:pt x="29008" y="526"/>
                  <a:pt x="21514" y="9"/>
                  <a:pt x="14091" y="9"/>
                </a:cubicBezTo>
                <a:cubicBezTo>
                  <a:pt x="13757" y="9"/>
                  <a:pt x="13424" y="10"/>
                  <a:pt x="13090" y="13"/>
                </a:cubicBezTo>
                <a:cubicBezTo>
                  <a:pt x="11751" y="13"/>
                  <a:pt x="202" y="615"/>
                  <a:pt x="1" y="1301"/>
                </a:cubicBezTo>
                <a:cubicBezTo>
                  <a:pt x="414" y="1317"/>
                  <a:pt x="854" y="1323"/>
                  <a:pt x="1313" y="1323"/>
                </a:cubicBezTo>
                <a:cubicBezTo>
                  <a:pt x="2751" y="1323"/>
                  <a:pt x="4387" y="1264"/>
                  <a:pt x="6028" y="1264"/>
                </a:cubicBezTo>
                <a:cubicBezTo>
                  <a:pt x="8839" y="1264"/>
                  <a:pt x="11669" y="1437"/>
                  <a:pt x="13559" y="2373"/>
                </a:cubicBezTo>
                <a:cubicBezTo>
                  <a:pt x="13121" y="2373"/>
                  <a:pt x="11651" y="2615"/>
                  <a:pt x="10828" y="2615"/>
                </a:cubicBezTo>
                <a:cubicBezTo>
                  <a:pt x="10615" y="2615"/>
                  <a:pt x="10445" y="2599"/>
                  <a:pt x="10348" y="2558"/>
                </a:cubicBezTo>
                <a:lnTo>
                  <a:pt x="10348" y="2558"/>
                </a:lnTo>
                <a:cubicBezTo>
                  <a:pt x="12324" y="3393"/>
                  <a:pt x="16339" y="3042"/>
                  <a:pt x="18430" y="3210"/>
                </a:cubicBezTo>
                <a:cubicBezTo>
                  <a:pt x="22815" y="3595"/>
                  <a:pt x="26632" y="3929"/>
                  <a:pt x="30934" y="4047"/>
                </a:cubicBezTo>
                <a:cubicBezTo>
                  <a:pt x="31566" y="4148"/>
                  <a:pt x="32051" y="4176"/>
                  <a:pt x="32506" y="4176"/>
                </a:cubicBezTo>
                <a:cubicBezTo>
                  <a:pt x="33037" y="4176"/>
                  <a:pt x="33526" y="4138"/>
                  <a:pt x="34156" y="4138"/>
                </a:cubicBezTo>
                <a:cubicBezTo>
                  <a:pt x="34316" y="4138"/>
                  <a:pt x="34485" y="4141"/>
                  <a:pt x="34666" y="4147"/>
                </a:cubicBezTo>
                <a:cubicBezTo>
                  <a:pt x="34486" y="4424"/>
                  <a:pt x="34227" y="4562"/>
                  <a:pt x="33891" y="4562"/>
                </a:cubicBezTo>
                <a:cubicBezTo>
                  <a:pt x="33760" y="4562"/>
                  <a:pt x="33616" y="4541"/>
                  <a:pt x="33461" y="4498"/>
                </a:cubicBezTo>
                <a:lnTo>
                  <a:pt x="33461" y="4498"/>
                </a:lnTo>
                <a:cubicBezTo>
                  <a:pt x="33879" y="4916"/>
                  <a:pt x="35159" y="5041"/>
                  <a:pt x="36653" y="5041"/>
                </a:cubicBezTo>
                <a:cubicBezTo>
                  <a:pt x="38869" y="5041"/>
                  <a:pt x="41554" y="4766"/>
                  <a:pt x="42584" y="4766"/>
                </a:cubicBezTo>
                <a:cubicBezTo>
                  <a:pt x="46835" y="4800"/>
                  <a:pt x="51087" y="4816"/>
                  <a:pt x="55355" y="4816"/>
                </a:cubicBezTo>
                <a:cubicBezTo>
                  <a:pt x="56348" y="4816"/>
                  <a:pt x="60149" y="5063"/>
                  <a:pt x="63511" y="5063"/>
                </a:cubicBezTo>
                <a:cubicBezTo>
                  <a:pt x="66157" y="5063"/>
                  <a:pt x="68531" y="4910"/>
                  <a:pt x="69047" y="4365"/>
                </a:cubicBezTo>
                <a:cubicBezTo>
                  <a:pt x="65432" y="4197"/>
                  <a:pt x="71625" y="4080"/>
                  <a:pt x="72462" y="4080"/>
                </a:cubicBezTo>
                <a:cubicBezTo>
                  <a:pt x="74276" y="4080"/>
                  <a:pt x="76350" y="3889"/>
                  <a:pt x="78301" y="3889"/>
                </a:cubicBezTo>
                <a:cubicBezTo>
                  <a:pt x="78510" y="3889"/>
                  <a:pt x="78717" y="3891"/>
                  <a:pt x="78923" y="3896"/>
                </a:cubicBezTo>
                <a:cubicBezTo>
                  <a:pt x="85009" y="4027"/>
                  <a:pt x="91183" y="4283"/>
                  <a:pt x="97369" y="4283"/>
                </a:cubicBezTo>
                <a:cubicBezTo>
                  <a:pt x="98312" y="4283"/>
                  <a:pt x="99255" y="4277"/>
                  <a:pt x="100197" y="4264"/>
                </a:cubicBezTo>
                <a:cubicBezTo>
                  <a:pt x="105721" y="4197"/>
                  <a:pt x="111111" y="3913"/>
                  <a:pt x="116367" y="3628"/>
                </a:cubicBezTo>
                <a:cubicBezTo>
                  <a:pt x="116680" y="3612"/>
                  <a:pt x="117026" y="3605"/>
                  <a:pt x="117398" y="3605"/>
                </a:cubicBezTo>
                <a:cubicBezTo>
                  <a:pt x="119299" y="3605"/>
                  <a:pt x="121888" y="3785"/>
                  <a:pt x="124396" y="3785"/>
                </a:cubicBezTo>
                <a:cubicBezTo>
                  <a:pt x="127371" y="3785"/>
                  <a:pt x="130232" y="3531"/>
                  <a:pt x="131699" y="2423"/>
                </a:cubicBezTo>
                <a:lnTo>
                  <a:pt x="131699" y="2423"/>
                </a:lnTo>
                <a:cubicBezTo>
                  <a:pt x="131586" y="2435"/>
                  <a:pt x="131474" y="2442"/>
                  <a:pt x="131364" y="2442"/>
                </a:cubicBezTo>
                <a:cubicBezTo>
                  <a:pt x="131031" y="2442"/>
                  <a:pt x="130708" y="2385"/>
                  <a:pt x="130394" y="2272"/>
                </a:cubicBezTo>
                <a:cubicBezTo>
                  <a:pt x="130812" y="1737"/>
                  <a:pt x="131465" y="1737"/>
                  <a:pt x="132101" y="1653"/>
                </a:cubicBezTo>
                <a:cubicBezTo>
                  <a:pt x="132168" y="1502"/>
                  <a:pt x="132151" y="1335"/>
                  <a:pt x="132034" y="1234"/>
                </a:cubicBezTo>
                <a:cubicBezTo>
                  <a:pt x="131946" y="1209"/>
                  <a:pt x="131827" y="1201"/>
                  <a:pt x="131690" y="1201"/>
                </a:cubicBezTo>
                <a:cubicBezTo>
                  <a:pt x="131453" y="1201"/>
                  <a:pt x="131164" y="1225"/>
                  <a:pt x="130886" y="1225"/>
                </a:cubicBezTo>
                <a:cubicBezTo>
                  <a:pt x="130384" y="1225"/>
                  <a:pt x="129920" y="1145"/>
                  <a:pt x="129875" y="699"/>
                </a:cubicBezTo>
                <a:cubicBezTo>
                  <a:pt x="130226" y="331"/>
                  <a:pt x="130695" y="96"/>
                  <a:pt x="131214" y="29"/>
                </a:cubicBezTo>
                <a:cubicBezTo>
                  <a:pt x="131211" y="10"/>
                  <a:pt x="130876" y="0"/>
                  <a:pt x="130257" y="0"/>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534277" y="4102915"/>
            <a:ext cx="8498865" cy="707623"/>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3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4">
  <p:cSld name="SECTION_HEADER_2_1_1">
    <p:bg>
      <p:bgPr>
        <a:solidFill>
          <a:srgbClr val="82F0F2"/>
        </a:solidFill>
        <a:effectLst/>
      </p:bgPr>
    </p:bg>
    <p:spTree>
      <p:nvGrpSpPr>
        <p:cNvPr id="1" name="Shape 69"/>
        <p:cNvGrpSpPr/>
        <p:nvPr/>
      </p:nvGrpSpPr>
      <p:grpSpPr>
        <a:xfrm>
          <a:off x="0" y="0"/>
          <a:ext cx="0" cy="0"/>
          <a:chOff x="0" y="0"/>
          <a:chExt cx="0" cy="0"/>
        </a:xfrm>
      </p:grpSpPr>
      <p:sp>
        <p:nvSpPr>
          <p:cNvPr id="70" name="Google Shape;70;p7"/>
          <p:cNvSpPr/>
          <p:nvPr/>
        </p:nvSpPr>
        <p:spPr>
          <a:xfrm>
            <a:off x="-73375" y="2290250"/>
            <a:ext cx="9634851" cy="3358123"/>
          </a:xfrm>
          <a:custGeom>
            <a:avLst/>
            <a:gdLst/>
            <a:ahLst/>
            <a:cxnLst/>
            <a:rect l="l" t="t" r="r" b="b"/>
            <a:pathLst>
              <a:path w="285308" h="99441" extrusionOk="0">
                <a:moveTo>
                  <a:pt x="226694" y="0"/>
                </a:moveTo>
                <a:cubicBezTo>
                  <a:pt x="214141" y="0"/>
                  <a:pt x="202089" y="6735"/>
                  <a:pt x="195735" y="18371"/>
                </a:cubicBezTo>
                <a:cubicBezTo>
                  <a:pt x="194684" y="18030"/>
                  <a:pt x="193611" y="17866"/>
                  <a:pt x="192553" y="17866"/>
                </a:cubicBezTo>
                <a:cubicBezTo>
                  <a:pt x="188957" y="17866"/>
                  <a:pt x="185526" y="19753"/>
                  <a:pt x="183653" y="22993"/>
                </a:cubicBezTo>
                <a:cubicBezTo>
                  <a:pt x="181213" y="27201"/>
                  <a:pt x="182055" y="32522"/>
                  <a:pt x="185650" y="35789"/>
                </a:cubicBezTo>
                <a:cubicBezTo>
                  <a:pt x="184392" y="35329"/>
                  <a:pt x="183108" y="35112"/>
                  <a:pt x="181847" y="35112"/>
                </a:cubicBezTo>
                <a:cubicBezTo>
                  <a:pt x="177160" y="35112"/>
                  <a:pt x="172794" y="38117"/>
                  <a:pt x="171299" y="42850"/>
                </a:cubicBezTo>
                <a:cubicBezTo>
                  <a:pt x="169355" y="41731"/>
                  <a:pt x="167269" y="41214"/>
                  <a:pt x="165226" y="41214"/>
                </a:cubicBezTo>
                <a:cubicBezTo>
                  <a:pt x="159714" y="41214"/>
                  <a:pt x="154516" y="44984"/>
                  <a:pt x="153267" y="50896"/>
                </a:cubicBezTo>
                <a:cubicBezTo>
                  <a:pt x="152240" y="51523"/>
                  <a:pt x="151256" y="52222"/>
                  <a:pt x="150343" y="52993"/>
                </a:cubicBezTo>
                <a:cubicBezTo>
                  <a:pt x="148252" y="51446"/>
                  <a:pt x="145776" y="50666"/>
                  <a:pt x="143291" y="50666"/>
                </a:cubicBezTo>
                <a:cubicBezTo>
                  <a:pt x="141215" y="50666"/>
                  <a:pt x="139132" y="51211"/>
                  <a:pt x="137262" y="52308"/>
                </a:cubicBezTo>
                <a:cubicBezTo>
                  <a:pt x="134621" y="51308"/>
                  <a:pt x="132140" y="50801"/>
                  <a:pt x="129709" y="50801"/>
                </a:cubicBezTo>
                <a:cubicBezTo>
                  <a:pt x="123788" y="50801"/>
                  <a:pt x="118174" y="53807"/>
                  <a:pt x="111327" y="59997"/>
                </a:cubicBezTo>
                <a:cubicBezTo>
                  <a:pt x="110122" y="59878"/>
                  <a:pt x="108989" y="59821"/>
                  <a:pt x="107921" y="59821"/>
                </a:cubicBezTo>
                <a:cubicBezTo>
                  <a:pt x="106041" y="59821"/>
                  <a:pt x="104363" y="59998"/>
                  <a:pt x="102853" y="60325"/>
                </a:cubicBezTo>
                <a:cubicBezTo>
                  <a:pt x="97952" y="57949"/>
                  <a:pt x="92697" y="56792"/>
                  <a:pt x="87482" y="56792"/>
                </a:cubicBezTo>
                <a:cubicBezTo>
                  <a:pt x="78642" y="56792"/>
                  <a:pt x="69918" y="60116"/>
                  <a:pt x="63224" y="66459"/>
                </a:cubicBezTo>
                <a:cubicBezTo>
                  <a:pt x="62468" y="66759"/>
                  <a:pt x="61712" y="67073"/>
                  <a:pt x="60970" y="67444"/>
                </a:cubicBezTo>
                <a:cubicBezTo>
                  <a:pt x="57704" y="64277"/>
                  <a:pt x="52325" y="60211"/>
                  <a:pt x="46034" y="59968"/>
                </a:cubicBezTo>
                <a:cubicBezTo>
                  <a:pt x="45849" y="59084"/>
                  <a:pt x="45564" y="58242"/>
                  <a:pt x="45164" y="57429"/>
                </a:cubicBezTo>
                <a:cubicBezTo>
                  <a:pt x="50214" y="48813"/>
                  <a:pt x="48531" y="37843"/>
                  <a:pt x="41127" y="31124"/>
                </a:cubicBezTo>
                <a:cubicBezTo>
                  <a:pt x="37128" y="27502"/>
                  <a:pt x="32050" y="25662"/>
                  <a:pt x="26953" y="25662"/>
                </a:cubicBezTo>
                <a:cubicBezTo>
                  <a:pt x="22615" y="25662"/>
                  <a:pt x="18263" y="26995"/>
                  <a:pt x="14551" y="29697"/>
                </a:cubicBezTo>
                <a:cubicBezTo>
                  <a:pt x="14665" y="29013"/>
                  <a:pt x="14722" y="28314"/>
                  <a:pt x="14736" y="27615"/>
                </a:cubicBezTo>
                <a:cubicBezTo>
                  <a:pt x="14736" y="20325"/>
                  <a:pt x="8806" y="14563"/>
                  <a:pt x="1723" y="14563"/>
                </a:cubicBezTo>
                <a:cubicBezTo>
                  <a:pt x="1155" y="14563"/>
                  <a:pt x="580" y="14600"/>
                  <a:pt x="0" y="14676"/>
                </a:cubicBezTo>
                <a:lnTo>
                  <a:pt x="0" y="99441"/>
                </a:lnTo>
                <a:lnTo>
                  <a:pt x="285308" y="99441"/>
                </a:lnTo>
                <a:lnTo>
                  <a:pt x="285308" y="3036"/>
                </a:lnTo>
                <a:cubicBezTo>
                  <a:pt x="283296" y="4933"/>
                  <a:pt x="281955" y="7415"/>
                  <a:pt x="281485" y="10140"/>
                </a:cubicBezTo>
                <a:cubicBezTo>
                  <a:pt x="281000" y="10097"/>
                  <a:pt x="280529" y="10083"/>
                  <a:pt x="280044" y="10083"/>
                </a:cubicBezTo>
                <a:cubicBezTo>
                  <a:pt x="280016" y="10082"/>
                  <a:pt x="279988" y="10082"/>
                  <a:pt x="279960" y="10082"/>
                </a:cubicBezTo>
                <a:cubicBezTo>
                  <a:pt x="276822" y="10082"/>
                  <a:pt x="273743" y="10880"/>
                  <a:pt x="271000" y="12379"/>
                </a:cubicBezTo>
                <a:cubicBezTo>
                  <a:pt x="269930" y="11994"/>
                  <a:pt x="268803" y="11794"/>
                  <a:pt x="267676" y="11794"/>
                </a:cubicBezTo>
                <a:cubicBezTo>
                  <a:pt x="267576" y="11794"/>
                  <a:pt x="267476" y="11809"/>
                  <a:pt x="267362" y="11809"/>
                </a:cubicBezTo>
                <a:cubicBezTo>
                  <a:pt x="264336" y="4364"/>
                  <a:pt x="257213" y="2"/>
                  <a:pt x="249810" y="2"/>
                </a:cubicBezTo>
                <a:cubicBezTo>
                  <a:pt x="246532" y="2"/>
                  <a:pt x="243200" y="858"/>
                  <a:pt x="240144" y="2679"/>
                </a:cubicBezTo>
                <a:cubicBezTo>
                  <a:pt x="235755" y="865"/>
                  <a:pt x="231193" y="0"/>
                  <a:pt x="226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7"/>
          <p:cNvGrpSpPr/>
          <p:nvPr/>
        </p:nvGrpSpPr>
        <p:grpSpPr>
          <a:xfrm rot="1078811">
            <a:off x="-1569088" y="-3281663"/>
            <a:ext cx="11413260" cy="9358740"/>
            <a:chOff x="-315544" y="-4662462"/>
            <a:chExt cx="11412820" cy="9358379"/>
          </a:xfrm>
        </p:grpSpPr>
        <p:sp>
          <p:nvSpPr>
            <p:cNvPr id="72" name="Google Shape;72;p7"/>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txBox="1">
            <a:spLocks noGrp="1"/>
          </p:cNvSpPr>
          <p:nvPr>
            <p:ph type="title"/>
          </p:nvPr>
        </p:nvSpPr>
        <p:spPr>
          <a:xfrm>
            <a:off x="4453080" y="2256284"/>
            <a:ext cx="4261200" cy="91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Font typeface="Barlow Condensed"/>
              <a:buNone/>
              <a:defRPr sz="6000" b="1">
                <a:latin typeface="Barlow Condensed"/>
                <a:ea typeface="Barlow Condensed"/>
                <a:cs typeface="Barlow Condensed"/>
                <a:sym typeface="Barlow Condens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7"/>
          <p:cNvSpPr txBox="1">
            <a:spLocks noGrp="1"/>
          </p:cNvSpPr>
          <p:nvPr>
            <p:ph type="title" idx="2" hasCustomPrompt="1"/>
          </p:nvPr>
        </p:nvSpPr>
        <p:spPr>
          <a:xfrm>
            <a:off x="5669280" y="1250443"/>
            <a:ext cx="1828800" cy="91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5000"/>
              <a:buFont typeface="Barlow Condensed"/>
              <a:buNone/>
              <a:defRPr sz="5000" b="1">
                <a:solidFill>
                  <a:schemeClr val="dk2"/>
                </a:solidFill>
                <a:latin typeface="Barlow Condensed"/>
                <a:ea typeface="Barlow Condensed"/>
                <a:cs typeface="Barlow Condensed"/>
                <a:sym typeface="Barlow Condensed"/>
              </a:defRPr>
            </a:lvl1pPr>
            <a:lvl2pPr lvl="1"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2pPr>
            <a:lvl3pPr lvl="2"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3pPr>
            <a:lvl4pPr lvl="3"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4pPr>
            <a:lvl5pPr lvl="4"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5pPr>
            <a:lvl6pPr lvl="5"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6pPr>
            <a:lvl7pPr lvl="6"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7pPr>
            <a:lvl8pPr lvl="7"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8pPr>
            <a:lvl9pPr lvl="8" algn="ctr" rt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9pPr>
          </a:lstStyle>
          <a:p>
            <a:r>
              <a:t>xx%</a:t>
            </a:r>
          </a:p>
        </p:txBody>
      </p:sp>
      <p:sp>
        <p:nvSpPr>
          <p:cNvPr id="77" name="Google Shape;77;p7"/>
          <p:cNvSpPr txBox="1">
            <a:spLocks noGrp="1"/>
          </p:cNvSpPr>
          <p:nvPr>
            <p:ph type="subTitle" idx="1"/>
          </p:nvPr>
        </p:nvSpPr>
        <p:spPr>
          <a:xfrm>
            <a:off x="4617780" y="2978660"/>
            <a:ext cx="39318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2pPr>
            <a:lvl3pPr lvl="2"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3pPr>
            <a:lvl4pPr lvl="3"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4pPr>
            <a:lvl5pPr lvl="4"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5pPr>
            <a:lvl6pPr lvl="5"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6pPr>
            <a:lvl7pPr lvl="6"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7pPr>
            <a:lvl8pPr lvl="7"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8pPr>
            <a:lvl9pPr lvl="8"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9pPr>
          </a:lstStyle>
          <a:p>
            <a:endParaRPr/>
          </a:p>
        </p:txBody>
      </p:sp>
      <p:sp>
        <p:nvSpPr>
          <p:cNvPr id="78" name="Google Shape;78;p7"/>
          <p:cNvSpPr/>
          <p:nvPr/>
        </p:nvSpPr>
        <p:spPr>
          <a:xfrm flipH="1">
            <a:off x="-449882" y="4655721"/>
            <a:ext cx="10230432" cy="658715"/>
          </a:xfrm>
          <a:custGeom>
            <a:avLst/>
            <a:gdLst/>
            <a:ahLst/>
            <a:cxnLst/>
            <a:rect l="l" t="t" r="r" b="b"/>
            <a:pathLst>
              <a:path w="285308" h="30068" extrusionOk="0">
                <a:moveTo>
                  <a:pt x="119263" y="0"/>
                </a:moveTo>
                <a:cubicBezTo>
                  <a:pt x="116263" y="0"/>
                  <a:pt x="113252" y="153"/>
                  <a:pt x="110229" y="496"/>
                </a:cubicBezTo>
                <a:cubicBezTo>
                  <a:pt x="100200" y="1637"/>
                  <a:pt x="90985" y="4819"/>
                  <a:pt x="81470" y="7229"/>
                </a:cubicBezTo>
                <a:cubicBezTo>
                  <a:pt x="74945" y="8892"/>
                  <a:pt x="67916" y="10193"/>
                  <a:pt x="61011" y="10193"/>
                </a:cubicBezTo>
                <a:cubicBezTo>
                  <a:pt x="57846" y="10193"/>
                  <a:pt x="54708" y="9920"/>
                  <a:pt x="51655" y="9283"/>
                </a:cubicBezTo>
                <a:cubicBezTo>
                  <a:pt x="44722" y="7857"/>
                  <a:pt x="38830" y="4647"/>
                  <a:pt x="31855" y="3306"/>
                </a:cubicBezTo>
                <a:cubicBezTo>
                  <a:pt x="29040" y="2756"/>
                  <a:pt x="26175" y="2526"/>
                  <a:pt x="23287" y="2526"/>
                </a:cubicBezTo>
                <a:cubicBezTo>
                  <a:pt x="15768" y="2526"/>
                  <a:pt x="8100" y="4090"/>
                  <a:pt x="813" y="5646"/>
                </a:cubicBezTo>
                <a:cubicBezTo>
                  <a:pt x="542" y="5703"/>
                  <a:pt x="271" y="5774"/>
                  <a:pt x="0" y="5831"/>
                </a:cubicBezTo>
                <a:lnTo>
                  <a:pt x="0" y="30067"/>
                </a:lnTo>
                <a:lnTo>
                  <a:pt x="285308" y="30067"/>
                </a:lnTo>
                <a:lnTo>
                  <a:pt x="285308" y="16758"/>
                </a:lnTo>
                <a:cubicBezTo>
                  <a:pt x="277547" y="15246"/>
                  <a:pt x="270443" y="12664"/>
                  <a:pt x="262883" y="10767"/>
                </a:cubicBezTo>
                <a:cubicBezTo>
                  <a:pt x="253357" y="8396"/>
                  <a:pt x="243331" y="6736"/>
                  <a:pt x="233120" y="6736"/>
                </a:cubicBezTo>
                <a:cubicBezTo>
                  <a:pt x="232704" y="6736"/>
                  <a:pt x="232287" y="6739"/>
                  <a:pt x="231870" y="6744"/>
                </a:cubicBezTo>
                <a:cubicBezTo>
                  <a:pt x="218617" y="6916"/>
                  <a:pt x="205693" y="9897"/>
                  <a:pt x="192440" y="9982"/>
                </a:cubicBezTo>
                <a:cubicBezTo>
                  <a:pt x="192269" y="9983"/>
                  <a:pt x="192098" y="9984"/>
                  <a:pt x="191927" y="9984"/>
                </a:cubicBezTo>
                <a:cubicBezTo>
                  <a:pt x="167150" y="9984"/>
                  <a:pt x="143521" y="0"/>
                  <a:pt x="119263" y="0"/>
                </a:cubicBezTo>
                <a:close/>
              </a:path>
            </a:pathLst>
          </a:cu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SECTION_HEADER_1">
    <p:bg>
      <p:bgPr>
        <a:solidFill>
          <a:srgbClr val="82F0F2"/>
        </a:solidFill>
        <a:effectLst/>
      </p:bgPr>
    </p:bg>
    <p:spTree>
      <p:nvGrpSpPr>
        <p:cNvPr id="1" name="Shape 79"/>
        <p:cNvGrpSpPr/>
        <p:nvPr/>
      </p:nvGrpSpPr>
      <p:grpSpPr>
        <a:xfrm>
          <a:off x="0" y="0"/>
          <a:ext cx="0" cy="0"/>
          <a:chOff x="0" y="0"/>
          <a:chExt cx="0" cy="0"/>
        </a:xfrm>
      </p:grpSpPr>
      <p:grpSp>
        <p:nvGrpSpPr>
          <p:cNvPr id="80" name="Google Shape;80;p8"/>
          <p:cNvGrpSpPr/>
          <p:nvPr/>
        </p:nvGrpSpPr>
        <p:grpSpPr>
          <a:xfrm rot="1078811">
            <a:off x="-1569088" y="-3281663"/>
            <a:ext cx="11413260" cy="9358740"/>
            <a:chOff x="-315544" y="-4662462"/>
            <a:chExt cx="11412820" cy="9358379"/>
          </a:xfrm>
        </p:grpSpPr>
        <p:sp>
          <p:nvSpPr>
            <p:cNvPr id="81" name="Google Shape;81;p8"/>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subTitle" idx="1"/>
          </p:nvPr>
        </p:nvSpPr>
        <p:spPr>
          <a:xfrm>
            <a:off x="759900" y="1520304"/>
            <a:ext cx="4997400" cy="265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2pPr>
            <a:lvl3pPr lvl="2"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3pPr>
            <a:lvl4pPr lvl="3"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4pPr>
            <a:lvl5pPr lvl="4"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5pPr>
            <a:lvl6pPr lvl="5"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6pPr>
            <a:lvl7pPr lvl="6"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7pPr>
            <a:lvl8pPr lvl="7"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8pPr>
            <a:lvl9pPr lvl="8" algn="ctr" rtl="0">
              <a:lnSpc>
                <a:spcPct val="100000"/>
              </a:lnSpc>
              <a:spcBef>
                <a:spcPts val="0"/>
              </a:spcBef>
              <a:spcAft>
                <a:spcPts val="0"/>
              </a:spcAft>
              <a:buClr>
                <a:schemeClr val="dk1"/>
              </a:buClr>
              <a:buSzPts val="1400"/>
              <a:buFont typeface="Montserrat Light"/>
              <a:buNone/>
              <a:defRPr>
                <a:solidFill>
                  <a:schemeClr val="dk1"/>
                </a:solidFill>
                <a:latin typeface="Montserrat Light"/>
                <a:ea typeface="Montserrat Light"/>
                <a:cs typeface="Montserrat Light"/>
                <a:sym typeface="Montserrat Light"/>
              </a:defRPr>
            </a:lvl9pPr>
          </a:lstStyle>
          <a:p>
            <a:endParaRPr/>
          </a:p>
        </p:txBody>
      </p:sp>
      <p:sp>
        <p:nvSpPr>
          <p:cNvPr id="85" name="Google Shape;85;p8"/>
          <p:cNvSpPr/>
          <p:nvPr/>
        </p:nvSpPr>
        <p:spPr>
          <a:xfrm>
            <a:off x="-74975" y="3747856"/>
            <a:ext cx="9414034" cy="1588871"/>
          </a:xfrm>
          <a:custGeom>
            <a:avLst/>
            <a:gdLst/>
            <a:ahLst/>
            <a:cxnLst/>
            <a:rect l="l" t="t" r="r" b="b"/>
            <a:pathLst>
              <a:path w="285750" h="48228" extrusionOk="0">
                <a:moveTo>
                  <a:pt x="138691" y="0"/>
                </a:moveTo>
                <a:lnTo>
                  <a:pt x="138691" y="14813"/>
                </a:lnTo>
                <a:lnTo>
                  <a:pt x="137673" y="14813"/>
                </a:lnTo>
                <a:lnTo>
                  <a:pt x="137673" y="24255"/>
                </a:lnTo>
                <a:lnTo>
                  <a:pt x="136995" y="24255"/>
                </a:lnTo>
                <a:lnTo>
                  <a:pt x="136995" y="23746"/>
                </a:lnTo>
                <a:lnTo>
                  <a:pt x="136034" y="23746"/>
                </a:lnTo>
                <a:lnTo>
                  <a:pt x="136034" y="24255"/>
                </a:lnTo>
                <a:lnTo>
                  <a:pt x="135016" y="24255"/>
                </a:lnTo>
                <a:lnTo>
                  <a:pt x="135016" y="25047"/>
                </a:lnTo>
                <a:lnTo>
                  <a:pt x="134111" y="25047"/>
                </a:lnTo>
                <a:lnTo>
                  <a:pt x="134111" y="28269"/>
                </a:lnTo>
                <a:lnTo>
                  <a:pt x="133546" y="28269"/>
                </a:lnTo>
                <a:lnTo>
                  <a:pt x="133546" y="35845"/>
                </a:lnTo>
                <a:lnTo>
                  <a:pt x="131680" y="35845"/>
                </a:lnTo>
                <a:lnTo>
                  <a:pt x="131680" y="23916"/>
                </a:lnTo>
                <a:lnTo>
                  <a:pt x="130493" y="23916"/>
                </a:lnTo>
                <a:lnTo>
                  <a:pt x="130493" y="22672"/>
                </a:lnTo>
                <a:lnTo>
                  <a:pt x="131454" y="22672"/>
                </a:lnTo>
                <a:lnTo>
                  <a:pt x="131454" y="22107"/>
                </a:lnTo>
                <a:lnTo>
                  <a:pt x="125857" y="22107"/>
                </a:lnTo>
                <a:lnTo>
                  <a:pt x="125857" y="34149"/>
                </a:lnTo>
                <a:lnTo>
                  <a:pt x="124669" y="34149"/>
                </a:lnTo>
                <a:lnTo>
                  <a:pt x="123425" y="37372"/>
                </a:lnTo>
                <a:lnTo>
                  <a:pt x="120090" y="37372"/>
                </a:lnTo>
                <a:cubicBezTo>
                  <a:pt x="120712" y="32905"/>
                  <a:pt x="118224" y="28269"/>
                  <a:pt x="118224" y="28269"/>
                </a:cubicBezTo>
                <a:cubicBezTo>
                  <a:pt x="115906" y="28382"/>
                  <a:pt x="113418" y="30644"/>
                  <a:pt x="113418" y="30644"/>
                </a:cubicBezTo>
                <a:lnTo>
                  <a:pt x="96173" y="30644"/>
                </a:lnTo>
                <a:lnTo>
                  <a:pt x="96173" y="22898"/>
                </a:lnTo>
                <a:lnTo>
                  <a:pt x="64116" y="22898"/>
                </a:lnTo>
                <a:lnTo>
                  <a:pt x="64116" y="32114"/>
                </a:lnTo>
                <a:lnTo>
                  <a:pt x="62702" y="32114"/>
                </a:lnTo>
                <a:lnTo>
                  <a:pt x="62702" y="20015"/>
                </a:lnTo>
                <a:lnTo>
                  <a:pt x="61402" y="20015"/>
                </a:lnTo>
                <a:lnTo>
                  <a:pt x="61402" y="14361"/>
                </a:lnTo>
                <a:lnTo>
                  <a:pt x="60328" y="14361"/>
                </a:lnTo>
                <a:lnTo>
                  <a:pt x="60328" y="10855"/>
                </a:lnTo>
                <a:lnTo>
                  <a:pt x="52469" y="10855"/>
                </a:lnTo>
                <a:lnTo>
                  <a:pt x="52469" y="13965"/>
                </a:lnTo>
                <a:lnTo>
                  <a:pt x="51281" y="13965"/>
                </a:lnTo>
                <a:lnTo>
                  <a:pt x="51281" y="25782"/>
                </a:lnTo>
                <a:lnTo>
                  <a:pt x="45458" y="25782"/>
                </a:lnTo>
                <a:lnTo>
                  <a:pt x="43309" y="23407"/>
                </a:lnTo>
                <a:lnTo>
                  <a:pt x="43309" y="30474"/>
                </a:lnTo>
                <a:lnTo>
                  <a:pt x="40199" y="28495"/>
                </a:lnTo>
                <a:lnTo>
                  <a:pt x="40199" y="30305"/>
                </a:lnTo>
                <a:lnTo>
                  <a:pt x="37712" y="28495"/>
                </a:lnTo>
                <a:lnTo>
                  <a:pt x="37712" y="32736"/>
                </a:lnTo>
                <a:lnTo>
                  <a:pt x="35733" y="32736"/>
                </a:lnTo>
                <a:lnTo>
                  <a:pt x="35733" y="31096"/>
                </a:lnTo>
                <a:lnTo>
                  <a:pt x="31379" y="31096"/>
                </a:lnTo>
                <a:lnTo>
                  <a:pt x="31379" y="30135"/>
                </a:lnTo>
                <a:lnTo>
                  <a:pt x="27139" y="30135"/>
                </a:lnTo>
                <a:lnTo>
                  <a:pt x="27139" y="44270"/>
                </a:lnTo>
                <a:lnTo>
                  <a:pt x="25952" y="44270"/>
                </a:lnTo>
                <a:lnTo>
                  <a:pt x="25952" y="41952"/>
                </a:lnTo>
                <a:lnTo>
                  <a:pt x="22220" y="41952"/>
                </a:lnTo>
                <a:lnTo>
                  <a:pt x="22220" y="40821"/>
                </a:lnTo>
                <a:lnTo>
                  <a:pt x="19563" y="40821"/>
                </a:lnTo>
                <a:lnTo>
                  <a:pt x="19563" y="25047"/>
                </a:lnTo>
                <a:lnTo>
                  <a:pt x="15153" y="25047"/>
                </a:lnTo>
                <a:lnTo>
                  <a:pt x="15153" y="22672"/>
                </a:lnTo>
                <a:lnTo>
                  <a:pt x="14304" y="22672"/>
                </a:lnTo>
                <a:lnTo>
                  <a:pt x="14304" y="20580"/>
                </a:lnTo>
                <a:lnTo>
                  <a:pt x="10969" y="20580"/>
                </a:lnTo>
                <a:lnTo>
                  <a:pt x="10969" y="27195"/>
                </a:lnTo>
                <a:lnTo>
                  <a:pt x="9386" y="26460"/>
                </a:lnTo>
                <a:lnTo>
                  <a:pt x="7294" y="26460"/>
                </a:lnTo>
                <a:lnTo>
                  <a:pt x="7294" y="21654"/>
                </a:lnTo>
                <a:lnTo>
                  <a:pt x="6163" y="20354"/>
                </a:lnTo>
                <a:lnTo>
                  <a:pt x="6163" y="17357"/>
                </a:lnTo>
                <a:lnTo>
                  <a:pt x="4975" y="15039"/>
                </a:lnTo>
                <a:lnTo>
                  <a:pt x="4975" y="13004"/>
                </a:lnTo>
                <a:lnTo>
                  <a:pt x="4354" y="13004"/>
                </a:lnTo>
                <a:lnTo>
                  <a:pt x="4127" y="11251"/>
                </a:lnTo>
                <a:lnTo>
                  <a:pt x="3845" y="12947"/>
                </a:lnTo>
                <a:lnTo>
                  <a:pt x="3619" y="13117"/>
                </a:lnTo>
                <a:lnTo>
                  <a:pt x="2601" y="14530"/>
                </a:lnTo>
                <a:lnTo>
                  <a:pt x="2375" y="14926"/>
                </a:lnTo>
                <a:lnTo>
                  <a:pt x="2375" y="9951"/>
                </a:lnTo>
                <a:lnTo>
                  <a:pt x="0" y="9612"/>
                </a:lnTo>
                <a:lnTo>
                  <a:pt x="0" y="48227"/>
                </a:lnTo>
                <a:lnTo>
                  <a:pt x="285750" y="48227"/>
                </a:lnTo>
                <a:lnTo>
                  <a:pt x="285750" y="35619"/>
                </a:lnTo>
                <a:lnTo>
                  <a:pt x="285354" y="35619"/>
                </a:lnTo>
                <a:lnTo>
                  <a:pt x="285354" y="34658"/>
                </a:lnTo>
                <a:lnTo>
                  <a:pt x="282923" y="34658"/>
                </a:lnTo>
                <a:lnTo>
                  <a:pt x="281623" y="35902"/>
                </a:lnTo>
                <a:lnTo>
                  <a:pt x="280266" y="35902"/>
                </a:lnTo>
                <a:lnTo>
                  <a:pt x="280266" y="37881"/>
                </a:lnTo>
                <a:lnTo>
                  <a:pt x="279135" y="37881"/>
                </a:lnTo>
                <a:lnTo>
                  <a:pt x="279135" y="36524"/>
                </a:lnTo>
                <a:lnTo>
                  <a:pt x="272689" y="36524"/>
                </a:lnTo>
                <a:lnTo>
                  <a:pt x="272689" y="38559"/>
                </a:lnTo>
                <a:lnTo>
                  <a:pt x="269071" y="38559"/>
                </a:lnTo>
                <a:lnTo>
                  <a:pt x="269071" y="40538"/>
                </a:lnTo>
                <a:lnTo>
                  <a:pt x="266018" y="39520"/>
                </a:lnTo>
                <a:lnTo>
                  <a:pt x="266018" y="20637"/>
                </a:lnTo>
                <a:lnTo>
                  <a:pt x="257367" y="20637"/>
                </a:lnTo>
                <a:lnTo>
                  <a:pt x="257367" y="39633"/>
                </a:lnTo>
                <a:lnTo>
                  <a:pt x="254201" y="39633"/>
                </a:lnTo>
                <a:lnTo>
                  <a:pt x="254201" y="16566"/>
                </a:lnTo>
                <a:lnTo>
                  <a:pt x="251091" y="11873"/>
                </a:lnTo>
                <a:lnTo>
                  <a:pt x="251091" y="10403"/>
                </a:lnTo>
                <a:lnTo>
                  <a:pt x="250696" y="10403"/>
                </a:lnTo>
                <a:lnTo>
                  <a:pt x="250696" y="11873"/>
                </a:lnTo>
                <a:lnTo>
                  <a:pt x="247982" y="16509"/>
                </a:lnTo>
                <a:lnTo>
                  <a:pt x="247982" y="40368"/>
                </a:lnTo>
                <a:lnTo>
                  <a:pt x="221126" y="26177"/>
                </a:lnTo>
                <a:lnTo>
                  <a:pt x="196192" y="26177"/>
                </a:lnTo>
                <a:lnTo>
                  <a:pt x="196192" y="22672"/>
                </a:lnTo>
                <a:lnTo>
                  <a:pt x="191838" y="22672"/>
                </a:lnTo>
                <a:lnTo>
                  <a:pt x="191838" y="26234"/>
                </a:lnTo>
                <a:lnTo>
                  <a:pt x="189972" y="26234"/>
                </a:lnTo>
                <a:lnTo>
                  <a:pt x="189972" y="27647"/>
                </a:lnTo>
                <a:lnTo>
                  <a:pt x="189294" y="27647"/>
                </a:lnTo>
                <a:lnTo>
                  <a:pt x="189294" y="32736"/>
                </a:lnTo>
                <a:lnTo>
                  <a:pt x="188672" y="32736"/>
                </a:lnTo>
                <a:lnTo>
                  <a:pt x="188672" y="29343"/>
                </a:lnTo>
                <a:lnTo>
                  <a:pt x="187993" y="29343"/>
                </a:lnTo>
                <a:lnTo>
                  <a:pt x="187993" y="27308"/>
                </a:lnTo>
                <a:lnTo>
                  <a:pt x="184658" y="27308"/>
                </a:lnTo>
                <a:lnTo>
                  <a:pt x="184658" y="29287"/>
                </a:lnTo>
                <a:lnTo>
                  <a:pt x="183866" y="29287"/>
                </a:lnTo>
                <a:lnTo>
                  <a:pt x="183866" y="31322"/>
                </a:lnTo>
                <a:lnTo>
                  <a:pt x="180078" y="31322"/>
                </a:lnTo>
                <a:lnTo>
                  <a:pt x="180078" y="32849"/>
                </a:lnTo>
                <a:lnTo>
                  <a:pt x="177081" y="32849"/>
                </a:lnTo>
                <a:cubicBezTo>
                  <a:pt x="177081" y="29626"/>
                  <a:pt x="174707" y="27138"/>
                  <a:pt x="174707" y="27138"/>
                </a:cubicBezTo>
                <a:lnTo>
                  <a:pt x="174707" y="14757"/>
                </a:lnTo>
                <a:lnTo>
                  <a:pt x="172784" y="14757"/>
                </a:lnTo>
                <a:lnTo>
                  <a:pt x="172784" y="12099"/>
                </a:lnTo>
                <a:lnTo>
                  <a:pt x="169505" y="12099"/>
                </a:lnTo>
                <a:lnTo>
                  <a:pt x="169505" y="13965"/>
                </a:lnTo>
                <a:lnTo>
                  <a:pt x="168205" y="15265"/>
                </a:lnTo>
                <a:lnTo>
                  <a:pt x="168205" y="24764"/>
                </a:lnTo>
                <a:lnTo>
                  <a:pt x="162890" y="24764"/>
                </a:lnTo>
                <a:lnTo>
                  <a:pt x="162890" y="5880"/>
                </a:lnTo>
                <a:lnTo>
                  <a:pt x="161307" y="5880"/>
                </a:lnTo>
                <a:lnTo>
                  <a:pt x="161307" y="2940"/>
                </a:lnTo>
                <a:lnTo>
                  <a:pt x="153448" y="2940"/>
                </a:lnTo>
                <a:lnTo>
                  <a:pt x="153448" y="5767"/>
                </a:lnTo>
                <a:lnTo>
                  <a:pt x="152261" y="5767"/>
                </a:lnTo>
                <a:lnTo>
                  <a:pt x="152261" y="18658"/>
                </a:lnTo>
                <a:lnTo>
                  <a:pt x="149434" y="18658"/>
                </a:lnTo>
                <a:lnTo>
                  <a:pt x="149434" y="30192"/>
                </a:lnTo>
                <a:lnTo>
                  <a:pt x="146437" y="30192"/>
                </a:lnTo>
                <a:lnTo>
                  <a:pt x="146437" y="19788"/>
                </a:lnTo>
                <a:lnTo>
                  <a:pt x="145363" y="19788"/>
                </a:lnTo>
                <a:lnTo>
                  <a:pt x="145363" y="3958"/>
                </a:lnTo>
                <a:lnTo>
                  <a:pt x="144741" y="3958"/>
                </a:lnTo>
                <a:lnTo>
                  <a:pt x="144741"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5757301" y="1206950"/>
            <a:ext cx="4839843" cy="1364796"/>
          </a:xfrm>
          <a:custGeom>
            <a:avLst/>
            <a:gdLst/>
            <a:ahLst/>
            <a:cxnLst/>
            <a:rect l="l" t="t" r="r" b="b"/>
            <a:pathLst>
              <a:path w="171125" h="44047" extrusionOk="0">
                <a:moveTo>
                  <a:pt x="104196" y="1"/>
                </a:moveTo>
                <a:cubicBezTo>
                  <a:pt x="95397" y="1"/>
                  <a:pt x="87174" y="5294"/>
                  <a:pt x="83759" y="13878"/>
                </a:cubicBezTo>
                <a:cubicBezTo>
                  <a:pt x="81134" y="12321"/>
                  <a:pt x="78316" y="11605"/>
                  <a:pt x="75562" y="11605"/>
                </a:cubicBezTo>
                <a:cubicBezTo>
                  <a:pt x="67821" y="11605"/>
                  <a:pt x="60581" y="17259"/>
                  <a:pt x="59523" y="25782"/>
                </a:cubicBezTo>
                <a:cubicBezTo>
                  <a:pt x="58612" y="25504"/>
                  <a:pt x="57700" y="25373"/>
                  <a:pt x="56808" y="25373"/>
                </a:cubicBezTo>
                <a:cubicBezTo>
                  <a:pt x="51857" y="25373"/>
                  <a:pt x="47541" y="29411"/>
                  <a:pt x="47541" y="34701"/>
                </a:cubicBezTo>
                <a:lnTo>
                  <a:pt x="47541" y="34740"/>
                </a:lnTo>
                <a:cubicBezTo>
                  <a:pt x="8453" y="35865"/>
                  <a:pt x="0" y="44047"/>
                  <a:pt x="0" y="44047"/>
                </a:cubicBezTo>
                <a:lnTo>
                  <a:pt x="171124" y="44047"/>
                </a:lnTo>
                <a:cubicBezTo>
                  <a:pt x="171124" y="44047"/>
                  <a:pt x="164106" y="35089"/>
                  <a:pt x="139404" y="34236"/>
                </a:cubicBezTo>
                <a:cubicBezTo>
                  <a:pt x="139166" y="29016"/>
                  <a:pt x="134821" y="25357"/>
                  <a:pt x="130093" y="25357"/>
                </a:cubicBezTo>
                <a:cubicBezTo>
                  <a:pt x="128674" y="25357"/>
                  <a:pt x="127220" y="25687"/>
                  <a:pt x="125832" y="26403"/>
                </a:cubicBezTo>
                <a:cubicBezTo>
                  <a:pt x="128081" y="15235"/>
                  <a:pt x="121451" y="4184"/>
                  <a:pt x="110515" y="926"/>
                </a:cubicBezTo>
                <a:cubicBezTo>
                  <a:pt x="108414" y="300"/>
                  <a:pt x="106289" y="1"/>
                  <a:pt x="104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title"/>
          </p:nvPr>
        </p:nvSpPr>
        <p:spPr>
          <a:xfrm>
            <a:off x="914400" y="285810"/>
            <a:ext cx="73152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arlow Condensed"/>
              <a:buNone/>
              <a:defRPr sz="2400" b="1">
                <a:latin typeface="Barlow Condensed"/>
                <a:ea typeface="Barlow Condensed"/>
                <a:cs typeface="Barlow Condensed"/>
                <a:sym typeface="Barlow Condens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8" name="Google Shape;88;p8"/>
          <p:cNvSpPr/>
          <p:nvPr/>
        </p:nvSpPr>
        <p:spPr>
          <a:xfrm rot="10800000" flipH="1">
            <a:off x="-74928" y="4783773"/>
            <a:ext cx="9413928" cy="806652"/>
          </a:xfrm>
          <a:prstGeom prst="flowChartDocument">
            <a:avLst/>
          </a:prstGeom>
          <a:solidFill>
            <a:srgbClr val="36B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99"/>
        <p:cNvGrpSpPr/>
        <p:nvPr/>
      </p:nvGrpSpPr>
      <p:grpSpPr>
        <a:xfrm>
          <a:off x="0" y="0"/>
          <a:ext cx="0" cy="0"/>
          <a:chOff x="0" y="0"/>
          <a:chExt cx="0" cy="0"/>
        </a:xfrm>
      </p:grpSpPr>
      <p:grpSp>
        <p:nvGrpSpPr>
          <p:cNvPr id="100" name="Google Shape;100;p10"/>
          <p:cNvGrpSpPr/>
          <p:nvPr/>
        </p:nvGrpSpPr>
        <p:grpSpPr>
          <a:xfrm rot="1078811">
            <a:off x="-1569088" y="-3281663"/>
            <a:ext cx="11413260" cy="9358740"/>
            <a:chOff x="-315544" y="-4662462"/>
            <a:chExt cx="11412820" cy="9358379"/>
          </a:xfrm>
        </p:grpSpPr>
        <p:sp>
          <p:nvSpPr>
            <p:cNvPr id="101" name="Google Shape;101;p10"/>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0"/>
          <p:cNvSpPr txBox="1">
            <a:spLocks noGrp="1"/>
          </p:cNvSpPr>
          <p:nvPr>
            <p:ph type="ctrTitle"/>
          </p:nvPr>
        </p:nvSpPr>
        <p:spPr>
          <a:xfrm>
            <a:off x="4718244" y="962376"/>
            <a:ext cx="2926200" cy="14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6000"/>
              <a:buFont typeface="Barlow Condensed ExtraBold"/>
              <a:buNone/>
              <a:defRPr sz="60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2pPr>
            <a:lvl3pPr lvl="2"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3pPr>
            <a:lvl4pPr lvl="3"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4pPr>
            <a:lvl5pPr lvl="4"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5pPr>
            <a:lvl6pPr lvl="5"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6pPr>
            <a:lvl7pPr lvl="6"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7pPr>
            <a:lvl8pPr lvl="7"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8pPr>
            <a:lvl9pPr lvl="8" algn="ctr" rtl="0">
              <a:spcBef>
                <a:spcPts val="0"/>
              </a:spcBef>
              <a:spcAft>
                <a:spcPts val="0"/>
              </a:spcAft>
              <a:buClr>
                <a:srgbClr val="364951"/>
              </a:buClr>
              <a:buSzPts val="3600"/>
              <a:buFont typeface="Sacramento"/>
              <a:buNone/>
              <a:defRPr sz="3600" b="1">
                <a:solidFill>
                  <a:srgbClr val="364951"/>
                </a:solidFill>
                <a:latin typeface="Sacramento"/>
                <a:ea typeface="Sacramento"/>
                <a:cs typeface="Sacramento"/>
                <a:sym typeface="Sacramento"/>
              </a:defRPr>
            </a:lvl9pPr>
          </a:lstStyle>
          <a:p>
            <a:endParaRPr/>
          </a:p>
        </p:txBody>
      </p:sp>
      <p:sp>
        <p:nvSpPr>
          <p:cNvPr id="105" name="Google Shape;105;p10"/>
          <p:cNvSpPr txBox="1">
            <a:spLocks noGrp="1"/>
          </p:cNvSpPr>
          <p:nvPr>
            <p:ph type="subTitle" idx="1"/>
          </p:nvPr>
        </p:nvSpPr>
        <p:spPr>
          <a:xfrm>
            <a:off x="4911000" y="2312525"/>
            <a:ext cx="2527200" cy="12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2pPr>
            <a:lvl3pPr lvl="2"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3pPr>
            <a:lvl4pPr lvl="3"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4pPr>
            <a:lvl5pPr lvl="4"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5pPr>
            <a:lvl6pPr lvl="5"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6pPr>
            <a:lvl7pPr lvl="6"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7pPr>
            <a:lvl8pPr lvl="7"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8pPr>
            <a:lvl9pPr lvl="8" algn="ctr" rtl="0">
              <a:lnSpc>
                <a:spcPct val="100000"/>
              </a:lnSpc>
              <a:spcBef>
                <a:spcPts val="0"/>
              </a:spcBef>
              <a:spcAft>
                <a:spcPts val="0"/>
              </a:spcAft>
              <a:buClr>
                <a:srgbClr val="364951"/>
              </a:buClr>
              <a:buSzPts val="1400"/>
              <a:buFont typeface="Barlow Condensed"/>
              <a:buNone/>
              <a:defRPr>
                <a:solidFill>
                  <a:srgbClr val="364951"/>
                </a:solidFill>
                <a:latin typeface="Barlow Condensed"/>
                <a:ea typeface="Barlow Condensed"/>
                <a:cs typeface="Barlow Condensed"/>
                <a:sym typeface="Barlow Condensed"/>
              </a:defRPr>
            </a:lvl9pPr>
          </a:lstStyle>
          <a:p>
            <a:endParaRPr/>
          </a:p>
        </p:txBody>
      </p:sp>
      <p:sp>
        <p:nvSpPr>
          <p:cNvPr id="106" name="Google Shape;106;p10"/>
          <p:cNvSpPr/>
          <p:nvPr/>
        </p:nvSpPr>
        <p:spPr>
          <a:xfrm>
            <a:off x="-100275" y="1762900"/>
            <a:ext cx="9344550" cy="3800404"/>
          </a:xfrm>
          <a:custGeom>
            <a:avLst/>
            <a:gdLst/>
            <a:ahLst/>
            <a:cxnLst/>
            <a:rect l="l" t="t" r="r" b="b"/>
            <a:pathLst>
              <a:path w="285308" h="116034" extrusionOk="0">
                <a:moveTo>
                  <a:pt x="285308" y="0"/>
                </a:moveTo>
                <a:cubicBezTo>
                  <a:pt x="275351" y="3566"/>
                  <a:pt x="269816" y="14208"/>
                  <a:pt x="272626" y="24408"/>
                </a:cubicBezTo>
                <a:cubicBezTo>
                  <a:pt x="267091" y="26048"/>
                  <a:pt x="262169" y="29244"/>
                  <a:pt x="258432" y="33623"/>
                </a:cubicBezTo>
                <a:cubicBezTo>
                  <a:pt x="256896" y="32334"/>
                  <a:pt x="254988" y="31663"/>
                  <a:pt x="253060" y="31663"/>
                </a:cubicBezTo>
                <a:cubicBezTo>
                  <a:pt x="251873" y="31663"/>
                  <a:pt x="250679" y="31917"/>
                  <a:pt x="249559" y="32439"/>
                </a:cubicBezTo>
                <a:cubicBezTo>
                  <a:pt x="246634" y="33794"/>
                  <a:pt x="244751" y="36733"/>
                  <a:pt x="244766" y="39971"/>
                </a:cubicBezTo>
                <a:cubicBezTo>
                  <a:pt x="244766" y="40556"/>
                  <a:pt x="244823" y="41141"/>
                  <a:pt x="244937" y="41712"/>
                </a:cubicBezTo>
                <a:cubicBezTo>
                  <a:pt x="244452" y="41669"/>
                  <a:pt x="243967" y="41626"/>
                  <a:pt x="243453" y="41626"/>
                </a:cubicBezTo>
                <a:cubicBezTo>
                  <a:pt x="233553" y="41640"/>
                  <a:pt x="225108" y="48787"/>
                  <a:pt x="223453" y="58545"/>
                </a:cubicBezTo>
                <a:cubicBezTo>
                  <a:pt x="222754" y="58359"/>
                  <a:pt x="222027" y="58259"/>
                  <a:pt x="221299" y="58259"/>
                </a:cubicBezTo>
                <a:cubicBezTo>
                  <a:pt x="218403" y="58259"/>
                  <a:pt x="215707" y="59772"/>
                  <a:pt x="214209" y="62254"/>
                </a:cubicBezTo>
                <a:cubicBezTo>
                  <a:pt x="211113" y="54807"/>
                  <a:pt x="203895" y="49900"/>
                  <a:pt x="195821" y="49757"/>
                </a:cubicBezTo>
                <a:cubicBezTo>
                  <a:pt x="195700" y="49755"/>
                  <a:pt x="195580" y="49754"/>
                  <a:pt x="195460" y="49754"/>
                </a:cubicBezTo>
                <a:cubicBezTo>
                  <a:pt x="187527" y="49754"/>
                  <a:pt x="180307" y="54375"/>
                  <a:pt x="177005" y="61612"/>
                </a:cubicBezTo>
                <a:cubicBezTo>
                  <a:pt x="175326" y="59349"/>
                  <a:pt x="172830" y="58250"/>
                  <a:pt x="170347" y="58250"/>
                </a:cubicBezTo>
                <a:cubicBezTo>
                  <a:pt x="167429" y="58250"/>
                  <a:pt x="164530" y="59767"/>
                  <a:pt x="162996" y="62696"/>
                </a:cubicBezTo>
                <a:cubicBezTo>
                  <a:pt x="159302" y="57018"/>
                  <a:pt x="153011" y="53538"/>
                  <a:pt x="146235" y="53452"/>
                </a:cubicBezTo>
                <a:cubicBezTo>
                  <a:pt x="146149" y="53451"/>
                  <a:pt x="146063" y="53450"/>
                  <a:pt x="145977" y="53450"/>
                </a:cubicBezTo>
                <a:cubicBezTo>
                  <a:pt x="139297" y="53450"/>
                  <a:pt x="133033" y="56733"/>
                  <a:pt x="129244" y="62239"/>
                </a:cubicBezTo>
                <a:cubicBezTo>
                  <a:pt x="125707" y="49943"/>
                  <a:pt x="114965" y="41084"/>
                  <a:pt x="102226" y="39929"/>
                </a:cubicBezTo>
                <a:cubicBezTo>
                  <a:pt x="101286" y="39843"/>
                  <a:pt x="100349" y="39801"/>
                  <a:pt x="99418" y="39801"/>
                </a:cubicBezTo>
                <a:cubicBezTo>
                  <a:pt x="87716" y="39801"/>
                  <a:pt x="76900" y="46423"/>
                  <a:pt x="71641" y="57047"/>
                </a:cubicBezTo>
                <a:cubicBezTo>
                  <a:pt x="69073" y="50913"/>
                  <a:pt x="63666" y="46419"/>
                  <a:pt x="57161" y="45036"/>
                </a:cubicBezTo>
                <a:cubicBezTo>
                  <a:pt x="55752" y="44733"/>
                  <a:pt x="54329" y="44584"/>
                  <a:pt x="52917" y="44584"/>
                </a:cubicBezTo>
                <a:cubicBezTo>
                  <a:pt x="47810" y="44584"/>
                  <a:pt x="42829" y="46521"/>
                  <a:pt x="39030" y="50085"/>
                </a:cubicBezTo>
                <a:cubicBezTo>
                  <a:pt x="36049" y="44579"/>
                  <a:pt x="30713" y="40756"/>
                  <a:pt x="24536" y="39715"/>
                </a:cubicBezTo>
                <a:cubicBezTo>
                  <a:pt x="22668" y="27161"/>
                  <a:pt x="12611" y="17432"/>
                  <a:pt x="0" y="15963"/>
                </a:cubicBezTo>
                <a:lnTo>
                  <a:pt x="0" y="116034"/>
                </a:lnTo>
                <a:lnTo>
                  <a:pt x="285308" y="116034"/>
                </a:lnTo>
                <a:lnTo>
                  <a:pt x="2853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0"/>
          <p:cNvGrpSpPr/>
          <p:nvPr/>
        </p:nvGrpSpPr>
        <p:grpSpPr>
          <a:xfrm>
            <a:off x="-121151" y="3365330"/>
            <a:ext cx="9386296" cy="1998590"/>
            <a:chOff x="238125" y="2149425"/>
            <a:chExt cx="7137325" cy="1400750"/>
          </a:xfrm>
        </p:grpSpPr>
        <p:sp>
          <p:nvSpPr>
            <p:cNvPr id="108" name="Google Shape;108;p10"/>
            <p:cNvSpPr/>
            <p:nvPr/>
          </p:nvSpPr>
          <p:spPr>
            <a:xfrm>
              <a:off x="238125" y="2149425"/>
              <a:ext cx="7137325" cy="1400750"/>
            </a:xfrm>
            <a:custGeom>
              <a:avLst/>
              <a:gdLst/>
              <a:ahLst/>
              <a:cxnLst/>
              <a:rect l="l" t="t" r="r" b="b"/>
              <a:pathLst>
                <a:path w="285493" h="56030" extrusionOk="0">
                  <a:moveTo>
                    <a:pt x="65659" y="0"/>
                  </a:moveTo>
                  <a:cubicBezTo>
                    <a:pt x="55190" y="0"/>
                    <a:pt x="50444" y="2861"/>
                    <a:pt x="43299" y="6185"/>
                  </a:cubicBezTo>
                  <a:cubicBezTo>
                    <a:pt x="36171" y="9527"/>
                    <a:pt x="30928" y="7625"/>
                    <a:pt x="19979" y="12851"/>
                  </a:cubicBezTo>
                  <a:cubicBezTo>
                    <a:pt x="13502" y="15969"/>
                    <a:pt x="6819" y="18659"/>
                    <a:pt x="0" y="20938"/>
                  </a:cubicBezTo>
                  <a:lnTo>
                    <a:pt x="0" y="56029"/>
                  </a:lnTo>
                  <a:lnTo>
                    <a:pt x="285493" y="56029"/>
                  </a:lnTo>
                  <a:cubicBezTo>
                    <a:pt x="285493" y="56029"/>
                    <a:pt x="269798" y="50906"/>
                    <a:pt x="260751" y="49964"/>
                  </a:cubicBezTo>
                  <a:cubicBezTo>
                    <a:pt x="255079" y="49364"/>
                    <a:pt x="239350" y="49484"/>
                    <a:pt x="230303" y="48062"/>
                  </a:cubicBezTo>
                  <a:cubicBezTo>
                    <a:pt x="221256" y="46640"/>
                    <a:pt x="221736" y="41876"/>
                    <a:pt x="211747" y="41396"/>
                  </a:cubicBezTo>
                  <a:cubicBezTo>
                    <a:pt x="210997" y="41360"/>
                    <a:pt x="210211" y="41343"/>
                    <a:pt x="209392" y="41343"/>
                  </a:cubicBezTo>
                  <a:cubicBezTo>
                    <a:pt x="199293" y="41343"/>
                    <a:pt x="184299" y="43957"/>
                    <a:pt x="174171" y="46160"/>
                  </a:cubicBezTo>
                  <a:cubicBezTo>
                    <a:pt x="172177" y="46594"/>
                    <a:pt x="170183" y="46774"/>
                    <a:pt x="168206" y="46774"/>
                  </a:cubicBezTo>
                  <a:cubicBezTo>
                    <a:pt x="159329" y="46774"/>
                    <a:pt x="150800" y="43127"/>
                    <a:pt x="144186" y="42356"/>
                  </a:cubicBezTo>
                  <a:cubicBezTo>
                    <a:pt x="136081" y="41396"/>
                    <a:pt x="127994" y="27603"/>
                    <a:pt x="122768" y="24742"/>
                  </a:cubicBezTo>
                  <a:cubicBezTo>
                    <a:pt x="117525" y="21898"/>
                    <a:pt x="113241" y="11429"/>
                    <a:pt x="106113" y="10949"/>
                  </a:cubicBezTo>
                  <a:cubicBezTo>
                    <a:pt x="98968" y="10469"/>
                    <a:pt x="92320" y="6185"/>
                    <a:pt x="88036" y="4284"/>
                  </a:cubicBezTo>
                  <a:cubicBezTo>
                    <a:pt x="83753" y="2382"/>
                    <a:pt x="76128" y="0"/>
                    <a:pt x="65659" y="0"/>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238125" y="2598325"/>
              <a:ext cx="5482575" cy="951850"/>
            </a:xfrm>
            <a:custGeom>
              <a:avLst/>
              <a:gdLst/>
              <a:ahLst/>
              <a:cxnLst/>
              <a:rect l="l" t="t" r="r" b="b"/>
              <a:pathLst>
                <a:path w="219303" h="38074" extrusionOk="0">
                  <a:moveTo>
                    <a:pt x="21597" y="1"/>
                  </a:moveTo>
                  <a:cubicBezTo>
                    <a:pt x="18033" y="1"/>
                    <a:pt x="14593" y="1925"/>
                    <a:pt x="11360" y="4027"/>
                  </a:cubicBezTo>
                  <a:cubicBezTo>
                    <a:pt x="7402" y="6615"/>
                    <a:pt x="3598" y="9459"/>
                    <a:pt x="0" y="12526"/>
                  </a:cubicBezTo>
                  <a:lnTo>
                    <a:pt x="0" y="38073"/>
                  </a:lnTo>
                  <a:lnTo>
                    <a:pt x="219303" y="38073"/>
                  </a:lnTo>
                  <a:lnTo>
                    <a:pt x="201517" y="32042"/>
                  </a:lnTo>
                  <a:cubicBezTo>
                    <a:pt x="197947" y="30830"/>
                    <a:pt x="194330" y="29618"/>
                    <a:pt x="190651" y="29618"/>
                  </a:cubicBezTo>
                  <a:cubicBezTo>
                    <a:pt x="190481" y="29618"/>
                    <a:pt x="190311" y="29621"/>
                    <a:pt x="190140" y="29626"/>
                  </a:cubicBezTo>
                  <a:cubicBezTo>
                    <a:pt x="185668" y="29780"/>
                    <a:pt x="181350" y="31802"/>
                    <a:pt x="176981" y="33053"/>
                  </a:cubicBezTo>
                  <a:cubicBezTo>
                    <a:pt x="173509" y="34046"/>
                    <a:pt x="169960" y="34538"/>
                    <a:pt x="166411" y="34538"/>
                  </a:cubicBezTo>
                  <a:cubicBezTo>
                    <a:pt x="159856" y="34538"/>
                    <a:pt x="153299" y="32859"/>
                    <a:pt x="147219" y="29557"/>
                  </a:cubicBezTo>
                  <a:cubicBezTo>
                    <a:pt x="144597" y="28135"/>
                    <a:pt x="142010" y="26405"/>
                    <a:pt x="139200" y="25891"/>
                  </a:cubicBezTo>
                  <a:cubicBezTo>
                    <a:pt x="138570" y="25775"/>
                    <a:pt x="137940" y="25722"/>
                    <a:pt x="137312" y="25722"/>
                  </a:cubicBezTo>
                  <a:cubicBezTo>
                    <a:pt x="130751" y="25722"/>
                    <a:pt x="124274" y="31475"/>
                    <a:pt x="117871" y="31475"/>
                  </a:cubicBezTo>
                  <a:cubicBezTo>
                    <a:pt x="116714" y="31475"/>
                    <a:pt x="115559" y="31287"/>
                    <a:pt x="114406" y="30842"/>
                  </a:cubicBezTo>
                  <a:cubicBezTo>
                    <a:pt x="112076" y="29934"/>
                    <a:pt x="110020" y="28050"/>
                    <a:pt x="107878" y="26490"/>
                  </a:cubicBezTo>
                  <a:cubicBezTo>
                    <a:pt x="95456" y="17461"/>
                    <a:pt x="80412" y="19979"/>
                    <a:pt x="66344" y="18300"/>
                  </a:cubicBezTo>
                  <a:cubicBezTo>
                    <a:pt x="54881" y="16929"/>
                    <a:pt x="43624" y="12560"/>
                    <a:pt x="33361" y="5535"/>
                  </a:cubicBezTo>
                  <a:cubicBezTo>
                    <a:pt x="29865" y="3136"/>
                    <a:pt x="26353" y="361"/>
                    <a:pt x="22412" y="35"/>
                  </a:cubicBezTo>
                  <a:cubicBezTo>
                    <a:pt x="22139" y="12"/>
                    <a:pt x="21868" y="1"/>
                    <a:pt x="21597" y="1"/>
                  </a:cubicBezTo>
                  <a:close/>
                </a:path>
              </a:pathLst>
            </a:custGeom>
            <a:solidFill>
              <a:srgbClr val="36B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50"/>
        <p:cNvGrpSpPr/>
        <p:nvPr/>
      </p:nvGrpSpPr>
      <p:grpSpPr>
        <a:xfrm>
          <a:off x="0" y="0"/>
          <a:ext cx="0" cy="0"/>
          <a:chOff x="0" y="0"/>
          <a:chExt cx="0" cy="0"/>
        </a:xfrm>
      </p:grpSpPr>
      <p:grpSp>
        <p:nvGrpSpPr>
          <p:cNvPr id="151" name="Google Shape;151;p15"/>
          <p:cNvGrpSpPr/>
          <p:nvPr/>
        </p:nvGrpSpPr>
        <p:grpSpPr>
          <a:xfrm rot="1078811">
            <a:off x="-1569088" y="-3281663"/>
            <a:ext cx="11413260" cy="9358740"/>
            <a:chOff x="-315544" y="-4662462"/>
            <a:chExt cx="11412820" cy="9358379"/>
          </a:xfrm>
        </p:grpSpPr>
        <p:sp>
          <p:nvSpPr>
            <p:cNvPr id="152" name="Google Shape;152;p15"/>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5"/>
          <p:cNvSpPr txBox="1">
            <a:spLocks noGrp="1"/>
          </p:cNvSpPr>
          <p:nvPr>
            <p:ph type="title"/>
          </p:nvPr>
        </p:nvSpPr>
        <p:spPr>
          <a:xfrm>
            <a:off x="914400" y="285810"/>
            <a:ext cx="7315200" cy="731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1pPr>
            <a:lvl2pPr lvl="1"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156" name="Google Shape;156;p15"/>
          <p:cNvSpPr txBox="1">
            <a:spLocks noGrp="1"/>
          </p:cNvSpPr>
          <p:nvPr>
            <p:ph type="subTitle" idx="1"/>
          </p:nvPr>
        </p:nvSpPr>
        <p:spPr>
          <a:xfrm>
            <a:off x="1280370" y="2510185"/>
            <a:ext cx="2559900" cy="12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157" name="Google Shape;157;p15"/>
          <p:cNvSpPr txBox="1">
            <a:spLocks noGrp="1"/>
          </p:cNvSpPr>
          <p:nvPr>
            <p:ph type="subTitle" idx="2"/>
          </p:nvPr>
        </p:nvSpPr>
        <p:spPr>
          <a:xfrm>
            <a:off x="5303730" y="2510185"/>
            <a:ext cx="2559900" cy="12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158" name="Google Shape;158;p15"/>
          <p:cNvSpPr txBox="1">
            <a:spLocks noGrp="1"/>
          </p:cNvSpPr>
          <p:nvPr>
            <p:ph type="title" idx="3"/>
          </p:nvPr>
        </p:nvSpPr>
        <p:spPr>
          <a:xfrm>
            <a:off x="1254870" y="1930180"/>
            <a:ext cx="2610900" cy="63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159" name="Google Shape;159;p15"/>
          <p:cNvSpPr txBox="1">
            <a:spLocks noGrp="1"/>
          </p:cNvSpPr>
          <p:nvPr>
            <p:ph type="title" idx="4"/>
          </p:nvPr>
        </p:nvSpPr>
        <p:spPr>
          <a:xfrm>
            <a:off x="5278230" y="1930180"/>
            <a:ext cx="2610900" cy="63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160" name="Google Shape;160;p15"/>
          <p:cNvSpPr/>
          <p:nvPr/>
        </p:nvSpPr>
        <p:spPr>
          <a:xfrm>
            <a:off x="-74975" y="3747856"/>
            <a:ext cx="9414034" cy="1588871"/>
          </a:xfrm>
          <a:custGeom>
            <a:avLst/>
            <a:gdLst/>
            <a:ahLst/>
            <a:cxnLst/>
            <a:rect l="l" t="t" r="r" b="b"/>
            <a:pathLst>
              <a:path w="285750" h="48228" extrusionOk="0">
                <a:moveTo>
                  <a:pt x="138691" y="0"/>
                </a:moveTo>
                <a:lnTo>
                  <a:pt x="138691" y="14813"/>
                </a:lnTo>
                <a:lnTo>
                  <a:pt x="137673" y="14813"/>
                </a:lnTo>
                <a:lnTo>
                  <a:pt x="137673" y="24255"/>
                </a:lnTo>
                <a:lnTo>
                  <a:pt x="136995" y="24255"/>
                </a:lnTo>
                <a:lnTo>
                  <a:pt x="136995" y="23746"/>
                </a:lnTo>
                <a:lnTo>
                  <a:pt x="136034" y="23746"/>
                </a:lnTo>
                <a:lnTo>
                  <a:pt x="136034" y="24255"/>
                </a:lnTo>
                <a:lnTo>
                  <a:pt x="135016" y="24255"/>
                </a:lnTo>
                <a:lnTo>
                  <a:pt x="135016" y="25047"/>
                </a:lnTo>
                <a:lnTo>
                  <a:pt x="134111" y="25047"/>
                </a:lnTo>
                <a:lnTo>
                  <a:pt x="134111" y="28269"/>
                </a:lnTo>
                <a:lnTo>
                  <a:pt x="133546" y="28269"/>
                </a:lnTo>
                <a:lnTo>
                  <a:pt x="133546" y="35845"/>
                </a:lnTo>
                <a:lnTo>
                  <a:pt x="131680" y="35845"/>
                </a:lnTo>
                <a:lnTo>
                  <a:pt x="131680" y="23916"/>
                </a:lnTo>
                <a:lnTo>
                  <a:pt x="130493" y="23916"/>
                </a:lnTo>
                <a:lnTo>
                  <a:pt x="130493" y="22672"/>
                </a:lnTo>
                <a:lnTo>
                  <a:pt x="131454" y="22672"/>
                </a:lnTo>
                <a:lnTo>
                  <a:pt x="131454" y="22107"/>
                </a:lnTo>
                <a:lnTo>
                  <a:pt x="125857" y="22107"/>
                </a:lnTo>
                <a:lnTo>
                  <a:pt x="125857" y="34149"/>
                </a:lnTo>
                <a:lnTo>
                  <a:pt x="124669" y="34149"/>
                </a:lnTo>
                <a:lnTo>
                  <a:pt x="123425" y="37372"/>
                </a:lnTo>
                <a:lnTo>
                  <a:pt x="120090" y="37372"/>
                </a:lnTo>
                <a:cubicBezTo>
                  <a:pt x="120712" y="32905"/>
                  <a:pt x="118224" y="28269"/>
                  <a:pt x="118224" y="28269"/>
                </a:cubicBezTo>
                <a:cubicBezTo>
                  <a:pt x="115906" y="28382"/>
                  <a:pt x="113418" y="30644"/>
                  <a:pt x="113418" y="30644"/>
                </a:cubicBezTo>
                <a:lnTo>
                  <a:pt x="96173" y="30644"/>
                </a:lnTo>
                <a:lnTo>
                  <a:pt x="96173" y="22898"/>
                </a:lnTo>
                <a:lnTo>
                  <a:pt x="64116" y="22898"/>
                </a:lnTo>
                <a:lnTo>
                  <a:pt x="64116" y="32114"/>
                </a:lnTo>
                <a:lnTo>
                  <a:pt x="62702" y="32114"/>
                </a:lnTo>
                <a:lnTo>
                  <a:pt x="62702" y="20015"/>
                </a:lnTo>
                <a:lnTo>
                  <a:pt x="61402" y="20015"/>
                </a:lnTo>
                <a:lnTo>
                  <a:pt x="61402" y="14361"/>
                </a:lnTo>
                <a:lnTo>
                  <a:pt x="60328" y="14361"/>
                </a:lnTo>
                <a:lnTo>
                  <a:pt x="60328" y="10855"/>
                </a:lnTo>
                <a:lnTo>
                  <a:pt x="52469" y="10855"/>
                </a:lnTo>
                <a:lnTo>
                  <a:pt x="52469" y="13965"/>
                </a:lnTo>
                <a:lnTo>
                  <a:pt x="51281" y="13965"/>
                </a:lnTo>
                <a:lnTo>
                  <a:pt x="51281" y="25782"/>
                </a:lnTo>
                <a:lnTo>
                  <a:pt x="45458" y="25782"/>
                </a:lnTo>
                <a:lnTo>
                  <a:pt x="43309" y="23407"/>
                </a:lnTo>
                <a:lnTo>
                  <a:pt x="43309" y="30474"/>
                </a:lnTo>
                <a:lnTo>
                  <a:pt x="40199" y="28495"/>
                </a:lnTo>
                <a:lnTo>
                  <a:pt x="40199" y="30305"/>
                </a:lnTo>
                <a:lnTo>
                  <a:pt x="37712" y="28495"/>
                </a:lnTo>
                <a:lnTo>
                  <a:pt x="37712" y="32736"/>
                </a:lnTo>
                <a:lnTo>
                  <a:pt x="35733" y="32736"/>
                </a:lnTo>
                <a:lnTo>
                  <a:pt x="35733" y="31096"/>
                </a:lnTo>
                <a:lnTo>
                  <a:pt x="31379" y="31096"/>
                </a:lnTo>
                <a:lnTo>
                  <a:pt x="31379" y="30135"/>
                </a:lnTo>
                <a:lnTo>
                  <a:pt x="27139" y="30135"/>
                </a:lnTo>
                <a:lnTo>
                  <a:pt x="27139" y="44270"/>
                </a:lnTo>
                <a:lnTo>
                  <a:pt x="25952" y="44270"/>
                </a:lnTo>
                <a:lnTo>
                  <a:pt x="25952" y="41952"/>
                </a:lnTo>
                <a:lnTo>
                  <a:pt x="22220" y="41952"/>
                </a:lnTo>
                <a:lnTo>
                  <a:pt x="22220" y="40821"/>
                </a:lnTo>
                <a:lnTo>
                  <a:pt x="19563" y="40821"/>
                </a:lnTo>
                <a:lnTo>
                  <a:pt x="19563" y="25047"/>
                </a:lnTo>
                <a:lnTo>
                  <a:pt x="15153" y="25047"/>
                </a:lnTo>
                <a:lnTo>
                  <a:pt x="15153" y="22672"/>
                </a:lnTo>
                <a:lnTo>
                  <a:pt x="14304" y="22672"/>
                </a:lnTo>
                <a:lnTo>
                  <a:pt x="14304" y="20580"/>
                </a:lnTo>
                <a:lnTo>
                  <a:pt x="10969" y="20580"/>
                </a:lnTo>
                <a:lnTo>
                  <a:pt x="10969" y="27195"/>
                </a:lnTo>
                <a:lnTo>
                  <a:pt x="9386" y="26460"/>
                </a:lnTo>
                <a:lnTo>
                  <a:pt x="7294" y="26460"/>
                </a:lnTo>
                <a:lnTo>
                  <a:pt x="7294" y="21654"/>
                </a:lnTo>
                <a:lnTo>
                  <a:pt x="6163" y="20354"/>
                </a:lnTo>
                <a:lnTo>
                  <a:pt x="6163" y="17357"/>
                </a:lnTo>
                <a:lnTo>
                  <a:pt x="4975" y="15039"/>
                </a:lnTo>
                <a:lnTo>
                  <a:pt x="4975" y="13004"/>
                </a:lnTo>
                <a:lnTo>
                  <a:pt x="4354" y="13004"/>
                </a:lnTo>
                <a:lnTo>
                  <a:pt x="4127" y="11251"/>
                </a:lnTo>
                <a:lnTo>
                  <a:pt x="3845" y="12947"/>
                </a:lnTo>
                <a:lnTo>
                  <a:pt x="3619" y="13117"/>
                </a:lnTo>
                <a:lnTo>
                  <a:pt x="2601" y="14530"/>
                </a:lnTo>
                <a:lnTo>
                  <a:pt x="2375" y="14926"/>
                </a:lnTo>
                <a:lnTo>
                  <a:pt x="2375" y="9951"/>
                </a:lnTo>
                <a:lnTo>
                  <a:pt x="0" y="9612"/>
                </a:lnTo>
                <a:lnTo>
                  <a:pt x="0" y="48227"/>
                </a:lnTo>
                <a:lnTo>
                  <a:pt x="285750" y="48227"/>
                </a:lnTo>
                <a:lnTo>
                  <a:pt x="285750" y="35619"/>
                </a:lnTo>
                <a:lnTo>
                  <a:pt x="285354" y="35619"/>
                </a:lnTo>
                <a:lnTo>
                  <a:pt x="285354" y="34658"/>
                </a:lnTo>
                <a:lnTo>
                  <a:pt x="282923" y="34658"/>
                </a:lnTo>
                <a:lnTo>
                  <a:pt x="281623" y="35902"/>
                </a:lnTo>
                <a:lnTo>
                  <a:pt x="280266" y="35902"/>
                </a:lnTo>
                <a:lnTo>
                  <a:pt x="280266" y="37881"/>
                </a:lnTo>
                <a:lnTo>
                  <a:pt x="279135" y="37881"/>
                </a:lnTo>
                <a:lnTo>
                  <a:pt x="279135" y="36524"/>
                </a:lnTo>
                <a:lnTo>
                  <a:pt x="272689" y="36524"/>
                </a:lnTo>
                <a:lnTo>
                  <a:pt x="272689" y="38559"/>
                </a:lnTo>
                <a:lnTo>
                  <a:pt x="269071" y="38559"/>
                </a:lnTo>
                <a:lnTo>
                  <a:pt x="269071" y="40538"/>
                </a:lnTo>
                <a:lnTo>
                  <a:pt x="266018" y="39520"/>
                </a:lnTo>
                <a:lnTo>
                  <a:pt x="266018" y="20637"/>
                </a:lnTo>
                <a:lnTo>
                  <a:pt x="257367" y="20637"/>
                </a:lnTo>
                <a:lnTo>
                  <a:pt x="257367" y="39633"/>
                </a:lnTo>
                <a:lnTo>
                  <a:pt x="254201" y="39633"/>
                </a:lnTo>
                <a:lnTo>
                  <a:pt x="254201" y="16566"/>
                </a:lnTo>
                <a:lnTo>
                  <a:pt x="251091" y="11873"/>
                </a:lnTo>
                <a:lnTo>
                  <a:pt x="251091" y="10403"/>
                </a:lnTo>
                <a:lnTo>
                  <a:pt x="250696" y="10403"/>
                </a:lnTo>
                <a:lnTo>
                  <a:pt x="250696" y="11873"/>
                </a:lnTo>
                <a:lnTo>
                  <a:pt x="247982" y="16509"/>
                </a:lnTo>
                <a:lnTo>
                  <a:pt x="247982" y="40368"/>
                </a:lnTo>
                <a:lnTo>
                  <a:pt x="221126" y="26177"/>
                </a:lnTo>
                <a:lnTo>
                  <a:pt x="196192" y="26177"/>
                </a:lnTo>
                <a:lnTo>
                  <a:pt x="196192" y="22672"/>
                </a:lnTo>
                <a:lnTo>
                  <a:pt x="191838" y="22672"/>
                </a:lnTo>
                <a:lnTo>
                  <a:pt x="191838" y="26234"/>
                </a:lnTo>
                <a:lnTo>
                  <a:pt x="189972" y="26234"/>
                </a:lnTo>
                <a:lnTo>
                  <a:pt x="189972" y="27647"/>
                </a:lnTo>
                <a:lnTo>
                  <a:pt x="189294" y="27647"/>
                </a:lnTo>
                <a:lnTo>
                  <a:pt x="189294" y="32736"/>
                </a:lnTo>
                <a:lnTo>
                  <a:pt x="188672" y="32736"/>
                </a:lnTo>
                <a:lnTo>
                  <a:pt x="188672" y="29343"/>
                </a:lnTo>
                <a:lnTo>
                  <a:pt x="187993" y="29343"/>
                </a:lnTo>
                <a:lnTo>
                  <a:pt x="187993" y="27308"/>
                </a:lnTo>
                <a:lnTo>
                  <a:pt x="184658" y="27308"/>
                </a:lnTo>
                <a:lnTo>
                  <a:pt x="184658" y="29287"/>
                </a:lnTo>
                <a:lnTo>
                  <a:pt x="183866" y="29287"/>
                </a:lnTo>
                <a:lnTo>
                  <a:pt x="183866" y="31322"/>
                </a:lnTo>
                <a:lnTo>
                  <a:pt x="180078" y="31322"/>
                </a:lnTo>
                <a:lnTo>
                  <a:pt x="180078" y="32849"/>
                </a:lnTo>
                <a:lnTo>
                  <a:pt x="177081" y="32849"/>
                </a:lnTo>
                <a:cubicBezTo>
                  <a:pt x="177081" y="29626"/>
                  <a:pt x="174707" y="27138"/>
                  <a:pt x="174707" y="27138"/>
                </a:cubicBezTo>
                <a:lnTo>
                  <a:pt x="174707" y="14757"/>
                </a:lnTo>
                <a:lnTo>
                  <a:pt x="172784" y="14757"/>
                </a:lnTo>
                <a:lnTo>
                  <a:pt x="172784" y="12099"/>
                </a:lnTo>
                <a:lnTo>
                  <a:pt x="169505" y="12099"/>
                </a:lnTo>
                <a:lnTo>
                  <a:pt x="169505" y="13965"/>
                </a:lnTo>
                <a:lnTo>
                  <a:pt x="168205" y="15265"/>
                </a:lnTo>
                <a:lnTo>
                  <a:pt x="168205" y="24764"/>
                </a:lnTo>
                <a:lnTo>
                  <a:pt x="162890" y="24764"/>
                </a:lnTo>
                <a:lnTo>
                  <a:pt x="162890" y="5880"/>
                </a:lnTo>
                <a:lnTo>
                  <a:pt x="161307" y="5880"/>
                </a:lnTo>
                <a:lnTo>
                  <a:pt x="161307" y="2940"/>
                </a:lnTo>
                <a:lnTo>
                  <a:pt x="153448" y="2940"/>
                </a:lnTo>
                <a:lnTo>
                  <a:pt x="153448" y="5767"/>
                </a:lnTo>
                <a:lnTo>
                  <a:pt x="152261" y="5767"/>
                </a:lnTo>
                <a:lnTo>
                  <a:pt x="152261" y="18658"/>
                </a:lnTo>
                <a:lnTo>
                  <a:pt x="149434" y="18658"/>
                </a:lnTo>
                <a:lnTo>
                  <a:pt x="149434" y="30192"/>
                </a:lnTo>
                <a:lnTo>
                  <a:pt x="146437" y="30192"/>
                </a:lnTo>
                <a:lnTo>
                  <a:pt x="146437" y="19788"/>
                </a:lnTo>
                <a:lnTo>
                  <a:pt x="145363" y="19788"/>
                </a:lnTo>
                <a:lnTo>
                  <a:pt x="145363" y="3958"/>
                </a:lnTo>
                <a:lnTo>
                  <a:pt x="144741" y="3958"/>
                </a:lnTo>
                <a:lnTo>
                  <a:pt x="144741"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_2">
    <p:bg>
      <p:bgPr>
        <a:solidFill>
          <a:schemeClr val="lt1"/>
        </a:solidFill>
        <a:effectLst/>
      </p:bgPr>
    </p:bg>
    <p:spTree>
      <p:nvGrpSpPr>
        <p:cNvPr id="1" name="Shape 225"/>
        <p:cNvGrpSpPr/>
        <p:nvPr/>
      </p:nvGrpSpPr>
      <p:grpSpPr>
        <a:xfrm>
          <a:off x="0" y="0"/>
          <a:ext cx="0" cy="0"/>
          <a:chOff x="0" y="0"/>
          <a:chExt cx="0" cy="0"/>
        </a:xfrm>
      </p:grpSpPr>
      <p:grpSp>
        <p:nvGrpSpPr>
          <p:cNvPr id="226" name="Google Shape;226;p20"/>
          <p:cNvGrpSpPr/>
          <p:nvPr/>
        </p:nvGrpSpPr>
        <p:grpSpPr>
          <a:xfrm>
            <a:off x="-2358631" y="-1608445"/>
            <a:ext cx="13051700" cy="6732377"/>
            <a:chOff x="-2358631" y="-1608445"/>
            <a:chExt cx="13051700" cy="6732377"/>
          </a:xfrm>
        </p:grpSpPr>
        <p:sp>
          <p:nvSpPr>
            <p:cNvPr id="227" name="Google Shape;227;p20"/>
            <p:cNvSpPr/>
            <p:nvPr/>
          </p:nvSpPr>
          <p:spPr>
            <a:xfrm rot="-1621189">
              <a:off x="-2544816" y="1290157"/>
              <a:ext cx="7001866" cy="862622"/>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rot="-1621189">
              <a:off x="1573599" y="2717918"/>
              <a:ext cx="7001866" cy="862622"/>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rot="-1621189">
              <a:off x="-777132" y="988948"/>
              <a:ext cx="11783532" cy="1451725"/>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20"/>
          <p:cNvSpPr txBox="1">
            <a:spLocks noGrp="1"/>
          </p:cNvSpPr>
          <p:nvPr>
            <p:ph type="title"/>
          </p:nvPr>
        </p:nvSpPr>
        <p:spPr>
          <a:xfrm>
            <a:off x="1169400" y="3472914"/>
            <a:ext cx="1800000" cy="518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231" name="Google Shape;231;p20"/>
          <p:cNvSpPr txBox="1">
            <a:spLocks noGrp="1"/>
          </p:cNvSpPr>
          <p:nvPr>
            <p:ph type="subTitle" idx="1"/>
          </p:nvPr>
        </p:nvSpPr>
        <p:spPr>
          <a:xfrm>
            <a:off x="874500" y="2231884"/>
            <a:ext cx="2389800" cy="6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232" name="Google Shape;232;p20"/>
          <p:cNvSpPr txBox="1">
            <a:spLocks noGrp="1"/>
          </p:cNvSpPr>
          <p:nvPr>
            <p:ph type="title" idx="2"/>
          </p:nvPr>
        </p:nvSpPr>
        <p:spPr>
          <a:xfrm>
            <a:off x="1169400" y="1799133"/>
            <a:ext cx="1800000" cy="518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233" name="Google Shape;233;p20"/>
          <p:cNvSpPr txBox="1">
            <a:spLocks noGrp="1"/>
          </p:cNvSpPr>
          <p:nvPr>
            <p:ph type="subTitle" idx="3"/>
          </p:nvPr>
        </p:nvSpPr>
        <p:spPr>
          <a:xfrm>
            <a:off x="873294" y="3903336"/>
            <a:ext cx="23865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234" name="Google Shape;234;p20"/>
          <p:cNvSpPr txBox="1">
            <a:spLocks noGrp="1"/>
          </p:cNvSpPr>
          <p:nvPr>
            <p:ph type="title" idx="4" hasCustomPrompt="1"/>
          </p:nvPr>
        </p:nvSpPr>
        <p:spPr>
          <a:xfrm>
            <a:off x="1868875" y="1084175"/>
            <a:ext cx="457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Barlow Condensed"/>
              <a:buNone/>
              <a:defRPr sz="2400" b="1">
                <a:solidFill>
                  <a:schemeClr val="dk2"/>
                </a:solidFill>
                <a:latin typeface="Barlow Condensed"/>
                <a:ea typeface="Barlow Condensed"/>
                <a:cs typeface="Barlow Condensed"/>
                <a:sym typeface="Barlow Condensed"/>
              </a:defRPr>
            </a:lvl1pPr>
            <a:lvl2pPr lvl="1"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2pPr>
            <a:lvl3pPr lvl="2"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3pPr>
            <a:lvl4pPr lvl="3"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4pPr>
            <a:lvl5pPr lvl="4"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5pPr>
            <a:lvl6pPr lvl="5"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6pPr>
            <a:lvl7pPr lvl="6"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7pPr>
            <a:lvl8pPr lvl="7"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8pPr>
            <a:lvl9pPr lvl="8"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9pPr>
          </a:lstStyle>
          <a:p>
            <a:r>
              <a:t>xx%</a:t>
            </a:r>
          </a:p>
        </p:txBody>
      </p:sp>
      <p:sp>
        <p:nvSpPr>
          <p:cNvPr id="235" name="Google Shape;235;p20"/>
          <p:cNvSpPr txBox="1">
            <a:spLocks noGrp="1"/>
          </p:cNvSpPr>
          <p:nvPr>
            <p:ph type="title" idx="5" hasCustomPrompt="1"/>
          </p:nvPr>
        </p:nvSpPr>
        <p:spPr>
          <a:xfrm>
            <a:off x="1868863" y="2767388"/>
            <a:ext cx="457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Barlow Condensed"/>
              <a:buNone/>
              <a:defRPr sz="2400" b="1">
                <a:solidFill>
                  <a:schemeClr val="dk2"/>
                </a:solidFill>
                <a:latin typeface="Barlow Condensed"/>
                <a:ea typeface="Barlow Condensed"/>
                <a:cs typeface="Barlow Condensed"/>
                <a:sym typeface="Barlow Condensed"/>
              </a:defRPr>
            </a:lvl1pPr>
            <a:lvl2pPr lvl="1"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2pPr>
            <a:lvl3pPr lvl="2"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3pPr>
            <a:lvl4pPr lvl="3"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4pPr>
            <a:lvl5pPr lvl="4"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5pPr>
            <a:lvl6pPr lvl="5"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6pPr>
            <a:lvl7pPr lvl="6"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7pPr>
            <a:lvl8pPr lvl="7"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8pPr>
            <a:lvl9pPr lvl="8"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9pPr>
          </a:lstStyle>
          <a:p>
            <a:r>
              <a:t>xx%</a:t>
            </a:r>
          </a:p>
        </p:txBody>
      </p:sp>
      <p:sp>
        <p:nvSpPr>
          <p:cNvPr id="236" name="Google Shape;236;p20"/>
          <p:cNvSpPr txBox="1">
            <a:spLocks noGrp="1"/>
          </p:cNvSpPr>
          <p:nvPr>
            <p:ph type="subTitle" idx="6"/>
          </p:nvPr>
        </p:nvSpPr>
        <p:spPr>
          <a:xfrm>
            <a:off x="5879688" y="2231884"/>
            <a:ext cx="2389800" cy="6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237" name="Google Shape;237;p20"/>
          <p:cNvSpPr txBox="1">
            <a:spLocks noGrp="1"/>
          </p:cNvSpPr>
          <p:nvPr>
            <p:ph type="title" idx="7"/>
          </p:nvPr>
        </p:nvSpPr>
        <p:spPr>
          <a:xfrm>
            <a:off x="6174588" y="1799133"/>
            <a:ext cx="1800000" cy="518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238" name="Google Shape;238;p20"/>
          <p:cNvSpPr txBox="1">
            <a:spLocks noGrp="1"/>
          </p:cNvSpPr>
          <p:nvPr>
            <p:ph type="subTitle" idx="8"/>
          </p:nvPr>
        </p:nvSpPr>
        <p:spPr>
          <a:xfrm>
            <a:off x="5801688" y="3900336"/>
            <a:ext cx="2386500" cy="6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239" name="Google Shape;239;p20"/>
          <p:cNvSpPr txBox="1">
            <a:spLocks noGrp="1"/>
          </p:cNvSpPr>
          <p:nvPr>
            <p:ph type="title" idx="9"/>
          </p:nvPr>
        </p:nvSpPr>
        <p:spPr>
          <a:xfrm>
            <a:off x="6174588" y="3472914"/>
            <a:ext cx="1800000" cy="518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240" name="Google Shape;240;p20"/>
          <p:cNvSpPr txBox="1">
            <a:spLocks noGrp="1"/>
          </p:cNvSpPr>
          <p:nvPr>
            <p:ph type="title" idx="13" hasCustomPrompt="1"/>
          </p:nvPr>
        </p:nvSpPr>
        <p:spPr>
          <a:xfrm>
            <a:off x="6831825" y="1084175"/>
            <a:ext cx="457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Barlow Condensed"/>
              <a:buNone/>
              <a:defRPr sz="2400" b="1">
                <a:solidFill>
                  <a:schemeClr val="dk2"/>
                </a:solidFill>
                <a:latin typeface="Barlow Condensed"/>
                <a:ea typeface="Barlow Condensed"/>
                <a:cs typeface="Barlow Condensed"/>
                <a:sym typeface="Barlow Condensed"/>
              </a:defRPr>
            </a:lvl1pPr>
            <a:lvl2pPr lvl="1"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2pPr>
            <a:lvl3pPr lvl="2"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3pPr>
            <a:lvl4pPr lvl="3"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4pPr>
            <a:lvl5pPr lvl="4"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5pPr>
            <a:lvl6pPr lvl="5"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6pPr>
            <a:lvl7pPr lvl="6"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7pPr>
            <a:lvl8pPr lvl="7"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8pPr>
            <a:lvl9pPr lvl="8"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9pPr>
          </a:lstStyle>
          <a:p>
            <a:r>
              <a:t>xx%</a:t>
            </a:r>
          </a:p>
        </p:txBody>
      </p:sp>
      <p:sp>
        <p:nvSpPr>
          <p:cNvPr id="241" name="Google Shape;241;p20"/>
          <p:cNvSpPr txBox="1">
            <a:spLocks noGrp="1"/>
          </p:cNvSpPr>
          <p:nvPr>
            <p:ph type="title" idx="14" hasCustomPrompt="1"/>
          </p:nvPr>
        </p:nvSpPr>
        <p:spPr>
          <a:xfrm>
            <a:off x="6831813" y="2759350"/>
            <a:ext cx="457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Barlow Condensed"/>
              <a:buNone/>
              <a:defRPr sz="2400" b="1">
                <a:solidFill>
                  <a:schemeClr val="dk2"/>
                </a:solidFill>
                <a:latin typeface="Barlow Condensed"/>
                <a:ea typeface="Barlow Condensed"/>
                <a:cs typeface="Barlow Condensed"/>
                <a:sym typeface="Barlow Condensed"/>
              </a:defRPr>
            </a:lvl1pPr>
            <a:lvl2pPr lvl="1"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2pPr>
            <a:lvl3pPr lvl="2"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3pPr>
            <a:lvl4pPr lvl="3"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4pPr>
            <a:lvl5pPr lvl="4"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5pPr>
            <a:lvl6pPr lvl="5"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6pPr>
            <a:lvl7pPr lvl="6"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7pPr>
            <a:lvl8pPr lvl="7"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8pPr>
            <a:lvl9pPr lvl="8" algn="ctr" rtl="0">
              <a:spcBef>
                <a:spcPts val="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9pPr>
          </a:lstStyle>
          <a:p>
            <a:r>
              <a:t>xx%</a:t>
            </a:r>
          </a:p>
        </p:txBody>
      </p:sp>
      <p:sp>
        <p:nvSpPr>
          <p:cNvPr id="242" name="Google Shape;242;p20"/>
          <p:cNvSpPr/>
          <p:nvPr/>
        </p:nvSpPr>
        <p:spPr>
          <a:xfrm rot="10800000">
            <a:off x="-185528" y="4780739"/>
            <a:ext cx="9413928" cy="855036"/>
          </a:xfrm>
          <a:prstGeom prst="flowChartDocumen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txBox="1">
            <a:spLocks noGrp="1"/>
          </p:cNvSpPr>
          <p:nvPr>
            <p:ph type="title" idx="15"/>
          </p:nvPr>
        </p:nvSpPr>
        <p:spPr>
          <a:xfrm>
            <a:off x="914400" y="285810"/>
            <a:ext cx="7315200" cy="731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2400"/>
              <a:buFont typeface="Barlow Condensed ExtraBold"/>
              <a:buNone/>
              <a:defRPr sz="24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244" name="Google Shape;244;p20"/>
          <p:cNvSpPr/>
          <p:nvPr/>
        </p:nvSpPr>
        <p:spPr>
          <a:xfrm>
            <a:off x="-259275" y="4248174"/>
            <a:ext cx="7210134" cy="1203519"/>
          </a:xfrm>
          <a:custGeom>
            <a:avLst/>
            <a:gdLst/>
            <a:ahLst/>
            <a:cxnLst/>
            <a:rect l="l" t="t" r="r" b="b"/>
            <a:pathLst>
              <a:path w="219303" h="38074" extrusionOk="0">
                <a:moveTo>
                  <a:pt x="21597" y="1"/>
                </a:moveTo>
                <a:cubicBezTo>
                  <a:pt x="18033" y="1"/>
                  <a:pt x="14593" y="1925"/>
                  <a:pt x="11360" y="4027"/>
                </a:cubicBezTo>
                <a:cubicBezTo>
                  <a:pt x="7402" y="6615"/>
                  <a:pt x="3598" y="9459"/>
                  <a:pt x="0" y="12526"/>
                </a:cubicBezTo>
                <a:lnTo>
                  <a:pt x="0" y="38073"/>
                </a:lnTo>
                <a:lnTo>
                  <a:pt x="219303" y="38073"/>
                </a:lnTo>
                <a:lnTo>
                  <a:pt x="201517" y="32042"/>
                </a:lnTo>
                <a:cubicBezTo>
                  <a:pt x="197947" y="30830"/>
                  <a:pt x="194330" y="29618"/>
                  <a:pt x="190651" y="29618"/>
                </a:cubicBezTo>
                <a:cubicBezTo>
                  <a:pt x="190481" y="29618"/>
                  <a:pt x="190311" y="29621"/>
                  <a:pt x="190140" y="29626"/>
                </a:cubicBezTo>
                <a:cubicBezTo>
                  <a:pt x="185668" y="29780"/>
                  <a:pt x="181350" y="31802"/>
                  <a:pt x="176981" y="33053"/>
                </a:cubicBezTo>
                <a:cubicBezTo>
                  <a:pt x="173509" y="34046"/>
                  <a:pt x="169960" y="34538"/>
                  <a:pt x="166411" y="34538"/>
                </a:cubicBezTo>
                <a:cubicBezTo>
                  <a:pt x="159856" y="34538"/>
                  <a:pt x="153299" y="32859"/>
                  <a:pt x="147219" y="29557"/>
                </a:cubicBezTo>
                <a:cubicBezTo>
                  <a:pt x="144597" y="28135"/>
                  <a:pt x="142010" y="26405"/>
                  <a:pt x="139200" y="25891"/>
                </a:cubicBezTo>
                <a:cubicBezTo>
                  <a:pt x="138570" y="25775"/>
                  <a:pt x="137940" y="25722"/>
                  <a:pt x="137312" y="25722"/>
                </a:cubicBezTo>
                <a:cubicBezTo>
                  <a:pt x="130751" y="25722"/>
                  <a:pt x="124274" y="31475"/>
                  <a:pt x="117871" y="31475"/>
                </a:cubicBezTo>
                <a:cubicBezTo>
                  <a:pt x="116714" y="31475"/>
                  <a:pt x="115559" y="31287"/>
                  <a:pt x="114406" y="30842"/>
                </a:cubicBezTo>
                <a:cubicBezTo>
                  <a:pt x="112076" y="29934"/>
                  <a:pt x="110020" y="28050"/>
                  <a:pt x="107878" y="26490"/>
                </a:cubicBezTo>
                <a:cubicBezTo>
                  <a:pt x="95456" y="17461"/>
                  <a:pt x="80412" y="19979"/>
                  <a:pt x="66344" y="18300"/>
                </a:cubicBezTo>
                <a:cubicBezTo>
                  <a:pt x="54881" y="16929"/>
                  <a:pt x="43624" y="12560"/>
                  <a:pt x="33361" y="5535"/>
                </a:cubicBezTo>
                <a:cubicBezTo>
                  <a:pt x="29865" y="3136"/>
                  <a:pt x="26353" y="361"/>
                  <a:pt x="22412" y="35"/>
                </a:cubicBezTo>
                <a:cubicBezTo>
                  <a:pt x="22139" y="12"/>
                  <a:pt x="21868" y="1"/>
                  <a:pt x="21597" y="1"/>
                </a:cubicBezTo>
                <a:close/>
              </a:path>
            </a:pathLst>
          </a:custGeom>
          <a:solidFill>
            <a:srgbClr val="36B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2">
  <p:cSld name="TITLE_AND_TWO_COLUMNS_1_1_1_1">
    <p:bg>
      <p:bgPr>
        <a:solidFill>
          <a:schemeClr val="lt1"/>
        </a:solidFill>
        <a:effectLst/>
      </p:bgPr>
    </p:bg>
    <p:spTree>
      <p:nvGrpSpPr>
        <p:cNvPr id="1" name="Shape 245"/>
        <p:cNvGrpSpPr/>
        <p:nvPr/>
      </p:nvGrpSpPr>
      <p:grpSpPr>
        <a:xfrm>
          <a:off x="0" y="0"/>
          <a:ext cx="0" cy="0"/>
          <a:chOff x="0" y="0"/>
          <a:chExt cx="0" cy="0"/>
        </a:xfrm>
      </p:grpSpPr>
      <p:grpSp>
        <p:nvGrpSpPr>
          <p:cNvPr id="246" name="Google Shape;246;p21"/>
          <p:cNvGrpSpPr/>
          <p:nvPr/>
        </p:nvGrpSpPr>
        <p:grpSpPr>
          <a:xfrm rot="1078811">
            <a:off x="-1569088" y="-3281663"/>
            <a:ext cx="11413260" cy="9358740"/>
            <a:chOff x="-315544" y="-4662462"/>
            <a:chExt cx="11412820" cy="9358379"/>
          </a:xfrm>
        </p:grpSpPr>
        <p:sp>
          <p:nvSpPr>
            <p:cNvPr id="247" name="Google Shape;247;p21"/>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21"/>
          <p:cNvSpPr txBox="1">
            <a:spLocks noGrp="1"/>
          </p:cNvSpPr>
          <p:nvPr>
            <p:ph type="subTitle" idx="1"/>
          </p:nvPr>
        </p:nvSpPr>
        <p:spPr>
          <a:xfrm>
            <a:off x="1042344" y="2174574"/>
            <a:ext cx="20484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251" name="Google Shape;251;p21"/>
          <p:cNvSpPr txBox="1">
            <a:spLocks noGrp="1"/>
          </p:cNvSpPr>
          <p:nvPr>
            <p:ph type="subTitle" idx="2"/>
          </p:nvPr>
        </p:nvSpPr>
        <p:spPr>
          <a:xfrm>
            <a:off x="6053256" y="2174574"/>
            <a:ext cx="20484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252" name="Google Shape;252;p21"/>
          <p:cNvSpPr txBox="1">
            <a:spLocks noGrp="1"/>
          </p:cNvSpPr>
          <p:nvPr>
            <p:ph type="title"/>
          </p:nvPr>
        </p:nvSpPr>
        <p:spPr>
          <a:xfrm>
            <a:off x="1609344" y="1851249"/>
            <a:ext cx="914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253" name="Google Shape;253;p21"/>
          <p:cNvSpPr txBox="1">
            <a:spLocks noGrp="1"/>
          </p:cNvSpPr>
          <p:nvPr>
            <p:ph type="title" idx="3"/>
          </p:nvPr>
        </p:nvSpPr>
        <p:spPr>
          <a:xfrm>
            <a:off x="6620256" y="1851249"/>
            <a:ext cx="914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254" name="Google Shape;254;p21"/>
          <p:cNvSpPr txBox="1">
            <a:spLocks noGrp="1"/>
          </p:cNvSpPr>
          <p:nvPr>
            <p:ph type="subTitle" idx="4"/>
          </p:nvPr>
        </p:nvSpPr>
        <p:spPr>
          <a:xfrm>
            <a:off x="3547800" y="3961375"/>
            <a:ext cx="20484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64951"/>
              </a:buClr>
              <a:buSzPts val="1400"/>
              <a:buFont typeface="Montserrat Medium"/>
              <a:buNone/>
              <a:defRPr sz="1400">
                <a:solidFill>
                  <a:srgbClr val="36495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a:endParaRPr/>
          </a:p>
        </p:txBody>
      </p:sp>
      <p:sp>
        <p:nvSpPr>
          <p:cNvPr id="255" name="Google Shape;255;p21"/>
          <p:cNvSpPr txBox="1">
            <a:spLocks noGrp="1"/>
          </p:cNvSpPr>
          <p:nvPr>
            <p:ph type="title" idx="5"/>
          </p:nvPr>
        </p:nvSpPr>
        <p:spPr>
          <a:xfrm>
            <a:off x="4114800" y="3596525"/>
            <a:ext cx="914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256" name="Google Shape;256;p21"/>
          <p:cNvSpPr txBox="1">
            <a:spLocks noGrp="1"/>
          </p:cNvSpPr>
          <p:nvPr>
            <p:ph type="title" idx="6"/>
          </p:nvPr>
        </p:nvSpPr>
        <p:spPr>
          <a:xfrm>
            <a:off x="914400" y="285810"/>
            <a:ext cx="7315200" cy="731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1pPr>
            <a:lvl2pPr lvl="1"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rgbClr val="364951"/>
              </a:buClr>
              <a:buSzPts val="3000"/>
              <a:buFont typeface="Barlow Condensed ExtraBold"/>
              <a:buNone/>
              <a:defRPr sz="3000">
                <a:solidFill>
                  <a:srgbClr val="364951"/>
                </a:solidFill>
                <a:latin typeface="Barlow Condensed ExtraBold"/>
                <a:ea typeface="Barlow Condensed ExtraBold"/>
                <a:cs typeface="Barlow Condensed ExtraBold"/>
                <a:sym typeface="Barlow Condensed ExtraBold"/>
              </a:defRPr>
            </a:lvl9pPr>
          </a:lstStyle>
          <a:p>
            <a:endParaRPr/>
          </a:p>
        </p:txBody>
      </p:sp>
      <p:sp>
        <p:nvSpPr>
          <p:cNvPr id="257" name="Google Shape;257;p21"/>
          <p:cNvSpPr/>
          <p:nvPr/>
        </p:nvSpPr>
        <p:spPr>
          <a:xfrm>
            <a:off x="-472975" y="3596526"/>
            <a:ext cx="3611493" cy="706016"/>
          </a:xfrm>
          <a:custGeom>
            <a:avLst/>
            <a:gdLst/>
            <a:ahLst/>
            <a:cxnLst/>
            <a:rect l="l" t="t" r="r" b="b"/>
            <a:pathLst>
              <a:path w="47465" h="9279" extrusionOk="0">
                <a:moveTo>
                  <a:pt x="25715" y="1"/>
                </a:moveTo>
                <a:cubicBezTo>
                  <a:pt x="22766" y="1"/>
                  <a:pt x="19926" y="945"/>
                  <a:pt x="18451" y="2591"/>
                </a:cubicBezTo>
                <a:cubicBezTo>
                  <a:pt x="17724" y="1803"/>
                  <a:pt x="16922" y="1464"/>
                  <a:pt x="16134" y="1464"/>
                </a:cubicBezTo>
                <a:cubicBezTo>
                  <a:pt x="13794" y="1464"/>
                  <a:pt x="11582" y="4460"/>
                  <a:pt x="11855" y="7576"/>
                </a:cubicBezTo>
                <a:cubicBezTo>
                  <a:pt x="10202" y="7236"/>
                  <a:pt x="8735" y="7100"/>
                  <a:pt x="7448" y="7100"/>
                </a:cubicBezTo>
                <a:cubicBezTo>
                  <a:pt x="2296" y="7100"/>
                  <a:pt x="1" y="9278"/>
                  <a:pt x="1" y="9278"/>
                </a:cubicBezTo>
                <a:lnTo>
                  <a:pt x="46142" y="9278"/>
                </a:lnTo>
                <a:cubicBezTo>
                  <a:pt x="47465" y="5859"/>
                  <a:pt x="44249" y="3789"/>
                  <a:pt x="40502" y="3789"/>
                </a:cubicBezTo>
                <a:cubicBezTo>
                  <a:pt x="38653" y="3789"/>
                  <a:pt x="36674" y="4293"/>
                  <a:pt x="35047" y="5388"/>
                </a:cubicBezTo>
                <a:cubicBezTo>
                  <a:pt x="33618" y="1616"/>
                  <a:pt x="29572" y="1"/>
                  <a:pt x="25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8101650" y="722525"/>
            <a:ext cx="1332675" cy="382800"/>
          </a:xfrm>
          <a:custGeom>
            <a:avLst/>
            <a:gdLst/>
            <a:ahLst/>
            <a:cxnLst/>
            <a:rect l="l" t="t" r="r" b="b"/>
            <a:pathLst>
              <a:path w="53307" h="15312" extrusionOk="0">
                <a:moveTo>
                  <a:pt x="25698" y="1"/>
                </a:moveTo>
                <a:cubicBezTo>
                  <a:pt x="21700" y="1"/>
                  <a:pt x="17951" y="2781"/>
                  <a:pt x="16254" y="8472"/>
                </a:cubicBezTo>
                <a:cubicBezTo>
                  <a:pt x="13485" y="6678"/>
                  <a:pt x="10882" y="5907"/>
                  <a:pt x="8629" y="5907"/>
                </a:cubicBezTo>
                <a:cubicBezTo>
                  <a:pt x="3362" y="5907"/>
                  <a:pt x="1" y="10117"/>
                  <a:pt x="873" y="15311"/>
                </a:cubicBezTo>
                <a:lnTo>
                  <a:pt x="53306" y="15311"/>
                </a:lnTo>
                <a:cubicBezTo>
                  <a:pt x="53306" y="15311"/>
                  <a:pt x="47519" y="10421"/>
                  <a:pt x="41967" y="10421"/>
                </a:cubicBezTo>
                <a:cubicBezTo>
                  <a:pt x="40585" y="10421"/>
                  <a:pt x="39217" y="10724"/>
                  <a:pt x="37956" y="11481"/>
                </a:cubicBezTo>
                <a:cubicBezTo>
                  <a:pt x="35517" y="3900"/>
                  <a:pt x="30433" y="1"/>
                  <a:pt x="25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
    <p:bg>
      <p:bgPr>
        <a:solidFill>
          <a:schemeClr val="lt1"/>
        </a:solidFill>
        <a:effectLst/>
      </p:bgPr>
    </p:bg>
    <p:spTree>
      <p:nvGrpSpPr>
        <p:cNvPr id="1" name="Shape 276"/>
        <p:cNvGrpSpPr/>
        <p:nvPr/>
      </p:nvGrpSpPr>
      <p:grpSpPr>
        <a:xfrm>
          <a:off x="0" y="0"/>
          <a:ext cx="0" cy="0"/>
          <a:chOff x="0" y="0"/>
          <a:chExt cx="0" cy="0"/>
        </a:xfrm>
      </p:grpSpPr>
      <p:grpSp>
        <p:nvGrpSpPr>
          <p:cNvPr id="277" name="Google Shape;277;p24"/>
          <p:cNvGrpSpPr/>
          <p:nvPr/>
        </p:nvGrpSpPr>
        <p:grpSpPr>
          <a:xfrm rot="1078811">
            <a:off x="-1569088" y="-3281663"/>
            <a:ext cx="11413260" cy="9358740"/>
            <a:chOff x="-315544" y="-4662462"/>
            <a:chExt cx="11412820" cy="9358379"/>
          </a:xfrm>
        </p:grpSpPr>
        <p:sp>
          <p:nvSpPr>
            <p:cNvPr id="278" name="Google Shape;278;p24"/>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4"/>
          <p:cNvSpPr txBox="1">
            <a:spLocks noGrp="1"/>
          </p:cNvSpPr>
          <p:nvPr>
            <p:ph type="title"/>
          </p:nvPr>
        </p:nvSpPr>
        <p:spPr>
          <a:xfrm>
            <a:off x="914400" y="285810"/>
            <a:ext cx="7315200" cy="73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Barlow Condensed ExtraBold"/>
              <a:buNone/>
              <a:defRPr sz="3000">
                <a:latin typeface="Barlow Condensed ExtraBold"/>
                <a:ea typeface="Barlow Condensed ExtraBold"/>
                <a:cs typeface="Barlow Condensed ExtraBold"/>
                <a:sym typeface="Barlow Condensed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01">
  <p:cSld name="MAIN_POINT_1">
    <p:bg>
      <p:bgPr>
        <a:solidFill>
          <a:schemeClr val="lt1"/>
        </a:solidFill>
        <a:effectLst/>
      </p:bgPr>
    </p:bg>
    <p:spTree>
      <p:nvGrpSpPr>
        <p:cNvPr id="1" name="Shape 317"/>
        <p:cNvGrpSpPr/>
        <p:nvPr/>
      </p:nvGrpSpPr>
      <p:grpSpPr>
        <a:xfrm>
          <a:off x="0" y="0"/>
          <a:ext cx="0" cy="0"/>
          <a:chOff x="0" y="0"/>
          <a:chExt cx="0" cy="0"/>
        </a:xfrm>
      </p:grpSpPr>
      <p:grpSp>
        <p:nvGrpSpPr>
          <p:cNvPr id="318" name="Google Shape;318;p29"/>
          <p:cNvGrpSpPr/>
          <p:nvPr/>
        </p:nvGrpSpPr>
        <p:grpSpPr>
          <a:xfrm rot="1078811">
            <a:off x="-1569088" y="-3281663"/>
            <a:ext cx="11413260" cy="9358740"/>
            <a:chOff x="-315544" y="-4662462"/>
            <a:chExt cx="11412820" cy="9358379"/>
          </a:xfrm>
        </p:grpSpPr>
        <p:sp>
          <p:nvSpPr>
            <p:cNvPr id="319" name="Google Shape;319;p29"/>
            <p:cNvSpPr/>
            <p:nvPr/>
          </p:nvSpPr>
          <p:spPr>
            <a:xfrm rot="-2700000">
              <a:off x="-1035933" y="875401"/>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rot="-2700000">
              <a:off x="3321917" y="962126"/>
              <a:ext cx="7001596" cy="86258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2700000">
              <a:off x="526547" y="-709107"/>
              <a:ext cx="11783078" cy="1451669"/>
            </a:xfrm>
            <a:custGeom>
              <a:avLst/>
              <a:gdLst/>
              <a:ahLst/>
              <a:cxnLst/>
              <a:rect l="l" t="t" r="r" b="b"/>
              <a:pathLst>
                <a:path w="110944" h="9237" extrusionOk="0">
                  <a:moveTo>
                    <a:pt x="67139" y="2802"/>
                  </a:moveTo>
                  <a:cubicBezTo>
                    <a:pt x="67115" y="2812"/>
                    <a:pt x="67092" y="2821"/>
                    <a:pt x="67072" y="2829"/>
                  </a:cubicBezTo>
                  <a:lnTo>
                    <a:pt x="67072" y="2829"/>
                  </a:lnTo>
                  <a:cubicBezTo>
                    <a:pt x="67094" y="2820"/>
                    <a:pt x="67117" y="2811"/>
                    <a:pt x="67139" y="2802"/>
                  </a:cubicBezTo>
                  <a:close/>
                  <a:moveTo>
                    <a:pt x="32161" y="0"/>
                  </a:moveTo>
                  <a:cubicBezTo>
                    <a:pt x="29264" y="0"/>
                    <a:pt x="26838" y="331"/>
                    <a:pt x="25845" y="1312"/>
                  </a:cubicBezTo>
                  <a:cubicBezTo>
                    <a:pt x="26012" y="1302"/>
                    <a:pt x="26148" y="1298"/>
                    <a:pt x="26257" y="1298"/>
                  </a:cubicBezTo>
                  <a:cubicBezTo>
                    <a:pt x="27494" y="1298"/>
                    <a:pt x="25281" y="1882"/>
                    <a:pt x="25527" y="2467"/>
                  </a:cubicBezTo>
                  <a:cubicBezTo>
                    <a:pt x="25619" y="2445"/>
                    <a:pt x="25712" y="2434"/>
                    <a:pt x="25803" y="2434"/>
                  </a:cubicBezTo>
                  <a:cubicBezTo>
                    <a:pt x="26260" y="2434"/>
                    <a:pt x="26690" y="2701"/>
                    <a:pt x="26899" y="3120"/>
                  </a:cubicBezTo>
                  <a:cubicBezTo>
                    <a:pt x="24651" y="2962"/>
                    <a:pt x="13595" y="1046"/>
                    <a:pt x="6371" y="1046"/>
                  </a:cubicBezTo>
                  <a:cubicBezTo>
                    <a:pt x="2837" y="1046"/>
                    <a:pt x="221" y="1505"/>
                    <a:pt x="1" y="2852"/>
                  </a:cubicBezTo>
                  <a:cubicBezTo>
                    <a:pt x="2060" y="3019"/>
                    <a:pt x="5407" y="2584"/>
                    <a:pt x="7215" y="3940"/>
                  </a:cubicBezTo>
                  <a:cubicBezTo>
                    <a:pt x="6646" y="3973"/>
                    <a:pt x="6077" y="4024"/>
                    <a:pt x="5508" y="4107"/>
                  </a:cubicBezTo>
                  <a:cubicBezTo>
                    <a:pt x="7461" y="5681"/>
                    <a:pt x="10800" y="5847"/>
                    <a:pt x="13888" y="5847"/>
                  </a:cubicBezTo>
                  <a:cubicBezTo>
                    <a:pt x="14717" y="5847"/>
                    <a:pt x="15527" y="5835"/>
                    <a:pt x="16288" y="5835"/>
                  </a:cubicBezTo>
                  <a:cubicBezTo>
                    <a:pt x="17065" y="5835"/>
                    <a:pt x="17790" y="5848"/>
                    <a:pt x="18430" y="5898"/>
                  </a:cubicBezTo>
                  <a:cubicBezTo>
                    <a:pt x="18549" y="5893"/>
                    <a:pt x="18689" y="5890"/>
                    <a:pt x="18847" y="5890"/>
                  </a:cubicBezTo>
                  <a:cubicBezTo>
                    <a:pt x="21787" y="5890"/>
                    <a:pt x="31149" y="6782"/>
                    <a:pt x="35203" y="6782"/>
                  </a:cubicBezTo>
                  <a:cubicBezTo>
                    <a:pt x="35620" y="6782"/>
                    <a:pt x="35981" y="6773"/>
                    <a:pt x="36273" y="6752"/>
                  </a:cubicBezTo>
                  <a:cubicBezTo>
                    <a:pt x="37159" y="6689"/>
                    <a:pt x="38048" y="6660"/>
                    <a:pt x="38940" y="6660"/>
                  </a:cubicBezTo>
                  <a:cubicBezTo>
                    <a:pt x="44635" y="6660"/>
                    <a:pt x="50426" y="7810"/>
                    <a:pt x="56041" y="8258"/>
                  </a:cubicBezTo>
                  <a:cubicBezTo>
                    <a:pt x="57832" y="8404"/>
                    <a:pt x="62006" y="9237"/>
                    <a:pt x="65422" y="9237"/>
                  </a:cubicBezTo>
                  <a:cubicBezTo>
                    <a:pt x="67497" y="9237"/>
                    <a:pt x="69292" y="8929"/>
                    <a:pt x="70102" y="7974"/>
                  </a:cubicBezTo>
                  <a:lnTo>
                    <a:pt x="70102" y="7974"/>
                  </a:lnTo>
                  <a:cubicBezTo>
                    <a:pt x="70024" y="7977"/>
                    <a:pt x="69957" y="7979"/>
                    <a:pt x="69898" y="7979"/>
                  </a:cubicBezTo>
                  <a:cubicBezTo>
                    <a:pt x="68527" y="7979"/>
                    <a:pt x="72108" y="7066"/>
                    <a:pt x="69298" y="6585"/>
                  </a:cubicBezTo>
                  <a:cubicBezTo>
                    <a:pt x="69298" y="6584"/>
                    <a:pt x="69299" y="6584"/>
                    <a:pt x="69300" y="6584"/>
                  </a:cubicBezTo>
                  <a:cubicBezTo>
                    <a:pt x="69517" y="6584"/>
                    <a:pt x="90836" y="8926"/>
                    <a:pt x="102886" y="8926"/>
                  </a:cubicBezTo>
                  <a:cubicBezTo>
                    <a:pt x="107490" y="8926"/>
                    <a:pt x="110741" y="8584"/>
                    <a:pt x="110944" y="7639"/>
                  </a:cubicBezTo>
                  <a:lnTo>
                    <a:pt x="109655" y="7539"/>
                  </a:lnTo>
                  <a:cubicBezTo>
                    <a:pt x="107445" y="6986"/>
                    <a:pt x="104148" y="7840"/>
                    <a:pt x="102189" y="6334"/>
                  </a:cubicBezTo>
                  <a:cubicBezTo>
                    <a:pt x="102892" y="6267"/>
                    <a:pt x="103595" y="6233"/>
                    <a:pt x="104282" y="6200"/>
                  </a:cubicBezTo>
                  <a:cubicBezTo>
                    <a:pt x="101235" y="4091"/>
                    <a:pt x="91945" y="4325"/>
                    <a:pt x="88614" y="4040"/>
                  </a:cubicBezTo>
                  <a:cubicBezTo>
                    <a:pt x="88983" y="3153"/>
                    <a:pt x="88698" y="3455"/>
                    <a:pt x="86756" y="3153"/>
                  </a:cubicBezTo>
                  <a:cubicBezTo>
                    <a:pt x="83911" y="2701"/>
                    <a:pt x="80965" y="2551"/>
                    <a:pt x="78086" y="2366"/>
                  </a:cubicBezTo>
                  <a:cubicBezTo>
                    <a:pt x="76077" y="2254"/>
                    <a:pt x="74003" y="2056"/>
                    <a:pt x="71968" y="2056"/>
                  </a:cubicBezTo>
                  <a:cubicBezTo>
                    <a:pt x="71290" y="2056"/>
                    <a:pt x="70616" y="2078"/>
                    <a:pt x="69951" y="2132"/>
                  </a:cubicBezTo>
                  <a:cubicBezTo>
                    <a:pt x="68962" y="2215"/>
                    <a:pt x="66960" y="2917"/>
                    <a:pt x="66882" y="2917"/>
                  </a:cubicBezTo>
                  <a:cubicBezTo>
                    <a:pt x="66867" y="2917"/>
                    <a:pt x="66923" y="2891"/>
                    <a:pt x="67072" y="2829"/>
                  </a:cubicBezTo>
                  <a:lnTo>
                    <a:pt x="67072" y="2829"/>
                  </a:lnTo>
                  <a:cubicBezTo>
                    <a:pt x="65855" y="3322"/>
                    <a:pt x="64342" y="3512"/>
                    <a:pt x="62678" y="3512"/>
                  </a:cubicBezTo>
                  <a:cubicBezTo>
                    <a:pt x="57515" y="3512"/>
                    <a:pt x="50900" y="1681"/>
                    <a:pt x="47170" y="1379"/>
                  </a:cubicBezTo>
                  <a:cubicBezTo>
                    <a:pt x="44867" y="1193"/>
                    <a:pt x="37664" y="0"/>
                    <a:pt x="32161" y="0"/>
                  </a:cubicBezTo>
                  <a:close/>
                </a:path>
              </a:pathLst>
            </a:custGeom>
            <a:solidFill>
              <a:srgbClr val="FFFFFF">
                <a:alpha val="24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9"/>
          <p:cNvSpPr/>
          <p:nvPr/>
        </p:nvSpPr>
        <p:spPr>
          <a:xfrm>
            <a:off x="-398587" y="2762361"/>
            <a:ext cx="4604368" cy="1784513"/>
          </a:xfrm>
          <a:custGeom>
            <a:avLst/>
            <a:gdLst/>
            <a:ahLst/>
            <a:cxnLst/>
            <a:rect l="l" t="t" r="r" b="b"/>
            <a:pathLst>
              <a:path w="38148" h="14785" extrusionOk="0">
                <a:moveTo>
                  <a:pt x="6358" y="1"/>
                </a:moveTo>
                <a:cubicBezTo>
                  <a:pt x="4120" y="1"/>
                  <a:pt x="1947" y="850"/>
                  <a:pt x="318" y="2398"/>
                </a:cubicBezTo>
                <a:cubicBezTo>
                  <a:pt x="101" y="2549"/>
                  <a:pt x="0" y="2817"/>
                  <a:pt x="67" y="3068"/>
                </a:cubicBezTo>
                <a:lnTo>
                  <a:pt x="67" y="14785"/>
                </a:lnTo>
                <a:lnTo>
                  <a:pt x="36875" y="14785"/>
                </a:lnTo>
                <a:cubicBezTo>
                  <a:pt x="36791" y="13412"/>
                  <a:pt x="37059" y="11688"/>
                  <a:pt x="38147" y="10851"/>
                </a:cubicBezTo>
                <a:cubicBezTo>
                  <a:pt x="34431" y="10232"/>
                  <a:pt x="32155" y="5913"/>
                  <a:pt x="28439" y="5378"/>
                </a:cubicBezTo>
                <a:cubicBezTo>
                  <a:pt x="28110" y="5330"/>
                  <a:pt x="27772" y="5311"/>
                  <a:pt x="27429" y="5311"/>
                </a:cubicBezTo>
                <a:cubicBezTo>
                  <a:pt x="26324" y="5311"/>
                  <a:pt x="25171" y="5502"/>
                  <a:pt x="24097" y="5502"/>
                </a:cubicBezTo>
                <a:cubicBezTo>
                  <a:pt x="23068" y="5502"/>
                  <a:pt x="22113" y="5327"/>
                  <a:pt x="21342" y="4641"/>
                </a:cubicBezTo>
                <a:cubicBezTo>
                  <a:pt x="20756" y="4105"/>
                  <a:pt x="20388" y="3352"/>
                  <a:pt x="19735" y="2900"/>
                </a:cubicBezTo>
                <a:cubicBezTo>
                  <a:pt x="18848" y="2281"/>
                  <a:pt x="17659" y="2398"/>
                  <a:pt x="16588" y="2348"/>
                </a:cubicBezTo>
                <a:cubicBezTo>
                  <a:pt x="13525" y="2214"/>
                  <a:pt x="10730" y="540"/>
                  <a:pt x="7733" y="105"/>
                </a:cubicBezTo>
                <a:cubicBezTo>
                  <a:pt x="7365" y="38"/>
                  <a:pt x="6997" y="4"/>
                  <a:pt x="6612" y="4"/>
                </a:cubicBezTo>
                <a:cubicBezTo>
                  <a:pt x="6527" y="2"/>
                  <a:pt x="6442" y="1"/>
                  <a:pt x="6358" y="1"/>
                </a:cubicBez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2821814" y="2552706"/>
            <a:ext cx="6721644" cy="2186073"/>
          </a:xfrm>
          <a:custGeom>
            <a:avLst/>
            <a:gdLst/>
            <a:ahLst/>
            <a:cxnLst/>
            <a:rect l="l" t="t" r="r" b="b"/>
            <a:pathLst>
              <a:path w="55690" h="18112" extrusionOk="0">
                <a:moveTo>
                  <a:pt x="54451" y="1"/>
                </a:moveTo>
                <a:cubicBezTo>
                  <a:pt x="53882" y="47"/>
                  <a:pt x="53320" y="61"/>
                  <a:pt x="52767" y="61"/>
                </a:cubicBezTo>
                <a:cubicBezTo>
                  <a:pt x="51930" y="61"/>
                  <a:pt x="51114" y="29"/>
                  <a:pt x="50323" y="29"/>
                </a:cubicBezTo>
                <a:cubicBezTo>
                  <a:pt x="47682" y="29"/>
                  <a:pt x="45326" y="386"/>
                  <a:pt x="43470" y="3482"/>
                </a:cubicBezTo>
                <a:cubicBezTo>
                  <a:pt x="40708" y="8119"/>
                  <a:pt x="31904" y="5575"/>
                  <a:pt x="24271" y="7567"/>
                </a:cubicBezTo>
                <a:cubicBezTo>
                  <a:pt x="17609" y="9307"/>
                  <a:pt x="10094" y="10948"/>
                  <a:pt x="3064" y="14078"/>
                </a:cubicBezTo>
                <a:cubicBezTo>
                  <a:pt x="2026" y="14546"/>
                  <a:pt x="1005" y="15032"/>
                  <a:pt x="0" y="15568"/>
                </a:cubicBezTo>
                <a:cubicBezTo>
                  <a:pt x="14457" y="17962"/>
                  <a:pt x="28316" y="18084"/>
                  <a:pt x="42439" y="18084"/>
                </a:cubicBezTo>
                <a:cubicBezTo>
                  <a:pt x="44041" y="18084"/>
                  <a:pt x="45646" y="18082"/>
                  <a:pt x="47256" y="18082"/>
                </a:cubicBezTo>
                <a:cubicBezTo>
                  <a:pt x="50007" y="18082"/>
                  <a:pt x="52771" y="18087"/>
                  <a:pt x="55556" y="18112"/>
                </a:cubicBezTo>
                <a:cubicBezTo>
                  <a:pt x="55689" y="11935"/>
                  <a:pt x="55238" y="6579"/>
                  <a:pt x="54501" y="402"/>
                </a:cubicBezTo>
                <a:cubicBezTo>
                  <a:pt x="54484" y="269"/>
                  <a:pt x="54468" y="135"/>
                  <a:pt x="54451" y="1"/>
                </a:cubicBezTo>
                <a:close/>
              </a:path>
            </a:pathLst>
          </a:custGeom>
          <a:solidFill>
            <a:srgbClr val="EEA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2813727" y="2639609"/>
            <a:ext cx="6725627" cy="2157830"/>
          </a:xfrm>
          <a:custGeom>
            <a:avLst/>
            <a:gdLst/>
            <a:ahLst/>
            <a:cxnLst/>
            <a:rect l="l" t="t" r="r" b="b"/>
            <a:pathLst>
              <a:path w="55723" h="17878" extrusionOk="0">
                <a:moveTo>
                  <a:pt x="54668" y="0"/>
                </a:moveTo>
                <a:cubicBezTo>
                  <a:pt x="52258" y="1306"/>
                  <a:pt x="39637" y="8286"/>
                  <a:pt x="41863" y="9625"/>
                </a:cubicBezTo>
                <a:cubicBezTo>
                  <a:pt x="44324" y="11098"/>
                  <a:pt x="53781" y="11734"/>
                  <a:pt x="48810" y="12370"/>
                </a:cubicBezTo>
                <a:cubicBezTo>
                  <a:pt x="45410" y="12805"/>
                  <a:pt x="38259" y="13264"/>
                  <a:pt x="31384" y="13264"/>
                </a:cubicBezTo>
                <a:cubicBezTo>
                  <a:pt x="28208" y="13264"/>
                  <a:pt x="25091" y="13166"/>
                  <a:pt x="22430" y="12923"/>
                </a:cubicBezTo>
                <a:cubicBezTo>
                  <a:pt x="19315" y="12638"/>
                  <a:pt x="18514" y="12534"/>
                  <a:pt x="17767" y="12534"/>
                </a:cubicBezTo>
                <a:cubicBezTo>
                  <a:pt x="16496" y="12534"/>
                  <a:pt x="15381" y="12835"/>
                  <a:pt x="3264" y="13057"/>
                </a:cubicBezTo>
                <a:lnTo>
                  <a:pt x="3080" y="13057"/>
                </a:lnTo>
                <a:cubicBezTo>
                  <a:pt x="2043" y="13508"/>
                  <a:pt x="1005" y="13994"/>
                  <a:pt x="0" y="14530"/>
                </a:cubicBezTo>
                <a:cubicBezTo>
                  <a:pt x="18848" y="17877"/>
                  <a:pt x="36742" y="17342"/>
                  <a:pt x="55522" y="17743"/>
                </a:cubicBezTo>
                <a:cubicBezTo>
                  <a:pt x="55723" y="11550"/>
                  <a:pt x="55321" y="6177"/>
                  <a:pt x="54668" y="0"/>
                </a:cubicBez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447108" y="4181062"/>
            <a:ext cx="10331947" cy="1505339"/>
          </a:xfrm>
          <a:custGeom>
            <a:avLst/>
            <a:gdLst/>
            <a:ahLst/>
            <a:cxnLst/>
            <a:rect l="l" t="t" r="r" b="b"/>
            <a:pathLst>
              <a:path w="85602" h="12472" extrusionOk="0">
                <a:moveTo>
                  <a:pt x="31091" y="0"/>
                </a:moveTo>
                <a:cubicBezTo>
                  <a:pt x="19093" y="0"/>
                  <a:pt x="1256" y="336"/>
                  <a:pt x="1256" y="336"/>
                </a:cubicBezTo>
                <a:lnTo>
                  <a:pt x="67" y="11852"/>
                </a:lnTo>
                <a:lnTo>
                  <a:pt x="1" y="12471"/>
                </a:lnTo>
                <a:lnTo>
                  <a:pt x="85601" y="12471"/>
                </a:lnTo>
                <a:lnTo>
                  <a:pt x="85601" y="637"/>
                </a:lnTo>
                <a:cubicBezTo>
                  <a:pt x="85601" y="637"/>
                  <a:pt x="81500" y="1323"/>
                  <a:pt x="71541" y="2010"/>
                </a:cubicBezTo>
                <a:cubicBezTo>
                  <a:pt x="69526" y="2149"/>
                  <a:pt x="67374" y="2211"/>
                  <a:pt x="65167" y="2211"/>
                </a:cubicBezTo>
                <a:cubicBezTo>
                  <a:pt x="56484" y="2211"/>
                  <a:pt x="46947" y="1250"/>
                  <a:pt x="41529" y="235"/>
                </a:cubicBezTo>
                <a:cubicBezTo>
                  <a:pt x="40608" y="68"/>
                  <a:pt x="36825" y="1"/>
                  <a:pt x="31938" y="1"/>
                </a:cubicBezTo>
                <a:cubicBezTo>
                  <a:pt x="31659" y="1"/>
                  <a:pt x="31377" y="0"/>
                  <a:pt x="31091" y="0"/>
                </a:cubicBez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447108" y="4181062"/>
            <a:ext cx="10331947" cy="1505339"/>
          </a:xfrm>
          <a:custGeom>
            <a:avLst/>
            <a:gdLst/>
            <a:ahLst/>
            <a:cxnLst/>
            <a:rect l="l" t="t" r="r" b="b"/>
            <a:pathLst>
              <a:path w="85602" h="12472" extrusionOk="0">
                <a:moveTo>
                  <a:pt x="31938" y="1"/>
                </a:moveTo>
                <a:cubicBezTo>
                  <a:pt x="44408" y="1491"/>
                  <a:pt x="60694" y="3633"/>
                  <a:pt x="62117" y="4788"/>
                </a:cubicBezTo>
                <a:cubicBezTo>
                  <a:pt x="64427" y="6680"/>
                  <a:pt x="22514" y="5525"/>
                  <a:pt x="27987" y="6780"/>
                </a:cubicBezTo>
                <a:cubicBezTo>
                  <a:pt x="30576" y="7382"/>
                  <a:pt x="39359" y="7414"/>
                  <a:pt x="47699" y="7414"/>
                </a:cubicBezTo>
                <a:cubicBezTo>
                  <a:pt x="48714" y="7414"/>
                  <a:pt x="49722" y="7414"/>
                  <a:pt x="50712" y="7414"/>
                </a:cubicBezTo>
                <a:cubicBezTo>
                  <a:pt x="58789" y="7414"/>
                  <a:pt x="65633" y="7446"/>
                  <a:pt x="64745" y="8035"/>
                </a:cubicBezTo>
                <a:cubicBezTo>
                  <a:pt x="62988" y="9207"/>
                  <a:pt x="7081" y="9291"/>
                  <a:pt x="67" y="11835"/>
                </a:cubicBezTo>
                <a:lnTo>
                  <a:pt x="1" y="12471"/>
                </a:lnTo>
                <a:lnTo>
                  <a:pt x="85601" y="12471"/>
                </a:lnTo>
                <a:lnTo>
                  <a:pt x="85601" y="620"/>
                </a:lnTo>
                <a:cubicBezTo>
                  <a:pt x="85601" y="620"/>
                  <a:pt x="81500" y="1323"/>
                  <a:pt x="71541" y="2010"/>
                </a:cubicBezTo>
                <a:cubicBezTo>
                  <a:pt x="69526" y="2149"/>
                  <a:pt x="67374" y="2211"/>
                  <a:pt x="65167" y="2211"/>
                </a:cubicBezTo>
                <a:cubicBezTo>
                  <a:pt x="56484" y="2211"/>
                  <a:pt x="46947" y="1250"/>
                  <a:pt x="41529" y="235"/>
                </a:cubicBezTo>
                <a:cubicBezTo>
                  <a:pt x="40608" y="68"/>
                  <a:pt x="36825" y="1"/>
                  <a:pt x="31938" y="1"/>
                </a:cubicBezTo>
                <a:close/>
              </a:path>
            </a:pathLst>
          </a:custGeom>
          <a:solidFill>
            <a:srgbClr val="EEA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1pPr>
            <a:lvl2pPr lvl="1">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2pPr>
            <a:lvl3pPr lvl="2">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3pPr>
            <a:lvl4pPr lvl="3">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4pPr>
            <a:lvl5pPr lvl="4">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5pPr>
            <a:lvl6pPr lvl="5">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6pPr>
            <a:lvl7pPr lvl="6">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7pPr>
            <a:lvl8pPr lvl="7">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8pPr>
            <a:lvl9pPr lvl="8">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6" r:id="rId4"/>
    <p:sldLayoutId id="2147483661" r:id="rId5"/>
    <p:sldLayoutId id="2147483666" r:id="rId6"/>
    <p:sldLayoutId id="2147483667" r:id="rId7"/>
    <p:sldLayoutId id="2147483670" r:id="rId8"/>
    <p:sldLayoutId id="2147483675" r:id="rId9"/>
    <p:sldLayoutId id="2147483676"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icrc.org/es/actividades/los-desafios-humanitarios-de-la-migracion#:~:text=Algunas%20de%20ellas%20son%20la,est%C3%A1n%20instalados%20en%20el%20extranjer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etupandgoals.es/desafios-y-beneficios-de-la-migrac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0"/>
          <p:cNvSpPr txBox="1">
            <a:spLocks noGrp="1"/>
          </p:cNvSpPr>
          <p:nvPr>
            <p:ph type="ctrTitle"/>
          </p:nvPr>
        </p:nvSpPr>
        <p:spPr>
          <a:xfrm>
            <a:off x="3901440" y="655554"/>
            <a:ext cx="4444044" cy="3312444"/>
          </a:xfrm>
          <a:prstGeom prst="rect">
            <a:avLst/>
          </a:prstGeom>
        </p:spPr>
        <p:txBody>
          <a:bodyPr spcFirstLastPara="1" wrap="square" lIns="91425" tIns="91425" rIns="91425" bIns="91425" anchor="b" anchorCtr="0">
            <a:noAutofit/>
          </a:bodyPr>
          <a:lstStyle/>
          <a:p>
            <a:pPr lvl="0"/>
            <a:r>
              <a:rPr lang="en-US" sz="5400" b="0" dirty="0"/>
              <a:t>Challenges you will need to face in another country </a:t>
            </a:r>
            <a:endParaRPr sz="5400" dirty="0"/>
          </a:p>
        </p:txBody>
      </p:sp>
      <p:sp>
        <p:nvSpPr>
          <p:cNvPr id="429" name="Google Shape;429;p40"/>
          <p:cNvSpPr txBox="1">
            <a:spLocks noGrp="1"/>
          </p:cNvSpPr>
          <p:nvPr>
            <p:ph type="subTitle" idx="1"/>
          </p:nvPr>
        </p:nvSpPr>
        <p:spPr>
          <a:xfrm>
            <a:off x="4907100" y="2311776"/>
            <a:ext cx="2548500" cy="12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solidFill>
                <a:srgbClr val="364951"/>
              </a:solidFill>
            </a:endParaRPr>
          </a:p>
          <a:p>
            <a:pPr marL="0" lvl="0" indent="0" algn="ctr" rtl="0">
              <a:spcBef>
                <a:spcPts val="0"/>
              </a:spcBef>
              <a:spcAft>
                <a:spcPts val="0"/>
              </a:spcAft>
              <a:buNone/>
            </a:pPr>
            <a:endParaRPr dirty="0">
              <a:solidFill>
                <a:srgbClr val="364951"/>
              </a:solidFill>
            </a:endParaRPr>
          </a:p>
          <a:p>
            <a:pPr marL="0" lvl="0" indent="0" algn="ctr" rtl="0">
              <a:spcBef>
                <a:spcPts val="0"/>
              </a:spcBef>
              <a:spcAft>
                <a:spcPts val="0"/>
              </a:spcAft>
              <a:buNone/>
            </a:pPr>
            <a:endParaRPr dirty="0">
              <a:solidFill>
                <a:srgbClr val="364951"/>
              </a:solidFill>
            </a:endParaRPr>
          </a:p>
        </p:txBody>
      </p:sp>
      <p:sp>
        <p:nvSpPr>
          <p:cNvPr id="430" name="Google Shape;430;p40"/>
          <p:cNvSpPr/>
          <p:nvPr/>
        </p:nvSpPr>
        <p:spPr>
          <a:xfrm>
            <a:off x="1595213" y="473309"/>
            <a:ext cx="2748376" cy="3396775"/>
          </a:xfrm>
          <a:custGeom>
            <a:avLst/>
            <a:gdLst/>
            <a:ahLst/>
            <a:cxnLst/>
            <a:rect l="l" t="t" r="r" b="b"/>
            <a:pathLst>
              <a:path w="169235" h="209161" extrusionOk="0">
                <a:moveTo>
                  <a:pt x="84618" y="0"/>
                </a:moveTo>
                <a:cubicBezTo>
                  <a:pt x="82010" y="0"/>
                  <a:pt x="76465" y="1709"/>
                  <a:pt x="76465" y="7104"/>
                </a:cubicBezTo>
                <a:cubicBezTo>
                  <a:pt x="76465" y="12469"/>
                  <a:pt x="77514" y="25898"/>
                  <a:pt x="77514" y="25898"/>
                </a:cubicBezTo>
                <a:lnTo>
                  <a:pt x="57791" y="27067"/>
                </a:lnTo>
                <a:lnTo>
                  <a:pt x="57191" y="29525"/>
                </a:lnTo>
                <a:cubicBezTo>
                  <a:pt x="57191" y="29525"/>
                  <a:pt x="53324" y="29645"/>
                  <a:pt x="52875" y="29645"/>
                </a:cubicBezTo>
                <a:cubicBezTo>
                  <a:pt x="52395" y="29645"/>
                  <a:pt x="52036" y="31533"/>
                  <a:pt x="51346" y="31743"/>
                </a:cubicBezTo>
                <a:cubicBezTo>
                  <a:pt x="50657" y="31983"/>
                  <a:pt x="21912" y="33391"/>
                  <a:pt x="21912" y="33391"/>
                </a:cubicBezTo>
                <a:lnTo>
                  <a:pt x="22091" y="34380"/>
                </a:lnTo>
                <a:cubicBezTo>
                  <a:pt x="22091" y="34380"/>
                  <a:pt x="18225" y="34380"/>
                  <a:pt x="17535" y="34021"/>
                </a:cubicBezTo>
                <a:cubicBezTo>
                  <a:pt x="16816" y="33691"/>
                  <a:pt x="16756" y="33871"/>
                  <a:pt x="15467" y="33391"/>
                </a:cubicBezTo>
                <a:cubicBezTo>
                  <a:pt x="14486" y="33026"/>
                  <a:pt x="12011" y="32540"/>
                  <a:pt x="10369" y="32540"/>
                </a:cubicBezTo>
                <a:cubicBezTo>
                  <a:pt x="9854" y="32540"/>
                  <a:pt x="9422" y="32587"/>
                  <a:pt x="9143" y="32702"/>
                </a:cubicBezTo>
                <a:cubicBezTo>
                  <a:pt x="7974" y="33152"/>
                  <a:pt x="8333" y="33991"/>
                  <a:pt x="8333" y="33991"/>
                </a:cubicBezTo>
                <a:cubicBezTo>
                  <a:pt x="8333" y="33991"/>
                  <a:pt x="1199" y="33991"/>
                  <a:pt x="600" y="34920"/>
                </a:cubicBezTo>
                <a:cubicBezTo>
                  <a:pt x="0" y="35849"/>
                  <a:pt x="1199" y="36659"/>
                  <a:pt x="1199" y="36659"/>
                </a:cubicBezTo>
                <a:cubicBezTo>
                  <a:pt x="30" y="37588"/>
                  <a:pt x="1799" y="38547"/>
                  <a:pt x="1799" y="38547"/>
                </a:cubicBezTo>
                <a:cubicBezTo>
                  <a:pt x="1319" y="39356"/>
                  <a:pt x="2968" y="40166"/>
                  <a:pt x="2968" y="40166"/>
                </a:cubicBezTo>
                <a:cubicBezTo>
                  <a:pt x="2968" y="40166"/>
                  <a:pt x="2728" y="41215"/>
                  <a:pt x="4017" y="41454"/>
                </a:cubicBezTo>
                <a:cubicBezTo>
                  <a:pt x="4795" y="41603"/>
                  <a:pt x="8493" y="41705"/>
                  <a:pt x="11458" y="41705"/>
                </a:cubicBezTo>
                <a:cubicBezTo>
                  <a:pt x="13292" y="41705"/>
                  <a:pt x="14845" y="41666"/>
                  <a:pt x="15257" y="41574"/>
                </a:cubicBezTo>
                <a:cubicBezTo>
                  <a:pt x="15917" y="41394"/>
                  <a:pt x="16516" y="41035"/>
                  <a:pt x="16996" y="40525"/>
                </a:cubicBezTo>
                <a:lnTo>
                  <a:pt x="23051" y="40525"/>
                </a:lnTo>
                <a:cubicBezTo>
                  <a:pt x="23051" y="40525"/>
                  <a:pt x="32642" y="52215"/>
                  <a:pt x="35460" y="52905"/>
                </a:cubicBezTo>
                <a:cubicBezTo>
                  <a:pt x="38247" y="53624"/>
                  <a:pt x="49488" y="54553"/>
                  <a:pt x="49488" y="54553"/>
                </a:cubicBezTo>
                <a:cubicBezTo>
                  <a:pt x="49488" y="54553"/>
                  <a:pt x="49937" y="56891"/>
                  <a:pt x="51586" y="57131"/>
                </a:cubicBezTo>
                <a:cubicBezTo>
                  <a:pt x="53205" y="57341"/>
                  <a:pt x="58120" y="57341"/>
                  <a:pt x="59080" y="58989"/>
                </a:cubicBezTo>
                <a:cubicBezTo>
                  <a:pt x="60009" y="60638"/>
                  <a:pt x="59769" y="87525"/>
                  <a:pt x="60249" y="89623"/>
                </a:cubicBezTo>
                <a:cubicBezTo>
                  <a:pt x="60698" y="91721"/>
                  <a:pt x="62826" y="91242"/>
                  <a:pt x="63516" y="92201"/>
                </a:cubicBezTo>
                <a:cubicBezTo>
                  <a:pt x="64235" y="93130"/>
                  <a:pt x="63276" y="120467"/>
                  <a:pt x="64445" y="122355"/>
                </a:cubicBezTo>
                <a:cubicBezTo>
                  <a:pt x="65614" y="124213"/>
                  <a:pt x="67502" y="123524"/>
                  <a:pt x="67502" y="124213"/>
                </a:cubicBezTo>
                <a:cubicBezTo>
                  <a:pt x="67502" y="124933"/>
                  <a:pt x="67802" y="173311"/>
                  <a:pt x="67802" y="173311"/>
                </a:cubicBezTo>
                <a:lnTo>
                  <a:pt x="62497" y="173311"/>
                </a:lnTo>
                <a:lnTo>
                  <a:pt x="62497" y="178137"/>
                </a:lnTo>
                <a:lnTo>
                  <a:pt x="55633" y="178137"/>
                </a:lnTo>
                <a:lnTo>
                  <a:pt x="55633" y="209160"/>
                </a:lnTo>
                <a:lnTo>
                  <a:pt x="113603" y="209160"/>
                </a:lnTo>
                <a:lnTo>
                  <a:pt x="113603" y="178137"/>
                </a:lnTo>
                <a:lnTo>
                  <a:pt x="106739" y="178137"/>
                </a:lnTo>
                <a:lnTo>
                  <a:pt x="106739" y="173311"/>
                </a:lnTo>
                <a:lnTo>
                  <a:pt x="101463" y="173311"/>
                </a:lnTo>
                <a:cubicBezTo>
                  <a:pt x="101463" y="173311"/>
                  <a:pt x="101763" y="143667"/>
                  <a:pt x="101763" y="142947"/>
                </a:cubicBezTo>
                <a:cubicBezTo>
                  <a:pt x="101763" y="142258"/>
                  <a:pt x="103621" y="142947"/>
                  <a:pt x="104790" y="141089"/>
                </a:cubicBezTo>
                <a:cubicBezTo>
                  <a:pt x="105959" y="139200"/>
                  <a:pt x="105030" y="108087"/>
                  <a:pt x="105749" y="107128"/>
                </a:cubicBezTo>
                <a:cubicBezTo>
                  <a:pt x="106439" y="106199"/>
                  <a:pt x="108537" y="106678"/>
                  <a:pt x="109017" y="104580"/>
                </a:cubicBezTo>
                <a:cubicBezTo>
                  <a:pt x="109466" y="102452"/>
                  <a:pt x="109256" y="60608"/>
                  <a:pt x="110186" y="58989"/>
                </a:cubicBezTo>
                <a:cubicBezTo>
                  <a:pt x="111115" y="57341"/>
                  <a:pt x="116031" y="57341"/>
                  <a:pt x="117679" y="57101"/>
                </a:cubicBezTo>
                <a:cubicBezTo>
                  <a:pt x="119328" y="56861"/>
                  <a:pt x="119777" y="54523"/>
                  <a:pt x="119777" y="54523"/>
                </a:cubicBezTo>
                <a:cubicBezTo>
                  <a:pt x="119777" y="54523"/>
                  <a:pt x="130988" y="53594"/>
                  <a:pt x="133805" y="52905"/>
                </a:cubicBezTo>
                <a:cubicBezTo>
                  <a:pt x="136593" y="52185"/>
                  <a:pt x="146185" y="40495"/>
                  <a:pt x="146185" y="40495"/>
                </a:cubicBezTo>
                <a:lnTo>
                  <a:pt x="152269" y="40495"/>
                </a:lnTo>
                <a:cubicBezTo>
                  <a:pt x="152749" y="41005"/>
                  <a:pt x="153348" y="41394"/>
                  <a:pt x="154038" y="41544"/>
                </a:cubicBezTo>
                <a:cubicBezTo>
                  <a:pt x="154448" y="41638"/>
                  <a:pt x="156050" y="41677"/>
                  <a:pt x="157930" y="41677"/>
                </a:cubicBezTo>
                <a:cubicBezTo>
                  <a:pt x="160865" y="41677"/>
                  <a:pt x="164474" y="41582"/>
                  <a:pt x="165278" y="41454"/>
                </a:cubicBezTo>
                <a:cubicBezTo>
                  <a:pt x="166567" y="41215"/>
                  <a:pt x="166327" y="40166"/>
                  <a:pt x="166327" y="40166"/>
                </a:cubicBezTo>
                <a:cubicBezTo>
                  <a:pt x="166327" y="40166"/>
                  <a:pt x="167946" y="39326"/>
                  <a:pt x="167496" y="38517"/>
                </a:cubicBezTo>
                <a:cubicBezTo>
                  <a:pt x="167496" y="38517"/>
                  <a:pt x="169235" y="37588"/>
                  <a:pt x="168066" y="36659"/>
                </a:cubicBezTo>
                <a:cubicBezTo>
                  <a:pt x="168036" y="36659"/>
                  <a:pt x="169205" y="35849"/>
                  <a:pt x="168635" y="34920"/>
                </a:cubicBezTo>
                <a:cubicBezTo>
                  <a:pt x="168036" y="33991"/>
                  <a:pt x="160902" y="33991"/>
                  <a:pt x="160902" y="33991"/>
                </a:cubicBezTo>
                <a:cubicBezTo>
                  <a:pt x="160902" y="33991"/>
                  <a:pt x="161262" y="33152"/>
                  <a:pt x="160093" y="32702"/>
                </a:cubicBezTo>
                <a:cubicBezTo>
                  <a:pt x="159814" y="32587"/>
                  <a:pt x="159381" y="32540"/>
                  <a:pt x="158866" y="32540"/>
                </a:cubicBezTo>
                <a:cubicBezTo>
                  <a:pt x="157224" y="32540"/>
                  <a:pt x="154749" y="33026"/>
                  <a:pt x="153768" y="33391"/>
                </a:cubicBezTo>
                <a:cubicBezTo>
                  <a:pt x="152479" y="33871"/>
                  <a:pt x="152149" y="34321"/>
                  <a:pt x="151460" y="34680"/>
                </a:cubicBezTo>
                <a:cubicBezTo>
                  <a:pt x="151128" y="34846"/>
                  <a:pt x="150330" y="34891"/>
                  <a:pt x="149567" y="34891"/>
                </a:cubicBezTo>
                <a:cubicBezTo>
                  <a:pt x="148676" y="34891"/>
                  <a:pt x="147833" y="34830"/>
                  <a:pt x="147833" y="34830"/>
                </a:cubicBezTo>
                <a:lnTo>
                  <a:pt x="148493" y="33691"/>
                </a:lnTo>
                <a:cubicBezTo>
                  <a:pt x="148493" y="33691"/>
                  <a:pt x="118608" y="31983"/>
                  <a:pt x="117889" y="31743"/>
                </a:cubicBezTo>
                <a:cubicBezTo>
                  <a:pt x="117200" y="31503"/>
                  <a:pt x="116840" y="29645"/>
                  <a:pt x="116360" y="29645"/>
                </a:cubicBezTo>
                <a:cubicBezTo>
                  <a:pt x="115911" y="29645"/>
                  <a:pt x="112044" y="29525"/>
                  <a:pt x="112044" y="29525"/>
                </a:cubicBezTo>
                <a:lnTo>
                  <a:pt x="111474" y="27067"/>
                </a:lnTo>
                <a:lnTo>
                  <a:pt x="91721" y="25898"/>
                </a:lnTo>
                <a:cubicBezTo>
                  <a:pt x="91721" y="25898"/>
                  <a:pt x="92771" y="12469"/>
                  <a:pt x="92771" y="7074"/>
                </a:cubicBezTo>
                <a:cubicBezTo>
                  <a:pt x="92771" y="1709"/>
                  <a:pt x="87225" y="0"/>
                  <a:pt x="84618" y="0"/>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2"/>
          <p:cNvSpPr txBox="1">
            <a:spLocks noGrp="1"/>
          </p:cNvSpPr>
          <p:nvPr>
            <p:ph type="title" idx="15"/>
          </p:nvPr>
        </p:nvSpPr>
        <p:spPr>
          <a:xfrm>
            <a:off x="914400" y="285809"/>
            <a:ext cx="7315200" cy="924602"/>
          </a:xfrm>
          <a:prstGeom prst="rect">
            <a:avLst/>
          </a:prstGeom>
        </p:spPr>
        <p:txBody>
          <a:bodyPr spcFirstLastPara="1" wrap="square" lIns="91425" tIns="91425" rIns="91425" bIns="91425" anchor="b" anchorCtr="0">
            <a:noAutofit/>
          </a:bodyPr>
          <a:lstStyle/>
          <a:p>
            <a:pPr lvl="0"/>
            <a:r>
              <a:rPr lang="en-US" dirty="0"/>
              <a:t>The reasons why people migrate are multiple and complex</a:t>
            </a:r>
            <a:endParaRPr dirty="0"/>
          </a:p>
        </p:txBody>
      </p:sp>
      <p:sp>
        <p:nvSpPr>
          <p:cNvPr id="448" name="Google Shape;448;p42"/>
          <p:cNvSpPr/>
          <p:nvPr/>
        </p:nvSpPr>
        <p:spPr>
          <a:xfrm>
            <a:off x="6836388" y="1280104"/>
            <a:ext cx="476400" cy="476400"/>
          </a:xfrm>
          <a:prstGeom prst="ellipse">
            <a:avLst/>
          </a:pr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1831200" y="2953766"/>
            <a:ext cx="476400" cy="476400"/>
          </a:xfrm>
          <a:prstGeom prst="ellipse">
            <a:avLst/>
          </a:pr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6836388" y="2953766"/>
            <a:ext cx="476400" cy="476400"/>
          </a:xfrm>
          <a:prstGeom prst="ellipse">
            <a:avLst/>
          </a:pr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1831200" y="1280122"/>
            <a:ext cx="476400" cy="476400"/>
          </a:xfrm>
          <a:prstGeom prst="ellipse">
            <a:avLst/>
          </a:pr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txBox="1">
            <a:spLocks noGrp="1"/>
          </p:cNvSpPr>
          <p:nvPr>
            <p:ph type="title" idx="7"/>
          </p:nvPr>
        </p:nvSpPr>
        <p:spPr>
          <a:xfrm>
            <a:off x="6174587" y="1799133"/>
            <a:ext cx="2275146" cy="1196906"/>
          </a:xfrm>
          <a:prstGeom prst="rect">
            <a:avLst/>
          </a:prstGeom>
        </p:spPr>
        <p:txBody>
          <a:bodyPr spcFirstLastPara="1" wrap="square" lIns="91425" tIns="91425" rIns="91425" bIns="91425" anchor="b" anchorCtr="0">
            <a:noAutofit/>
          </a:bodyPr>
          <a:lstStyle/>
          <a:p>
            <a:pPr lvl="0"/>
            <a:r>
              <a:rPr lang="en-US" dirty="0"/>
              <a:t>lack of public services such as health</a:t>
            </a:r>
            <a:endParaRPr dirty="0"/>
          </a:p>
        </p:txBody>
      </p:sp>
      <p:sp>
        <p:nvSpPr>
          <p:cNvPr id="455" name="Google Shape;455;p42"/>
          <p:cNvSpPr txBox="1">
            <a:spLocks noGrp="1"/>
          </p:cNvSpPr>
          <p:nvPr>
            <p:ph type="title" idx="2"/>
          </p:nvPr>
        </p:nvSpPr>
        <p:spPr>
          <a:xfrm>
            <a:off x="741595" y="1819270"/>
            <a:ext cx="2729411" cy="1176769"/>
          </a:xfrm>
          <a:prstGeom prst="rect">
            <a:avLst/>
          </a:prstGeom>
        </p:spPr>
        <p:txBody>
          <a:bodyPr spcFirstLastPara="1" wrap="square" lIns="91425" tIns="91425" rIns="91425" bIns="91425" anchor="b" anchorCtr="0">
            <a:noAutofit/>
          </a:bodyPr>
          <a:lstStyle/>
          <a:p>
            <a:pPr lvl="0"/>
            <a:r>
              <a:rPr lang="en-US" dirty="0"/>
              <a:t> the inability to lead a decent life without work</a:t>
            </a:r>
            <a:endParaRPr dirty="0"/>
          </a:p>
        </p:txBody>
      </p:sp>
      <p:sp>
        <p:nvSpPr>
          <p:cNvPr id="458" name="Google Shape;458;p42"/>
          <p:cNvSpPr txBox="1">
            <a:spLocks noGrp="1"/>
          </p:cNvSpPr>
          <p:nvPr>
            <p:ph type="title"/>
          </p:nvPr>
        </p:nvSpPr>
        <p:spPr>
          <a:xfrm>
            <a:off x="924400" y="3630235"/>
            <a:ext cx="2223928" cy="683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Security and education</a:t>
            </a:r>
            <a:endParaRPr dirty="0"/>
          </a:p>
        </p:txBody>
      </p:sp>
      <p:sp>
        <p:nvSpPr>
          <p:cNvPr id="459" name="Google Shape;459;p42"/>
          <p:cNvSpPr txBox="1">
            <a:spLocks noGrp="1"/>
          </p:cNvSpPr>
          <p:nvPr>
            <p:ph type="title" idx="9"/>
          </p:nvPr>
        </p:nvSpPr>
        <p:spPr>
          <a:xfrm>
            <a:off x="6144667" y="3396193"/>
            <a:ext cx="2478345" cy="12041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desire  to reconnect with family members</a:t>
            </a:r>
            <a:endParaRPr dirty="0"/>
          </a:p>
        </p:txBody>
      </p:sp>
      <p:sp>
        <p:nvSpPr>
          <p:cNvPr id="460" name="Google Shape;460;p42"/>
          <p:cNvSpPr txBox="1">
            <a:spLocks noGrp="1"/>
          </p:cNvSpPr>
          <p:nvPr>
            <p:ph type="title" idx="4"/>
          </p:nvPr>
        </p:nvSpPr>
        <p:spPr>
          <a:xfrm>
            <a:off x="1840800" y="1289722"/>
            <a:ext cx="457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1</a:t>
            </a:r>
            <a:endParaRPr sz="2400"/>
          </a:p>
        </p:txBody>
      </p:sp>
      <p:sp>
        <p:nvSpPr>
          <p:cNvPr id="461" name="Google Shape;461;p42"/>
          <p:cNvSpPr txBox="1">
            <a:spLocks noGrp="1"/>
          </p:cNvSpPr>
          <p:nvPr>
            <p:ph type="title" idx="13"/>
          </p:nvPr>
        </p:nvSpPr>
        <p:spPr>
          <a:xfrm>
            <a:off x="6845988" y="1292261"/>
            <a:ext cx="457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462" name="Google Shape;462;p42"/>
          <p:cNvSpPr txBox="1">
            <a:spLocks noGrp="1"/>
          </p:cNvSpPr>
          <p:nvPr>
            <p:ph type="title" idx="5"/>
          </p:nvPr>
        </p:nvSpPr>
        <p:spPr>
          <a:xfrm>
            <a:off x="1840800" y="2963366"/>
            <a:ext cx="457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463" name="Google Shape;463;p42"/>
          <p:cNvSpPr txBox="1">
            <a:spLocks noGrp="1"/>
          </p:cNvSpPr>
          <p:nvPr>
            <p:ph type="title" idx="14"/>
          </p:nvPr>
        </p:nvSpPr>
        <p:spPr>
          <a:xfrm>
            <a:off x="6845988" y="2963366"/>
            <a:ext cx="457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grpSp>
        <p:nvGrpSpPr>
          <p:cNvPr id="464" name="Google Shape;464;p42"/>
          <p:cNvGrpSpPr/>
          <p:nvPr/>
        </p:nvGrpSpPr>
        <p:grpSpPr>
          <a:xfrm>
            <a:off x="3378079" y="2036166"/>
            <a:ext cx="2387842" cy="2847305"/>
            <a:chOff x="2608975" y="3594575"/>
            <a:chExt cx="1326800" cy="1582100"/>
          </a:xfrm>
        </p:grpSpPr>
        <p:sp>
          <p:nvSpPr>
            <p:cNvPr id="465" name="Google Shape;465;p42"/>
            <p:cNvSpPr/>
            <p:nvPr/>
          </p:nvSpPr>
          <p:spPr>
            <a:xfrm>
              <a:off x="2879500" y="4358250"/>
              <a:ext cx="781200" cy="161900"/>
            </a:xfrm>
            <a:custGeom>
              <a:avLst/>
              <a:gdLst/>
              <a:ahLst/>
              <a:cxnLst/>
              <a:rect l="l" t="t" r="r" b="b"/>
              <a:pathLst>
                <a:path w="31248" h="6476" extrusionOk="0">
                  <a:moveTo>
                    <a:pt x="0" y="1"/>
                  </a:moveTo>
                  <a:lnTo>
                    <a:pt x="0" y="6475"/>
                  </a:lnTo>
                  <a:lnTo>
                    <a:pt x="31247" y="6475"/>
                  </a:lnTo>
                  <a:lnTo>
                    <a:pt x="31247"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805025" y="4671325"/>
              <a:ext cx="936225" cy="245475"/>
            </a:xfrm>
            <a:custGeom>
              <a:avLst/>
              <a:gdLst/>
              <a:ahLst/>
              <a:cxnLst/>
              <a:rect l="l" t="t" r="r" b="b"/>
              <a:pathLst>
                <a:path w="37449" h="9819" extrusionOk="0">
                  <a:moveTo>
                    <a:pt x="1" y="1"/>
                  </a:moveTo>
                  <a:lnTo>
                    <a:pt x="1" y="9819"/>
                  </a:lnTo>
                  <a:lnTo>
                    <a:pt x="37448" y="9819"/>
                  </a:lnTo>
                  <a:lnTo>
                    <a:pt x="374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80400" y="5023150"/>
              <a:ext cx="1179375" cy="152000"/>
            </a:xfrm>
            <a:custGeom>
              <a:avLst/>
              <a:gdLst/>
              <a:ahLst/>
              <a:cxnLst/>
              <a:rect l="l" t="t" r="r" b="b"/>
              <a:pathLst>
                <a:path w="47175" h="6080" extrusionOk="0">
                  <a:moveTo>
                    <a:pt x="1" y="1"/>
                  </a:moveTo>
                  <a:lnTo>
                    <a:pt x="1" y="6080"/>
                  </a:lnTo>
                  <a:lnTo>
                    <a:pt x="47175" y="6080"/>
                  </a:lnTo>
                  <a:lnTo>
                    <a:pt x="4717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202450" y="3751100"/>
              <a:ext cx="134525" cy="85125"/>
            </a:xfrm>
            <a:custGeom>
              <a:avLst/>
              <a:gdLst/>
              <a:ahLst/>
              <a:cxnLst/>
              <a:rect l="l" t="t" r="r" b="b"/>
              <a:pathLst>
                <a:path w="5381" h="3405" extrusionOk="0">
                  <a:moveTo>
                    <a:pt x="1" y="1"/>
                  </a:moveTo>
                  <a:lnTo>
                    <a:pt x="1" y="3405"/>
                  </a:lnTo>
                  <a:lnTo>
                    <a:pt x="5381" y="3405"/>
                  </a:lnTo>
                  <a:lnTo>
                    <a:pt x="5381"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3226775" y="3639400"/>
              <a:ext cx="85900" cy="67650"/>
            </a:xfrm>
            <a:custGeom>
              <a:avLst/>
              <a:gdLst/>
              <a:ahLst/>
              <a:cxnLst/>
              <a:rect l="l" t="t" r="r" b="b"/>
              <a:pathLst>
                <a:path w="3436" h="2706" extrusionOk="0">
                  <a:moveTo>
                    <a:pt x="0" y="1"/>
                  </a:moveTo>
                  <a:lnTo>
                    <a:pt x="0" y="2706"/>
                  </a:lnTo>
                  <a:lnTo>
                    <a:pt x="3435" y="2706"/>
                  </a:lnTo>
                  <a:lnTo>
                    <a:pt x="343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3202450" y="3612800"/>
              <a:ext cx="135300" cy="26625"/>
            </a:xfrm>
            <a:custGeom>
              <a:avLst/>
              <a:gdLst/>
              <a:ahLst/>
              <a:cxnLst/>
              <a:rect l="l" t="t" r="r" b="b"/>
              <a:pathLst>
                <a:path w="5412" h="1065" extrusionOk="0">
                  <a:moveTo>
                    <a:pt x="1" y="1"/>
                  </a:moveTo>
                  <a:lnTo>
                    <a:pt x="973" y="1065"/>
                  </a:lnTo>
                  <a:lnTo>
                    <a:pt x="4469" y="1065"/>
                  </a:lnTo>
                  <a:lnTo>
                    <a:pt x="5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3202450" y="3594575"/>
              <a:ext cx="134525" cy="19025"/>
            </a:xfrm>
            <a:custGeom>
              <a:avLst/>
              <a:gdLst/>
              <a:ahLst/>
              <a:cxnLst/>
              <a:rect l="l" t="t" r="r" b="b"/>
              <a:pathLst>
                <a:path w="5381" h="761" extrusionOk="0">
                  <a:moveTo>
                    <a:pt x="1" y="0"/>
                  </a:moveTo>
                  <a:lnTo>
                    <a:pt x="1" y="760"/>
                  </a:lnTo>
                  <a:lnTo>
                    <a:pt x="5381" y="760"/>
                  </a:lnTo>
                  <a:lnTo>
                    <a:pt x="5381"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3202450" y="3707025"/>
              <a:ext cx="134525" cy="19025"/>
            </a:xfrm>
            <a:custGeom>
              <a:avLst/>
              <a:gdLst/>
              <a:ahLst/>
              <a:cxnLst/>
              <a:rect l="l" t="t" r="r" b="b"/>
              <a:pathLst>
                <a:path w="5381" h="761" extrusionOk="0">
                  <a:moveTo>
                    <a:pt x="1" y="1"/>
                  </a:moveTo>
                  <a:lnTo>
                    <a:pt x="1" y="761"/>
                  </a:lnTo>
                  <a:lnTo>
                    <a:pt x="5381" y="761"/>
                  </a:lnTo>
                  <a:lnTo>
                    <a:pt x="5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3202450" y="3725275"/>
              <a:ext cx="135300" cy="26625"/>
            </a:xfrm>
            <a:custGeom>
              <a:avLst/>
              <a:gdLst/>
              <a:ahLst/>
              <a:cxnLst/>
              <a:rect l="l" t="t" r="r" b="b"/>
              <a:pathLst>
                <a:path w="5412" h="1065" extrusionOk="0">
                  <a:moveTo>
                    <a:pt x="1" y="0"/>
                  </a:moveTo>
                  <a:lnTo>
                    <a:pt x="973" y="1064"/>
                  </a:lnTo>
                  <a:lnTo>
                    <a:pt x="4469" y="1064"/>
                  </a:lnTo>
                  <a:lnTo>
                    <a:pt x="5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866575" y="4182725"/>
              <a:ext cx="808550" cy="53975"/>
            </a:xfrm>
            <a:custGeom>
              <a:avLst/>
              <a:gdLst/>
              <a:ahLst/>
              <a:cxnLst/>
              <a:rect l="l" t="t" r="r" b="b"/>
              <a:pathLst>
                <a:path w="32342" h="2159" extrusionOk="0">
                  <a:moveTo>
                    <a:pt x="1" y="0"/>
                  </a:moveTo>
                  <a:lnTo>
                    <a:pt x="1" y="2158"/>
                  </a:lnTo>
                  <a:lnTo>
                    <a:pt x="32342" y="2158"/>
                  </a:lnTo>
                  <a:lnTo>
                    <a:pt x="32342"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05025" y="4236675"/>
              <a:ext cx="944575" cy="28150"/>
            </a:xfrm>
            <a:custGeom>
              <a:avLst/>
              <a:gdLst/>
              <a:ahLst/>
              <a:cxnLst/>
              <a:rect l="l" t="t" r="r" b="b"/>
              <a:pathLst>
                <a:path w="37783" h="1126" extrusionOk="0">
                  <a:moveTo>
                    <a:pt x="1095" y="0"/>
                  </a:moveTo>
                  <a:cubicBezTo>
                    <a:pt x="487" y="0"/>
                    <a:pt x="1" y="487"/>
                    <a:pt x="1" y="1125"/>
                  </a:cubicBezTo>
                  <a:lnTo>
                    <a:pt x="37783" y="1125"/>
                  </a:lnTo>
                  <a:cubicBezTo>
                    <a:pt x="37783" y="548"/>
                    <a:pt x="37296" y="61"/>
                    <a:pt x="36719" y="0"/>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05025" y="4264025"/>
              <a:ext cx="944575" cy="28150"/>
            </a:xfrm>
            <a:custGeom>
              <a:avLst/>
              <a:gdLst/>
              <a:ahLst/>
              <a:cxnLst/>
              <a:rect l="l" t="t" r="r" b="b"/>
              <a:pathLst>
                <a:path w="37783" h="1126" extrusionOk="0">
                  <a:moveTo>
                    <a:pt x="1" y="1"/>
                  </a:moveTo>
                  <a:lnTo>
                    <a:pt x="1" y="1125"/>
                  </a:lnTo>
                  <a:lnTo>
                    <a:pt x="37783" y="1125"/>
                  </a:lnTo>
                  <a:lnTo>
                    <a:pt x="37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2805025" y="4292150"/>
              <a:ext cx="944575" cy="27375"/>
            </a:xfrm>
            <a:custGeom>
              <a:avLst/>
              <a:gdLst/>
              <a:ahLst/>
              <a:cxnLst/>
              <a:rect l="l" t="t" r="r" b="b"/>
              <a:pathLst>
                <a:path w="37783" h="1095" extrusionOk="0">
                  <a:moveTo>
                    <a:pt x="1" y="0"/>
                  </a:moveTo>
                  <a:lnTo>
                    <a:pt x="1" y="1095"/>
                  </a:lnTo>
                  <a:lnTo>
                    <a:pt x="37783" y="1095"/>
                  </a:lnTo>
                  <a:lnTo>
                    <a:pt x="37783"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2866575" y="4373450"/>
              <a:ext cx="27375" cy="159600"/>
            </a:xfrm>
            <a:custGeom>
              <a:avLst/>
              <a:gdLst/>
              <a:ahLst/>
              <a:cxnLst/>
              <a:rect l="l" t="t" r="r" b="b"/>
              <a:pathLst>
                <a:path w="1095" h="6384" extrusionOk="0">
                  <a:moveTo>
                    <a:pt x="1" y="1"/>
                  </a:moveTo>
                  <a:lnTo>
                    <a:pt x="1" y="6384"/>
                  </a:lnTo>
                  <a:lnTo>
                    <a:pt x="1095" y="6384"/>
                  </a:lnTo>
                  <a:lnTo>
                    <a:pt x="10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866575" y="4319500"/>
              <a:ext cx="808550" cy="53975"/>
            </a:xfrm>
            <a:custGeom>
              <a:avLst/>
              <a:gdLst/>
              <a:ahLst/>
              <a:cxnLst/>
              <a:rect l="l" t="t" r="r" b="b"/>
              <a:pathLst>
                <a:path w="32342" h="2159" extrusionOk="0">
                  <a:moveTo>
                    <a:pt x="1" y="1"/>
                  </a:moveTo>
                  <a:lnTo>
                    <a:pt x="1" y="2159"/>
                  </a:lnTo>
                  <a:lnTo>
                    <a:pt x="32342" y="2159"/>
                  </a:lnTo>
                  <a:lnTo>
                    <a:pt x="32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3647000" y="4373450"/>
              <a:ext cx="27375" cy="159600"/>
            </a:xfrm>
            <a:custGeom>
              <a:avLst/>
              <a:gdLst/>
              <a:ahLst/>
              <a:cxnLst/>
              <a:rect l="l" t="t" r="r" b="b"/>
              <a:pathLst>
                <a:path w="1095" h="6384" extrusionOk="0">
                  <a:moveTo>
                    <a:pt x="0" y="1"/>
                  </a:moveTo>
                  <a:lnTo>
                    <a:pt x="0" y="6384"/>
                  </a:lnTo>
                  <a:lnTo>
                    <a:pt x="1094" y="6384"/>
                  </a:lnTo>
                  <a:lnTo>
                    <a:pt x="1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00625" y="4373450"/>
              <a:ext cx="27375" cy="159600"/>
            </a:xfrm>
            <a:custGeom>
              <a:avLst/>
              <a:gdLst/>
              <a:ahLst/>
              <a:cxnLst/>
              <a:rect l="l" t="t" r="r" b="b"/>
              <a:pathLst>
                <a:path w="1095" h="6384" extrusionOk="0">
                  <a:moveTo>
                    <a:pt x="1" y="1"/>
                  </a:moveTo>
                  <a:lnTo>
                    <a:pt x="1" y="6384"/>
                  </a:lnTo>
                  <a:lnTo>
                    <a:pt x="1095" y="6384"/>
                  </a:lnTo>
                  <a:lnTo>
                    <a:pt x="10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44100" y="4373450"/>
              <a:ext cx="28125" cy="159600"/>
            </a:xfrm>
            <a:custGeom>
              <a:avLst/>
              <a:gdLst/>
              <a:ahLst/>
              <a:cxnLst/>
              <a:rect l="l" t="t" r="r" b="b"/>
              <a:pathLst>
                <a:path w="1125" h="6384" extrusionOk="0">
                  <a:moveTo>
                    <a:pt x="0" y="1"/>
                  </a:moveTo>
                  <a:lnTo>
                    <a:pt x="0" y="6384"/>
                  </a:lnTo>
                  <a:lnTo>
                    <a:pt x="1125" y="6384"/>
                  </a:lnTo>
                  <a:lnTo>
                    <a:pt x="1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3022350" y="4373450"/>
              <a:ext cx="28150" cy="159600"/>
            </a:xfrm>
            <a:custGeom>
              <a:avLst/>
              <a:gdLst/>
              <a:ahLst/>
              <a:cxnLst/>
              <a:rect l="l" t="t" r="r" b="b"/>
              <a:pathLst>
                <a:path w="1126" h="6384" extrusionOk="0">
                  <a:moveTo>
                    <a:pt x="1" y="1"/>
                  </a:moveTo>
                  <a:lnTo>
                    <a:pt x="1" y="6384"/>
                  </a:lnTo>
                  <a:lnTo>
                    <a:pt x="1125" y="6384"/>
                  </a:lnTo>
                  <a:lnTo>
                    <a:pt x="1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3256400" y="4373450"/>
              <a:ext cx="27375" cy="159600"/>
            </a:xfrm>
            <a:custGeom>
              <a:avLst/>
              <a:gdLst/>
              <a:ahLst/>
              <a:cxnLst/>
              <a:rect l="l" t="t" r="r" b="b"/>
              <a:pathLst>
                <a:path w="1095" h="6384" extrusionOk="0">
                  <a:moveTo>
                    <a:pt x="1" y="1"/>
                  </a:moveTo>
                  <a:lnTo>
                    <a:pt x="1" y="6384"/>
                  </a:lnTo>
                  <a:lnTo>
                    <a:pt x="1095" y="6384"/>
                  </a:lnTo>
                  <a:lnTo>
                    <a:pt x="10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3178125" y="4373450"/>
              <a:ext cx="28150" cy="159600"/>
            </a:xfrm>
            <a:custGeom>
              <a:avLst/>
              <a:gdLst/>
              <a:ahLst/>
              <a:cxnLst/>
              <a:rect l="l" t="t" r="r" b="b"/>
              <a:pathLst>
                <a:path w="1126" h="6384" extrusionOk="0">
                  <a:moveTo>
                    <a:pt x="1" y="1"/>
                  </a:moveTo>
                  <a:lnTo>
                    <a:pt x="1" y="6384"/>
                  </a:lnTo>
                  <a:lnTo>
                    <a:pt x="1126" y="6384"/>
                  </a:lnTo>
                  <a:lnTo>
                    <a:pt x="1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3334675" y="4373450"/>
              <a:ext cx="27375" cy="159600"/>
            </a:xfrm>
            <a:custGeom>
              <a:avLst/>
              <a:gdLst/>
              <a:ahLst/>
              <a:cxnLst/>
              <a:rect l="l" t="t" r="r" b="b"/>
              <a:pathLst>
                <a:path w="1095" h="6384" extrusionOk="0">
                  <a:moveTo>
                    <a:pt x="0" y="1"/>
                  </a:moveTo>
                  <a:lnTo>
                    <a:pt x="0" y="6384"/>
                  </a:lnTo>
                  <a:lnTo>
                    <a:pt x="1095" y="6384"/>
                  </a:lnTo>
                  <a:lnTo>
                    <a:pt x="10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3412950" y="4374225"/>
              <a:ext cx="27375" cy="159600"/>
            </a:xfrm>
            <a:custGeom>
              <a:avLst/>
              <a:gdLst/>
              <a:ahLst/>
              <a:cxnLst/>
              <a:rect l="l" t="t" r="r" b="b"/>
              <a:pathLst>
                <a:path w="1095" h="6384" extrusionOk="0">
                  <a:moveTo>
                    <a:pt x="0" y="0"/>
                  </a:moveTo>
                  <a:lnTo>
                    <a:pt x="0" y="6383"/>
                  </a:lnTo>
                  <a:lnTo>
                    <a:pt x="1094" y="6383"/>
                  </a:lnTo>
                  <a:lnTo>
                    <a:pt x="1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491225" y="4373450"/>
              <a:ext cx="27375" cy="159600"/>
            </a:xfrm>
            <a:custGeom>
              <a:avLst/>
              <a:gdLst/>
              <a:ahLst/>
              <a:cxnLst/>
              <a:rect l="l" t="t" r="r" b="b"/>
              <a:pathLst>
                <a:path w="1095" h="6384" extrusionOk="0">
                  <a:moveTo>
                    <a:pt x="0" y="1"/>
                  </a:moveTo>
                  <a:lnTo>
                    <a:pt x="0" y="6384"/>
                  </a:lnTo>
                  <a:lnTo>
                    <a:pt x="1094" y="6384"/>
                  </a:lnTo>
                  <a:lnTo>
                    <a:pt x="1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568725" y="4373450"/>
              <a:ext cx="28125" cy="159600"/>
            </a:xfrm>
            <a:custGeom>
              <a:avLst/>
              <a:gdLst/>
              <a:ahLst/>
              <a:cxnLst/>
              <a:rect l="l" t="t" r="r" b="b"/>
              <a:pathLst>
                <a:path w="1125" h="6384" extrusionOk="0">
                  <a:moveTo>
                    <a:pt x="0" y="1"/>
                  </a:moveTo>
                  <a:lnTo>
                    <a:pt x="0" y="6384"/>
                  </a:lnTo>
                  <a:lnTo>
                    <a:pt x="1125" y="6384"/>
                  </a:lnTo>
                  <a:lnTo>
                    <a:pt x="1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2866575" y="4478325"/>
              <a:ext cx="808550" cy="53975"/>
            </a:xfrm>
            <a:custGeom>
              <a:avLst/>
              <a:gdLst/>
              <a:ahLst/>
              <a:cxnLst/>
              <a:rect l="l" t="t" r="r" b="b"/>
              <a:pathLst>
                <a:path w="32342" h="2159" extrusionOk="0">
                  <a:moveTo>
                    <a:pt x="1" y="0"/>
                  </a:moveTo>
                  <a:lnTo>
                    <a:pt x="1" y="2158"/>
                  </a:lnTo>
                  <a:lnTo>
                    <a:pt x="32342" y="2158"/>
                  </a:lnTo>
                  <a:lnTo>
                    <a:pt x="32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2905325" y="3789850"/>
              <a:ext cx="730300" cy="366300"/>
            </a:xfrm>
            <a:custGeom>
              <a:avLst/>
              <a:gdLst/>
              <a:ahLst/>
              <a:cxnLst/>
              <a:rect l="l" t="t" r="r" b="b"/>
              <a:pathLst>
                <a:path w="29212" h="14652" extrusionOk="0">
                  <a:moveTo>
                    <a:pt x="13527" y="1"/>
                  </a:moveTo>
                  <a:cubicBezTo>
                    <a:pt x="6050" y="1"/>
                    <a:pt x="1" y="6080"/>
                    <a:pt x="1" y="13527"/>
                  </a:cubicBezTo>
                  <a:lnTo>
                    <a:pt x="1" y="14652"/>
                  </a:lnTo>
                  <a:lnTo>
                    <a:pt x="29211" y="14652"/>
                  </a:lnTo>
                  <a:lnTo>
                    <a:pt x="29211" y="13527"/>
                  </a:lnTo>
                  <a:cubicBezTo>
                    <a:pt x="29211" y="6019"/>
                    <a:pt x="23132" y="1"/>
                    <a:pt x="15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866575" y="4155375"/>
              <a:ext cx="808550" cy="27375"/>
            </a:xfrm>
            <a:custGeom>
              <a:avLst/>
              <a:gdLst/>
              <a:ahLst/>
              <a:cxnLst/>
              <a:rect l="l" t="t" r="r" b="b"/>
              <a:pathLst>
                <a:path w="32342" h="1095" extrusionOk="0">
                  <a:moveTo>
                    <a:pt x="1" y="0"/>
                  </a:moveTo>
                  <a:lnTo>
                    <a:pt x="1" y="1094"/>
                  </a:lnTo>
                  <a:lnTo>
                    <a:pt x="32342" y="1094"/>
                  </a:lnTo>
                  <a:lnTo>
                    <a:pt x="32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2865825" y="4182725"/>
              <a:ext cx="183925" cy="53975"/>
            </a:xfrm>
            <a:custGeom>
              <a:avLst/>
              <a:gdLst/>
              <a:ahLst/>
              <a:cxnLst/>
              <a:rect l="l" t="t" r="r" b="b"/>
              <a:pathLst>
                <a:path w="7357" h="2159" extrusionOk="0">
                  <a:moveTo>
                    <a:pt x="0" y="0"/>
                  </a:moveTo>
                  <a:lnTo>
                    <a:pt x="0" y="2158"/>
                  </a:lnTo>
                  <a:lnTo>
                    <a:pt x="7356" y="2158"/>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3489700" y="4182725"/>
              <a:ext cx="183900" cy="53975"/>
            </a:xfrm>
            <a:custGeom>
              <a:avLst/>
              <a:gdLst/>
              <a:ahLst/>
              <a:cxnLst/>
              <a:rect l="l" t="t" r="r" b="b"/>
              <a:pathLst>
                <a:path w="7356" h="2159" extrusionOk="0">
                  <a:moveTo>
                    <a:pt x="0" y="0"/>
                  </a:moveTo>
                  <a:lnTo>
                    <a:pt x="0" y="2158"/>
                  </a:lnTo>
                  <a:lnTo>
                    <a:pt x="7356" y="2158"/>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2719150" y="4532275"/>
              <a:ext cx="1101875" cy="27375"/>
            </a:xfrm>
            <a:custGeom>
              <a:avLst/>
              <a:gdLst/>
              <a:ahLst/>
              <a:cxnLst/>
              <a:rect l="l" t="t" r="r" b="b"/>
              <a:pathLst>
                <a:path w="44075" h="1095" extrusionOk="0">
                  <a:moveTo>
                    <a:pt x="1095" y="0"/>
                  </a:moveTo>
                  <a:cubicBezTo>
                    <a:pt x="487" y="0"/>
                    <a:pt x="1" y="487"/>
                    <a:pt x="1" y="1095"/>
                  </a:cubicBezTo>
                  <a:lnTo>
                    <a:pt x="44075" y="1095"/>
                  </a:lnTo>
                  <a:cubicBezTo>
                    <a:pt x="44075" y="547"/>
                    <a:pt x="43588" y="31"/>
                    <a:pt x="4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719150" y="4559625"/>
              <a:ext cx="1101875" cy="28150"/>
            </a:xfrm>
            <a:custGeom>
              <a:avLst/>
              <a:gdLst/>
              <a:ahLst/>
              <a:cxnLst/>
              <a:rect l="l" t="t" r="r" b="b"/>
              <a:pathLst>
                <a:path w="44075" h="1126" extrusionOk="0">
                  <a:moveTo>
                    <a:pt x="1" y="1"/>
                  </a:moveTo>
                  <a:lnTo>
                    <a:pt x="1" y="1125"/>
                  </a:lnTo>
                  <a:lnTo>
                    <a:pt x="44075" y="1125"/>
                  </a:lnTo>
                  <a:lnTo>
                    <a:pt x="4407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a:off x="2719150" y="4586975"/>
              <a:ext cx="1101875" cy="54750"/>
            </a:xfrm>
            <a:custGeom>
              <a:avLst/>
              <a:gdLst/>
              <a:ahLst/>
              <a:cxnLst/>
              <a:rect l="l" t="t" r="r" b="b"/>
              <a:pathLst>
                <a:path w="44075" h="2190" extrusionOk="0">
                  <a:moveTo>
                    <a:pt x="1" y="1"/>
                  </a:moveTo>
                  <a:lnTo>
                    <a:pt x="1" y="2189"/>
                  </a:lnTo>
                  <a:lnTo>
                    <a:pt x="44075" y="2189"/>
                  </a:lnTo>
                  <a:lnTo>
                    <a:pt x="440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2"/>
            <p:cNvSpPr/>
            <p:nvPr/>
          </p:nvSpPr>
          <p:spPr>
            <a:xfrm>
              <a:off x="2719150" y="4586975"/>
              <a:ext cx="238650" cy="54750"/>
            </a:xfrm>
            <a:custGeom>
              <a:avLst/>
              <a:gdLst/>
              <a:ahLst/>
              <a:cxnLst/>
              <a:rect l="l" t="t" r="r" b="b"/>
              <a:pathLst>
                <a:path w="9546" h="2190" extrusionOk="0">
                  <a:moveTo>
                    <a:pt x="1" y="1"/>
                  </a:moveTo>
                  <a:lnTo>
                    <a:pt x="1" y="2189"/>
                  </a:lnTo>
                  <a:lnTo>
                    <a:pt x="9545" y="2189"/>
                  </a:lnTo>
                  <a:lnTo>
                    <a:pt x="954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2"/>
            <p:cNvSpPr/>
            <p:nvPr/>
          </p:nvSpPr>
          <p:spPr>
            <a:xfrm>
              <a:off x="3582400" y="4586975"/>
              <a:ext cx="238625" cy="54750"/>
            </a:xfrm>
            <a:custGeom>
              <a:avLst/>
              <a:gdLst/>
              <a:ahLst/>
              <a:cxnLst/>
              <a:rect l="l" t="t" r="r" b="b"/>
              <a:pathLst>
                <a:path w="9545" h="2190" extrusionOk="0">
                  <a:moveTo>
                    <a:pt x="0" y="1"/>
                  </a:moveTo>
                  <a:lnTo>
                    <a:pt x="0" y="2189"/>
                  </a:lnTo>
                  <a:lnTo>
                    <a:pt x="9545" y="2189"/>
                  </a:lnTo>
                  <a:lnTo>
                    <a:pt x="954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a:off x="2791350" y="4643225"/>
              <a:ext cx="964325" cy="53975"/>
            </a:xfrm>
            <a:custGeom>
              <a:avLst/>
              <a:gdLst/>
              <a:ahLst/>
              <a:cxnLst/>
              <a:rect l="l" t="t" r="r" b="b"/>
              <a:pathLst>
                <a:path w="38573" h="2159" extrusionOk="0">
                  <a:moveTo>
                    <a:pt x="1" y="0"/>
                  </a:moveTo>
                  <a:lnTo>
                    <a:pt x="1" y="2158"/>
                  </a:lnTo>
                  <a:lnTo>
                    <a:pt x="38573" y="2158"/>
                  </a:lnTo>
                  <a:lnTo>
                    <a:pt x="385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3728300" y="4697925"/>
              <a:ext cx="27375" cy="205950"/>
            </a:xfrm>
            <a:custGeom>
              <a:avLst/>
              <a:gdLst/>
              <a:ahLst/>
              <a:cxnLst/>
              <a:rect l="l" t="t" r="r" b="b"/>
              <a:pathLst>
                <a:path w="1095" h="8238" extrusionOk="0">
                  <a:moveTo>
                    <a:pt x="0" y="1"/>
                  </a:moveTo>
                  <a:lnTo>
                    <a:pt x="0" y="8238"/>
                  </a:lnTo>
                  <a:lnTo>
                    <a:pt x="1095" y="8238"/>
                  </a:lnTo>
                  <a:lnTo>
                    <a:pt x="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3181925" y="4697925"/>
              <a:ext cx="27400" cy="206725"/>
            </a:xfrm>
            <a:custGeom>
              <a:avLst/>
              <a:gdLst/>
              <a:ahLst/>
              <a:cxnLst/>
              <a:rect l="l" t="t" r="r" b="b"/>
              <a:pathLst>
                <a:path w="1096" h="8269" extrusionOk="0">
                  <a:moveTo>
                    <a:pt x="1" y="1"/>
                  </a:moveTo>
                  <a:lnTo>
                    <a:pt x="1" y="8268"/>
                  </a:lnTo>
                  <a:lnTo>
                    <a:pt x="1095" y="8268"/>
                  </a:lnTo>
                  <a:lnTo>
                    <a:pt x="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2869625" y="4697925"/>
              <a:ext cx="27375" cy="205950"/>
            </a:xfrm>
            <a:custGeom>
              <a:avLst/>
              <a:gdLst/>
              <a:ahLst/>
              <a:cxnLst/>
              <a:rect l="l" t="t" r="r" b="b"/>
              <a:pathLst>
                <a:path w="1095" h="8238" extrusionOk="0">
                  <a:moveTo>
                    <a:pt x="0" y="1"/>
                  </a:moveTo>
                  <a:lnTo>
                    <a:pt x="0" y="8238"/>
                  </a:lnTo>
                  <a:lnTo>
                    <a:pt x="1095" y="8238"/>
                  </a:lnTo>
                  <a:lnTo>
                    <a:pt x="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3103675" y="4697925"/>
              <a:ext cx="27375" cy="206725"/>
            </a:xfrm>
            <a:custGeom>
              <a:avLst/>
              <a:gdLst/>
              <a:ahLst/>
              <a:cxnLst/>
              <a:rect l="l" t="t" r="r" b="b"/>
              <a:pathLst>
                <a:path w="1095" h="8269" extrusionOk="0">
                  <a:moveTo>
                    <a:pt x="0" y="1"/>
                  </a:moveTo>
                  <a:lnTo>
                    <a:pt x="0" y="8268"/>
                  </a:lnTo>
                  <a:lnTo>
                    <a:pt x="1094" y="8268"/>
                  </a:lnTo>
                  <a:lnTo>
                    <a:pt x="1094"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3337725" y="4697925"/>
              <a:ext cx="27375" cy="205950"/>
            </a:xfrm>
            <a:custGeom>
              <a:avLst/>
              <a:gdLst/>
              <a:ahLst/>
              <a:cxnLst/>
              <a:rect l="l" t="t" r="r" b="b"/>
              <a:pathLst>
                <a:path w="1095" h="8238" extrusionOk="0">
                  <a:moveTo>
                    <a:pt x="0" y="1"/>
                  </a:moveTo>
                  <a:lnTo>
                    <a:pt x="0" y="8238"/>
                  </a:lnTo>
                  <a:lnTo>
                    <a:pt x="1094" y="8238"/>
                  </a:lnTo>
                  <a:lnTo>
                    <a:pt x="1094"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3259450" y="4698675"/>
              <a:ext cx="27375" cy="205975"/>
            </a:xfrm>
            <a:custGeom>
              <a:avLst/>
              <a:gdLst/>
              <a:ahLst/>
              <a:cxnLst/>
              <a:rect l="l" t="t" r="r" b="b"/>
              <a:pathLst>
                <a:path w="1095" h="8239" extrusionOk="0">
                  <a:moveTo>
                    <a:pt x="0" y="1"/>
                  </a:moveTo>
                  <a:lnTo>
                    <a:pt x="0" y="8238"/>
                  </a:lnTo>
                  <a:lnTo>
                    <a:pt x="1095" y="8238"/>
                  </a:lnTo>
                  <a:lnTo>
                    <a:pt x="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a:off x="3415975" y="4697925"/>
              <a:ext cx="27400" cy="205950"/>
            </a:xfrm>
            <a:custGeom>
              <a:avLst/>
              <a:gdLst/>
              <a:ahLst/>
              <a:cxnLst/>
              <a:rect l="l" t="t" r="r" b="b"/>
              <a:pathLst>
                <a:path w="1096" h="8238" extrusionOk="0">
                  <a:moveTo>
                    <a:pt x="1" y="1"/>
                  </a:moveTo>
                  <a:lnTo>
                    <a:pt x="1" y="8238"/>
                  </a:lnTo>
                  <a:lnTo>
                    <a:pt x="1095" y="8238"/>
                  </a:lnTo>
                  <a:lnTo>
                    <a:pt x="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a:off x="3494250" y="4697925"/>
              <a:ext cx="27375" cy="205950"/>
            </a:xfrm>
            <a:custGeom>
              <a:avLst/>
              <a:gdLst/>
              <a:ahLst/>
              <a:cxnLst/>
              <a:rect l="l" t="t" r="r" b="b"/>
              <a:pathLst>
                <a:path w="1095" h="8238" extrusionOk="0">
                  <a:moveTo>
                    <a:pt x="1" y="1"/>
                  </a:moveTo>
                  <a:lnTo>
                    <a:pt x="1" y="8238"/>
                  </a:lnTo>
                  <a:lnTo>
                    <a:pt x="1095" y="8238"/>
                  </a:lnTo>
                  <a:lnTo>
                    <a:pt x="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3571750" y="4697925"/>
              <a:ext cx="28150" cy="206725"/>
            </a:xfrm>
            <a:custGeom>
              <a:avLst/>
              <a:gdLst/>
              <a:ahLst/>
              <a:cxnLst/>
              <a:rect l="l" t="t" r="r" b="b"/>
              <a:pathLst>
                <a:path w="1126" h="8269" extrusionOk="0">
                  <a:moveTo>
                    <a:pt x="1" y="1"/>
                  </a:moveTo>
                  <a:lnTo>
                    <a:pt x="1" y="8268"/>
                  </a:lnTo>
                  <a:lnTo>
                    <a:pt x="1126" y="8268"/>
                  </a:lnTo>
                  <a:lnTo>
                    <a:pt x="1126"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3650025" y="4697175"/>
              <a:ext cx="27375" cy="206700"/>
            </a:xfrm>
            <a:custGeom>
              <a:avLst/>
              <a:gdLst/>
              <a:ahLst/>
              <a:cxnLst/>
              <a:rect l="l" t="t" r="r" b="b"/>
              <a:pathLst>
                <a:path w="1095" h="8268" extrusionOk="0">
                  <a:moveTo>
                    <a:pt x="1" y="0"/>
                  </a:moveTo>
                  <a:lnTo>
                    <a:pt x="1" y="8268"/>
                  </a:lnTo>
                  <a:lnTo>
                    <a:pt x="1095" y="8268"/>
                  </a:lnTo>
                  <a:lnTo>
                    <a:pt x="1095"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3025400" y="4697925"/>
              <a:ext cx="28150" cy="205950"/>
            </a:xfrm>
            <a:custGeom>
              <a:avLst/>
              <a:gdLst/>
              <a:ahLst/>
              <a:cxnLst/>
              <a:rect l="l" t="t" r="r" b="b"/>
              <a:pathLst>
                <a:path w="1126" h="8238" extrusionOk="0">
                  <a:moveTo>
                    <a:pt x="0" y="1"/>
                  </a:moveTo>
                  <a:lnTo>
                    <a:pt x="0" y="8238"/>
                  </a:lnTo>
                  <a:lnTo>
                    <a:pt x="1125" y="8238"/>
                  </a:lnTo>
                  <a:lnTo>
                    <a:pt x="112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2947125" y="4697925"/>
              <a:ext cx="28150" cy="205950"/>
            </a:xfrm>
            <a:custGeom>
              <a:avLst/>
              <a:gdLst/>
              <a:ahLst/>
              <a:cxnLst/>
              <a:rect l="l" t="t" r="r" b="b"/>
              <a:pathLst>
                <a:path w="1126" h="8238" extrusionOk="0">
                  <a:moveTo>
                    <a:pt x="1" y="1"/>
                  </a:moveTo>
                  <a:lnTo>
                    <a:pt x="1" y="8238"/>
                  </a:lnTo>
                  <a:lnTo>
                    <a:pt x="1125" y="8238"/>
                  </a:lnTo>
                  <a:lnTo>
                    <a:pt x="112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2791350" y="4849900"/>
              <a:ext cx="964325" cy="53975"/>
            </a:xfrm>
            <a:custGeom>
              <a:avLst/>
              <a:gdLst/>
              <a:ahLst/>
              <a:cxnLst/>
              <a:rect l="l" t="t" r="r" b="b"/>
              <a:pathLst>
                <a:path w="38573" h="2159" extrusionOk="0">
                  <a:moveTo>
                    <a:pt x="1" y="1"/>
                  </a:moveTo>
                  <a:lnTo>
                    <a:pt x="1" y="2159"/>
                  </a:lnTo>
                  <a:lnTo>
                    <a:pt x="38573" y="2159"/>
                  </a:lnTo>
                  <a:lnTo>
                    <a:pt x="38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2680400" y="4903850"/>
              <a:ext cx="1179375" cy="91225"/>
            </a:xfrm>
            <a:custGeom>
              <a:avLst/>
              <a:gdLst/>
              <a:ahLst/>
              <a:cxnLst/>
              <a:rect l="l" t="t" r="r" b="b"/>
              <a:pathLst>
                <a:path w="47175" h="3649" extrusionOk="0">
                  <a:moveTo>
                    <a:pt x="1551" y="1"/>
                  </a:moveTo>
                  <a:lnTo>
                    <a:pt x="1" y="3648"/>
                  </a:lnTo>
                  <a:lnTo>
                    <a:pt x="47175" y="3648"/>
                  </a:lnTo>
                  <a:lnTo>
                    <a:pt x="456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2680400" y="4903850"/>
              <a:ext cx="277400" cy="91225"/>
            </a:xfrm>
            <a:custGeom>
              <a:avLst/>
              <a:gdLst/>
              <a:ahLst/>
              <a:cxnLst/>
              <a:rect l="l" t="t" r="r" b="b"/>
              <a:pathLst>
                <a:path w="11096" h="3649" extrusionOk="0">
                  <a:moveTo>
                    <a:pt x="1551" y="1"/>
                  </a:moveTo>
                  <a:lnTo>
                    <a:pt x="1" y="3648"/>
                  </a:lnTo>
                  <a:lnTo>
                    <a:pt x="11095" y="3648"/>
                  </a:lnTo>
                  <a:lnTo>
                    <a:pt x="1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3582400" y="4903850"/>
              <a:ext cx="277375" cy="91225"/>
            </a:xfrm>
            <a:custGeom>
              <a:avLst/>
              <a:gdLst/>
              <a:ahLst/>
              <a:cxnLst/>
              <a:rect l="l" t="t" r="r" b="b"/>
              <a:pathLst>
                <a:path w="11095" h="3649" extrusionOk="0">
                  <a:moveTo>
                    <a:pt x="0" y="1"/>
                  </a:moveTo>
                  <a:lnTo>
                    <a:pt x="0" y="3648"/>
                  </a:lnTo>
                  <a:lnTo>
                    <a:pt x="11095" y="3648"/>
                  </a:lnTo>
                  <a:lnTo>
                    <a:pt x="954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791350" y="4849900"/>
              <a:ext cx="964325" cy="27375"/>
            </a:xfrm>
            <a:custGeom>
              <a:avLst/>
              <a:gdLst/>
              <a:ahLst/>
              <a:cxnLst/>
              <a:rect l="l" t="t" r="r" b="b"/>
              <a:pathLst>
                <a:path w="38573" h="1095" extrusionOk="0">
                  <a:moveTo>
                    <a:pt x="1" y="1"/>
                  </a:moveTo>
                  <a:lnTo>
                    <a:pt x="1" y="1095"/>
                  </a:lnTo>
                  <a:lnTo>
                    <a:pt x="38573" y="1095"/>
                  </a:lnTo>
                  <a:lnTo>
                    <a:pt x="38573"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2608975" y="4995050"/>
              <a:ext cx="1326800" cy="57000"/>
            </a:xfrm>
            <a:custGeom>
              <a:avLst/>
              <a:gdLst/>
              <a:ahLst/>
              <a:cxnLst/>
              <a:rect l="l" t="t" r="r" b="b"/>
              <a:pathLst>
                <a:path w="53072" h="2280" extrusionOk="0">
                  <a:moveTo>
                    <a:pt x="1156" y="0"/>
                  </a:moveTo>
                  <a:cubicBezTo>
                    <a:pt x="487" y="0"/>
                    <a:pt x="1" y="517"/>
                    <a:pt x="1" y="1125"/>
                  </a:cubicBezTo>
                  <a:cubicBezTo>
                    <a:pt x="1" y="1794"/>
                    <a:pt x="548" y="2280"/>
                    <a:pt x="1156" y="2280"/>
                  </a:cubicBezTo>
                  <a:lnTo>
                    <a:pt x="51977" y="2280"/>
                  </a:lnTo>
                  <a:cubicBezTo>
                    <a:pt x="52585" y="2280"/>
                    <a:pt x="53071" y="1794"/>
                    <a:pt x="53071" y="1125"/>
                  </a:cubicBezTo>
                  <a:cubicBezTo>
                    <a:pt x="53071" y="487"/>
                    <a:pt x="52555" y="0"/>
                    <a:pt x="5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2865825" y="4182725"/>
              <a:ext cx="91975" cy="53975"/>
            </a:xfrm>
            <a:custGeom>
              <a:avLst/>
              <a:gdLst/>
              <a:ahLst/>
              <a:cxnLst/>
              <a:rect l="l" t="t" r="r" b="b"/>
              <a:pathLst>
                <a:path w="3679" h="2159" extrusionOk="0">
                  <a:moveTo>
                    <a:pt x="0" y="0"/>
                  </a:moveTo>
                  <a:lnTo>
                    <a:pt x="0" y="2158"/>
                  </a:lnTo>
                  <a:lnTo>
                    <a:pt x="3678" y="2158"/>
                  </a:lnTo>
                  <a:lnTo>
                    <a:pt x="3678"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3582400" y="4182725"/>
              <a:ext cx="92725" cy="53975"/>
            </a:xfrm>
            <a:custGeom>
              <a:avLst/>
              <a:gdLst/>
              <a:ahLst/>
              <a:cxnLst/>
              <a:rect l="l" t="t" r="r" b="b"/>
              <a:pathLst>
                <a:path w="3709" h="2159" extrusionOk="0">
                  <a:moveTo>
                    <a:pt x="0" y="0"/>
                  </a:moveTo>
                  <a:lnTo>
                    <a:pt x="0" y="2158"/>
                  </a:lnTo>
                  <a:lnTo>
                    <a:pt x="3709" y="2158"/>
                  </a:lnTo>
                  <a:lnTo>
                    <a:pt x="3709"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2719150" y="4586975"/>
              <a:ext cx="120100" cy="54750"/>
            </a:xfrm>
            <a:custGeom>
              <a:avLst/>
              <a:gdLst/>
              <a:ahLst/>
              <a:cxnLst/>
              <a:rect l="l" t="t" r="r" b="b"/>
              <a:pathLst>
                <a:path w="4804" h="2190" extrusionOk="0">
                  <a:moveTo>
                    <a:pt x="1" y="1"/>
                  </a:moveTo>
                  <a:lnTo>
                    <a:pt x="1" y="2189"/>
                  </a:lnTo>
                  <a:lnTo>
                    <a:pt x="4803" y="2189"/>
                  </a:lnTo>
                  <a:lnTo>
                    <a:pt x="4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3701700" y="4586975"/>
              <a:ext cx="119325" cy="54750"/>
            </a:xfrm>
            <a:custGeom>
              <a:avLst/>
              <a:gdLst/>
              <a:ahLst/>
              <a:cxnLst/>
              <a:rect l="l" t="t" r="r" b="b"/>
              <a:pathLst>
                <a:path w="4773" h="2190" extrusionOk="0">
                  <a:moveTo>
                    <a:pt x="1" y="1"/>
                  </a:moveTo>
                  <a:lnTo>
                    <a:pt x="1" y="2189"/>
                  </a:lnTo>
                  <a:lnTo>
                    <a:pt x="4773" y="2189"/>
                  </a:lnTo>
                  <a:lnTo>
                    <a:pt x="47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2680400" y="5148550"/>
              <a:ext cx="1179375" cy="28125"/>
            </a:xfrm>
            <a:custGeom>
              <a:avLst/>
              <a:gdLst/>
              <a:ahLst/>
              <a:cxnLst/>
              <a:rect l="l" t="t" r="r" b="b"/>
              <a:pathLst>
                <a:path w="47175" h="1125" extrusionOk="0">
                  <a:moveTo>
                    <a:pt x="1" y="0"/>
                  </a:moveTo>
                  <a:lnTo>
                    <a:pt x="1" y="1125"/>
                  </a:lnTo>
                  <a:lnTo>
                    <a:pt x="47175" y="1125"/>
                  </a:lnTo>
                  <a:lnTo>
                    <a:pt x="47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2680400" y="5052025"/>
              <a:ext cx="1179375" cy="27400"/>
            </a:xfrm>
            <a:custGeom>
              <a:avLst/>
              <a:gdLst/>
              <a:ahLst/>
              <a:cxnLst/>
              <a:rect l="l" t="t" r="r" b="b"/>
              <a:pathLst>
                <a:path w="47175" h="1096" extrusionOk="0">
                  <a:moveTo>
                    <a:pt x="1" y="1"/>
                  </a:moveTo>
                  <a:lnTo>
                    <a:pt x="1" y="1095"/>
                  </a:lnTo>
                  <a:lnTo>
                    <a:pt x="47175" y="1095"/>
                  </a:lnTo>
                  <a:lnTo>
                    <a:pt x="4717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2957775" y="5079400"/>
              <a:ext cx="623900" cy="69175"/>
            </a:xfrm>
            <a:custGeom>
              <a:avLst/>
              <a:gdLst/>
              <a:ahLst/>
              <a:cxnLst/>
              <a:rect l="l" t="t" r="r" b="b"/>
              <a:pathLst>
                <a:path w="24956" h="2767" extrusionOk="0">
                  <a:moveTo>
                    <a:pt x="0" y="0"/>
                  </a:moveTo>
                  <a:lnTo>
                    <a:pt x="0" y="2766"/>
                  </a:lnTo>
                  <a:lnTo>
                    <a:pt x="24955" y="2766"/>
                  </a:lnTo>
                  <a:lnTo>
                    <a:pt x="249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2791350" y="4698675"/>
              <a:ext cx="27375" cy="205975"/>
            </a:xfrm>
            <a:custGeom>
              <a:avLst/>
              <a:gdLst/>
              <a:ahLst/>
              <a:cxnLst/>
              <a:rect l="l" t="t" r="r" b="b"/>
              <a:pathLst>
                <a:path w="1095" h="8239" extrusionOk="0">
                  <a:moveTo>
                    <a:pt x="1" y="1"/>
                  </a:moveTo>
                  <a:lnTo>
                    <a:pt x="1" y="8238"/>
                  </a:lnTo>
                  <a:lnTo>
                    <a:pt x="1095" y="8238"/>
                  </a:lnTo>
                  <a:lnTo>
                    <a:pt x="109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4"/>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Google Shape;540;p44"/>
          <p:cNvSpPr txBox="1">
            <a:spLocks noGrp="1"/>
          </p:cNvSpPr>
          <p:nvPr>
            <p:ph type="subTitle" idx="1"/>
          </p:nvPr>
        </p:nvSpPr>
        <p:spPr>
          <a:xfrm>
            <a:off x="712391" y="539951"/>
            <a:ext cx="6496224" cy="3005198"/>
          </a:xfrm>
          <a:prstGeom prst="rect">
            <a:avLst/>
          </a:prstGeom>
        </p:spPr>
        <p:txBody>
          <a:bodyPr spcFirstLastPara="1" wrap="square" lIns="91425" tIns="91425" rIns="91425" bIns="91425" anchor="t" anchorCtr="0">
            <a:noAutofit/>
          </a:bodyPr>
          <a:lstStyle/>
          <a:p>
            <a:pPr marL="0" lvl="0" indent="0" algn="l"/>
            <a:r>
              <a:rPr lang="en-US" sz="1600" dirty="0"/>
              <a:t>In recent years there has been a huge increase in the number of people migrating worldwide. Most migrants are young about one third of them are between 15 and 34 years of age. </a:t>
            </a:r>
          </a:p>
          <a:p>
            <a:pPr marL="0" lvl="0" indent="0" algn="l"/>
            <a:r>
              <a:rPr lang="en-US" sz="1600" dirty="0"/>
              <a:t>Migration has always existed. It is part of the growth and change of a country, with people seeking better jobs and lives in their home country and also outside it. Changing cities or moving to a new town is often the first step before crossing international borders and becoming an international migrant, so it is very likely that there are more internal migrants than international migrants. If internal movements of citizens have always existed, why is migration such a challenge today</a:t>
            </a:r>
            <a:r>
              <a:rPr lang="en-US" dirty="0"/>
              <a:t>?</a:t>
            </a:r>
            <a:endParaRPr dirty="0"/>
          </a:p>
        </p:txBody>
      </p:sp>
      <p:grpSp>
        <p:nvGrpSpPr>
          <p:cNvPr id="541" name="Google Shape;541;p44"/>
          <p:cNvGrpSpPr/>
          <p:nvPr/>
        </p:nvGrpSpPr>
        <p:grpSpPr>
          <a:xfrm>
            <a:off x="6325996" y="539951"/>
            <a:ext cx="1984313" cy="4638095"/>
            <a:chOff x="2687525" y="238125"/>
            <a:chExt cx="2236350" cy="5227200"/>
          </a:xfrm>
        </p:grpSpPr>
        <p:sp>
          <p:nvSpPr>
            <p:cNvPr id="542" name="Google Shape;542;p44"/>
            <p:cNvSpPr/>
            <p:nvPr/>
          </p:nvSpPr>
          <p:spPr>
            <a:xfrm>
              <a:off x="3769375" y="238125"/>
              <a:ext cx="42600" cy="390775"/>
            </a:xfrm>
            <a:custGeom>
              <a:avLst/>
              <a:gdLst/>
              <a:ahLst/>
              <a:cxnLst/>
              <a:rect l="l" t="t" r="r" b="b"/>
              <a:pathLst>
                <a:path w="1704" h="15631" extrusionOk="0">
                  <a:moveTo>
                    <a:pt x="568" y="0"/>
                  </a:moveTo>
                  <a:lnTo>
                    <a:pt x="1" y="15010"/>
                  </a:lnTo>
                  <a:lnTo>
                    <a:pt x="1017" y="15631"/>
                  </a:lnTo>
                  <a:lnTo>
                    <a:pt x="1704" y="15037"/>
                  </a:lnTo>
                  <a:lnTo>
                    <a:pt x="991" y="0"/>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2687525" y="848025"/>
              <a:ext cx="2236350" cy="4617300"/>
            </a:xfrm>
            <a:custGeom>
              <a:avLst/>
              <a:gdLst/>
              <a:ahLst/>
              <a:cxnLst/>
              <a:rect l="l" t="t" r="r" b="b"/>
              <a:pathLst>
                <a:path w="89454" h="184692" extrusionOk="0">
                  <a:moveTo>
                    <a:pt x="47908" y="113905"/>
                  </a:moveTo>
                  <a:lnTo>
                    <a:pt x="52912" y="133602"/>
                  </a:lnTo>
                  <a:lnTo>
                    <a:pt x="52291" y="133602"/>
                  </a:lnTo>
                  <a:lnTo>
                    <a:pt x="36964" y="133628"/>
                  </a:lnTo>
                  <a:lnTo>
                    <a:pt x="36357" y="133628"/>
                  </a:lnTo>
                  <a:lnTo>
                    <a:pt x="41308" y="113905"/>
                  </a:lnTo>
                  <a:close/>
                  <a:moveTo>
                    <a:pt x="46734" y="1"/>
                  </a:moveTo>
                  <a:lnTo>
                    <a:pt x="42139" y="14"/>
                  </a:lnTo>
                  <a:cubicBezTo>
                    <a:pt x="41717" y="36424"/>
                    <a:pt x="38324" y="66801"/>
                    <a:pt x="33611" y="91713"/>
                  </a:cubicBezTo>
                  <a:cubicBezTo>
                    <a:pt x="33110" y="94419"/>
                    <a:pt x="32581" y="97046"/>
                    <a:pt x="32040" y="99607"/>
                  </a:cubicBezTo>
                  <a:cubicBezTo>
                    <a:pt x="29175" y="113363"/>
                    <a:pt x="25915" y="125298"/>
                    <a:pt x="22614" y="135516"/>
                  </a:cubicBezTo>
                  <a:cubicBezTo>
                    <a:pt x="21809" y="138024"/>
                    <a:pt x="21004" y="140414"/>
                    <a:pt x="20185" y="142724"/>
                  </a:cubicBezTo>
                  <a:cubicBezTo>
                    <a:pt x="9941" y="171741"/>
                    <a:pt x="0" y="184692"/>
                    <a:pt x="0" y="184692"/>
                  </a:cubicBezTo>
                  <a:lnTo>
                    <a:pt x="17254" y="184652"/>
                  </a:lnTo>
                  <a:cubicBezTo>
                    <a:pt x="19591" y="174619"/>
                    <a:pt x="25651" y="166183"/>
                    <a:pt x="30416" y="160771"/>
                  </a:cubicBezTo>
                  <a:cubicBezTo>
                    <a:pt x="31142" y="159926"/>
                    <a:pt x="31961" y="159147"/>
                    <a:pt x="32845" y="158460"/>
                  </a:cubicBezTo>
                  <a:cubicBezTo>
                    <a:pt x="33281" y="158117"/>
                    <a:pt x="33717" y="157800"/>
                    <a:pt x="34166" y="157497"/>
                  </a:cubicBezTo>
                  <a:cubicBezTo>
                    <a:pt x="37343" y="155396"/>
                    <a:pt x="41022" y="154323"/>
                    <a:pt x="44723" y="154323"/>
                  </a:cubicBezTo>
                  <a:cubicBezTo>
                    <a:pt x="47373" y="154323"/>
                    <a:pt x="50034" y="154873"/>
                    <a:pt x="52529" y="155992"/>
                  </a:cubicBezTo>
                  <a:cubicBezTo>
                    <a:pt x="53044" y="156216"/>
                    <a:pt x="53559" y="156480"/>
                    <a:pt x="54047" y="156757"/>
                  </a:cubicBezTo>
                  <a:cubicBezTo>
                    <a:pt x="54074" y="156770"/>
                    <a:pt x="54100" y="156797"/>
                    <a:pt x="54126" y="156810"/>
                  </a:cubicBezTo>
                  <a:cubicBezTo>
                    <a:pt x="54311" y="156889"/>
                    <a:pt x="54496" y="156995"/>
                    <a:pt x="54654" y="157114"/>
                  </a:cubicBezTo>
                  <a:cubicBezTo>
                    <a:pt x="54905" y="157272"/>
                    <a:pt x="55143" y="157417"/>
                    <a:pt x="55381" y="157576"/>
                  </a:cubicBezTo>
                  <a:cubicBezTo>
                    <a:pt x="56714" y="158460"/>
                    <a:pt x="57928" y="159516"/>
                    <a:pt x="58971" y="160718"/>
                  </a:cubicBezTo>
                  <a:cubicBezTo>
                    <a:pt x="63764" y="166091"/>
                    <a:pt x="69836" y="174527"/>
                    <a:pt x="72213" y="184547"/>
                  </a:cubicBezTo>
                  <a:lnTo>
                    <a:pt x="89454" y="184520"/>
                  </a:lnTo>
                  <a:cubicBezTo>
                    <a:pt x="89454" y="184520"/>
                    <a:pt x="79487" y="171636"/>
                    <a:pt x="69150" y="142645"/>
                  </a:cubicBezTo>
                  <a:cubicBezTo>
                    <a:pt x="68212" y="140031"/>
                    <a:pt x="67288" y="137298"/>
                    <a:pt x="66364" y="134433"/>
                  </a:cubicBezTo>
                  <a:cubicBezTo>
                    <a:pt x="62694" y="122974"/>
                    <a:pt x="59618" y="111344"/>
                    <a:pt x="57136" y="99568"/>
                  </a:cubicBezTo>
                  <a:cubicBezTo>
                    <a:pt x="56595" y="97006"/>
                    <a:pt x="56054" y="94379"/>
                    <a:pt x="55552" y="91686"/>
                  </a:cubicBezTo>
                  <a:cubicBezTo>
                    <a:pt x="50747" y="66775"/>
                    <a:pt x="47262" y="36411"/>
                    <a:pt x="4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4"/>
            <p:cNvSpPr/>
            <p:nvPr/>
          </p:nvSpPr>
          <p:spPr>
            <a:xfrm>
              <a:off x="3502050" y="887625"/>
              <a:ext cx="606975" cy="2414950"/>
            </a:xfrm>
            <a:custGeom>
              <a:avLst/>
              <a:gdLst/>
              <a:ahLst/>
              <a:cxnLst/>
              <a:rect l="l" t="t" r="r" b="b"/>
              <a:pathLst>
                <a:path w="24279" h="96598" extrusionOk="0">
                  <a:moveTo>
                    <a:pt x="9558" y="1"/>
                  </a:moveTo>
                  <a:cubicBezTo>
                    <a:pt x="9545" y="357"/>
                    <a:pt x="9532" y="714"/>
                    <a:pt x="9532" y="1070"/>
                  </a:cubicBezTo>
                  <a:lnTo>
                    <a:pt x="11987" y="2654"/>
                  </a:lnTo>
                  <a:lnTo>
                    <a:pt x="9479" y="4054"/>
                  </a:lnTo>
                  <a:cubicBezTo>
                    <a:pt x="9466" y="4410"/>
                    <a:pt x="9466" y="4753"/>
                    <a:pt x="9453" y="5110"/>
                  </a:cubicBezTo>
                  <a:lnTo>
                    <a:pt x="12846" y="3196"/>
                  </a:lnTo>
                  <a:lnTo>
                    <a:pt x="14271" y="4107"/>
                  </a:lnTo>
                  <a:cubicBezTo>
                    <a:pt x="14258" y="3763"/>
                    <a:pt x="14245" y="3407"/>
                    <a:pt x="14245" y="3037"/>
                  </a:cubicBezTo>
                  <a:lnTo>
                    <a:pt x="13730" y="2707"/>
                  </a:lnTo>
                  <a:lnTo>
                    <a:pt x="14232" y="2417"/>
                  </a:lnTo>
                  <a:cubicBezTo>
                    <a:pt x="14219" y="2087"/>
                    <a:pt x="14205" y="1743"/>
                    <a:pt x="14205" y="1400"/>
                  </a:cubicBezTo>
                  <a:lnTo>
                    <a:pt x="12885" y="2153"/>
                  </a:lnTo>
                  <a:lnTo>
                    <a:pt x="9558" y="1"/>
                  </a:lnTo>
                  <a:close/>
                  <a:moveTo>
                    <a:pt x="9440" y="5400"/>
                  </a:moveTo>
                  <a:cubicBezTo>
                    <a:pt x="9426" y="5744"/>
                    <a:pt x="9426" y="6087"/>
                    <a:pt x="9426" y="6430"/>
                  </a:cubicBezTo>
                  <a:lnTo>
                    <a:pt x="11829" y="7988"/>
                  </a:lnTo>
                  <a:lnTo>
                    <a:pt x="9347" y="9387"/>
                  </a:lnTo>
                  <a:lnTo>
                    <a:pt x="9321" y="10430"/>
                  </a:lnTo>
                  <a:lnTo>
                    <a:pt x="12687" y="8542"/>
                  </a:lnTo>
                  <a:lnTo>
                    <a:pt x="14417" y="9664"/>
                  </a:lnTo>
                  <a:cubicBezTo>
                    <a:pt x="14403" y="9295"/>
                    <a:pt x="14390" y="8938"/>
                    <a:pt x="14377" y="8569"/>
                  </a:cubicBezTo>
                  <a:lnTo>
                    <a:pt x="13572" y="8041"/>
                  </a:lnTo>
                  <a:lnTo>
                    <a:pt x="14364" y="7605"/>
                  </a:lnTo>
                  <a:cubicBezTo>
                    <a:pt x="14351" y="7275"/>
                    <a:pt x="14337" y="6932"/>
                    <a:pt x="14324" y="6602"/>
                  </a:cubicBezTo>
                  <a:lnTo>
                    <a:pt x="12714" y="7499"/>
                  </a:lnTo>
                  <a:lnTo>
                    <a:pt x="9440" y="5400"/>
                  </a:lnTo>
                  <a:close/>
                  <a:moveTo>
                    <a:pt x="9294" y="10747"/>
                  </a:moveTo>
                  <a:lnTo>
                    <a:pt x="9268" y="11790"/>
                  </a:lnTo>
                  <a:lnTo>
                    <a:pt x="11657" y="13335"/>
                  </a:lnTo>
                  <a:lnTo>
                    <a:pt x="9176" y="14734"/>
                  </a:lnTo>
                  <a:cubicBezTo>
                    <a:pt x="9162" y="15077"/>
                    <a:pt x="9136" y="15434"/>
                    <a:pt x="9123" y="15790"/>
                  </a:cubicBezTo>
                  <a:lnTo>
                    <a:pt x="12516" y="13876"/>
                  </a:lnTo>
                  <a:lnTo>
                    <a:pt x="14615" y="15222"/>
                  </a:lnTo>
                  <a:cubicBezTo>
                    <a:pt x="14601" y="14866"/>
                    <a:pt x="14588" y="14496"/>
                    <a:pt x="14575" y="14140"/>
                  </a:cubicBezTo>
                  <a:lnTo>
                    <a:pt x="13400" y="13387"/>
                  </a:lnTo>
                  <a:lnTo>
                    <a:pt x="14522" y="12767"/>
                  </a:lnTo>
                  <a:lnTo>
                    <a:pt x="14483" y="11750"/>
                  </a:lnTo>
                  <a:lnTo>
                    <a:pt x="12555" y="12833"/>
                  </a:lnTo>
                  <a:lnTo>
                    <a:pt x="9294" y="10747"/>
                  </a:lnTo>
                  <a:close/>
                  <a:moveTo>
                    <a:pt x="9123" y="16067"/>
                  </a:moveTo>
                  <a:cubicBezTo>
                    <a:pt x="9110" y="16411"/>
                    <a:pt x="9083" y="16767"/>
                    <a:pt x="9083" y="17110"/>
                  </a:cubicBezTo>
                  <a:lnTo>
                    <a:pt x="11499" y="18668"/>
                  </a:lnTo>
                  <a:lnTo>
                    <a:pt x="8951" y="20107"/>
                  </a:lnTo>
                  <a:cubicBezTo>
                    <a:pt x="8925" y="20463"/>
                    <a:pt x="8912" y="20807"/>
                    <a:pt x="8898" y="21150"/>
                  </a:cubicBezTo>
                  <a:lnTo>
                    <a:pt x="12357" y="19222"/>
                  </a:lnTo>
                  <a:lnTo>
                    <a:pt x="14865" y="20846"/>
                  </a:lnTo>
                  <a:cubicBezTo>
                    <a:pt x="14852" y="20477"/>
                    <a:pt x="14826" y="20107"/>
                    <a:pt x="14813" y="19737"/>
                  </a:cubicBezTo>
                  <a:lnTo>
                    <a:pt x="13242" y="18721"/>
                  </a:lnTo>
                  <a:lnTo>
                    <a:pt x="14733" y="17889"/>
                  </a:lnTo>
                  <a:cubicBezTo>
                    <a:pt x="14720" y="17559"/>
                    <a:pt x="14707" y="17229"/>
                    <a:pt x="14681" y="16899"/>
                  </a:cubicBezTo>
                  <a:lnTo>
                    <a:pt x="12384" y="18193"/>
                  </a:lnTo>
                  <a:lnTo>
                    <a:pt x="9123" y="16067"/>
                  </a:lnTo>
                  <a:close/>
                  <a:moveTo>
                    <a:pt x="8872" y="21361"/>
                  </a:moveTo>
                  <a:cubicBezTo>
                    <a:pt x="8872" y="21718"/>
                    <a:pt x="8845" y="22061"/>
                    <a:pt x="8819" y="22404"/>
                  </a:cubicBezTo>
                  <a:lnTo>
                    <a:pt x="11327" y="24015"/>
                  </a:lnTo>
                  <a:lnTo>
                    <a:pt x="8674" y="25506"/>
                  </a:lnTo>
                  <a:cubicBezTo>
                    <a:pt x="8647" y="25863"/>
                    <a:pt x="8634" y="26206"/>
                    <a:pt x="8608" y="26563"/>
                  </a:cubicBezTo>
                  <a:lnTo>
                    <a:pt x="12199" y="24569"/>
                  </a:lnTo>
                  <a:lnTo>
                    <a:pt x="15182" y="26497"/>
                  </a:lnTo>
                  <a:cubicBezTo>
                    <a:pt x="15156" y="26127"/>
                    <a:pt x="15129" y="25757"/>
                    <a:pt x="15116" y="25388"/>
                  </a:cubicBezTo>
                  <a:lnTo>
                    <a:pt x="13070" y="24068"/>
                  </a:lnTo>
                  <a:lnTo>
                    <a:pt x="14984" y="22998"/>
                  </a:lnTo>
                  <a:cubicBezTo>
                    <a:pt x="14971" y="22668"/>
                    <a:pt x="14945" y="22338"/>
                    <a:pt x="14931" y="22008"/>
                  </a:cubicBezTo>
                  <a:lnTo>
                    <a:pt x="12212" y="23526"/>
                  </a:lnTo>
                  <a:lnTo>
                    <a:pt x="8872" y="21361"/>
                  </a:lnTo>
                  <a:close/>
                  <a:moveTo>
                    <a:pt x="12027" y="29903"/>
                  </a:moveTo>
                  <a:lnTo>
                    <a:pt x="15539" y="32160"/>
                  </a:lnTo>
                  <a:lnTo>
                    <a:pt x="11895" y="34206"/>
                  </a:lnTo>
                  <a:lnTo>
                    <a:pt x="8397" y="31949"/>
                  </a:lnTo>
                  <a:lnTo>
                    <a:pt x="12027" y="29903"/>
                  </a:lnTo>
                  <a:close/>
                  <a:moveTo>
                    <a:pt x="11855" y="35249"/>
                  </a:moveTo>
                  <a:lnTo>
                    <a:pt x="15380" y="37507"/>
                  </a:lnTo>
                  <a:lnTo>
                    <a:pt x="11737" y="39540"/>
                  </a:lnTo>
                  <a:lnTo>
                    <a:pt x="8225" y="37296"/>
                  </a:lnTo>
                  <a:lnTo>
                    <a:pt x="11855" y="35249"/>
                  </a:lnTo>
                  <a:close/>
                  <a:moveTo>
                    <a:pt x="11697" y="40583"/>
                  </a:moveTo>
                  <a:lnTo>
                    <a:pt x="15209" y="42840"/>
                  </a:lnTo>
                  <a:lnTo>
                    <a:pt x="11565" y="44873"/>
                  </a:lnTo>
                  <a:lnTo>
                    <a:pt x="8067" y="42629"/>
                  </a:lnTo>
                  <a:lnTo>
                    <a:pt x="11697" y="40583"/>
                  </a:lnTo>
                  <a:close/>
                  <a:moveTo>
                    <a:pt x="11525" y="45929"/>
                  </a:moveTo>
                  <a:lnTo>
                    <a:pt x="15050" y="48187"/>
                  </a:lnTo>
                  <a:lnTo>
                    <a:pt x="11393" y="50233"/>
                  </a:lnTo>
                  <a:lnTo>
                    <a:pt x="7895" y="47976"/>
                  </a:lnTo>
                  <a:lnTo>
                    <a:pt x="11525" y="45929"/>
                  </a:lnTo>
                  <a:close/>
                  <a:moveTo>
                    <a:pt x="11367" y="51263"/>
                  </a:moveTo>
                  <a:lnTo>
                    <a:pt x="15776" y="54101"/>
                  </a:lnTo>
                  <a:lnTo>
                    <a:pt x="13057" y="55619"/>
                  </a:lnTo>
                  <a:lnTo>
                    <a:pt x="8661" y="52794"/>
                  </a:lnTo>
                  <a:lnTo>
                    <a:pt x="11367" y="51263"/>
                  </a:lnTo>
                  <a:close/>
                  <a:moveTo>
                    <a:pt x="13017" y="56662"/>
                  </a:moveTo>
                  <a:lnTo>
                    <a:pt x="16516" y="58933"/>
                  </a:lnTo>
                  <a:lnTo>
                    <a:pt x="12885" y="60966"/>
                  </a:lnTo>
                  <a:lnTo>
                    <a:pt x="9387" y="58709"/>
                  </a:lnTo>
                  <a:lnTo>
                    <a:pt x="13017" y="56662"/>
                  </a:lnTo>
                  <a:close/>
                  <a:moveTo>
                    <a:pt x="12846" y="62009"/>
                  </a:moveTo>
                  <a:lnTo>
                    <a:pt x="16357" y="64280"/>
                  </a:lnTo>
                  <a:lnTo>
                    <a:pt x="12727" y="66313"/>
                  </a:lnTo>
                  <a:lnTo>
                    <a:pt x="9215" y="64055"/>
                  </a:lnTo>
                  <a:lnTo>
                    <a:pt x="12846" y="62009"/>
                  </a:lnTo>
                  <a:close/>
                  <a:moveTo>
                    <a:pt x="12687" y="67356"/>
                  </a:moveTo>
                  <a:lnTo>
                    <a:pt x="16186" y="69613"/>
                  </a:lnTo>
                  <a:lnTo>
                    <a:pt x="12555" y="71646"/>
                  </a:lnTo>
                  <a:lnTo>
                    <a:pt x="9057" y="69389"/>
                  </a:lnTo>
                  <a:lnTo>
                    <a:pt x="12687" y="67356"/>
                  </a:lnTo>
                  <a:close/>
                  <a:moveTo>
                    <a:pt x="8159" y="69890"/>
                  </a:moveTo>
                  <a:lnTo>
                    <a:pt x="11657" y="72148"/>
                  </a:lnTo>
                  <a:lnTo>
                    <a:pt x="8027" y="74194"/>
                  </a:lnTo>
                  <a:lnTo>
                    <a:pt x="4529" y="71924"/>
                  </a:lnTo>
                  <a:lnTo>
                    <a:pt x="8159" y="69890"/>
                  </a:lnTo>
                  <a:close/>
                  <a:moveTo>
                    <a:pt x="12529" y="72689"/>
                  </a:moveTo>
                  <a:lnTo>
                    <a:pt x="16027" y="74947"/>
                  </a:lnTo>
                  <a:lnTo>
                    <a:pt x="12397" y="76980"/>
                  </a:lnTo>
                  <a:lnTo>
                    <a:pt x="8898" y="74722"/>
                  </a:lnTo>
                  <a:lnTo>
                    <a:pt x="12529" y="72689"/>
                  </a:lnTo>
                  <a:close/>
                  <a:moveTo>
                    <a:pt x="7987" y="75224"/>
                  </a:moveTo>
                  <a:lnTo>
                    <a:pt x="11499" y="77481"/>
                  </a:lnTo>
                  <a:lnTo>
                    <a:pt x="7869" y="79528"/>
                  </a:lnTo>
                  <a:lnTo>
                    <a:pt x="4357" y="77270"/>
                  </a:lnTo>
                  <a:lnTo>
                    <a:pt x="7987" y="75224"/>
                  </a:lnTo>
                  <a:close/>
                  <a:moveTo>
                    <a:pt x="16885" y="75488"/>
                  </a:moveTo>
                  <a:lnTo>
                    <a:pt x="20397" y="77745"/>
                  </a:lnTo>
                  <a:lnTo>
                    <a:pt x="16766" y="79792"/>
                  </a:lnTo>
                  <a:lnTo>
                    <a:pt x="13255" y="77534"/>
                  </a:lnTo>
                  <a:lnTo>
                    <a:pt x="16885" y="75488"/>
                  </a:lnTo>
                  <a:close/>
                  <a:moveTo>
                    <a:pt x="12357" y="78036"/>
                  </a:moveTo>
                  <a:lnTo>
                    <a:pt x="15869" y="80293"/>
                  </a:lnTo>
                  <a:lnTo>
                    <a:pt x="12238" y="82326"/>
                  </a:lnTo>
                  <a:lnTo>
                    <a:pt x="8727" y="80069"/>
                  </a:lnTo>
                  <a:lnTo>
                    <a:pt x="12357" y="78036"/>
                  </a:lnTo>
                  <a:close/>
                  <a:moveTo>
                    <a:pt x="7829" y="80571"/>
                  </a:moveTo>
                  <a:lnTo>
                    <a:pt x="11327" y="82828"/>
                  </a:lnTo>
                  <a:lnTo>
                    <a:pt x="7697" y="84874"/>
                  </a:lnTo>
                  <a:lnTo>
                    <a:pt x="4199" y="82617"/>
                  </a:lnTo>
                  <a:lnTo>
                    <a:pt x="7829" y="80571"/>
                  </a:lnTo>
                  <a:close/>
                  <a:moveTo>
                    <a:pt x="16727" y="80848"/>
                  </a:moveTo>
                  <a:lnTo>
                    <a:pt x="20225" y="83105"/>
                  </a:lnTo>
                  <a:lnTo>
                    <a:pt x="16595" y="85138"/>
                  </a:lnTo>
                  <a:lnTo>
                    <a:pt x="13096" y="82881"/>
                  </a:lnTo>
                  <a:lnTo>
                    <a:pt x="16727" y="80848"/>
                  </a:lnTo>
                  <a:close/>
                  <a:moveTo>
                    <a:pt x="12185" y="83383"/>
                  </a:moveTo>
                  <a:lnTo>
                    <a:pt x="15684" y="85640"/>
                  </a:lnTo>
                  <a:lnTo>
                    <a:pt x="12053" y="87673"/>
                  </a:lnTo>
                  <a:lnTo>
                    <a:pt x="8555" y="85416"/>
                  </a:lnTo>
                  <a:lnTo>
                    <a:pt x="12185" y="83383"/>
                  </a:lnTo>
                  <a:close/>
                  <a:moveTo>
                    <a:pt x="8608" y="26655"/>
                  </a:moveTo>
                  <a:cubicBezTo>
                    <a:pt x="8595" y="26985"/>
                    <a:pt x="8568" y="27328"/>
                    <a:pt x="8542" y="27672"/>
                  </a:cubicBezTo>
                  <a:lnTo>
                    <a:pt x="11169" y="29361"/>
                  </a:lnTo>
                  <a:lnTo>
                    <a:pt x="8344" y="30932"/>
                  </a:lnTo>
                  <a:cubicBezTo>
                    <a:pt x="8304" y="31592"/>
                    <a:pt x="8265" y="32239"/>
                    <a:pt x="8225" y="32886"/>
                  </a:cubicBezTo>
                  <a:lnTo>
                    <a:pt x="11011" y="34695"/>
                  </a:lnTo>
                  <a:lnTo>
                    <a:pt x="7974" y="36398"/>
                  </a:lnTo>
                  <a:cubicBezTo>
                    <a:pt x="7921" y="36966"/>
                    <a:pt x="7869" y="37533"/>
                    <a:pt x="7829" y="38088"/>
                  </a:cubicBezTo>
                  <a:lnTo>
                    <a:pt x="10839" y="40042"/>
                  </a:lnTo>
                  <a:lnTo>
                    <a:pt x="7525" y="41890"/>
                  </a:lnTo>
                  <a:cubicBezTo>
                    <a:pt x="7486" y="42352"/>
                    <a:pt x="7446" y="42814"/>
                    <a:pt x="7407" y="43263"/>
                  </a:cubicBezTo>
                  <a:lnTo>
                    <a:pt x="10667" y="45375"/>
                  </a:lnTo>
                  <a:lnTo>
                    <a:pt x="7037" y="47408"/>
                  </a:lnTo>
                  <a:lnTo>
                    <a:pt x="7024" y="47395"/>
                  </a:lnTo>
                  <a:cubicBezTo>
                    <a:pt x="6984" y="47778"/>
                    <a:pt x="6944" y="48147"/>
                    <a:pt x="6918" y="48517"/>
                  </a:cubicBezTo>
                  <a:lnTo>
                    <a:pt x="7010" y="48464"/>
                  </a:lnTo>
                  <a:lnTo>
                    <a:pt x="10509" y="50722"/>
                  </a:lnTo>
                  <a:lnTo>
                    <a:pt x="7803" y="52240"/>
                  </a:lnTo>
                  <a:lnTo>
                    <a:pt x="6628" y="51474"/>
                  </a:lnTo>
                  <a:cubicBezTo>
                    <a:pt x="6588" y="51804"/>
                    <a:pt x="6548" y="52134"/>
                    <a:pt x="6509" y="52477"/>
                  </a:cubicBezTo>
                  <a:lnTo>
                    <a:pt x="6918" y="52742"/>
                  </a:lnTo>
                  <a:lnTo>
                    <a:pt x="6456" y="52992"/>
                  </a:lnTo>
                  <a:cubicBezTo>
                    <a:pt x="6416" y="53362"/>
                    <a:pt x="6390" y="53732"/>
                    <a:pt x="6337" y="54088"/>
                  </a:cubicBezTo>
                  <a:lnTo>
                    <a:pt x="7776" y="53283"/>
                  </a:lnTo>
                  <a:lnTo>
                    <a:pt x="12159" y="56108"/>
                  </a:lnTo>
                  <a:lnTo>
                    <a:pt x="8529" y="58154"/>
                  </a:lnTo>
                  <a:lnTo>
                    <a:pt x="6073" y="56570"/>
                  </a:lnTo>
                  <a:cubicBezTo>
                    <a:pt x="6034" y="56900"/>
                    <a:pt x="5994" y="57230"/>
                    <a:pt x="5954" y="57560"/>
                  </a:cubicBezTo>
                  <a:lnTo>
                    <a:pt x="7644" y="58656"/>
                  </a:lnTo>
                  <a:lnTo>
                    <a:pt x="5704" y="59738"/>
                  </a:lnTo>
                  <a:cubicBezTo>
                    <a:pt x="5651" y="60108"/>
                    <a:pt x="5611" y="60478"/>
                    <a:pt x="5572" y="60847"/>
                  </a:cubicBezTo>
                  <a:lnTo>
                    <a:pt x="8502" y="59197"/>
                  </a:lnTo>
                  <a:lnTo>
                    <a:pt x="12001" y="61455"/>
                  </a:lnTo>
                  <a:lnTo>
                    <a:pt x="8370" y="63488"/>
                  </a:lnTo>
                  <a:lnTo>
                    <a:pt x="5479" y="61613"/>
                  </a:lnTo>
                  <a:cubicBezTo>
                    <a:pt x="5439" y="61943"/>
                    <a:pt x="5387" y="62273"/>
                    <a:pt x="5360" y="62603"/>
                  </a:cubicBezTo>
                  <a:lnTo>
                    <a:pt x="7486" y="63989"/>
                  </a:lnTo>
                  <a:lnTo>
                    <a:pt x="4991" y="65389"/>
                  </a:lnTo>
                  <a:cubicBezTo>
                    <a:pt x="4951" y="65758"/>
                    <a:pt x="4898" y="66128"/>
                    <a:pt x="4845" y="66484"/>
                  </a:cubicBezTo>
                  <a:lnTo>
                    <a:pt x="8344" y="64531"/>
                  </a:lnTo>
                  <a:lnTo>
                    <a:pt x="11842" y="66788"/>
                  </a:lnTo>
                  <a:lnTo>
                    <a:pt x="8212" y="68821"/>
                  </a:lnTo>
                  <a:lnTo>
                    <a:pt x="4832" y="66643"/>
                  </a:lnTo>
                  <a:cubicBezTo>
                    <a:pt x="4779" y="66973"/>
                    <a:pt x="4740" y="67303"/>
                    <a:pt x="4700" y="67633"/>
                  </a:cubicBezTo>
                  <a:lnTo>
                    <a:pt x="7327" y="69323"/>
                  </a:lnTo>
                  <a:lnTo>
                    <a:pt x="4185" y="71092"/>
                  </a:lnTo>
                  <a:cubicBezTo>
                    <a:pt x="4133" y="71593"/>
                    <a:pt x="4053" y="72122"/>
                    <a:pt x="3961" y="72636"/>
                  </a:cubicBezTo>
                  <a:lnTo>
                    <a:pt x="7156" y="74683"/>
                  </a:lnTo>
                  <a:lnTo>
                    <a:pt x="3525" y="76716"/>
                  </a:lnTo>
                  <a:lnTo>
                    <a:pt x="3367" y="76623"/>
                  </a:lnTo>
                  <a:cubicBezTo>
                    <a:pt x="3301" y="77059"/>
                    <a:pt x="3235" y="77508"/>
                    <a:pt x="3156" y="77943"/>
                  </a:cubicBezTo>
                  <a:lnTo>
                    <a:pt x="3486" y="77759"/>
                  </a:lnTo>
                  <a:lnTo>
                    <a:pt x="6997" y="80016"/>
                  </a:lnTo>
                  <a:lnTo>
                    <a:pt x="3367" y="82062"/>
                  </a:lnTo>
                  <a:lnTo>
                    <a:pt x="2575" y="81561"/>
                  </a:lnTo>
                  <a:cubicBezTo>
                    <a:pt x="2522" y="81878"/>
                    <a:pt x="2469" y="82208"/>
                    <a:pt x="2416" y="82524"/>
                  </a:cubicBezTo>
                  <a:lnTo>
                    <a:pt x="2469" y="82564"/>
                  </a:lnTo>
                  <a:lnTo>
                    <a:pt x="2403" y="82604"/>
                  </a:lnTo>
                  <a:cubicBezTo>
                    <a:pt x="2324" y="82987"/>
                    <a:pt x="2271" y="83369"/>
                    <a:pt x="2205" y="83739"/>
                  </a:cubicBezTo>
                  <a:lnTo>
                    <a:pt x="3327" y="83119"/>
                  </a:lnTo>
                  <a:lnTo>
                    <a:pt x="6826" y="85376"/>
                  </a:lnTo>
                  <a:lnTo>
                    <a:pt x="1360" y="88439"/>
                  </a:lnTo>
                  <a:lnTo>
                    <a:pt x="1149" y="89574"/>
                  </a:lnTo>
                  <a:lnTo>
                    <a:pt x="7671" y="85904"/>
                  </a:lnTo>
                  <a:lnTo>
                    <a:pt x="11182" y="88162"/>
                  </a:lnTo>
                  <a:lnTo>
                    <a:pt x="238" y="94300"/>
                  </a:lnTo>
                  <a:cubicBezTo>
                    <a:pt x="159" y="94696"/>
                    <a:pt x="66" y="95079"/>
                    <a:pt x="0" y="95462"/>
                  </a:cubicBezTo>
                  <a:lnTo>
                    <a:pt x="12027" y="88716"/>
                  </a:lnTo>
                  <a:lnTo>
                    <a:pt x="24278" y="96597"/>
                  </a:lnTo>
                  <a:cubicBezTo>
                    <a:pt x="24186" y="96188"/>
                    <a:pt x="24106" y="95779"/>
                    <a:pt x="24027" y="95370"/>
                  </a:cubicBezTo>
                  <a:lnTo>
                    <a:pt x="12925" y="88214"/>
                  </a:lnTo>
                  <a:lnTo>
                    <a:pt x="16555" y="86181"/>
                  </a:lnTo>
                  <a:lnTo>
                    <a:pt x="23011" y="90340"/>
                  </a:lnTo>
                  <a:cubicBezTo>
                    <a:pt x="22998" y="90261"/>
                    <a:pt x="22984" y="90181"/>
                    <a:pt x="22971" y="90089"/>
                  </a:cubicBezTo>
                  <a:cubicBezTo>
                    <a:pt x="22905" y="89759"/>
                    <a:pt x="22839" y="89442"/>
                    <a:pt x="22786" y="89112"/>
                  </a:cubicBezTo>
                  <a:lnTo>
                    <a:pt x="17440" y="85680"/>
                  </a:lnTo>
                  <a:lnTo>
                    <a:pt x="21070" y="83647"/>
                  </a:lnTo>
                  <a:lnTo>
                    <a:pt x="21862" y="84148"/>
                  </a:lnTo>
                  <a:cubicBezTo>
                    <a:pt x="21757" y="83554"/>
                    <a:pt x="21651" y="82947"/>
                    <a:pt x="21559" y="82340"/>
                  </a:cubicBezTo>
                  <a:lnTo>
                    <a:pt x="21110" y="82604"/>
                  </a:lnTo>
                  <a:lnTo>
                    <a:pt x="17611" y="80346"/>
                  </a:lnTo>
                  <a:lnTo>
                    <a:pt x="20912" y="78498"/>
                  </a:lnTo>
                  <a:cubicBezTo>
                    <a:pt x="20819" y="77957"/>
                    <a:pt x="20727" y="77402"/>
                    <a:pt x="20634" y="76848"/>
                  </a:cubicBezTo>
                  <a:lnTo>
                    <a:pt x="17783" y="75000"/>
                  </a:lnTo>
                  <a:lnTo>
                    <a:pt x="20146" y="73679"/>
                  </a:lnTo>
                  <a:cubicBezTo>
                    <a:pt x="20093" y="73376"/>
                    <a:pt x="20054" y="73046"/>
                    <a:pt x="20001" y="72742"/>
                  </a:cubicBezTo>
                  <a:lnTo>
                    <a:pt x="16912" y="74458"/>
                  </a:lnTo>
                  <a:lnTo>
                    <a:pt x="13413" y="72188"/>
                  </a:lnTo>
                  <a:lnTo>
                    <a:pt x="17044" y="70155"/>
                  </a:lnTo>
                  <a:lnTo>
                    <a:pt x="19882" y="71990"/>
                  </a:lnTo>
                  <a:lnTo>
                    <a:pt x="19697" y="70801"/>
                  </a:lnTo>
                  <a:lnTo>
                    <a:pt x="17928" y="69653"/>
                  </a:lnTo>
                  <a:lnTo>
                    <a:pt x="19420" y="68821"/>
                  </a:lnTo>
                  <a:cubicBezTo>
                    <a:pt x="19380" y="68504"/>
                    <a:pt x="19328" y="68187"/>
                    <a:pt x="19275" y="67871"/>
                  </a:cubicBezTo>
                  <a:lnTo>
                    <a:pt x="17083" y="69098"/>
                  </a:lnTo>
                  <a:lnTo>
                    <a:pt x="13572" y="66841"/>
                  </a:lnTo>
                  <a:lnTo>
                    <a:pt x="17202" y="64808"/>
                  </a:lnTo>
                  <a:lnTo>
                    <a:pt x="19024" y="65970"/>
                  </a:lnTo>
                  <a:cubicBezTo>
                    <a:pt x="18958" y="65587"/>
                    <a:pt x="18918" y="65204"/>
                    <a:pt x="18865" y="64808"/>
                  </a:cubicBezTo>
                  <a:lnTo>
                    <a:pt x="18100" y="64319"/>
                  </a:lnTo>
                  <a:lnTo>
                    <a:pt x="18760" y="63950"/>
                  </a:lnTo>
                  <a:cubicBezTo>
                    <a:pt x="18707" y="63646"/>
                    <a:pt x="18667" y="63316"/>
                    <a:pt x="18615" y="62999"/>
                  </a:cubicBezTo>
                  <a:lnTo>
                    <a:pt x="17242" y="63765"/>
                  </a:lnTo>
                  <a:lnTo>
                    <a:pt x="13743" y="61507"/>
                  </a:lnTo>
                  <a:lnTo>
                    <a:pt x="17374" y="59461"/>
                  </a:lnTo>
                  <a:lnTo>
                    <a:pt x="18245" y="60029"/>
                  </a:lnTo>
                  <a:cubicBezTo>
                    <a:pt x="18166" y="59382"/>
                    <a:pt x="18087" y="58735"/>
                    <a:pt x="18007" y="58075"/>
                  </a:cubicBezTo>
                  <a:lnTo>
                    <a:pt x="17400" y="58418"/>
                  </a:lnTo>
                  <a:lnTo>
                    <a:pt x="13902" y="56161"/>
                  </a:lnTo>
                  <a:lnTo>
                    <a:pt x="16608" y="54643"/>
                  </a:lnTo>
                  <a:lnTo>
                    <a:pt x="17691" y="55329"/>
                  </a:lnTo>
                  <a:lnTo>
                    <a:pt x="17691" y="55329"/>
                  </a:lnTo>
                  <a:lnTo>
                    <a:pt x="17545" y="54181"/>
                  </a:lnTo>
                  <a:lnTo>
                    <a:pt x="17506" y="54141"/>
                  </a:lnTo>
                  <a:lnTo>
                    <a:pt x="17545" y="54114"/>
                  </a:lnTo>
                  <a:lnTo>
                    <a:pt x="17440" y="53151"/>
                  </a:lnTo>
                  <a:lnTo>
                    <a:pt x="16648" y="53586"/>
                  </a:lnTo>
                  <a:lnTo>
                    <a:pt x="12252" y="50761"/>
                  </a:lnTo>
                  <a:lnTo>
                    <a:pt x="15882" y="48728"/>
                  </a:lnTo>
                  <a:lnTo>
                    <a:pt x="17044" y="49481"/>
                  </a:lnTo>
                  <a:cubicBezTo>
                    <a:pt x="17004" y="49098"/>
                    <a:pt x="16964" y="48715"/>
                    <a:pt x="16925" y="48319"/>
                  </a:cubicBezTo>
                  <a:lnTo>
                    <a:pt x="16766" y="48227"/>
                  </a:lnTo>
                  <a:lnTo>
                    <a:pt x="16898" y="48147"/>
                  </a:lnTo>
                  <a:cubicBezTo>
                    <a:pt x="16872" y="47817"/>
                    <a:pt x="16832" y="47500"/>
                    <a:pt x="16806" y="47170"/>
                  </a:cubicBezTo>
                  <a:lnTo>
                    <a:pt x="15908" y="47672"/>
                  </a:lnTo>
                  <a:lnTo>
                    <a:pt x="12410" y="45415"/>
                  </a:lnTo>
                  <a:lnTo>
                    <a:pt x="16040" y="43368"/>
                  </a:lnTo>
                  <a:lnTo>
                    <a:pt x="16476" y="43646"/>
                  </a:lnTo>
                  <a:cubicBezTo>
                    <a:pt x="16423" y="43170"/>
                    <a:pt x="16384" y="42682"/>
                    <a:pt x="16344" y="42180"/>
                  </a:cubicBezTo>
                  <a:lnTo>
                    <a:pt x="16067" y="42339"/>
                  </a:lnTo>
                  <a:lnTo>
                    <a:pt x="12582" y="40094"/>
                  </a:lnTo>
                  <a:lnTo>
                    <a:pt x="16014" y="38167"/>
                  </a:lnTo>
                  <a:cubicBezTo>
                    <a:pt x="15974" y="37718"/>
                    <a:pt x="15935" y="37243"/>
                    <a:pt x="15908" y="36781"/>
                  </a:cubicBezTo>
                  <a:lnTo>
                    <a:pt x="12753" y="34748"/>
                  </a:lnTo>
                  <a:lnTo>
                    <a:pt x="15631" y="33124"/>
                  </a:lnTo>
                  <a:cubicBezTo>
                    <a:pt x="15578" y="32451"/>
                    <a:pt x="15525" y="31751"/>
                    <a:pt x="15473" y="31051"/>
                  </a:cubicBezTo>
                  <a:lnTo>
                    <a:pt x="12912" y="29401"/>
                  </a:lnTo>
                  <a:lnTo>
                    <a:pt x="15288" y="28081"/>
                  </a:lnTo>
                  <a:cubicBezTo>
                    <a:pt x="15275" y="27751"/>
                    <a:pt x="15248" y="27421"/>
                    <a:pt x="15222" y="27091"/>
                  </a:cubicBezTo>
                  <a:lnTo>
                    <a:pt x="12067" y="28873"/>
                  </a:lnTo>
                  <a:lnTo>
                    <a:pt x="8608" y="26655"/>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4"/>
            <p:cNvSpPr/>
            <p:nvPr/>
          </p:nvSpPr>
          <p:spPr>
            <a:xfrm>
              <a:off x="3718875" y="2283375"/>
              <a:ext cx="142600" cy="857150"/>
            </a:xfrm>
            <a:custGeom>
              <a:avLst/>
              <a:gdLst/>
              <a:ahLst/>
              <a:cxnLst/>
              <a:rect l="l" t="t" r="r" b="b"/>
              <a:pathLst>
                <a:path w="5704" h="34286" extrusionOk="0">
                  <a:moveTo>
                    <a:pt x="2720" y="1"/>
                  </a:moveTo>
                  <a:lnTo>
                    <a:pt x="1" y="34285"/>
                  </a:lnTo>
                  <a:lnTo>
                    <a:pt x="5704" y="34285"/>
                  </a:lnTo>
                  <a:lnTo>
                    <a:pt x="2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4"/>
            <p:cNvSpPr/>
            <p:nvPr/>
          </p:nvSpPr>
          <p:spPr>
            <a:xfrm>
              <a:off x="3710300" y="732175"/>
              <a:ext cx="176275" cy="116200"/>
            </a:xfrm>
            <a:custGeom>
              <a:avLst/>
              <a:gdLst/>
              <a:ahLst/>
              <a:cxnLst/>
              <a:rect l="l" t="t" r="r" b="b"/>
              <a:pathLst>
                <a:path w="7051" h="4648" extrusionOk="0">
                  <a:moveTo>
                    <a:pt x="7050" y="1"/>
                  </a:moveTo>
                  <a:lnTo>
                    <a:pt x="1" y="489"/>
                  </a:lnTo>
                  <a:lnTo>
                    <a:pt x="1242" y="4648"/>
                  </a:lnTo>
                  <a:lnTo>
                    <a:pt x="5823" y="4635"/>
                  </a:lnTo>
                  <a:lnTo>
                    <a:pt x="7050"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4"/>
            <p:cNvSpPr/>
            <p:nvPr/>
          </p:nvSpPr>
          <p:spPr>
            <a:xfrm>
              <a:off x="3731425" y="592850"/>
              <a:ext cx="127100" cy="150250"/>
            </a:xfrm>
            <a:custGeom>
              <a:avLst/>
              <a:gdLst/>
              <a:ahLst/>
              <a:cxnLst/>
              <a:rect l="l" t="t" r="r" b="b"/>
              <a:pathLst>
                <a:path w="5084" h="6010" extrusionOk="0">
                  <a:moveTo>
                    <a:pt x="2697" y="0"/>
                  </a:moveTo>
                  <a:cubicBezTo>
                    <a:pt x="1746" y="0"/>
                    <a:pt x="800" y="391"/>
                    <a:pt x="119" y="1151"/>
                  </a:cubicBezTo>
                  <a:lnTo>
                    <a:pt x="1" y="6010"/>
                  </a:lnTo>
                  <a:lnTo>
                    <a:pt x="5083" y="5653"/>
                  </a:lnTo>
                  <a:lnTo>
                    <a:pt x="5070" y="940"/>
                  </a:lnTo>
                  <a:lnTo>
                    <a:pt x="4912" y="808"/>
                  </a:lnTo>
                  <a:cubicBezTo>
                    <a:pt x="4268" y="266"/>
                    <a:pt x="3481" y="0"/>
                    <a:pt x="2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4"/>
            <p:cNvSpPr/>
            <p:nvPr/>
          </p:nvSpPr>
          <p:spPr>
            <a:xfrm>
              <a:off x="3286200" y="3357000"/>
              <a:ext cx="456475" cy="805650"/>
            </a:xfrm>
            <a:custGeom>
              <a:avLst/>
              <a:gdLst/>
              <a:ahLst/>
              <a:cxnLst/>
              <a:rect l="l" t="t" r="r" b="b"/>
              <a:pathLst>
                <a:path w="18259" h="32226" extrusionOk="0">
                  <a:moveTo>
                    <a:pt x="7935" y="1"/>
                  </a:moveTo>
                  <a:cubicBezTo>
                    <a:pt x="7869" y="304"/>
                    <a:pt x="7816" y="608"/>
                    <a:pt x="7750" y="898"/>
                  </a:cubicBezTo>
                  <a:lnTo>
                    <a:pt x="9031" y="1440"/>
                  </a:lnTo>
                  <a:lnTo>
                    <a:pt x="7592" y="1598"/>
                  </a:lnTo>
                  <a:cubicBezTo>
                    <a:pt x="7526" y="1902"/>
                    <a:pt x="7473" y="2219"/>
                    <a:pt x="7394" y="2522"/>
                  </a:cubicBezTo>
                  <a:lnTo>
                    <a:pt x="10734" y="2126"/>
                  </a:lnTo>
                  <a:lnTo>
                    <a:pt x="17928" y="5123"/>
                  </a:lnTo>
                  <a:lnTo>
                    <a:pt x="17994" y="4172"/>
                  </a:lnTo>
                  <a:lnTo>
                    <a:pt x="12542" y="1928"/>
                  </a:lnTo>
                  <a:lnTo>
                    <a:pt x="18179" y="1255"/>
                  </a:lnTo>
                  <a:lnTo>
                    <a:pt x="18258" y="344"/>
                  </a:lnTo>
                  <a:lnTo>
                    <a:pt x="10852" y="1215"/>
                  </a:lnTo>
                  <a:lnTo>
                    <a:pt x="7935" y="1"/>
                  </a:lnTo>
                  <a:close/>
                  <a:moveTo>
                    <a:pt x="6760" y="5387"/>
                  </a:moveTo>
                  <a:cubicBezTo>
                    <a:pt x="6707" y="5677"/>
                    <a:pt x="6641" y="5981"/>
                    <a:pt x="6562" y="6272"/>
                  </a:cubicBezTo>
                  <a:lnTo>
                    <a:pt x="8357" y="7011"/>
                  </a:lnTo>
                  <a:lnTo>
                    <a:pt x="6337" y="7248"/>
                  </a:lnTo>
                  <a:cubicBezTo>
                    <a:pt x="6258" y="7552"/>
                    <a:pt x="6192" y="7869"/>
                    <a:pt x="6126" y="8186"/>
                  </a:cubicBezTo>
                  <a:lnTo>
                    <a:pt x="10047" y="7724"/>
                  </a:lnTo>
                  <a:lnTo>
                    <a:pt x="17532" y="10813"/>
                  </a:lnTo>
                  <a:lnTo>
                    <a:pt x="17598" y="9876"/>
                  </a:lnTo>
                  <a:lnTo>
                    <a:pt x="11869" y="7499"/>
                  </a:lnTo>
                  <a:lnTo>
                    <a:pt x="17810" y="6786"/>
                  </a:lnTo>
                  <a:lnTo>
                    <a:pt x="17862" y="5875"/>
                  </a:lnTo>
                  <a:lnTo>
                    <a:pt x="17862" y="5875"/>
                  </a:lnTo>
                  <a:lnTo>
                    <a:pt x="10153" y="6800"/>
                  </a:lnTo>
                  <a:lnTo>
                    <a:pt x="6760" y="5387"/>
                  </a:lnTo>
                  <a:close/>
                  <a:moveTo>
                    <a:pt x="5519" y="10734"/>
                  </a:moveTo>
                  <a:cubicBezTo>
                    <a:pt x="5453" y="11024"/>
                    <a:pt x="5374" y="11315"/>
                    <a:pt x="5294" y="11618"/>
                  </a:cubicBezTo>
                  <a:lnTo>
                    <a:pt x="7671" y="12595"/>
                  </a:lnTo>
                  <a:lnTo>
                    <a:pt x="4978" y="12912"/>
                  </a:lnTo>
                  <a:cubicBezTo>
                    <a:pt x="4898" y="13229"/>
                    <a:pt x="4819" y="13532"/>
                    <a:pt x="4740" y="13849"/>
                  </a:cubicBezTo>
                  <a:lnTo>
                    <a:pt x="9361" y="13295"/>
                  </a:lnTo>
                  <a:lnTo>
                    <a:pt x="16648" y="16292"/>
                  </a:lnTo>
                  <a:lnTo>
                    <a:pt x="16872" y="15433"/>
                  </a:lnTo>
                  <a:lnTo>
                    <a:pt x="11209" y="13070"/>
                  </a:lnTo>
                  <a:lnTo>
                    <a:pt x="17440" y="12344"/>
                  </a:lnTo>
                  <a:lnTo>
                    <a:pt x="17506" y="11420"/>
                  </a:lnTo>
                  <a:lnTo>
                    <a:pt x="9493" y="12384"/>
                  </a:lnTo>
                  <a:lnTo>
                    <a:pt x="5519" y="10734"/>
                  </a:lnTo>
                  <a:close/>
                  <a:moveTo>
                    <a:pt x="4186" y="16041"/>
                  </a:moveTo>
                  <a:cubicBezTo>
                    <a:pt x="4120" y="16331"/>
                    <a:pt x="4040" y="16635"/>
                    <a:pt x="3974" y="16912"/>
                  </a:cubicBezTo>
                  <a:lnTo>
                    <a:pt x="6984" y="18166"/>
                  </a:lnTo>
                  <a:lnTo>
                    <a:pt x="3525" y="18575"/>
                  </a:lnTo>
                  <a:cubicBezTo>
                    <a:pt x="3446" y="18879"/>
                    <a:pt x="3354" y="19209"/>
                    <a:pt x="3275" y="19513"/>
                  </a:cubicBezTo>
                  <a:lnTo>
                    <a:pt x="8687" y="18866"/>
                  </a:lnTo>
                  <a:lnTo>
                    <a:pt x="15328" y="21612"/>
                  </a:lnTo>
                  <a:lnTo>
                    <a:pt x="15552" y="20727"/>
                  </a:lnTo>
                  <a:lnTo>
                    <a:pt x="10509" y="18641"/>
                  </a:lnTo>
                  <a:lnTo>
                    <a:pt x="16239" y="17968"/>
                  </a:lnTo>
                  <a:lnTo>
                    <a:pt x="16476" y="17031"/>
                  </a:lnTo>
                  <a:lnTo>
                    <a:pt x="8806" y="17942"/>
                  </a:lnTo>
                  <a:lnTo>
                    <a:pt x="4186" y="16041"/>
                  </a:lnTo>
                  <a:close/>
                  <a:moveTo>
                    <a:pt x="2799" y="21321"/>
                  </a:moveTo>
                  <a:cubicBezTo>
                    <a:pt x="2720" y="21599"/>
                    <a:pt x="2628" y="21902"/>
                    <a:pt x="2549" y="22180"/>
                  </a:cubicBezTo>
                  <a:lnTo>
                    <a:pt x="6311" y="23751"/>
                  </a:lnTo>
                  <a:lnTo>
                    <a:pt x="1968" y="24265"/>
                  </a:lnTo>
                  <a:cubicBezTo>
                    <a:pt x="1875" y="24569"/>
                    <a:pt x="1783" y="24873"/>
                    <a:pt x="1704" y="25189"/>
                  </a:cubicBezTo>
                  <a:lnTo>
                    <a:pt x="8001" y="24424"/>
                  </a:lnTo>
                  <a:lnTo>
                    <a:pt x="13994" y="26919"/>
                  </a:lnTo>
                  <a:lnTo>
                    <a:pt x="14206" y="26034"/>
                  </a:lnTo>
                  <a:lnTo>
                    <a:pt x="9823" y="24226"/>
                  </a:lnTo>
                  <a:lnTo>
                    <a:pt x="14826" y="23619"/>
                  </a:lnTo>
                  <a:lnTo>
                    <a:pt x="15050" y="22694"/>
                  </a:lnTo>
                  <a:lnTo>
                    <a:pt x="8133" y="23513"/>
                  </a:lnTo>
                  <a:lnTo>
                    <a:pt x="2799" y="21321"/>
                  </a:lnTo>
                  <a:close/>
                  <a:moveTo>
                    <a:pt x="1308" y="26549"/>
                  </a:moveTo>
                  <a:cubicBezTo>
                    <a:pt x="1228" y="26853"/>
                    <a:pt x="1136" y="27130"/>
                    <a:pt x="1057" y="27421"/>
                  </a:cubicBezTo>
                  <a:lnTo>
                    <a:pt x="5638" y="29308"/>
                  </a:lnTo>
                  <a:lnTo>
                    <a:pt x="291" y="29955"/>
                  </a:lnTo>
                  <a:cubicBezTo>
                    <a:pt x="199" y="30272"/>
                    <a:pt x="106" y="30576"/>
                    <a:pt x="1" y="30879"/>
                  </a:cubicBezTo>
                  <a:lnTo>
                    <a:pt x="7327" y="30021"/>
                  </a:lnTo>
                  <a:lnTo>
                    <a:pt x="12661" y="32226"/>
                  </a:lnTo>
                  <a:lnTo>
                    <a:pt x="12885" y="31355"/>
                  </a:lnTo>
                  <a:lnTo>
                    <a:pt x="9149" y="29810"/>
                  </a:lnTo>
                  <a:lnTo>
                    <a:pt x="13400" y="29308"/>
                  </a:lnTo>
                  <a:lnTo>
                    <a:pt x="13625" y="28384"/>
                  </a:lnTo>
                  <a:lnTo>
                    <a:pt x="7460" y="29110"/>
                  </a:lnTo>
                  <a:lnTo>
                    <a:pt x="1308" y="26549"/>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p:nvPr/>
          </p:nvSpPr>
          <p:spPr>
            <a:xfrm>
              <a:off x="3879950" y="3369550"/>
              <a:ext cx="455475" cy="804000"/>
            </a:xfrm>
            <a:custGeom>
              <a:avLst/>
              <a:gdLst/>
              <a:ahLst/>
              <a:cxnLst/>
              <a:rect l="l" t="t" r="r" b="b"/>
              <a:pathLst>
                <a:path w="18219" h="32160" extrusionOk="0">
                  <a:moveTo>
                    <a:pt x="9730" y="0"/>
                  </a:moveTo>
                  <a:lnTo>
                    <a:pt x="5941" y="1294"/>
                  </a:lnTo>
                  <a:lnTo>
                    <a:pt x="0" y="225"/>
                  </a:lnTo>
                  <a:lnTo>
                    <a:pt x="27" y="1136"/>
                  </a:lnTo>
                  <a:lnTo>
                    <a:pt x="4212" y="1901"/>
                  </a:lnTo>
                  <a:lnTo>
                    <a:pt x="53" y="3327"/>
                  </a:lnTo>
                  <a:lnTo>
                    <a:pt x="66" y="4265"/>
                  </a:lnTo>
                  <a:lnTo>
                    <a:pt x="6007" y="2218"/>
                  </a:lnTo>
                  <a:lnTo>
                    <a:pt x="10390" y="3010"/>
                  </a:lnTo>
                  <a:cubicBezTo>
                    <a:pt x="10311" y="2694"/>
                    <a:pt x="10245" y="2390"/>
                    <a:pt x="10179" y="2073"/>
                  </a:cubicBezTo>
                  <a:lnTo>
                    <a:pt x="7750" y="1624"/>
                  </a:lnTo>
                  <a:lnTo>
                    <a:pt x="9915" y="885"/>
                  </a:lnTo>
                  <a:cubicBezTo>
                    <a:pt x="9849" y="594"/>
                    <a:pt x="9783" y="304"/>
                    <a:pt x="9730" y="0"/>
                  </a:cubicBezTo>
                  <a:close/>
                  <a:moveTo>
                    <a:pt x="10905" y="5307"/>
                  </a:moveTo>
                  <a:lnTo>
                    <a:pt x="6271" y="6905"/>
                  </a:lnTo>
                  <a:lnTo>
                    <a:pt x="79" y="5783"/>
                  </a:lnTo>
                  <a:lnTo>
                    <a:pt x="106" y="6694"/>
                  </a:lnTo>
                  <a:lnTo>
                    <a:pt x="4542" y="7499"/>
                  </a:lnTo>
                  <a:lnTo>
                    <a:pt x="145" y="9017"/>
                  </a:lnTo>
                  <a:lnTo>
                    <a:pt x="145" y="9954"/>
                  </a:lnTo>
                  <a:lnTo>
                    <a:pt x="6350" y="7829"/>
                  </a:lnTo>
                  <a:lnTo>
                    <a:pt x="11723" y="8793"/>
                  </a:lnTo>
                  <a:cubicBezTo>
                    <a:pt x="11657" y="8489"/>
                    <a:pt x="11578" y="8172"/>
                    <a:pt x="11512" y="7842"/>
                  </a:cubicBezTo>
                  <a:lnTo>
                    <a:pt x="8080" y="7235"/>
                  </a:lnTo>
                  <a:lnTo>
                    <a:pt x="11116" y="6192"/>
                  </a:lnTo>
                  <a:cubicBezTo>
                    <a:pt x="11037" y="5902"/>
                    <a:pt x="10971" y="5598"/>
                    <a:pt x="10905" y="5307"/>
                  </a:cubicBezTo>
                  <a:close/>
                  <a:moveTo>
                    <a:pt x="12172" y="10601"/>
                  </a:moveTo>
                  <a:lnTo>
                    <a:pt x="6614" y="12502"/>
                  </a:lnTo>
                  <a:lnTo>
                    <a:pt x="185" y="11327"/>
                  </a:lnTo>
                  <a:lnTo>
                    <a:pt x="185" y="11327"/>
                  </a:lnTo>
                  <a:lnTo>
                    <a:pt x="198" y="12252"/>
                  </a:lnTo>
                  <a:lnTo>
                    <a:pt x="4885" y="13096"/>
                  </a:lnTo>
                  <a:lnTo>
                    <a:pt x="594" y="14588"/>
                  </a:lnTo>
                  <a:lnTo>
                    <a:pt x="806" y="15446"/>
                  </a:lnTo>
                  <a:lnTo>
                    <a:pt x="6680" y="13426"/>
                  </a:lnTo>
                  <a:lnTo>
                    <a:pt x="13189" y="14615"/>
                  </a:lnTo>
                  <a:cubicBezTo>
                    <a:pt x="13096" y="14298"/>
                    <a:pt x="13017" y="13981"/>
                    <a:pt x="12938" y="13664"/>
                  </a:cubicBezTo>
                  <a:lnTo>
                    <a:pt x="8423" y="12832"/>
                  </a:lnTo>
                  <a:lnTo>
                    <a:pt x="12383" y="11459"/>
                  </a:lnTo>
                  <a:cubicBezTo>
                    <a:pt x="12317" y="11169"/>
                    <a:pt x="12251" y="10892"/>
                    <a:pt x="12172" y="10601"/>
                  </a:cubicBezTo>
                  <a:close/>
                  <a:moveTo>
                    <a:pt x="13519" y="15869"/>
                  </a:moveTo>
                  <a:lnTo>
                    <a:pt x="6957" y="18113"/>
                  </a:lnTo>
                  <a:lnTo>
                    <a:pt x="1228" y="17070"/>
                  </a:lnTo>
                  <a:lnTo>
                    <a:pt x="1466" y="18034"/>
                  </a:lnTo>
                  <a:lnTo>
                    <a:pt x="5228" y="18707"/>
                  </a:lnTo>
                  <a:lnTo>
                    <a:pt x="1928" y="19829"/>
                  </a:lnTo>
                  <a:lnTo>
                    <a:pt x="2139" y="20714"/>
                  </a:lnTo>
                  <a:lnTo>
                    <a:pt x="7023" y="19037"/>
                  </a:lnTo>
                  <a:lnTo>
                    <a:pt x="14746" y="20437"/>
                  </a:lnTo>
                  <a:cubicBezTo>
                    <a:pt x="14667" y="20133"/>
                    <a:pt x="14588" y="19803"/>
                    <a:pt x="14496" y="19473"/>
                  </a:cubicBezTo>
                  <a:lnTo>
                    <a:pt x="8753" y="18443"/>
                  </a:lnTo>
                  <a:lnTo>
                    <a:pt x="13743" y="16714"/>
                  </a:lnTo>
                  <a:cubicBezTo>
                    <a:pt x="13664" y="16436"/>
                    <a:pt x="13598" y="16159"/>
                    <a:pt x="13519" y="15869"/>
                  </a:cubicBezTo>
                  <a:close/>
                  <a:moveTo>
                    <a:pt x="14944" y="21083"/>
                  </a:moveTo>
                  <a:lnTo>
                    <a:pt x="7301" y="23711"/>
                  </a:lnTo>
                  <a:lnTo>
                    <a:pt x="2707" y="22879"/>
                  </a:lnTo>
                  <a:lnTo>
                    <a:pt x="2957" y="23843"/>
                  </a:lnTo>
                  <a:lnTo>
                    <a:pt x="5571" y="24318"/>
                  </a:lnTo>
                  <a:lnTo>
                    <a:pt x="3274" y="25097"/>
                  </a:lnTo>
                  <a:lnTo>
                    <a:pt x="3485" y="25968"/>
                  </a:lnTo>
                  <a:lnTo>
                    <a:pt x="7367" y="24635"/>
                  </a:lnTo>
                  <a:lnTo>
                    <a:pt x="16423" y="26285"/>
                  </a:lnTo>
                  <a:cubicBezTo>
                    <a:pt x="16317" y="25955"/>
                    <a:pt x="16238" y="25651"/>
                    <a:pt x="16146" y="25321"/>
                  </a:cubicBezTo>
                  <a:lnTo>
                    <a:pt x="9096" y="24041"/>
                  </a:lnTo>
                  <a:lnTo>
                    <a:pt x="15182" y="21942"/>
                  </a:lnTo>
                  <a:cubicBezTo>
                    <a:pt x="15103" y="21664"/>
                    <a:pt x="15010" y="21374"/>
                    <a:pt x="14944" y="21083"/>
                  </a:cubicBezTo>
                  <a:close/>
                  <a:moveTo>
                    <a:pt x="16423" y="26298"/>
                  </a:moveTo>
                  <a:lnTo>
                    <a:pt x="7631" y="29321"/>
                  </a:lnTo>
                  <a:lnTo>
                    <a:pt x="4185" y="28688"/>
                  </a:lnTo>
                  <a:lnTo>
                    <a:pt x="4423" y="29638"/>
                  </a:lnTo>
                  <a:lnTo>
                    <a:pt x="5888" y="29915"/>
                  </a:lnTo>
                  <a:lnTo>
                    <a:pt x="4608" y="30364"/>
                  </a:lnTo>
                  <a:lnTo>
                    <a:pt x="4819" y="31236"/>
                  </a:lnTo>
                  <a:lnTo>
                    <a:pt x="7697" y="30245"/>
                  </a:lnTo>
                  <a:lnTo>
                    <a:pt x="18218" y="32160"/>
                  </a:lnTo>
                  <a:cubicBezTo>
                    <a:pt x="18113" y="31843"/>
                    <a:pt x="18020" y="31526"/>
                    <a:pt x="17915" y="31183"/>
                  </a:cubicBezTo>
                  <a:lnTo>
                    <a:pt x="9439" y="29638"/>
                  </a:lnTo>
                  <a:lnTo>
                    <a:pt x="16687" y="27156"/>
                  </a:lnTo>
                  <a:cubicBezTo>
                    <a:pt x="16595" y="26866"/>
                    <a:pt x="16502" y="26589"/>
                    <a:pt x="16423" y="26298"/>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4"/>
            <p:cNvSpPr/>
            <p:nvPr/>
          </p:nvSpPr>
          <p:spPr>
            <a:xfrm>
              <a:off x="2705000" y="4369900"/>
              <a:ext cx="859125" cy="1094775"/>
            </a:xfrm>
            <a:custGeom>
              <a:avLst/>
              <a:gdLst/>
              <a:ahLst/>
              <a:cxnLst/>
              <a:rect l="l" t="t" r="r" b="b"/>
              <a:pathLst>
                <a:path w="34365" h="43791" extrusionOk="0">
                  <a:moveTo>
                    <a:pt x="20120" y="1"/>
                  </a:moveTo>
                  <a:cubicBezTo>
                    <a:pt x="20027" y="278"/>
                    <a:pt x="19935" y="568"/>
                    <a:pt x="19829" y="832"/>
                  </a:cubicBezTo>
                  <a:lnTo>
                    <a:pt x="23882" y="2667"/>
                  </a:lnTo>
                  <a:lnTo>
                    <a:pt x="19222" y="2549"/>
                  </a:lnTo>
                  <a:lnTo>
                    <a:pt x="18905" y="3433"/>
                  </a:lnTo>
                  <a:lnTo>
                    <a:pt x="25995" y="3631"/>
                  </a:lnTo>
                  <a:lnTo>
                    <a:pt x="33836" y="7169"/>
                  </a:lnTo>
                  <a:lnTo>
                    <a:pt x="33955" y="6245"/>
                  </a:lnTo>
                  <a:lnTo>
                    <a:pt x="28305" y="3710"/>
                  </a:lnTo>
                  <a:lnTo>
                    <a:pt x="28305" y="3710"/>
                  </a:lnTo>
                  <a:lnTo>
                    <a:pt x="34246" y="3882"/>
                  </a:lnTo>
                  <a:lnTo>
                    <a:pt x="34364" y="2958"/>
                  </a:lnTo>
                  <a:lnTo>
                    <a:pt x="26193" y="2747"/>
                  </a:lnTo>
                  <a:lnTo>
                    <a:pt x="20120" y="1"/>
                  </a:lnTo>
                  <a:close/>
                  <a:moveTo>
                    <a:pt x="18192" y="5427"/>
                  </a:moveTo>
                  <a:cubicBezTo>
                    <a:pt x="18100" y="5704"/>
                    <a:pt x="17994" y="5981"/>
                    <a:pt x="17876" y="6258"/>
                  </a:cubicBezTo>
                  <a:lnTo>
                    <a:pt x="21968" y="8106"/>
                  </a:lnTo>
                  <a:lnTo>
                    <a:pt x="17229" y="7988"/>
                  </a:lnTo>
                  <a:cubicBezTo>
                    <a:pt x="17123" y="8278"/>
                    <a:pt x="17017" y="8569"/>
                    <a:pt x="16899" y="8859"/>
                  </a:cubicBezTo>
                  <a:lnTo>
                    <a:pt x="24080" y="9057"/>
                  </a:lnTo>
                  <a:lnTo>
                    <a:pt x="33071" y="13123"/>
                  </a:lnTo>
                  <a:lnTo>
                    <a:pt x="33203" y="12186"/>
                  </a:lnTo>
                  <a:lnTo>
                    <a:pt x="26391" y="9110"/>
                  </a:lnTo>
                  <a:lnTo>
                    <a:pt x="33559" y="9308"/>
                  </a:lnTo>
                  <a:lnTo>
                    <a:pt x="33678" y="8410"/>
                  </a:lnTo>
                  <a:lnTo>
                    <a:pt x="24278" y="8172"/>
                  </a:lnTo>
                  <a:lnTo>
                    <a:pt x="18192" y="5427"/>
                  </a:lnTo>
                  <a:close/>
                  <a:moveTo>
                    <a:pt x="16173" y="10760"/>
                  </a:moveTo>
                  <a:cubicBezTo>
                    <a:pt x="16067" y="11037"/>
                    <a:pt x="15948" y="11314"/>
                    <a:pt x="15843" y="11592"/>
                  </a:cubicBezTo>
                  <a:lnTo>
                    <a:pt x="20067" y="13506"/>
                  </a:lnTo>
                  <a:lnTo>
                    <a:pt x="15116" y="13374"/>
                  </a:lnTo>
                  <a:cubicBezTo>
                    <a:pt x="14998" y="13664"/>
                    <a:pt x="14879" y="13968"/>
                    <a:pt x="14760" y="14245"/>
                  </a:cubicBezTo>
                  <a:lnTo>
                    <a:pt x="22179" y="14456"/>
                  </a:lnTo>
                  <a:lnTo>
                    <a:pt x="31090" y="18483"/>
                  </a:lnTo>
                  <a:cubicBezTo>
                    <a:pt x="31341" y="18272"/>
                    <a:pt x="31592" y="18047"/>
                    <a:pt x="31843" y="17823"/>
                  </a:cubicBezTo>
                  <a:lnTo>
                    <a:pt x="24503" y="14522"/>
                  </a:lnTo>
                  <a:lnTo>
                    <a:pt x="32886" y="14747"/>
                  </a:lnTo>
                  <a:lnTo>
                    <a:pt x="32991" y="13849"/>
                  </a:lnTo>
                  <a:lnTo>
                    <a:pt x="22391" y="13559"/>
                  </a:lnTo>
                  <a:lnTo>
                    <a:pt x="16173" y="10760"/>
                  </a:lnTo>
                  <a:close/>
                  <a:moveTo>
                    <a:pt x="14021" y="16027"/>
                  </a:moveTo>
                  <a:cubicBezTo>
                    <a:pt x="13902" y="16318"/>
                    <a:pt x="13796" y="16582"/>
                    <a:pt x="13678" y="16859"/>
                  </a:cubicBezTo>
                  <a:lnTo>
                    <a:pt x="18179" y="18892"/>
                  </a:lnTo>
                  <a:lnTo>
                    <a:pt x="12846" y="18747"/>
                  </a:lnTo>
                  <a:cubicBezTo>
                    <a:pt x="12727" y="19064"/>
                    <a:pt x="12595" y="19354"/>
                    <a:pt x="12450" y="19645"/>
                  </a:cubicBezTo>
                  <a:lnTo>
                    <a:pt x="20278" y="19856"/>
                  </a:lnTo>
                  <a:lnTo>
                    <a:pt x="27156" y="22958"/>
                  </a:lnTo>
                  <a:cubicBezTo>
                    <a:pt x="27354" y="22707"/>
                    <a:pt x="27539" y="22457"/>
                    <a:pt x="27737" y="22232"/>
                  </a:cubicBezTo>
                  <a:lnTo>
                    <a:pt x="22602" y="19909"/>
                  </a:lnTo>
                  <a:lnTo>
                    <a:pt x="29533" y="20107"/>
                  </a:lnTo>
                  <a:cubicBezTo>
                    <a:pt x="29599" y="20014"/>
                    <a:pt x="29651" y="19948"/>
                    <a:pt x="29717" y="19882"/>
                  </a:cubicBezTo>
                  <a:cubicBezTo>
                    <a:pt x="29915" y="19658"/>
                    <a:pt x="30113" y="19433"/>
                    <a:pt x="30325" y="19235"/>
                  </a:cubicBezTo>
                  <a:lnTo>
                    <a:pt x="20490" y="18971"/>
                  </a:lnTo>
                  <a:lnTo>
                    <a:pt x="14021" y="16027"/>
                  </a:lnTo>
                  <a:close/>
                  <a:moveTo>
                    <a:pt x="11724" y="21282"/>
                  </a:moveTo>
                  <a:cubicBezTo>
                    <a:pt x="11605" y="21559"/>
                    <a:pt x="11473" y="21836"/>
                    <a:pt x="11354" y="22100"/>
                  </a:cubicBezTo>
                  <a:lnTo>
                    <a:pt x="16252" y="24318"/>
                  </a:lnTo>
                  <a:lnTo>
                    <a:pt x="16252" y="24318"/>
                  </a:lnTo>
                  <a:lnTo>
                    <a:pt x="10390" y="24160"/>
                  </a:lnTo>
                  <a:cubicBezTo>
                    <a:pt x="10258" y="24463"/>
                    <a:pt x="10113" y="24754"/>
                    <a:pt x="9981" y="25044"/>
                  </a:cubicBezTo>
                  <a:lnTo>
                    <a:pt x="18364" y="25269"/>
                  </a:lnTo>
                  <a:lnTo>
                    <a:pt x="23737" y="27685"/>
                  </a:lnTo>
                  <a:cubicBezTo>
                    <a:pt x="23909" y="27434"/>
                    <a:pt x="24067" y="27170"/>
                    <a:pt x="24239" y="26932"/>
                  </a:cubicBezTo>
                  <a:lnTo>
                    <a:pt x="20674" y="25335"/>
                  </a:lnTo>
                  <a:lnTo>
                    <a:pt x="25282" y="25453"/>
                  </a:lnTo>
                  <a:cubicBezTo>
                    <a:pt x="25493" y="25150"/>
                    <a:pt x="25704" y="24859"/>
                    <a:pt x="25915" y="24582"/>
                  </a:cubicBezTo>
                  <a:lnTo>
                    <a:pt x="18575" y="24371"/>
                  </a:lnTo>
                  <a:lnTo>
                    <a:pt x="11724" y="21282"/>
                  </a:lnTo>
                  <a:close/>
                  <a:moveTo>
                    <a:pt x="9321" y="26457"/>
                  </a:moveTo>
                  <a:cubicBezTo>
                    <a:pt x="9176" y="26721"/>
                    <a:pt x="9044" y="26998"/>
                    <a:pt x="8912" y="27249"/>
                  </a:cubicBezTo>
                  <a:lnTo>
                    <a:pt x="14364" y="29718"/>
                  </a:lnTo>
                  <a:lnTo>
                    <a:pt x="7763" y="29533"/>
                  </a:lnTo>
                  <a:lnTo>
                    <a:pt x="7301" y="30417"/>
                  </a:lnTo>
                  <a:lnTo>
                    <a:pt x="16476" y="30668"/>
                  </a:lnTo>
                  <a:lnTo>
                    <a:pt x="20820" y="32622"/>
                  </a:lnTo>
                  <a:cubicBezTo>
                    <a:pt x="20952" y="32358"/>
                    <a:pt x="21084" y="32094"/>
                    <a:pt x="21242" y="31843"/>
                  </a:cubicBezTo>
                  <a:lnTo>
                    <a:pt x="18787" y="30734"/>
                  </a:lnTo>
                  <a:lnTo>
                    <a:pt x="21823" y="30813"/>
                  </a:lnTo>
                  <a:cubicBezTo>
                    <a:pt x="21981" y="30510"/>
                    <a:pt x="22153" y="30206"/>
                    <a:pt x="22325" y="29929"/>
                  </a:cubicBezTo>
                  <a:lnTo>
                    <a:pt x="22338" y="29929"/>
                  </a:lnTo>
                  <a:lnTo>
                    <a:pt x="16687" y="29770"/>
                  </a:lnTo>
                  <a:lnTo>
                    <a:pt x="9321" y="26457"/>
                  </a:lnTo>
                  <a:close/>
                  <a:moveTo>
                    <a:pt x="6377" y="32186"/>
                  </a:moveTo>
                  <a:cubicBezTo>
                    <a:pt x="6245" y="32450"/>
                    <a:pt x="6100" y="32714"/>
                    <a:pt x="5968" y="32965"/>
                  </a:cubicBezTo>
                  <a:lnTo>
                    <a:pt x="9559" y="34602"/>
                  </a:lnTo>
                  <a:lnTo>
                    <a:pt x="5123" y="34483"/>
                  </a:lnTo>
                  <a:cubicBezTo>
                    <a:pt x="4964" y="34787"/>
                    <a:pt x="4793" y="35091"/>
                    <a:pt x="4621" y="35368"/>
                  </a:cubicBezTo>
                  <a:lnTo>
                    <a:pt x="11658" y="35566"/>
                  </a:lnTo>
                  <a:lnTo>
                    <a:pt x="18166" y="38497"/>
                  </a:lnTo>
                  <a:cubicBezTo>
                    <a:pt x="18272" y="38206"/>
                    <a:pt x="18364" y="37929"/>
                    <a:pt x="18496" y="37652"/>
                  </a:cubicBezTo>
                  <a:lnTo>
                    <a:pt x="13968" y="35619"/>
                  </a:lnTo>
                  <a:lnTo>
                    <a:pt x="13968" y="35619"/>
                  </a:lnTo>
                  <a:lnTo>
                    <a:pt x="19288" y="35751"/>
                  </a:lnTo>
                  <a:cubicBezTo>
                    <a:pt x="19407" y="35460"/>
                    <a:pt x="19539" y="35170"/>
                    <a:pt x="19684" y="34879"/>
                  </a:cubicBezTo>
                  <a:lnTo>
                    <a:pt x="11869" y="34668"/>
                  </a:lnTo>
                  <a:lnTo>
                    <a:pt x="6377" y="32186"/>
                  </a:lnTo>
                  <a:close/>
                  <a:moveTo>
                    <a:pt x="3578" y="37190"/>
                  </a:moveTo>
                  <a:cubicBezTo>
                    <a:pt x="3407" y="37454"/>
                    <a:pt x="3261" y="37718"/>
                    <a:pt x="3116" y="37955"/>
                  </a:cubicBezTo>
                  <a:lnTo>
                    <a:pt x="7644" y="40015"/>
                  </a:lnTo>
                  <a:lnTo>
                    <a:pt x="7644" y="40015"/>
                  </a:lnTo>
                  <a:lnTo>
                    <a:pt x="1955" y="39870"/>
                  </a:lnTo>
                  <a:cubicBezTo>
                    <a:pt x="1770" y="40186"/>
                    <a:pt x="1585" y="40477"/>
                    <a:pt x="1413" y="40741"/>
                  </a:cubicBezTo>
                  <a:lnTo>
                    <a:pt x="9757" y="40965"/>
                  </a:lnTo>
                  <a:lnTo>
                    <a:pt x="15988" y="43777"/>
                  </a:lnTo>
                  <a:lnTo>
                    <a:pt x="16555" y="43777"/>
                  </a:lnTo>
                  <a:cubicBezTo>
                    <a:pt x="16608" y="43553"/>
                    <a:pt x="16661" y="43342"/>
                    <a:pt x="16714" y="43117"/>
                  </a:cubicBezTo>
                  <a:lnTo>
                    <a:pt x="12067" y="41018"/>
                  </a:lnTo>
                  <a:lnTo>
                    <a:pt x="17268" y="41163"/>
                  </a:lnTo>
                  <a:cubicBezTo>
                    <a:pt x="17348" y="40860"/>
                    <a:pt x="17440" y="40569"/>
                    <a:pt x="17546" y="40279"/>
                  </a:cubicBezTo>
                  <a:lnTo>
                    <a:pt x="9955" y="40068"/>
                  </a:lnTo>
                  <a:lnTo>
                    <a:pt x="3578" y="37190"/>
                  </a:lnTo>
                  <a:close/>
                  <a:moveTo>
                    <a:pt x="529" y="42074"/>
                  </a:moveTo>
                  <a:cubicBezTo>
                    <a:pt x="331" y="42352"/>
                    <a:pt x="159" y="42616"/>
                    <a:pt x="1" y="42827"/>
                  </a:cubicBezTo>
                  <a:lnTo>
                    <a:pt x="2166" y="43791"/>
                  </a:lnTo>
                  <a:lnTo>
                    <a:pt x="4344" y="43791"/>
                  </a:lnTo>
                  <a:lnTo>
                    <a:pt x="529" y="42074"/>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4"/>
            <p:cNvSpPr/>
            <p:nvPr/>
          </p:nvSpPr>
          <p:spPr>
            <a:xfrm>
              <a:off x="4286550" y="5001275"/>
              <a:ext cx="401675" cy="137325"/>
            </a:xfrm>
            <a:custGeom>
              <a:avLst/>
              <a:gdLst/>
              <a:ahLst/>
              <a:cxnLst/>
              <a:rect l="l" t="t" r="r" b="b"/>
              <a:pathLst>
                <a:path w="16067" h="5493" extrusionOk="0">
                  <a:moveTo>
                    <a:pt x="14932" y="0"/>
                  </a:moveTo>
                  <a:lnTo>
                    <a:pt x="11539" y="1281"/>
                  </a:lnTo>
                  <a:lnTo>
                    <a:pt x="1" y="872"/>
                  </a:lnTo>
                  <a:lnTo>
                    <a:pt x="1" y="872"/>
                  </a:lnTo>
                  <a:cubicBezTo>
                    <a:pt x="225" y="1175"/>
                    <a:pt x="423" y="1492"/>
                    <a:pt x="634" y="1796"/>
                  </a:cubicBezTo>
                  <a:lnTo>
                    <a:pt x="9374" y="2099"/>
                  </a:lnTo>
                  <a:lnTo>
                    <a:pt x="2496" y="4713"/>
                  </a:lnTo>
                  <a:cubicBezTo>
                    <a:pt x="2667" y="4977"/>
                    <a:pt x="2826" y="5241"/>
                    <a:pt x="2958" y="5492"/>
                  </a:cubicBezTo>
                  <a:lnTo>
                    <a:pt x="11697" y="2179"/>
                  </a:lnTo>
                  <a:lnTo>
                    <a:pt x="16067" y="2324"/>
                  </a:lnTo>
                  <a:cubicBezTo>
                    <a:pt x="15922" y="2033"/>
                    <a:pt x="15776" y="1730"/>
                    <a:pt x="15631" y="1426"/>
                  </a:cubicBezTo>
                  <a:lnTo>
                    <a:pt x="13862" y="1360"/>
                  </a:lnTo>
                  <a:lnTo>
                    <a:pt x="15328" y="819"/>
                  </a:lnTo>
                  <a:cubicBezTo>
                    <a:pt x="15182" y="542"/>
                    <a:pt x="15050" y="278"/>
                    <a:pt x="14932" y="0"/>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4021850" y="4337550"/>
              <a:ext cx="599725" cy="678600"/>
            </a:xfrm>
            <a:custGeom>
              <a:avLst/>
              <a:gdLst/>
              <a:ahLst/>
              <a:cxnLst/>
              <a:rect l="l" t="t" r="r" b="b"/>
              <a:pathLst>
                <a:path w="23989" h="27144" extrusionOk="0">
                  <a:moveTo>
                    <a:pt x="12965" y="1"/>
                  </a:moveTo>
                  <a:lnTo>
                    <a:pt x="11381" y="595"/>
                  </a:lnTo>
                  <a:lnTo>
                    <a:pt x="1" y="225"/>
                  </a:lnTo>
                  <a:lnTo>
                    <a:pt x="1" y="225"/>
                  </a:lnTo>
                  <a:lnTo>
                    <a:pt x="67" y="1123"/>
                  </a:lnTo>
                  <a:lnTo>
                    <a:pt x="9202" y="1453"/>
                  </a:lnTo>
                  <a:lnTo>
                    <a:pt x="344" y="4806"/>
                  </a:lnTo>
                  <a:lnTo>
                    <a:pt x="489" y="6602"/>
                  </a:lnTo>
                  <a:lnTo>
                    <a:pt x="10773" y="6958"/>
                  </a:lnTo>
                  <a:lnTo>
                    <a:pt x="793" y="10747"/>
                  </a:lnTo>
                  <a:lnTo>
                    <a:pt x="885" y="12067"/>
                  </a:lnTo>
                  <a:lnTo>
                    <a:pt x="12331" y="12476"/>
                  </a:lnTo>
                  <a:lnTo>
                    <a:pt x="1334" y="16648"/>
                  </a:lnTo>
                  <a:lnTo>
                    <a:pt x="1242" y="16648"/>
                  </a:lnTo>
                  <a:lnTo>
                    <a:pt x="1308" y="17559"/>
                  </a:lnTo>
                  <a:cubicBezTo>
                    <a:pt x="1334" y="17572"/>
                    <a:pt x="1334" y="17585"/>
                    <a:pt x="1361" y="17599"/>
                  </a:cubicBezTo>
                  <a:lnTo>
                    <a:pt x="1479" y="17546"/>
                  </a:lnTo>
                  <a:lnTo>
                    <a:pt x="13902" y="17995"/>
                  </a:lnTo>
                  <a:lnTo>
                    <a:pt x="5585" y="21137"/>
                  </a:lnTo>
                  <a:lnTo>
                    <a:pt x="5598" y="21163"/>
                  </a:lnTo>
                  <a:cubicBezTo>
                    <a:pt x="6047" y="21665"/>
                    <a:pt x="6509" y="22206"/>
                    <a:pt x="6971" y="22761"/>
                  </a:cubicBezTo>
                  <a:lnTo>
                    <a:pt x="18417" y="23143"/>
                  </a:lnTo>
                  <a:lnTo>
                    <a:pt x="9836" y="26391"/>
                  </a:lnTo>
                  <a:cubicBezTo>
                    <a:pt x="10021" y="26629"/>
                    <a:pt x="10206" y="26879"/>
                    <a:pt x="10377" y="27143"/>
                  </a:cubicBezTo>
                  <a:lnTo>
                    <a:pt x="20727" y="23223"/>
                  </a:lnTo>
                  <a:lnTo>
                    <a:pt x="23988" y="23341"/>
                  </a:lnTo>
                  <a:cubicBezTo>
                    <a:pt x="23856" y="23038"/>
                    <a:pt x="23711" y="22734"/>
                    <a:pt x="23579" y="22417"/>
                  </a:cubicBezTo>
                  <a:lnTo>
                    <a:pt x="22879" y="22391"/>
                  </a:lnTo>
                  <a:lnTo>
                    <a:pt x="23460" y="22180"/>
                  </a:lnTo>
                  <a:cubicBezTo>
                    <a:pt x="23341" y="21902"/>
                    <a:pt x="23222" y="21638"/>
                    <a:pt x="23090" y="21361"/>
                  </a:cubicBezTo>
                  <a:lnTo>
                    <a:pt x="20569" y="22338"/>
                  </a:lnTo>
                  <a:lnTo>
                    <a:pt x="6272" y="21836"/>
                  </a:lnTo>
                  <a:lnTo>
                    <a:pt x="16226" y="18061"/>
                  </a:lnTo>
                  <a:lnTo>
                    <a:pt x="21717" y="18246"/>
                  </a:lnTo>
                  <a:cubicBezTo>
                    <a:pt x="21585" y="17955"/>
                    <a:pt x="21467" y="17638"/>
                    <a:pt x="21335" y="17348"/>
                  </a:cubicBezTo>
                  <a:lnTo>
                    <a:pt x="18391" y="17242"/>
                  </a:lnTo>
                  <a:lnTo>
                    <a:pt x="20886" y="16292"/>
                  </a:lnTo>
                  <a:cubicBezTo>
                    <a:pt x="20780" y="16014"/>
                    <a:pt x="20648" y="15750"/>
                    <a:pt x="20543" y="15460"/>
                  </a:cubicBezTo>
                  <a:lnTo>
                    <a:pt x="16067" y="17150"/>
                  </a:lnTo>
                  <a:lnTo>
                    <a:pt x="3645" y="16727"/>
                  </a:lnTo>
                  <a:lnTo>
                    <a:pt x="14641" y="12542"/>
                  </a:lnTo>
                  <a:lnTo>
                    <a:pt x="19420" y="12714"/>
                  </a:lnTo>
                  <a:cubicBezTo>
                    <a:pt x="19302" y="12410"/>
                    <a:pt x="19183" y="12107"/>
                    <a:pt x="19064" y="11803"/>
                  </a:cubicBezTo>
                  <a:lnTo>
                    <a:pt x="16806" y="11724"/>
                  </a:lnTo>
                  <a:lnTo>
                    <a:pt x="18747" y="10998"/>
                  </a:lnTo>
                  <a:cubicBezTo>
                    <a:pt x="18628" y="10707"/>
                    <a:pt x="18523" y="10430"/>
                    <a:pt x="18417" y="10140"/>
                  </a:cubicBezTo>
                  <a:lnTo>
                    <a:pt x="14496" y="11632"/>
                  </a:lnTo>
                  <a:lnTo>
                    <a:pt x="2074" y="11196"/>
                  </a:lnTo>
                  <a:lnTo>
                    <a:pt x="13084" y="7024"/>
                  </a:lnTo>
                  <a:lnTo>
                    <a:pt x="17282" y="7169"/>
                  </a:lnTo>
                  <a:cubicBezTo>
                    <a:pt x="17163" y="6866"/>
                    <a:pt x="17057" y="6562"/>
                    <a:pt x="16939" y="6258"/>
                  </a:cubicBezTo>
                  <a:lnTo>
                    <a:pt x="15249" y="6192"/>
                  </a:lnTo>
                  <a:lnTo>
                    <a:pt x="16714" y="5638"/>
                  </a:lnTo>
                  <a:cubicBezTo>
                    <a:pt x="16608" y="5361"/>
                    <a:pt x="16503" y="5084"/>
                    <a:pt x="16410" y="4793"/>
                  </a:cubicBezTo>
                  <a:lnTo>
                    <a:pt x="12938" y="6113"/>
                  </a:lnTo>
                  <a:lnTo>
                    <a:pt x="516" y="5691"/>
                  </a:lnTo>
                  <a:lnTo>
                    <a:pt x="11526" y="1493"/>
                  </a:lnTo>
                  <a:lnTo>
                    <a:pt x="15288" y="1625"/>
                  </a:lnTo>
                  <a:cubicBezTo>
                    <a:pt x="15183" y="1321"/>
                    <a:pt x="15064" y="1017"/>
                    <a:pt x="14971" y="714"/>
                  </a:cubicBezTo>
                  <a:lnTo>
                    <a:pt x="13691" y="674"/>
                  </a:lnTo>
                  <a:lnTo>
                    <a:pt x="14800" y="265"/>
                  </a:lnTo>
                  <a:cubicBezTo>
                    <a:pt x="14787" y="186"/>
                    <a:pt x="14760" y="120"/>
                    <a:pt x="14734" y="54"/>
                  </a:cubicBezTo>
                  <a:lnTo>
                    <a:pt x="12965" y="1"/>
                  </a:ln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4"/>
            <p:cNvSpPr/>
            <p:nvPr/>
          </p:nvSpPr>
          <p:spPr>
            <a:xfrm>
              <a:off x="4486875" y="5380150"/>
              <a:ext cx="437000" cy="81875"/>
            </a:xfrm>
            <a:custGeom>
              <a:avLst/>
              <a:gdLst/>
              <a:ahLst/>
              <a:cxnLst/>
              <a:rect l="l" t="t" r="r" b="b"/>
              <a:pathLst>
                <a:path w="17480" h="3275" extrusionOk="0">
                  <a:moveTo>
                    <a:pt x="15262" y="1"/>
                  </a:moveTo>
                  <a:lnTo>
                    <a:pt x="8225" y="2668"/>
                  </a:lnTo>
                  <a:lnTo>
                    <a:pt x="1" y="2377"/>
                  </a:lnTo>
                  <a:lnTo>
                    <a:pt x="1" y="2377"/>
                  </a:lnTo>
                  <a:cubicBezTo>
                    <a:pt x="93" y="2668"/>
                    <a:pt x="173" y="2971"/>
                    <a:pt x="239" y="3275"/>
                  </a:cubicBezTo>
                  <a:lnTo>
                    <a:pt x="17480" y="3249"/>
                  </a:lnTo>
                  <a:cubicBezTo>
                    <a:pt x="17480" y="3249"/>
                    <a:pt x="17414" y="3156"/>
                    <a:pt x="17282" y="2971"/>
                  </a:cubicBezTo>
                  <a:lnTo>
                    <a:pt x="10549" y="2747"/>
                  </a:lnTo>
                  <a:lnTo>
                    <a:pt x="15750" y="767"/>
                  </a:lnTo>
                  <a:cubicBezTo>
                    <a:pt x="15592" y="516"/>
                    <a:pt x="15434" y="265"/>
                    <a:pt x="15262" y="1"/>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4"/>
            <p:cNvSpPr/>
            <p:nvPr/>
          </p:nvSpPr>
          <p:spPr>
            <a:xfrm>
              <a:off x="4441000" y="5256075"/>
              <a:ext cx="401025" cy="144250"/>
            </a:xfrm>
            <a:custGeom>
              <a:avLst/>
              <a:gdLst/>
              <a:ahLst/>
              <a:cxnLst/>
              <a:rect l="l" t="t" r="r" b="b"/>
              <a:pathLst>
                <a:path w="16041" h="5770" extrusionOk="0">
                  <a:moveTo>
                    <a:pt x="14100" y="0"/>
                  </a:moveTo>
                  <a:lnTo>
                    <a:pt x="8503" y="2126"/>
                  </a:lnTo>
                  <a:lnTo>
                    <a:pt x="1" y="1822"/>
                  </a:lnTo>
                  <a:lnTo>
                    <a:pt x="1" y="1822"/>
                  </a:lnTo>
                  <a:cubicBezTo>
                    <a:pt x="133" y="2126"/>
                    <a:pt x="252" y="2429"/>
                    <a:pt x="357" y="2720"/>
                  </a:cubicBezTo>
                  <a:lnTo>
                    <a:pt x="6338" y="2931"/>
                  </a:lnTo>
                  <a:lnTo>
                    <a:pt x="1136" y="4911"/>
                  </a:lnTo>
                  <a:cubicBezTo>
                    <a:pt x="1242" y="5188"/>
                    <a:pt x="1334" y="5479"/>
                    <a:pt x="1400" y="5769"/>
                  </a:cubicBezTo>
                  <a:lnTo>
                    <a:pt x="8661" y="3023"/>
                  </a:lnTo>
                  <a:lnTo>
                    <a:pt x="16041" y="3274"/>
                  </a:lnTo>
                  <a:cubicBezTo>
                    <a:pt x="15856" y="2984"/>
                    <a:pt x="15671" y="2680"/>
                    <a:pt x="15486" y="2363"/>
                  </a:cubicBezTo>
                  <a:lnTo>
                    <a:pt x="10813" y="2205"/>
                  </a:lnTo>
                  <a:lnTo>
                    <a:pt x="14549" y="779"/>
                  </a:lnTo>
                  <a:cubicBezTo>
                    <a:pt x="14391" y="528"/>
                    <a:pt x="14245" y="264"/>
                    <a:pt x="14100" y="0"/>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4374350" y="5129325"/>
              <a:ext cx="386825" cy="137650"/>
            </a:xfrm>
            <a:custGeom>
              <a:avLst/>
              <a:gdLst/>
              <a:ahLst/>
              <a:cxnLst/>
              <a:rect l="l" t="t" r="r" b="b"/>
              <a:pathLst>
                <a:path w="15473" h="5506" extrusionOk="0">
                  <a:moveTo>
                    <a:pt x="13981" y="1"/>
                  </a:moveTo>
                  <a:lnTo>
                    <a:pt x="9598" y="1664"/>
                  </a:lnTo>
                  <a:lnTo>
                    <a:pt x="0" y="1334"/>
                  </a:lnTo>
                  <a:lnTo>
                    <a:pt x="0" y="1334"/>
                  </a:lnTo>
                  <a:cubicBezTo>
                    <a:pt x="159" y="1638"/>
                    <a:pt x="343" y="1941"/>
                    <a:pt x="489" y="2258"/>
                  </a:cubicBezTo>
                  <a:lnTo>
                    <a:pt x="7446" y="2496"/>
                  </a:lnTo>
                  <a:lnTo>
                    <a:pt x="1703" y="4674"/>
                  </a:lnTo>
                  <a:cubicBezTo>
                    <a:pt x="1835" y="4938"/>
                    <a:pt x="1954" y="5215"/>
                    <a:pt x="2073" y="5506"/>
                  </a:cubicBezTo>
                  <a:lnTo>
                    <a:pt x="9743" y="2588"/>
                  </a:lnTo>
                  <a:lnTo>
                    <a:pt x="15472" y="2786"/>
                  </a:lnTo>
                  <a:cubicBezTo>
                    <a:pt x="15314" y="2483"/>
                    <a:pt x="15142" y="2179"/>
                    <a:pt x="14984" y="1862"/>
                  </a:cubicBezTo>
                  <a:lnTo>
                    <a:pt x="11908" y="1756"/>
                  </a:lnTo>
                  <a:lnTo>
                    <a:pt x="14416" y="806"/>
                  </a:lnTo>
                  <a:cubicBezTo>
                    <a:pt x="14271" y="542"/>
                    <a:pt x="14139" y="265"/>
                    <a:pt x="13981" y="1"/>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3149575" y="4169575"/>
              <a:ext cx="1323150" cy="211900"/>
            </a:xfrm>
            <a:custGeom>
              <a:avLst/>
              <a:gdLst/>
              <a:ahLst/>
              <a:cxnLst/>
              <a:rect l="l" t="t" r="r" b="b"/>
              <a:pathLst>
                <a:path w="52926" h="8476" extrusionOk="0">
                  <a:moveTo>
                    <a:pt x="805" y="0"/>
                  </a:moveTo>
                  <a:lnTo>
                    <a:pt x="0" y="8476"/>
                  </a:lnTo>
                  <a:lnTo>
                    <a:pt x="52925" y="8396"/>
                  </a:lnTo>
                  <a:lnTo>
                    <a:pt x="50707" y="119"/>
                  </a:lnTo>
                  <a:lnTo>
                    <a:pt x="8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3432400" y="3139500"/>
              <a:ext cx="720500" cy="198400"/>
            </a:xfrm>
            <a:custGeom>
              <a:avLst/>
              <a:gdLst/>
              <a:ahLst/>
              <a:cxnLst/>
              <a:rect l="l" t="t" r="r" b="b"/>
              <a:pathLst>
                <a:path w="28820" h="7936" extrusionOk="0">
                  <a:moveTo>
                    <a:pt x="28807" y="1"/>
                  </a:moveTo>
                  <a:lnTo>
                    <a:pt x="1" y="40"/>
                  </a:lnTo>
                  <a:lnTo>
                    <a:pt x="714" y="7935"/>
                  </a:lnTo>
                  <a:lnTo>
                    <a:pt x="28820" y="7895"/>
                  </a:lnTo>
                  <a:lnTo>
                    <a:pt x="288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5"/>
          <p:cNvSpPr txBox="1">
            <a:spLocks noGrp="1"/>
          </p:cNvSpPr>
          <p:nvPr>
            <p:ph type="title"/>
          </p:nvPr>
        </p:nvSpPr>
        <p:spPr>
          <a:xfrm>
            <a:off x="914400" y="285810"/>
            <a:ext cx="7315200" cy="73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challenges</a:t>
            </a:r>
            <a:endParaRPr sz="3000" dirty="0"/>
          </a:p>
        </p:txBody>
      </p:sp>
      <p:sp>
        <p:nvSpPr>
          <p:cNvPr id="565" name="Google Shape;565;p45"/>
          <p:cNvSpPr txBox="1">
            <a:spLocks noGrp="1"/>
          </p:cNvSpPr>
          <p:nvPr>
            <p:ph type="title" idx="3"/>
          </p:nvPr>
        </p:nvSpPr>
        <p:spPr>
          <a:xfrm>
            <a:off x="626820" y="982423"/>
            <a:ext cx="3272533" cy="3378200"/>
          </a:xfrm>
          <a:prstGeom prst="rect">
            <a:avLst/>
          </a:prstGeom>
        </p:spPr>
        <p:txBody>
          <a:bodyPr spcFirstLastPara="1" wrap="square" lIns="91425" tIns="91425" rIns="91425" bIns="91425" anchor="b" anchorCtr="0">
            <a:noAutofit/>
          </a:bodyPr>
          <a:lstStyle/>
          <a:p>
            <a:pPr lvl="0"/>
            <a:r>
              <a:rPr lang="en-US" sz="2000" dirty="0"/>
              <a:t>Many international migrants arrive in develop countries that have less money, food, employment opportunities and natural resources to share with newcomers. Having to share these resources among more people can sometimes create problems or tensions</a:t>
            </a:r>
            <a:r>
              <a:rPr lang="en-US" dirty="0"/>
              <a:t>.</a:t>
            </a:r>
            <a:endParaRPr dirty="0"/>
          </a:p>
        </p:txBody>
      </p:sp>
      <p:sp>
        <p:nvSpPr>
          <p:cNvPr id="566" name="Google Shape;566;p45"/>
          <p:cNvSpPr txBox="1">
            <a:spLocks noGrp="1"/>
          </p:cNvSpPr>
          <p:nvPr>
            <p:ph type="title" idx="4"/>
          </p:nvPr>
        </p:nvSpPr>
        <p:spPr>
          <a:xfrm>
            <a:off x="5281719" y="1430083"/>
            <a:ext cx="3067167" cy="2370944"/>
          </a:xfrm>
          <a:prstGeom prst="rect">
            <a:avLst/>
          </a:prstGeom>
        </p:spPr>
        <p:txBody>
          <a:bodyPr spcFirstLastPara="1" wrap="square" lIns="91425" tIns="91425" rIns="91425" bIns="91425" anchor="b" anchorCtr="0">
            <a:noAutofit/>
          </a:bodyPr>
          <a:lstStyle/>
          <a:p>
            <a:pPr lvl="0"/>
            <a:r>
              <a:rPr lang="en-US" sz="2000" dirty="0"/>
              <a:t>On the other hand, migrants can bring skills, knowledge and culture to the host country and contribute to economic growth as long as they are given access to more jobs.</a:t>
            </a:r>
            <a:endParaRPr sz="2000" dirty="0"/>
          </a:p>
        </p:txBody>
      </p:sp>
      <p:grpSp>
        <p:nvGrpSpPr>
          <p:cNvPr id="567" name="Google Shape;567;p45"/>
          <p:cNvGrpSpPr/>
          <p:nvPr/>
        </p:nvGrpSpPr>
        <p:grpSpPr>
          <a:xfrm>
            <a:off x="4092207" y="1054292"/>
            <a:ext cx="959586" cy="4415808"/>
            <a:chOff x="3240800" y="238125"/>
            <a:chExt cx="1136950" cy="5232000"/>
          </a:xfrm>
        </p:grpSpPr>
        <p:sp>
          <p:nvSpPr>
            <p:cNvPr id="568" name="Google Shape;568;p45"/>
            <p:cNvSpPr/>
            <p:nvPr/>
          </p:nvSpPr>
          <p:spPr>
            <a:xfrm>
              <a:off x="3291900" y="4041925"/>
              <a:ext cx="1022675" cy="1393975"/>
            </a:xfrm>
            <a:custGeom>
              <a:avLst/>
              <a:gdLst/>
              <a:ahLst/>
              <a:cxnLst/>
              <a:rect l="l" t="t" r="r" b="b"/>
              <a:pathLst>
                <a:path w="40907" h="55759" extrusionOk="0">
                  <a:moveTo>
                    <a:pt x="135" y="1"/>
                  </a:moveTo>
                  <a:lnTo>
                    <a:pt x="0" y="55662"/>
                  </a:lnTo>
                  <a:lnTo>
                    <a:pt x="40772" y="55759"/>
                  </a:lnTo>
                  <a:lnTo>
                    <a:pt x="40907" y="97"/>
                  </a:lnTo>
                  <a:lnTo>
                    <a:pt x="135" y="1"/>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3365175" y="4157650"/>
              <a:ext cx="98400" cy="480275"/>
            </a:xfrm>
            <a:custGeom>
              <a:avLst/>
              <a:gdLst/>
              <a:ahLst/>
              <a:cxnLst/>
              <a:rect l="l" t="t" r="r" b="b"/>
              <a:pathLst>
                <a:path w="3936" h="19211" extrusionOk="0">
                  <a:moveTo>
                    <a:pt x="39" y="1"/>
                  </a:moveTo>
                  <a:lnTo>
                    <a:pt x="1" y="19210"/>
                  </a:lnTo>
                  <a:lnTo>
                    <a:pt x="3897" y="19210"/>
                  </a:lnTo>
                  <a:lnTo>
                    <a:pt x="3935"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5"/>
            <p:cNvSpPr/>
            <p:nvPr/>
          </p:nvSpPr>
          <p:spPr>
            <a:xfrm>
              <a:off x="3545500" y="4157650"/>
              <a:ext cx="98400" cy="480750"/>
            </a:xfrm>
            <a:custGeom>
              <a:avLst/>
              <a:gdLst/>
              <a:ahLst/>
              <a:cxnLst/>
              <a:rect l="l" t="t" r="r" b="b"/>
              <a:pathLst>
                <a:path w="3936" h="19230" extrusionOk="0">
                  <a:moveTo>
                    <a:pt x="40" y="1"/>
                  </a:moveTo>
                  <a:lnTo>
                    <a:pt x="1" y="19229"/>
                  </a:lnTo>
                  <a:lnTo>
                    <a:pt x="3897" y="19229"/>
                  </a:lnTo>
                  <a:lnTo>
                    <a:pt x="3935" y="20"/>
                  </a:lnTo>
                  <a:lnTo>
                    <a:pt x="40"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p:nvPr/>
          </p:nvSpPr>
          <p:spPr>
            <a:xfrm>
              <a:off x="3938475" y="4158625"/>
              <a:ext cx="98375" cy="480725"/>
            </a:xfrm>
            <a:custGeom>
              <a:avLst/>
              <a:gdLst/>
              <a:ahLst/>
              <a:cxnLst/>
              <a:rect l="l" t="t" r="r" b="b"/>
              <a:pathLst>
                <a:path w="3935" h="19229" extrusionOk="0">
                  <a:moveTo>
                    <a:pt x="39" y="0"/>
                  </a:moveTo>
                  <a:lnTo>
                    <a:pt x="0" y="19229"/>
                  </a:lnTo>
                  <a:lnTo>
                    <a:pt x="3896" y="19229"/>
                  </a:lnTo>
                  <a:lnTo>
                    <a:pt x="3935" y="19"/>
                  </a:lnTo>
                  <a:lnTo>
                    <a:pt x="39"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p:cNvSpPr/>
            <p:nvPr/>
          </p:nvSpPr>
          <p:spPr>
            <a:xfrm>
              <a:off x="4140500" y="4159100"/>
              <a:ext cx="98375" cy="480750"/>
            </a:xfrm>
            <a:custGeom>
              <a:avLst/>
              <a:gdLst/>
              <a:ahLst/>
              <a:cxnLst/>
              <a:rect l="l" t="t" r="r" b="b"/>
              <a:pathLst>
                <a:path w="3935" h="19230" extrusionOk="0">
                  <a:moveTo>
                    <a:pt x="39" y="0"/>
                  </a:moveTo>
                  <a:lnTo>
                    <a:pt x="0" y="19229"/>
                  </a:lnTo>
                  <a:lnTo>
                    <a:pt x="3896" y="19229"/>
                  </a:lnTo>
                  <a:lnTo>
                    <a:pt x="3935" y="20"/>
                  </a:lnTo>
                  <a:lnTo>
                    <a:pt x="39"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5"/>
            <p:cNvSpPr/>
            <p:nvPr/>
          </p:nvSpPr>
          <p:spPr>
            <a:xfrm>
              <a:off x="3363750" y="4850525"/>
              <a:ext cx="98375" cy="480750"/>
            </a:xfrm>
            <a:custGeom>
              <a:avLst/>
              <a:gdLst/>
              <a:ahLst/>
              <a:cxnLst/>
              <a:rect l="l" t="t" r="r" b="b"/>
              <a:pathLst>
                <a:path w="3935" h="19230" extrusionOk="0">
                  <a:moveTo>
                    <a:pt x="39" y="1"/>
                  </a:moveTo>
                  <a:lnTo>
                    <a:pt x="0" y="19229"/>
                  </a:lnTo>
                  <a:lnTo>
                    <a:pt x="3896" y="19229"/>
                  </a:lnTo>
                  <a:lnTo>
                    <a:pt x="3934" y="20"/>
                  </a:lnTo>
                  <a:lnTo>
                    <a:pt x="39"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5"/>
            <p:cNvSpPr/>
            <p:nvPr/>
          </p:nvSpPr>
          <p:spPr>
            <a:xfrm>
              <a:off x="3555625" y="4850525"/>
              <a:ext cx="96950" cy="480275"/>
            </a:xfrm>
            <a:custGeom>
              <a:avLst/>
              <a:gdLst/>
              <a:ahLst/>
              <a:cxnLst/>
              <a:rect l="l" t="t" r="r" b="b"/>
              <a:pathLst>
                <a:path w="3878" h="19211" extrusionOk="0">
                  <a:moveTo>
                    <a:pt x="1" y="1"/>
                  </a:moveTo>
                  <a:lnTo>
                    <a:pt x="1" y="19210"/>
                  </a:lnTo>
                  <a:lnTo>
                    <a:pt x="3878" y="19210"/>
                  </a:lnTo>
                  <a:lnTo>
                    <a:pt x="3878"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3936550" y="4851975"/>
              <a:ext cx="98375" cy="480750"/>
            </a:xfrm>
            <a:custGeom>
              <a:avLst/>
              <a:gdLst/>
              <a:ahLst/>
              <a:cxnLst/>
              <a:rect l="l" t="t" r="r" b="b"/>
              <a:pathLst>
                <a:path w="3935" h="19230" extrusionOk="0">
                  <a:moveTo>
                    <a:pt x="58" y="0"/>
                  </a:moveTo>
                  <a:lnTo>
                    <a:pt x="0" y="19210"/>
                  </a:lnTo>
                  <a:lnTo>
                    <a:pt x="3896" y="19229"/>
                  </a:lnTo>
                  <a:lnTo>
                    <a:pt x="3935"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4139050" y="4852450"/>
              <a:ext cx="98375" cy="480750"/>
            </a:xfrm>
            <a:custGeom>
              <a:avLst/>
              <a:gdLst/>
              <a:ahLst/>
              <a:cxnLst/>
              <a:rect l="l" t="t" r="r" b="b"/>
              <a:pathLst>
                <a:path w="3935" h="19230" extrusionOk="0">
                  <a:moveTo>
                    <a:pt x="39" y="1"/>
                  </a:moveTo>
                  <a:lnTo>
                    <a:pt x="0" y="19210"/>
                  </a:lnTo>
                  <a:lnTo>
                    <a:pt x="3877" y="19230"/>
                  </a:lnTo>
                  <a:lnTo>
                    <a:pt x="3935"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a:off x="3259600" y="5406950"/>
              <a:ext cx="1075225" cy="63175"/>
            </a:xfrm>
            <a:custGeom>
              <a:avLst/>
              <a:gdLst/>
              <a:ahLst/>
              <a:cxnLst/>
              <a:rect l="l" t="t" r="r" b="b"/>
              <a:pathLst>
                <a:path w="43009" h="2527" extrusionOk="0">
                  <a:moveTo>
                    <a:pt x="0" y="0"/>
                  </a:moveTo>
                  <a:lnTo>
                    <a:pt x="0" y="2431"/>
                  </a:lnTo>
                  <a:lnTo>
                    <a:pt x="43009" y="2527"/>
                  </a:lnTo>
                  <a:lnTo>
                    <a:pt x="43009" y="97"/>
                  </a:lnTo>
                  <a:lnTo>
                    <a:pt x="0"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5"/>
            <p:cNvSpPr/>
            <p:nvPr/>
          </p:nvSpPr>
          <p:spPr>
            <a:xfrm>
              <a:off x="3610125" y="238125"/>
              <a:ext cx="404075" cy="535225"/>
            </a:xfrm>
            <a:custGeom>
              <a:avLst/>
              <a:gdLst/>
              <a:ahLst/>
              <a:cxnLst/>
              <a:rect l="l" t="t" r="r" b="b"/>
              <a:pathLst>
                <a:path w="16163" h="21409" extrusionOk="0">
                  <a:moveTo>
                    <a:pt x="8139" y="0"/>
                  </a:moveTo>
                  <a:lnTo>
                    <a:pt x="7021" y="7638"/>
                  </a:lnTo>
                  <a:lnTo>
                    <a:pt x="0" y="21370"/>
                  </a:lnTo>
                  <a:lnTo>
                    <a:pt x="8081" y="21177"/>
                  </a:lnTo>
                  <a:lnTo>
                    <a:pt x="16162" y="21408"/>
                  </a:lnTo>
                  <a:lnTo>
                    <a:pt x="9200" y="7638"/>
                  </a:lnTo>
                  <a:lnTo>
                    <a:pt x="8139" y="0"/>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5"/>
            <p:cNvSpPr/>
            <p:nvPr/>
          </p:nvSpPr>
          <p:spPr>
            <a:xfrm>
              <a:off x="3585050" y="1008125"/>
              <a:ext cx="453250" cy="120100"/>
            </a:xfrm>
            <a:custGeom>
              <a:avLst/>
              <a:gdLst/>
              <a:ahLst/>
              <a:cxnLst/>
              <a:rect l="l" t="t" r="r" b="b"/>
              <a:pathLst>
                <a:path w="18130" h="4804" extrusionOk="0">
                  <a:moveTo>
                    <a:pt x="0" y="1"/>
                  </a:moveTo>
                  <a:lnTo>
                    <a:pt x="0" y="4765"/>
                  </a:lnTo>
                  <a:lnTo>
                    <a:pt x="18110" y="4803"/>
                  </a:lnTo>
                  <a:lnTo>
                    <a:pt x="18130" y="39"/>
                  </a:lnTo>
                  <a:lnTo>
                    <a:pt x="0" y="1"/>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5"/>
            <p:cNvSpPr/>
            <p:nvPr/>
          </p:nvSpPr>
          <p:spPr>
            <a:xfrm>
              <a:off x="3614950" y="788750"/>
              <a:ext cx="393950" cy="290300"/>
            </a:xfrm>
            <a:custGeom>
              <a:avLst/>
              <a:gdLst/>
              <a:ahLst/>
              <a:cxnLst/>
              <a:rect l="l" t="t" r="r" b="b"/>
              <a:pathLst>
                <a:path w="15758" h="11612" extrusionOk="0">
                  <a:moveTo>
                    <a:pt x="39" y="0"/>
                  </a:moveTo>
                  <a:lnTo>
                    <a:pt x="0" y="11572"/>
                  </a:lnTo>
                  <a:lnTo>
                    <a:pt x="15719" y="11611"/>
                  </a:lnTo>
                  <a:lnTo>
                    <a:pt x="15757" y="39"/>
                  </a:lnTo>
                  <a:lnTo>
                    <a:pt x="39" y="0"/>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5"/>
            <p:cNvSpPr/>
            <p:nvPr/>
          </p:nvSpPr>
          <p:spPr>
            <a:xfrm>
              <a:off x="3657375" y="848050"/>
              <a:ext cx="72825" cy="133100"/>
            </a:xfrm>
            <a:custGeom>
              <a:avLst/>
              <a:gdLst/>
              <a:ahLst/>
              <a:cxnLst/>
              <a:rect l="l" t="t" r="r" b="b"/>
              <a:pathLst>
                <a:path w="2913" h="5324" extrusionOk="0">
                  <a:moveTo>
                    <a:pt x="20" y="1"/>
                  </a:moveTo>
                  <a:lnTo>
                    <a:pt x="0" y="5305"/>
                  </a:lnTo>
                  <a:lnTo>
                    <a:pt x="2893" y="5324"/>
                  </a:lnTo>
                  <a:lnTo>
                    <a:pt x="2913" y="20"/>
                  </a:lnTo>
                  <a:lnTo>
                    <a:pt x="20"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5"/>
            <p:cNvSpPr/>
            <p:nvPr/>
          </p:nvSpPr>
          <p:spPr>
            <a:xfrm>
              <a:off x="3779350" y="848525"/>
              <a:ext cx="72350" cy="132625"/>
            </a:xfrm>
            <a:custGeom>
              <a:avLst/>
              <a:gdLst/>
              <a:ahLst/>
              <a:cxnLst/>
              <a:rect l="l" t="t" r="r" b="b"/>
              <a:pathLst>
                <a:path w="2894" h="5305" extrusionOk="0">
                  <a:moveTo>
                    <a:pt x="1" y="1"/>
                  </a:moveTo>
                  <a:lnTo>
                    <a:pt x="1" y="5305"/>
                  </a:lnTo>
                  <a:lnTo>
                    <a:pt x="2874" y="5305"/>
                  </a:lnTo>
                  <a:lnTo>
                    <a:pt x="2894"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5"/>
            <p:cNvSpPr/>
            <p:nvPr/>
          </p:nvSpPr>
          <p:spPr>
            <a:xfrm>
              <a:off x="3902800" y="847100"/>
              <a:ext cx="71850" cy="132600"/>
            </a:xfrm>
            <a:custGeom>
              <a:avLst/>
              <a:gdLst/>
              <a:ahLst/>
              <a:cxnLst/>
              <a:rect l="l" t="t" r="r" b="b"/>
              <a:pathLst>
                <a:path w="2874" h="5304" extrusionOk="0">
                  <a:moveTo>
                    <a:pt x="0" y="0"/>
                  </a:moveTo>
                  <a:lnTo>
                    <a:pt x="0" y="5304"/>
                  </a:lnTo>
                  <a:lnTo>
                    <a:pt x="2874" y="5304"/>
                  </a:lnTo>
                  <a:lnTo>
                    <a:pt x="2874"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5"/>
            <p:cNvSpPr/>
            <p:nvPr/>
          </p:nvSpPr>
          <p:spPr>
            <a:xfrm>
              <a:off x="3341025" y="1099750"/>
              <a:ext cx="939325" cy="454700"/>
            </a:xfrm>
            <a:custGeom>
              <a:avLst/>
              <a:gdLst/>
              <a:ahLst/>
              <a:cxnLst/>
              <a:rect l="l" t="t" r="r" b="b"/>
              <a:pathLst>
                <a:path w="37573" h="18188" extrusionOk="0">
                  <a:moveTo>
                    <a:pt x="3" y="18104"/>
                  </a:moveTo>
                  <a:cubicBezTo>
                    <a:pt x="0" y="18106"/>
                    <a:pt x="0" y="18108"/>
                    <a:pt x="3" y="18111"/>
                  </a:cubicBezTo>
                  <a:lnTo>
                    <a:pt x="3" y="18104"/>
                  </a:lnTo>
                  <a:close/>
                  <a:moveTo>
                    <a:pt x="7235" y="0"/>
                  </a:moveTo>
                  <a:lnTo>
                    <a:pt x="22" y="7194"/>
                  </a:lnTo>
                  <a:lnTo>
                    <a:pt x="3" y="18104"/>
                  </a:lnTo>
                  <a:lnTo>
                    <a:pt x="3" y="18104"/>
                  </a:lnTo>
                  <a:cubicBezTo>
                    <a:pt x="63" y="18046"/>
                    <a:pt x="1660" y="18025"/>
                    <a:pt x="3899" y="18025"/>
                  </a:cubicBezTo>
                  <a:cubicBezTo>
                    <a:pt x="9397" y="18025"/>
                    <a:pt x="18768" y="18149"/>
                    <a:pt x="18768" y="18149"/>
                  </a:cubicBezTo>
                  <a:cubicBezTo>
                    <a:pt x="18768" y="18149"/>
                    <a:pt x="26087" y="18082"/>
                    <a:pt x="31588" y="18082"/>
                  </a:cubicBezTo>
                  <a:cubicBezTo>
                    <a:pt x="34852" y="18082"/>
                    <a:pt x="37476" y="18106"/>
                    <a:pt x="37553" y="18181"/>
                  </a:cubicBezTo>
                  <a:lnTo>
                    <a:pt x="37553" y="18181"/>
                  </a:lnTo>
                  <a:lnTo>
                    <a:pt x="37572" y="7271"/>
                  </a:lnTo>
                  <a:lnTo>
                    <a:pt x="30379" y="58"/>
                  </a:lnTo>
                  <a:lnTo>
                    <a:pt x="18807" y="20"/>
                  </a:lnTo>
                  <a:lnTo>
                    <a:pt x="7235" y="0"/>
                  </a:lnTo>
                  <a:close/>
                  <a:moveTo>
                    <a:pt x="37553" y="18181"/>
                  </a:moveTo>
                  <a:lnTo>
                    <a:pt x="37553" y="18188"/>
                  </a:lnTo>
                  <a:cubicBezTo>
                    <a:pt x="37555" y="18185"/>
                    <a:pt x="37555" y="18183"/>
                    <a:pt x="37553" y="18181"/>
                  </a:cubicBez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5"/>
            <p:cNvSpPr/>
            <p:nvPr/>
          </p:nvSpPr>
          <p:spPr>
            <a:xfrm>
              <a:off x="3388800" y="1327800"/>
              <a:ext cx="94550" cy="154800"/>
            </a:xfrm>
            <a:custGeom>
              <a:avLst/>
              <a:gdLst/>
              <a:ahLst/>
              <a:cxnLst/>
              <a:rect l="l" t="t" r="r" b="b"/>
              <a:pathLst>
                <a:path w="3782" h="6192" extrusionOk="0">
                  <a:moveTo>
                    <a:pt x="20" y="1"/>
                  </a:moveTo>
                  <a:lnTo>
                    <a:pt x="1" y="6192"/>
                  </a:lnTo>
                  <a:lnTo>
                    <a:pt x="3781" y="6192"/>
                  </a:lnTo>
                  <a:lnTo>
                    <a:pt x="3781" y="20"/>
                  </a:lnTo>
                  <a:lnTo>
                    <a:pt x="20" y="1"/>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5"/>
            <p:cNvSpPr/>
            <p:nvPr/>
          </p:nvSpPr>
          <p:spPr>
            <a:xfrm>
              <a:off x="3579275" y="1328300"/>
              <a:ext cx="94525" cy="154800"/>
            </a:xfrm>
            <a:custGeom>
              <a:avLst/>
              <a:gdLst/>
              <a:ahLst/>
              <a:cxnLst/>
              <a:rect l="l" t="t" r="r" b="b"/>
              <a:pathLst>
                <a:path w="3781" h="6192" extrusionOk="0">
                  <a:moveTo>
                    <a:pt x="19" y="0"/>
                  </a:moveTo>
                  <a:lnTo>
                    <a:pt x="0" y="6191"/>
                  </a:lnTo>
                  <a:lnTo>
                    <a:pt x="3780" y="6191"/>
                  </a:lnTo>
                  <a:lnTo>
                    <a:pt x="3780" y="20"/>
                  </a:lnTo>
                  <a:lnTo>
                    <a:pt x="19" y="0"/>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5"/>
            <p:cNvSpPr/>
            <p:nvPr/>
          </p:nvSpPr>
          <p:spPr>
            <a:xfrm>
              <a:off x="3769725" y="1328775"/>
              <a:ext cx="94525" cy="154800"/>
            </a:xfrm>
            <a:custGeom>
              <a:avLst/>
              <a:gdLst/>
              <a:ahLst/>
              <a:cxnLst/>
              <a:rect l="l" t="t" r="r" b="b"/>
              <a:pathLst>
                <a:path w="3781" h="6192" extrusionOk="0">
                  <a:moveTo>
                    <a:pt x="19" y="1"/>
                  </a:moveTo>
                  <a:lnTo>
                    <a:pt x="0" y="6172"/>
                  </a:lnTo>
                  <a:lnTo>
                    <a:pt x="3780" y="6192"/>
                  </a:lnTo>
                  <a:lnTo>
                    <a:pt x="3780" y="1"/>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5"/>
            <p:cNvSpPr/>
            <p:nvPr/>
          </p:nvSpPr>
          <p:spPr>
            <a:xfrm>
              <a:off x="3960175" y="1329250"/>
              <a:ext cx="94525" cy="154800"/>
            </a:xfrm>
            <a:custGeom>
              <a:avLst/>
              <a:gdLst/>
              <a:ahLst/>
              <a:cxnLst/>
              <a:rect l="l" t="t" r="r" b="b"/>
              <a:pathLst>
                <a:path w="3781" h="6192" extrusionOk="0">
                  <a:moveTo>
                    <a:pt x="19" y="1"/>
                  </a:moveTo>
                  <a:lnTo>
                    <a:pt x="0" y="6173"/>
                  </a:lnTo>
                  <a:lnTo>
                    <a:pt x="3780" y="6192"/>
                  </a:lnTo>
                  <a:lnTo>
                    <a:pt x="3780" y="1"/>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p:nvPr/>
          </p:nvSpPr>
          <p:spPr>
            <a:xfrm>
              <a:off x="4150625" y="1329750"/>
              <a:ext cx="94525" cy="154800"/>
            </a:xfrm>
            <a:custGeom>
              <a:avLst/>
              <a:gdLst/>
              <a:ahLst/>
              <a:cxnLst/>
              <a:rect l="l" t="t" r="r" b="b"/>
              <a:pathLst>
                <a:path w="3781" h="6192" extrusionOk="0">
                  <a:moveTo>
                    <a:pt x="20" y="0"/>
                  </a:moveTo>
                  <a:lnTo>
                    <a:pt x="0" y="6172"/>
                  </a:lnTo>
                  <a:lnTo>
                    <a:pt x="3780" y="6191"/>
                  </a:lnTo>
                  <a:lnTo>
                    <a:pt x="3780" y="0"/>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5"/>
            <p:cNvSpPr/>
            <p:nvPr/>
          </p:nvSpPr>
          <p:spPr>
            <a:xfrm>
              <a:off x="3585525" y="762225"/>
              <a:ext cx="453250" cy="60300"/>
            </a:xfrm>
            <a:custGeom>
              <a:avLst/>
              <a:gdLst/>
              <a:ahLst/>
              <a:cxnLst/>
              <a:rect l="l" t="t" r="r" b="b"/>
              <a:pathLst>
                <a:path w="18130" h="2412" extrusionOk="0">
                  <a:moveTo>
                    <a:pt x="1" y="1"/>
                  </a:moveTo>
                  <a:lnTo>
                    <a:pt x="1" y="2373"/>
                  </a:lnTo>
                  <a:lnTo>
                    <a:pt x="18130" y="2411"/>
                  </a:lnTo>
                  <a:lnTo>
                    <a:pt x="18130" y="39"/>
                  </a:lnTo>
                  <a:lnTo>
                    <a:pt x="1" y="1"/>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5"/>
            <p:cNvSpPr/>
            <p:nvPr/>
          </p:nvSpPr>
          <p:spPr>
            <a:xfrm>
              <a:off x="3240800" y="1517300"/>
              <a:ext cx="1136950" cy="1141325"/>
            </a:xfrm>
            <a:custGeom>
              <a:avLst/>
              <a:gdLst/>
              <a:ahLst/>
              <a:cxnLst/>
              <a:rect l="l" t="t" r="r" b="b"/>
              <a:pathLst>
                <a:path w="45478" h="45653" extrusionOk="0">
                  <a:moveTo>
                    <a:pt x="116" y="1"/>
                  </a:moveTo>
                  <a:lnTo>
                    <a:pt x="0" y="45556"/>
                  </a:lnTo>
                  <a:lnTo>
                    <a:pt x="45361" y="45652"/>
                  </a:lnTo>
                  <a:lnTo>
                    <a:pt x="45477" y="97"/>
                  </a:lnTo>
                  <a:lnTo>
                    <a:pt x="116" y="1"/>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5"/>
            <p:cNvSpPr/>
            <p:nvPr/>
          </p:nvSpPr>
          <p:spPr>
            <a:xfrm>
              <a:off x="3303950" y="2636900"/>
              <a:ext cx="1019300" cy="1391550"/>
            </a:xfrm>
            <a:custGeom>
              <a:avLst/>
              <a:gdLst/>
              <a:ahLst/>
              <a:cxnLst/>
              <a:rect l="l" t="t" r="r" b="b"/>
              <a:pathLst>
                <a:path w="40772" h="55662" extrusionOk="0">
                  <a:moveTo>
                    <a:pt x="1" y="0"/>
                  </a:moveTo>
                  <a:lnTo>
                    <a:pt x="1" y="55662"/>
                  </a:lnTo>
                  <a:lnTo>
                    <a:pt x="40772" y="55662"/>
                  </a:lnTo>
                  <a:lnTo>
                    <a:pt x="40772" y="0"/>
                  </a:lnTo>
                  <a:close/>
                </a:path>
              </a:pathLst>
            </a:custGeom>
            <a:solidFill>
              <a:srgbClr val="FDB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5"/>
            <p:cNvSpPr/>
            <p:nvPr/>
          </p:nvSpPr>
          <p:spPr>
            <a:xfrm>
              <a:off x="3310225" y="2448850"/>
              <a:ext cx="97900" cy="154800"/>
            </a:xfrm>
            <a:custGeom>
              <a:avLst/>
              <a:gdLst/>
              <a:ahLst/>
              <a:cxnLst/>
              <a:rect l="l" t="t" r="r" b="b"/>
              <a:pathLst>
                <a:path w="3916" h="6192" extrusionOk="0">
                  <a:moveTo>
                    <a:pt x="20" y="1"/>
                  </a:moveTo>
                  <a:lnTo>
                    <a:pt x="0" y="6192"/>
                  </a:lnTo>
                  <a:lnTo>
                    <a:pt x="3896" y="6192"/>
                  </a:lnTo>
                  <a:lnTo>
                    <a:pt x="3915" y="20"/>
                  </a:lnTo>
                  <a:lnTo>
                    <a:pt x="20"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5"/>
            <p:cNvSpPr/>
            <p:nvPr/>
          </p:nvSpPr>
          <p:spPr>
            <a:xfrm>
              <a:off x="3368550" y="2752125"/>
              <a:ext cx="98400" cy="480750"/>
            </a:xfrm>
            <a:custGeom>
              <a:avLst/>
              <a:gdLst/>
              <a:ahLst/>
              <a:cxnLst/>
              <a:rect l="l" t="t" r="r" b="b"/>
              <a:pathLst>
                <a:path w="3936" h="19230" extrusionOk="0">
                  <a:moveTo>
                    <a:pt x="39" y="1"/>
                  </a:moveTo>
                  <a:lnTo>
                    <a:pt x="1" y="19230"/>
                  </a:lnTo>
                  <a:lnTo>
                    <a:pt x="3897" y="19230"/>
                  </a:lnTo>
                  <a:lnTo>
                    <a:pt x="3935" y="20"/>
                  </a:lnTo>
                  <a:lnTo>
                    <a:pt x="39"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5"/>
            <p:cNvSpPr/>
            <p:nvPr/>
          </p:nvSpPr>
          <p:spPr>
            <a:xfrm>
              <a:off x="3548400" y="2752625"/>
              <a:ext cx="98400" cy="480725"/>
            </a:xfrm>
            <a:custGeom>
              <a:avLst/>
              <a:gdLst/>
              <a:ahLst/>
              <a:cxnLst/>
              <a:rect l="l" t="t" r="r" b="b"/>
              <a:pathLst>
                <a:path w="3936" h="19229" extrusionOk="0">
                  <a:moveTo>
                    <a:pt x="59" y="0"/>
                  </a:moveTo>
                  <a:lnTo>
                    <a:pt x="1" y="19229"/>
                  </a:lnTo>
                  <a:lnTo>
                    <a:pt x="3897" y="19229"/>
                  </a:lnTo>
                  <a:lnTo>
                    <a:pt x="3935" y="19"/>
                  </a:lnTo>
                  <a:lnTo>
                    <a:pt x="59"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5"/>
            <p:cNvSpPr/>
            <p:nvPr/>
          </p:nvSpPr>
          <p:spPr>
            <a:xfrm>
              <a:off x="3941850" y="2753575"/>
              <a:ext cx="98375" cy="480750"/>
            </a:xfrm>
            <a:custGeom>
              <a:avLst/>
              <a:gdLst/>
              <a:ahLst/>
              <a:cxnLst/>
              <a:rect l="l" t="t" r="r" b="b"/>
              <a:pathLst>
                <a:path w="3935" h="19230" extrusionOk="0">
                  <a:moveTo>
                    <a:pt x="39" y="1"/>
                  </a:moveTo>
                  <a:lnTo>
                    <a:pt x="0" y="19230"/>
                  </a:lnTo>
                  <a:lnTo>
                    <a:pt x="3877" y="19230"/>
                  </a:lnTo>
                  <a:lnTo>
                    <a:pt x="3935" y="20"/>
                  </a:lnTo>
                  <a:lnTo>
                    <a:pt x="39"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5"/>
            <p:cNvSpPr/>
            <p:nvPr/>
          </p:nvSpPr>
          <p:spPr>
            <a:xfrm>
              <a:off x="4143375" y="2754075"/>
              <a:ext cx="98400" cy="480725"/>
            </a:xfrm>
            <a:custGeom>
              <a:avLst/>
              <a:gdLst/>
              <a:ahLst/>
              <a:cxnLst/>
              <a:rect l="l" t="t" r="r" b="b"/>
              <a:pathLst>
                <a:path w="3936" h="19229" extrusionOk="0">
                  <a:moveTo>
                    <a:pt x="59" y="0"/>
                  </a:moveTo>
                  <a:lnTo>
                    <a:pt x="1" y="19210"/>
                  </a:lnTo>
                  <a:lnTo>
                    <a:pt x="3897" y="19229"/>
                  </a:lnTo>
                  <a:lnTo>
                    <a:pt x="3935" y="19"/>
                  </a:lnTo>
                  <a:lnTo>
                    <a:pt x="59"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5"/>
            <p:cNvSpPr/>
            <p:nvPr/>
          </p:nvSpPr>
          <p:spPr>
            <a:xfrm>
              <a:off x="3375300" y="3445500"/>
              <a:ext cx="97425" cy="480250"/>
            </a:xfrm>
            <a:custGeom>
              <a:avLst/>
              <a:gdLst/>
              <a:ahLst/>
              <a:cxnLst/>
              <a:rect l="l" t="t" r="r" b="b"/>
              <a:pathLst>
                <a:path w="3897" h="19210" extrusionOk="0">
                  <a:moveTo>
                    <a:pt x="1" y="0"/>
                  </a:moveTo>
                  <a:lnTo>
                    <a:pt x="1" y="19210"/>
                  </a:lnTo>
                  <a:lnTo>
                    <a:pt x="3897" y="19210"/>
                  </a:lnTo>
                  <a:lnTo>
                    <a:pt x="3897"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5"/>
            <p:cNvSpPr/>
            <p:nvPr/>
          </p:nvSpPr>
          <p:spPr>
            <a:xfrm>
              <a:off x="3546950" y="3445975"/>
              <a:ext cx="98400" cy="480750"/>
            </a:xfrm>
            <a:custGeom>
              <a:avLst/>
              <a:gdLst/>
              <a:ahLst/>
              <a:cxnLst/>
              <a:rect l="l" t="t" r="r" b="b"/>
              <a:pathLst>
                <a:path w="3936" h="19230" extrusionOk="0">
                  <a:moveTo>
                    <a:pt x="59" y="0"/>
                  </a:moveTo>
                  <a:lnTo>
                    <a:pt x="1" y="19210"/>
                  </a:lnTo>
                  <a:lnTo>
                    <a:pt x="3897" y="19229"/>
                  </a:lnTo>
                  <a:lnTo>
                    <a:pt x="3935"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5"/>
            <p:cNvSpPr/>
            <p:nvPr/>
          </p:nvSpPr>
          <p:spPr>
            <a:xfrm>
              <a:off x="3939925" y="3446925"/>
              <a:ext cx="98375" cy="480750"/>
            </a:xfrm>
            <a:custGeom>
              <a:avLst/>
              <a:gdLst/>
              <a:ahLst/>
              <a:cxnLst/>
              <a:rect l="l" t="t" r="r" b="b"/>
              <a:pathLst>
                <a:path w="3935" h="19230" extrusionOk="0">
                  <a:moveTo>
                    <a:pt x="58" y="1"/>
                  </a:moveTo>
                  <a:lnTo>
                    <a:pt x="0" y="19211"/>
                  </a:lnTo>
                  <a:lnTo>
                    <a:pt x="3896" y="19230"/>
                  </a:lnTo>
                  <a:lnTo>
                    <a:pt x="3935"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5"/>
            <p:cNvSpPr/>
            <p:nvPr/>
          </p:nvSpPr>
          <p:spPr>
            <a:xfrm>
              <a:off x="4141950" y="3447425"/>
              <a:ext cx="98375" cy="480750"/>
            </a:xfrm>
            <a:custGeom>
              <a:avLst/>
              <a:gdLst/>
              <a:ahLst/>
              <a:cxnLst/>
              <a:rect l="l" t="t" r="r" b="b"/>
              <a:pathLst>
                <a:path w="3935" h="19230" extrusionOk="0">
                  <a:moveTo>
                    <a:pt x="39" y="0"/>
                  </a:moveTo>
                  <a:lnTo>
                    <a:pt x="0" y="19210"/>
                  </a:lnTo>
                  <a:lnTo>
                    <a:pt x="3896" y="19229"/>
                  </a:lnTo>
                  <a:lnTo>
                    <a:pt x="3935"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5"/>
            <p:cNvSpPr/>
            <p:nvPr/>
          </p:nvSpPr>
          <p:spPr>
            <a:xfrm>
              <a:off x="3525750" y="2449325"/>
              <a:ext cx="97425" cy="154800"/>
            </a:xfrm>
            <a:custGeom>
              <a:avLst/>
              <a:gdLst/>
              <a:ahLst/>
              <a:cxnLst/>
              <a:rect l="l" t="t" r="r" b="b"/>
              <a:pathLst>
                <a:path w="3897" h="6192" extrusionOk="0">
                  <a:moveTo>
                    <a:pt x="20" y="1"/>
                  </a:moveTo>
                  <a:lnTo>
                    <a:pt x="0" y="6173"/>
                  </a:lnTo>
                  <a:lnTo>
                    <a:pt x="3896" y="6192"/>
                  </a:lnTo>
                  <a:lnTo>
                    <a:pt x="3896"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5"/>
            <p:cNvSpPr/>
            <p:nvPr/>
          </p:nvSpPr>
          <p:spPr>
            <a:xfrm>
              <a:off x="3741275" y="2449825"/>
              <a:ext cx="97900" cy="154800"/>
            </a:xfrm>
            <a:custGeom>
              <a:avLst/>
              <a:gdLst/>
              <a:ahLst/>
              <a:cxnLst/>
              <a:rect l="l" t="t" r="r" b="b"/>
              <a:pathLst>
                <a:path w="3916" h="6192" extrusionOk="0">
                  <a:moveTo>
                    <a:pt x="19" y="0"/>
                  </a:moveTo>
                  <a:lnTo>
                    <a:pt x="0" y="6191"/>
                  </a:lnTo>
                  <a:lnTo>
                    <a:pt x="3896" y="6191"/>
                  </a:lnTo>
                  <a:lnTo>
                    <a:pt x="3915" y="19"/>
                  </a:lnTo>
                  <a:lnTo>
                    <a:pt x="19"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5"/>
            <p:cNvSpPr/>
            <p:nvPr/>
          </p:nvSpPr>
          <p:spPr>
            <a:xfrm>
              <a:off x="3956800" y="2450300"/>
              <a:ext cx="97425" cy="154800"/>
            </a:xfrm>
            <a:custGeom>
              <a:avLst/>
              <a:gdLst/>
              <a:ahLst/>
              <a:cxnLst/>
              <a:rect l="l" t="t" r="r" b="b"/>
              <a:pathLst>
                <a:path w="3897" h="6192" extrusionOk="0">
                  <a:moveTo>
                    <a:pt x="19" y="0"/>
                  </a:moveTo>
                  <a:lnTo>
                    <a:pt x="0" y="6191"/>
                  </a:lnTo>
                  <a:lnTo>
                    <a:pt x="3896" y="6191"/>
                  </a:lnTo>
                  <a:lnTo>
                    <a:pt x="3896" y="20"/>
                  </a:lnTo>
                  <a:lnTo>
                    <a:pt x="19"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5"/>
            <p:cNvSpPr/>
            <p:nvPr/>
          </p:nvSpPr>
          <p:spPr>
            <a:xfrm>
              <a:off x="4172325" y="2450775"/>
              <a:ext cx="97400" cy="154800"/>
            </a:xfrm>
            <a:custGeom>
              <a:avLst/>
              <a:gdLst/>
              <a:ahLst/>
              <a:cxnLst/>
              <a:rect l="l" t="t" r="r" b="b"/>
              <a:pathLst>
                <a:path w="3896" h="6192" extrusionOk="0">
                  <a:moveTo>
                    <a:pt x="0" y="1"/>
                  </a:moveTo>
                  <a:lnTo>
                    <a:pt x="0" y="6172"/>
                  </a:lnTo>
                  <a:lnTo>
                    <a:pt x="3877" y="6192"/>
                  </a:lnTo>
                  <a:lnTo>
                    <a:pt x="3896"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5"/>
            <p:cNvSpPr/>
            <p:nvPr/>
          </p:nvSpPr>
          <p:spPr>
            <a:xfrm>
              <a:off x="3378675" y="1583350"/>
              <a:ext cx="830300" cy="798575"/>
            </a:xfrm>
            <a:custGeom>
              <a:avLst/>
              <a:gdLst/>
              <a:ahLst/>
              <a:cxnLst/>
              <a:rect l="l" t="t" r="r" b="b"/>
              <a:pathLst>
                <a:path w="33212" h="31943" extrusionOk="0">
                  <a:moveTo>
                    <a:pt x="17214" y="1"/>
                  </a:moveTo>
                  <a:cubicBezTo>
                    <a:pt x="10772" y="1"/>
                    <a:pt x="4971" y="3873"/>
                    <a:pt x="2489" y="9818"/>
                  </a:cubicBezTo>
                  <a:cubicBezTo>
                    <a:pt x="1" y="15797"/>
                    <a:pt x="1351" y="22663"/>
                    <a:pt x="5903" y="27234"/>
                  </a:cubicBezTo>
                  <a:cubicBezTo>
                    <a:pt x="8969" y="30313"/>
                    <a:pt x="13068" y="31943"/>
                    <a:pt x="17233" y="31943"/>
                  </a:cubicBezTo>
                  <a:cubicBezTo>
                    <a:pt x="19277" y="31943"/>
                    <a:pt x="21337" y="31550"/>
                    <a:pt x="23299" y="30744"/>
                  </a:cubicBezTo>
                  <a:cubicBezTo>
                    <a:pt x="29278" y="28275"/>
                    <a:pt x="33193" y="22470"/>
                    <a:pt x="33193" y="16009"/>
                  </a:cubicBezTo>
                  <a:cubicBezTo>
                    <a:pt x="33212" y="7195"/>
                    <a:pt x="26076" y="20"/>
                    <a:pt x="17262" y="1"/>
                  </a:cubicBezTo>
                  <a:cubicBezTo>
                    <a:pt x="17246" y="1"/>
                    <a:pt x="17230" y="1"/>
                    <a:pt x="17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5"/>
            <p:cNvSpPr/>
            <p:nvPr/>
          </p:nvSpPr>
          <p:spPr>
            <a:xfrm>
              <a:off x="3735975" y="1927625"/>
              <a:ext cx="128275" cy="109925"/>
            </a:xfrm>
            <a:custGeom>
              <a:avLst/>
              <a:gdLst/>
              <a:ahLst/>
              <a:cxnLst/>
              <a:rect l="l" t="t" r="r" b="b"/>
              <a:pathLst>
                <a:path w="5131" h="4397" extrusionOk="0">
                  <a:moveTo>
                    <a:pt x="2951" y="1"/>
                  </a:moveTo>
                  <a:cubicBezTo>
                    <a:pt x="984" y="1"/>
                    <a:pt x="0" y="2373"/>
                    <a:pt x="1389" y="3742"/>
                  </a:cubicBezTo>
                  <a:cubicBezTo>
                    <a:pt x="1834" y="4194"/>
                    <a:pt x="2386" y="4397"/>
                    <a:pt x="2928" y="4397"/>
                  </a:cubicBezTo>
                  <a:cubicBezTo>
                    <a:pt x="4051" y="4397"/>
                    <a:pt x="5130" y="3526"/>
                    <a:pt x="5130" y="2199"/>
                  </a:cubicBezTo>
                  <a:cubicBezTo>
                    <a:pt x="5130" y="1004"/>
                    <a:pt x="4147" y="20"/>
                    <a:pt x="2951" y="1"/>
                  </a:cubicBez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p:cNvSpPr/>
            <p:nvPr/>
          </p:nvSpPr>
          <p:spPr>
            <a:xfrm>
              <a:off x="3793825" y="1596850"/>
              <a:ext cx="32325" cy="106600"/>
            </a:xfrm>
            <a:custGeom>
              <a:avLst/>
              <a:gdLst/>
              <a:ahLst/>
              <a:cxnLst/>
              <a:rect l="l" t="t" r="r" b="b"/>
              <a:pathLst>
                <a:path w="1293" h="4264" extrusionOk="0">
                  <a:moveTo>
                    <a:pt x="20" y="1"/>
                  </a:moveTo>
                  <a:lnTo>
                    <a:pt x="0" y="4263"/>
                  </a:lnTo>
                  <a:lnTo>
                    <a:pt x="1273" y="4263"/>
                  </a:lnTo>
                  <a:lnTo>
                    <a:pt x="1293" y="1"/>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p:cNvSpPr/>
            <p:nvPr/>
          </p:nvSpPr>
          <p:spPr>
            <a:xfrm>
              <a:off x="3792375" y="2242975"/>
              <a:ext cx="32325" cy="106575"/>
            </a:xfrm>
            <a:custGeom>
              <a:avLst/>
              <a:gdLst/>
              <a:ahLst/>
              <a:cxnLst/>
              <a:rect l="l" t="t" r="r" b="b"/>
              <a:pathLst>
                <a:path w="1293" h="4263" extrusionOk="0">
                  <a:moveTo>
                    <a:pt x="20" y="0"/>
                  </a:moveTo>
                  <a:lnTo>
                    <a:pt x="1" y="4262"/>
                  </a:lnTo>
                  <a:lnTo>
                    <a:pt x="1273" y="4262"/>
                  </a:lnTo>
                  <a:lnTo>
                    <a:pt x="1293" y="0"/>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5"/>
            <p:cNvSpPr/>
            <p:nvPr/>
          </p:nvSpPr>
          <p:spPr>
            <a:xfrm>
              <a:off x="3433175" y="1956550"/>
              <a:ext cx="106575" cy="32350"/>
            </a:xfrm>
            <a:custGeom>
              <a:avLst/>
              <a:gdLst/>
              <a:ahLst/>
              <a:cxnLst/>
              <a:rect l="l" t="t" r="r" b="b"/>
              <a:pathLst>
                <a:path w="4263" h="1294" extrusionOk="0">
                  <a:moveTo>
                    <a:pt x="0" y="1"/>
                  </a:moveTo>
                  <a:lnTo>
                    <a:pt x="0" y="1274"/>
                  </a:lnTo>
                  <a:lnTo>
                    <a:pt x="4263" y="1293"/>
                  </a:lnTo>
                  <a:lnTo>
                    <a:pt x="4263" y="1"/>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5"/>
            <p:cNvSpPr/>
            <p:nvPr/>
          </p:nvSpPr>
          <p:spPr>
            <a:xfrm>
              <a:off x="4079250" y="1958000"/>
              <a:ext cx="106600" cy="32325"/>
            </a:xfrm>
            <a:custGeom>
              <a:avLst/>
              <a:gdLst/>
              <a:ahLst/>
              <a:cxnLst/>
              <a:rect l="l" t="t" r="r" b="b"/>
              <a:pathLst>
                <a:path w="4264" h="1293" extrusionOk="0">
                  <a:moveTo>
                    <a:pt x="1" y="1"/>
                  </a:moveTo>
                  <a:lnTo>
                    <a:pt x="1" y="1274"/>
                  </a:lnTo>
                  <a:lnTo>
                    <a:pt x="4263" y="1293"/>
                  </a:lnTo>
                  <a:lnTo>
                    <a:pt x="4263" y="1"/>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p:cNvSpPr/>
            <p:nvPr/>
          </p:nvSpPr>
          <p:spPr>
            <a:xfrm>
              <a:off x="3929300" y="1640250"/>
              <a:ext cx="81525" cy="108025"/>
            </a:xfrm>
            <a:custGeom>
              <a:avLst/>
              <a:gdLst/>
              <a:ahLst/>
              <a:cxnLst/>
              <a:rect l="l" t="t" r="r" b="b"/>
              <a:pathLst>
                <a:path w="3261" h="4321" extrusionOk="0">
                  <a:moveTo>
                    <a:pt x="2161" y="1"/>
                  </a:moveTo>
                  <a:lnTo>
                    <a:pt x="1" y="3665"/>
                  </a:lnTo>
                  <a:lnTo>
                    <a:pt x="1100" y="4321"/>
                  </a:lnTo>
                  <a:lnTo>
                    <a:pt x="3260" y="656"/>
                  </a:lnTo>
                  <a:lnTo>
                    <a:pt x="2161" y="1"/>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p:cNvSpPr/>
            <p:nvPr/>
          </p:nvSpPr>
          <p:spPr>
            <a:xfrm>
              <a:off x="3604325" y="2197650"/>
              <a:ext cx="81525" cy="108025"/>
            </a:xfrm>
            <a:custGeom>
              <a:avLst/>
              <a:gdLst/>
              <a:ahLst/>
              <a:cxnLst/>
              <a:rect l="l" t="t" r="r" b="b"/>
              <a:pathLst>
                <a:path w="3261" h="4321" extrusionOk="0">
                  <a:moveTo>
                    <a:pt x="2161" y="0"/>
                  </a:moveTo>
                  <a:lnTo>
                    <a:pt x="1" y="3665"/>
                  </a:lnTo>
                  <a:lnTo>
                    <a:pt x="1100" y="4320"/>
                  </a:lnTo>
                  <a:lnTo>
                    <a:pt x="3260" y="637"/>
                  </a:lnTo>
                  <a:lnTo>
                    <a:pt x="2161" y="0"/>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p:cNvSpPr/>
            <p:nvPr/>
          </p:nvSpPr>
          <p:spPr>
            <a:xfrm>
              <a:off x="3477050" y="1768025"/>
              <a:ext cx="108025" cy="81525"/>
            </a:xfrm>
            <a:custGeom>
              <a:avLst/>
              <a:gdLst/>
              <a:ahLst/>
              <a:cxnLst/>
              <a:rect l="l" t="t" r="r" b="b"/>
              <a:pathLst>
                <a:path w="4321" h="3261" extrusionOk="0">
                  <a:moveTo>
                    <a:pt x="656" y="1"/>
                  </a:moveTo>
                  <a:lnTo>
                    <a:pt x="0" y="1100"/>
                  </a:lnTo>
                  <a:lnTo>
                    <a:pt x="3665" y="3260"/>
                  </a:lnTo>
                  <a:lnTo>
                    <a:pt x="4320" y="2161"/>
                  </a:lnTo>
                  <a:lnTo>
                    <a:pt x="656" y="1"/>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p:cNvSpPr/>
            <p:nvPr/>
          </p:nvSpPr>
          <p:spPr>
            <a:xfrm>
              <a:off x="4033950" y="2096375"/>
              <a:ext cx="108025" cy="81525"/>
            </a:xfrm>
            <a:custGeom>
              <a:avLst/>
              <a:gdLst/>
              <a:ahLst/>
              <a:cxnLst/>
              <a:rect l="l" t="t" r="r" b="b"/>
              <a:pathLst>
                <a:path w="4321" h="3261" extrusionOk="0">
                  <a:moveTo>
                    <a:pt x="636" y="1"/>
                  </a:moveTo>
                  <a:lnTo>
                    <a:pt x="0" y="1100"/>
                  </a:lnTo>
                  <a:lnTo>
                    <a:pt x="3664" y="3260"/>
                  </a:lnTo>
                  <a:lnTo>
                    <a:pt x="4320" y="2161"/>
                  </a:lnTo>
                  <a:lnTo>
                    <a:pt x="636" y="1"/>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p:cNvSpPr/>
            <p:nvPr/>
          </p:nvSpPr>
          <p:spPr>
            <a:xfrm>
              <a:off x="4044075" y="1792150"/>
              <a:ext cx="109950" cy="75725"/>
            </a:xfrm>
            <a:custGeom>
              <a:avLst/>
              <a:gdLst/>
              <a:ahLst/>
              <a:cxnLst/>
              <a:rect l="l" t="t" r="r" b="b"/>
              <a:pathLst>
                <a:path w="4398" h="3029" extrusionOk="0">
                  <a:moveTo>
                    <a:pt x="3819" y="0"/>
                  </a:moveTo>
                  <a:lnTo>
                    <a:pt x="0" y="1890"/>
                  </a:lnTo>
                  <a:lnTo>
                    <a:pt x="579" y="3028"/>
                  </a:lnTo>
                  <a:lnTo>
                    <a:pt x="4397" y="1138"/>
                  </a:lnTo>
                  <a:lnTo>
                    <a:pt x="3819" y="0"/>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p:cNvSpPr/>
            <p:nvPr/>
          </p:nvSpPr>
          <p:spPr>
            <a:xfrm>
              <a:off x="3464500" y="2078075"/>
              <a:ext cx="109975" cy="76200"/>
            </a:xfrm>
            <a:custGeom>
              <a:avLst/>
              <a:gdLst/>
              <a:ahLst/>
              <a:cxnLst/>
              <a:rect l="l" t="t" r="r" b="b"/>
              <a:pathLst>
                <a:path w="4399" h="3048" extrusionOk="0">
                  <a:moveTo>
                    <a:pt x="3839" y="0"/>
                  </a:moveTo>
                  <a:lnTo>
                    <a:pt x="1" y="1890"/>
                  </a:lnTo>
                  <a:lnTo>
                    <a:pt x="579" y="3047"/>
                  </a:lnTo>
                  <a:lnTo>
                    <a:pt x="4398" y="1157"/>
                  </a:lnTo>
                  <a:lnTo>
                    <a:pt x="3839" y="0"/>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p:nvPr/>
          </p:nvSpPr>
          <p:spPr>
            <a:xfrm>
              <a:off x="3628450" y="1628675"/>
              <a:ext cx="75725" cy="109475"/>
            </a:xfrm>
            <a:custGeom>
              <a:avLst/>
              <a:gdLst/>
              <a:ahLst/>
              <a:cxnLst/>
              <a:rect l="l" t="t" r="r" b="b"/>
              <a:pathLst>
                <a:path w="3029" h="4379" extrusionOk="0">
                  <a:moveTo>
                    <a:pt x="1138" y="1"/>
                  </a:moveTo>
                  <a:lnTo>
                    <a:pt x="0" y="560"/>
                  </a:lnTo>
                  <a:lnTo>
                    <a:pt x="1890" y="4379"/>
                  </a:lnTo>
                  <a:lnTo>
                    <a:pt x="3028" y="3820"/>
                  </a:lnTo>
                  <a:lnTo>
                    <a:pt x="1138" y="1"/>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5"/>
            <p:cNvSpPr/>
            <p:nvPr/>
          </p:nvSpPr>
          <p:spPr>
            <a:xfrm>
              <a:off x="3914350" y="2208250"/>
              <a:ext cx="75725" cy="109475"/>
            </a:xfrm>
            <a:custGeom>
              <a:avLst/>
              <a:gdLst/>
              <a:ahLst/>
              <a:cxnLst/>
              <a:rect l="l" t="t" r="r" b="b"/>
              <a:pathLst>
                <a:path w="3029" h="4379" extrusionOk="0">
                  <a:moveTo>
                    <a:pt x="1158" y="0"/>
                  </a:moveTo>
                  <a:lnTo>
                    <a:pt x="1" y="560"/>
                  </a:lnTo>
                  <a:lnTo>
                    <a:pt x="1891" y="4379"/>
                  </a:lnTo>
                  <a:lnTo>
                    <a:pt x="3029" y="3819"/>
                  </a:lnTo>
                  <a:lnTo>
                    <a:pt x="1158" y="0"/>
                  </a:lnTo>
                  <a:close/>
                </a:path>
              </a:pathLst>
            </a:custGeom>
            <a:solidFill>
              <a:srgbClr val="AD7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5"/>
            <p:cNvSpPr/>
            <p:nvPr/>
          </p:nvSpPr>
          <p:spPr>
            <a:xfrm>
              <a:off x="3271175" y="4001900"/>
              <a:ext cx="1075225" cy="61275"/>
            </a:xfrm>
            <a:custGeom>
              <a:avLst/>
              <a:gdLst/>
              <a:ahLst/>
              <a:cxnLst/>
              <a:rect l="l" t="t" r="r" b="b"/>
              <a:pathLst>
                <a:path w="43009" h="2451" extrusionOk="0">
                  <a:moveTo>
                    <a:pt x="0" y="1"/>
                  </a:moveTo>
                  <a:lnTo>
                    <a:pt x="0" y="2450"/>
                  </a:lnTo>
                  <a:lnTo>
                    <a:pt x="43009" y="2450"/>
                  </a:lnTo>
                  <a:lnTo>
                    <a:pt x="43009" y="1"/>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57"/>
          <p:cNvSpPr/>
          <p:nvPr/>
        </p:nvSpPr>
        <p:spPr>
          <a:xfrm>
            <a:off x="1828331" y="1345998"/>
            <a:ext cx="476400" cy="476400"/>
          </a:xfrm>
          <a:prstGeom prst="ellipse">
            <a:avLst/>
          </a:pr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7"/>
          <p:cNvSpPr/>
          <p:nvPr/>
        </p:nvSpPr>
        <p:spPr>
          <a:xfrm>
            <a:off x="6839256" y="1345998"/>
            <a:ext cx="476400" cy="476400"/>
          </a:xfrm>
          <a:prstGeom prst="ellipse">
            <a:avLst/>
          </a:pr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7"/>
          <p:cNvSpPr/>
          <p:nvPr/>
        </p:nvSpPr>
        <p:spPr>
          <a:xfrm>
            <a:off x="4333788" y="3217242"/>
            <a:ext cx="476400" cy="476400"/>
          </a:xfrm>
          <a:prstGeom prst="ellipse">
            <a:avLst/>
          </a:prstGeom>
          <a:solidFill>
            <a:srgbClr val="66A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7"/>
          <p:cNvSpPr txBox="1">
            <a:spLocks noGrp="1"/>
          </p:cNvSpPr>
          <p:nvPr>
            <p:ph type="title" idx="6"/>
          </p:nvPr>
        </p:nvSpPr>
        <p:spPr>
          <a:xfrm>
            <a:off x="914400" y="285810"/>
            <a:ext cx="7315200" cy="73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Where to Travel Next?</a:t>
            </a:r>
            <a:endParaRPr sz="3000"/>
          </a:p>
        </p:txBody>
      </p:sp>
      <p:sp>
        <p:nvSpPr>
          <p:cNvPr id="1100" name="Google Shape;1100;p57"/>
          <p:cNvSpPr txBox="1">
            <a:spLocks noGrp="1"/>
          </p:cNvSpPr>
          <p:nvPr>
            <p:ph type="subTitle" idx="1"/>
          </p:nvPr>
        </p:nvSpPr>
        <p:spPr>
          <a:xfrm>
            <a:off x="406400" y="1911772"/>
            <a:ext cx="2684344" cy="2874781"/>
          </a:xfrm>
          <a:prstGeom prst="rect">
            <a:avLst/>
          </a:prstGeom>
        </p:spPr>
        <p:txBody>
          <a:bodyPr spcFirstLastPara="1" wrap="square" lIns="91425" tIns="91425" rIns="91425" bIns="91425" anchor="t" anchorCtr="0">
            <a:noAutofit/>
          </a:bodyPr>
          <a:lstStyle/>
          <a:p>
            <a:pPr marL="0" lvl="0" indent="0">
              <a:spcBef>
                <a:spcPts val="1600"/>
              </a:spcBef>
            </a:pPr>
            <a:r>
              <a:rPr lang="en-US" dirty="0"/>
              <a:t>Some migrants lose contact with their families. Thousands of them die or disappear each year and many stay in prolonged detention for having entered or stayed irregularly in a foreign country.</a:t>
            </a:r>
            <a:endParaRPr dirty="0"/>
          </a:p>
        </p:txBody>
      </p:sp>
      <p:sp>
        <p:nvSpPr>
          <p:cNvPr id="1101" name="Google Shape;1101;p57"/>
          <p:cNvSpPr txBox="1">
            <a:spLocks noGrp="1"/>
          </p:cNvSpPr>
          <p:nvPr>
            <p:ph type="subTitle" idx="2"/>
          </p:nvPr>
        </p:nvSpPr>
        <p:spPr>
          <a:xfrm>
            <a:off x="6053249" y="1911773"/>
            <a:ext cx="2489618" cy="2321560"/>
          </a:xfrm>
          <a:prstGeom prst="rect">
            <a:avLst/>
          </a:prstGeom>
        </p:spPr>
        <p:txBody>
          <a:bodyPr spcFirstLastPara="1" wrap="square" lIns="91425" tIns="91425" rIns="91425" bIns="91425" anchor="t" anchorCtr="0">
            <a:noAutofit/>
          </a:bodyPr>
          <a:lstStyle/>
          <a:p>
            <a:pPr marL="0" lvl="0" indent="0">
              <a:spcBef>
                <a:spcPts val="1600"/>
              </a:spcBef>
            </a:pPr>
            <a:r>
              <a:rPr lang="en-US" dirty="0"/>
              <a:t>They can become easy targets for extortion and exploitation. If they suffer an accident or become ill, obtaining adequate assistance will be a challenge.</a:t>
            </a:r>
            <a:endParaRPr dirty="0"/>
          </a:p>
        </p:txBody>
      </p:sp>
      <p:sp>
        <p:nvSpPr>
          <p:cNvPr id="1102" name="Google Shape;1102;p57"/>
          <p:cNvSpPr txBox="1">
            <a:spLocks noGrp="1"/>
          </p:cNvSpPr>
          <p:nvPr>
            <p:ph type="title"/>
          </p:nvPr>
        </p:nvSpPr>
        <p:spPr>
          <a:xfrm>
            <a:off x="1609344" y="1355598"/>
            <a:ext cx="914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A</a:t>
            </a:r>
            <a:endParaRPr>
              <a:solidFill>
                <a:schemeClr val="dk2"/>
              </a:solidFill>
            </a:endParaRPr>
          </a:p>
        </p:txBody>
      </p:sp>
      <p:sp>
        <p:nvSpPr>
          <p:cNvPr id="1103" name="Google Shape;1103;p57"/>
          <p:cNvSpPr txBox="1">
            <a:spLocks noGrp="1"/>
          </p:cNvSpPr>
          <p:nvPr>
            <p:ph type="title" idx="3"/>
          </p:nvPr>
        </p:nvSpPr>
        <p:spPr>
          <a:xfrm>
            <a:off x="6620256" y="1355598"/>
            <a:ext cx="914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B</a:t>
            </a:r>
            <a:endParaRPr>
              <a:solidFill>
                <a:schemeClr val="dk2"/>
              </a:solidFill>
            </a:endParaRPr>
          </a:p>
        </p:txBody>
      </p:sp>
      <p:sp>
        <p:nvSpPr>
          <p:cNvPr id="1104" name="Google Shape;1104;p57"/>
          <p:cNvSpPr txBox="1">
            <a:spLocks noGrp="1"/>
          </p:cNvSpPr>
          <p:nvPr>
            <p:ph type="subTitle" idx="4"/>
          </p:nvPr>
        </p:nvSpPr>
        <p:spPr>
          <a:xfrm>
            <a:off x="3166533" y="3780653"/>
            <a:ext cx="2886717" cy="1240079"/>
          </a:xfrm>
          <a:prstGeom prst="rect">
            <a:avLst/>
          </a:prstGeom>
        </p:spPr>
        <p:txBody>
          <a:bodyPr spcFirstLastPara="1" wrap="square" lIns="91425" tIns="91425" rIns="91425" bIns="91425" anchor="t" anchorCtr="0">
            <a:noAutofit/>
          </a:bodyPr>
          <a:lstStyle/>
          <a:p>
            <a:pPr marL="0" lvl="0" indent="0">
              <a:spcBef>
                <a:spcPts val="1600"/>
              </a:spcBef>
            </a:pPr>
            <a:r>
              <a:rPr lang="en-US" dirty="0"/>
              <a:t>they often have difficult access to health services, shelter, education, or employment</a:t>
            </a:r>
            <a:endParaRPr dirty="0"/>
          </a:p>
        </p:txBody>
      </p:sp>
      <p:sp>
        <p:nvSpPr>
          <p:cNvPr id="1105" name="Google Shape;1105;p57"/>
          <p:cNvSpPr txBox="1">
            <a:spLocks noGrp="1"/>
          </p:cNvSpPr>
          <p:nvPr>
            <p:ph type="title" idx="5"/>
          </p:nvPr>
        </p:nvSpPr>
        <p:spPr>
          <a:xfrm>
            <a:off x="4114788" y="3226851"/>
            <a:ext cx="914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C</a:t>
            </a:r>
            <a:endParaRPr>
              <a:solidFill>
                <a:schemeClr val="dk2"/>
              </a:solidFill>
            </a:endParaRPr>
          </a:p>
        </p:txBody>
      </p:sp>
      <p:grpSp>
        <p:nvGrpSpPr>
          <p:cNvPr id="1106" name="Google Shape;1106;p57"/>
          <p:cNvGrpSpPr/>
          <p:nvPr/>
        </p:nvGrpSpPr>
        <p:grpSpPr>
          <a:xfrm rot="-593277">
            <a:off x="3594870" y="1123577"/>
            <a:ext cx="1954267" cy="1925840"/>
            <a:chOff x="2927375" y="344400"/>
            <a:chExt cx="667975" cy="620650"/>
          </a:xfrm>
        </p:grpSpPr>
        <p:sp>
          <p:nvSpPr>
            <p:cNvPr id="1107" name="Google Shape;1107;p57"/>
            <p:cNvSpPr/>
            <p:nvPr/>
          </p:nvSpPr>
          <p:spPr>
            <a:xfrm>
              <a:off x="3059600" y="344400"/>
              <a:ext cx="535750" cy="620650"/>
            </a:xfrm>
            <a:custGeom>
              <a:avLst/>
              <a:gdLst/>
              <a:ahLst/>
              <a:cxnLst/>
              <a:rect l="l" t="t" r="r" b="b"/>
              <a:pathLst>
                <a:path w="21430" h="24826" extrusionOk="0">
                  <a:moveTo>
                    <a:pt x="7048" y="1"/>
                  </a:moveTo>
                  <a:cubicBezTo>
                    <a:pt x="6202" y="1"/>
                    <a:pt x="5392" y="568"/>
                    <a:pt x="5137" y="1434"/>
                  </a:cubicBezTo>
                  <a:lnTo>
                    <a:pt x="243" y="18911"/>
                  </a:lnTo>
                  <a:cubicBezTo>
                    <a:pt x="0" y="19945"/>
                    <a:pt x="608" y="21009"/>
                    <a:pt x="1611" y="21313"/>
                  </a:cubicBezTo>
                  <a:lnTo>
                    <a:pt x="13861" y="24747"/>
                  </a:lnTo>
                  <a:cubicBezTo>
                    <a:pt x="14041" y="24800"/>
                    <a:pt x="14223" y="24826"/>
                    <a:pt x="14402" y="24826"/>
                  </a:cubicBezTo>
                  <a:cubicBezTo>
                    <a:pt x="15251" y="24826"/>
                    <a:pt x="16036" y="24258"/>
                    <a:pt x="16262" y="23380"/>
                  </a:cubicBezTo>
                  <a:lnTo>
                    <a:pt x="21156" y="5902"/>
                  </a:lnTo>
                  <a:cubicBezTo>
                    <a:pt x="21429" y="4869"/>
                    <a:pt x="20791" y="3805"/>
                    <a:pt x="19788" y="3501"/>
                  </a:cubicBezTo>
                  <a:lnTo>
                    <a:pt x="7538" y="66"/>
                  </a:lnTo>
                  <a:cubicBezTo>
                    <a:pt x="7376" y="22"/>
                    <a:pt x="7211" y="1"/>
                    <a:pt x="7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7"/>
            <p:cNvSpPr/>
            <p:nvPr/>
          </p:nvSpPr>
          <p:spPr>
            <a:xfrm>
              <a:off x="3193325" y="520050"/>
              <a:ext cx="268275" cy="268275"/>
            </a:xfrm>
            <a:custGeom>
              <a:avLst/>
              <a:gdLst/>
              <a:ahLst/>
              <a:cxnLst/>
              <a:rect l="l" t="t" r="r" b="b"/>
              <a:pathLst>
                <a:path w="10731" h="10731" fill="none" extrusionOk="0">
                  <a:moveTo>
                    <a:pt x="7357" y="1095"/>
                  </a:moveTo>
                  <a:cubicBezTo>
                    <a:pt x="9728" y="2189"/>
                    <a:pt x="10731" y="4986"/>
                    <a:pt x="9636" y="7356"/>
                  </a:cubicBezTo>
                  <a:cubicBezTo>
                    <a:pt x="8542" y="9697"/>
                    <a:pt x="5746" y="10730"/>
                    <a:pt x="3375" y="9636"/>
                  </a:cubicBezTo>
                  <a:cubicBezTo>
                    <a:pt x="1004" y="8542"/>
                    <a:pt x="1" y="5715"/>
                    <a:pt x="1095" y="3375"/>
                  </a:cubicBezTo>
                  <a:cubicBezTo>
                    <a:pt x="2189" y="1004"/>
                    <a:pt x="5016" y="1"/>
                    <a:pt x="7357" y="1095"/>
                  </a:cubicBezTo>
                  <a:close/>
                </a:path>
              </a:pathLst>
            </a:custGeom>
            <a:noFill/>
            <a:ln w="12150" cap="flat" cmpd="sng">
              <a:solidFill>
                <a:srgbClr val="C1E3F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7"/>
            <p:cNvSpPr/>
            <p:nvPr/>
          </p:nvSpPr>
          <p:spPr>
            <a:xfrm>
              <a:off x="3243500" y="529925"/>
              <a:ext cx="167950" cy="247750"/>
            </a:xfrm>
            <a:custGeom>
              <a:avLst/>
              <a:gdLst/>
              <a:ahLst/>
              <a:cxnLst/>
              <a:rect l="l" t="t" r="r" b="b"/>
              <a:pathLst>
                <a:path w="6718" h="9910" fill="none" extrusionOk="0">
                  <a:moveTo>
                    <a:pt x="4620" y="426"/>
                  </a:moveTo>
                  <a:cubicBezTo>
                    <a:pt x="6110" y="852"/>
                    <a:pt x="6717" y="3192"/>
                    <a:pt x="6018" y="5715"/>
                  </a:cubicBezTo>
                  <a:cubicBezTo>
                    <a:pt x="5319" y="8208"/>
                    <a:pt x="3556" y="9910"/>
                    <a:pt x="2097" y="9515"/>
                  </a:cubicBezTo>
                  <a:cubicBezTo>
                    <a:pt x="608" y="9089"/>
                    <a:pt x="0" y="6718"/>
                    <a:pt x="699" y="4226"/>
                  </a:cubicBezTo>
                  <a:cubicBezTo>
                    <a:pt x="1398" y="1703"/>
                    <a:pt x="3161" y="1"/>
                    <a:pt x="4620" y="426"/>
                  </a:cubicBezTo>
                  <a:close/>
                </a:path>
              </a:pathLst>
            </a:custGeom>
            <a:noFill/>
            <a:ln w="12150" cap="flat" cmpd="sng">
              <a:solidFill>
                <a:srgbClr val="C1E3F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7"/>
            <p:cNvSpPr/>
            <p:nvPr/>
          </p:nvSpPr>
          <p:spPr>
            <a:xfrm>
              <a:off x="3295925" y="541325"/>
              <a:ext cx="63850" cy="226475"/>
            </a:xfrm>
            <a:custGeom>
              <a:avLst/>
              <a:gdLst/>
              <a:ahLst/>
              <a:cxnLst/>
              <a:rect l="l" t="t" r="r" b="b"/>
              <a:pathLst>
                <a:path w="2554" h="9059" fill="none" extrusionOk="0">
                  <a:moveTo>
                    <a:pt x="2554" y="1"/>
                  </a:moveTo>
                  <a:lnTo>
                    <a:pt x="0" y="9059"/>
                  </a:lnTo>
                </a:path>
              </a:pathLst>
            </a:custGeom>
            <a:noFill/>
            <a:ln w="12150" cap="flat" cmpd="sng">
              <a:solidFill>
                <a:srgbClr val="C1E3F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7"/>
            <p:cNvSpPr/>
            <p:nvPr/>
          </p:nvSpPr>
          <p:spPr>
            <a:xfrm>
              <a:off x="3213850" y="622650"/>
              <a:ext cx="227225" cy="63850"/>
            </a:xfrm>
            <a:custGeom>
              <a:avLst/>
              <a:gdLst/>
              <a:ahLst/>
              <a:cxnLst/>
              <a:rect l="l" t="t" r="r" b="b"/>
              <a:pathLst>
                <a:path w="9089" h="2554" fill="none" extrusionOk="0">
                  <a:moveTo>
                    <a:pt x="1" y="0"/>
                  </a:moveTo>
                  <a:lnTo>
                    <a:pt x="9089" y="2553"/>
                  </a:lnTo>
                </a:path>
              </a:pathLst>
            </a:custGeom>
            <a:noFill/>
            <a:ln w="12150" cap="flat" cmpd="sng">
              <a:solidFill>
                <a:srgbClr val="C1E3F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7"/>
            <p:cNvSpPr/>
            <p:nvPr/>
          </p:nvSpPr>
          <p:spPr>
            <a:xfrm>
              <a:off x="3249575" y="566400"/>
              <a:ext cx="190750" cy="53225"/>
            </a:xfrm>
            <a:custGeom>
              <a:avLst/>
              <a:gdLst/>
              <a:ahLst/>
              <a:cxnLst/>
              <a:rect l="l" t="t" r="r" b="b"/>
              <a:pathLst>
                <a:path w="7630" h="2129" fill="none" extrusionOk="0">
                  <a:moveTo>
                    <a:pt x="0" y="1"/>
                  </a:moveTo>
                  <a:lnTo>
                    <a:pt x="7629" y="2129"/>
                  </a:lnTo>
                </a:path>
              </a:pathLst>
            </a:custGeom>
            <a:noFill/>
            <a:ln w="12150" cap="flat" cmpd="sng">
              <a:solidFill>
                <a:srgbClr val="C1E3F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7"/>
            <p:cNvSpPr/>
            <p:nvPr/>
          </p:nvSpPr>
          <p:spPr>
            <a:xfrm>
              <a:off x="3214600" y="689500"/>
              <a:ext cx="191525" cy="53225"/>
            </a:xfrm>
            <a:custGeom>
              <a:avLst/>
              <a:gdLst/>
              <a:ahLst/>
              <a:cxnLst/>
              <a:rect l="l" t="t" r="r" b="b"/>
              <a:pathLst>
                <a:path w="7661" h="2129" fill="none" extrusionOk="0">
                  <a:moveTo>
                    <a:pt x="1" y="1"/>
                  </a:moveTo>
                  <a:lnTo>
                    <a:pt x="7661" y="2129"/>
                  </a:lnTo>
                </a:path>
              </a:pathLst>
            </a:custGeom>
            <a:noFill/>
            <a:ln w="12150" cap="flat" cmpd="sng">
              <a:solidFill>
                <a:srgbClr val="C1E3F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7"/>
            <p:cNvSpPr/>
            <p:nvPr/>
          </p:nvSpPr>
          <p:spPr>
            <a:xfrm>
              <a:off x="3239700" y="405300"/>
              <a:ext cx="34975" cy="41825"/>
            </a:xfrm>
            <a:custGeom>
              <a:avLst/>
              <a:gdLst/>
              <a:ahLst/>
              <a:cxnLst/>
              <a:rect l="l" t="t" r="r" b="b"/>
              <a:pathLst>
                <a:path w="1399" h="1673" extrusionOk="0">
                  <a:moveTo>
                    <a:pt x="608" y="244"/>
                  </a:moveTo>
                  <a:lnTo>
                    <a:pt x="882" y="305"/>
                  </a:lnTo>
                  <a:cubicBezTo>
                    <a:pt x="1003" y="335"/>
                    <a:pt x="1064" y="396"/>
                    <a:pt x="1094" y="457"/>
                  </a:cubicBezTo>
                  <a:cubicBezTo>
                    <a:pt x="1155" y="518"/>
                    <a:pt x="1155" y="609"/>
                    <a:pt x="1125" y="700"/>
                  </a:cubicBezTo>
                  <a:cubicBezTo>
                    <a:pt x="1094" y="791"/>
                    <a:pt x="1033" y="882"/>
                    <a:pt x="973" y="913"/>
                  </a:cubicBezTo>
                  <a:cubicBezTo>
                    <a:pt x="942" y="928"/>
                    <a:pt x="904" y="936"/>
                    <a:pt x="863" y="936"/>
                  </a:cubicBezTo>
                  <a:cubicBezTo>
                    <a:pt x="821" y="936"/>
                    <a:pt x="775" y="928"/>
                    <a:pt x="730" y="913"/>
                  </a:cubicBezTo>
                  <a:lnTo>
                    <a:pt x="456" y="852"/>
                  </a:lnTo>
                  <a:lnTo>
                    <a:pt x="608" y="244"/>
                  </a:lnTo>
                  <a:close/>
                  <a:moveTo>
                    <a:pt x="456" y="1"/>
                  </a:moveTo>
                  <a:lnTo>
                    <a:pt x="0" y="1612"/>
                  </a:lnTo>
                  <a:lnTo>
                    <a:pt x="213" y="1673"/>
                  </a:lnTo>
                  <a:lnTo>
                    <a:pt x="395" y="1004"/>
                  </a:lnTo>
                  <a:lnTo>
                    <a:pt x="669" y="1095"/>
                  </a:lnTo>
                  <a:cubicBezTo>
                    <a:pt x="760" y="1126"/>
                    <a:pt x="844" y="1141"/>
                    <a:pt x="919" y="1141"/>
                  </a:cubicBezTo>
                  <a:cubicBezTo>
                    <a:pt x="995" y="1141"/>
                    <a:pt x="1064" y="1126"/>
                    <a:pt x="1125" y="1095"/>
                  </a:cubicBezTo>
                  <a:cubicBezTo>
                    <a:pt x="1216" y="1034"/>
                    <a:pt x="1307" y="913"/>
                    <a:pt x="1337" y="761"/>
                  </a:cubicBezTo>
                  <a:cubicBezTo>
                    <a:pt x="1398" y="609"/>
                    <a:pt x="1368" y="487"/>
                    <a:pt x="1307" y="366"/>
                  </a:cubicBezTo>
                  <a:cubicBezTo>
                    <a:pt x="1246" y="275"/>
                    <a:pt x="1125" y="183"/>
                    <a:pt x="942" y="153"/>
                  </a:cubicBezTo>
                  <a:lnTo>
                    <a:pt x="456" y="1"/>
                  </a:ln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7"/>
            <p:cNvSpPr/>
            <p:nvPr/>
          </p:nvSpPr>
          <p:spPr>
            <a:xfrm>
              <a:off x="3264000" y="416700"/>
              <a:ext cx="37275" cy="45625"/>
            </a:xfrm>
            <a:custGeom>
              <a:avLst/>
              <a:gdLst/>
              <a:ahLst/>
              <a:cxnLst/>
              <a:rect l="l" t="t" r="r" b="b"/>
              <a:pathLst>
                <a:path w="1491" h="1825" extrusionOk="0">
                  <a:moveTo>
                    <a:pt x="1125" y="244"/>
                  </a:moveTo>
                  <a:lnTo>
                    <a:pt x="1217" y="1126"/>
                  </a:lnTo>
                  <a:lnTo>
                    <a:pt x="609" y="943"/>
                  </a:lnTo>
                  <a:lnTo>
                    <a:pt x="1125" y="244"/>
                  </a:lnTo>
                  <a:close/>
                  <a:moveTo>
                    <a:pt x="1065" y="1"/>
                  </a:moveTo>
                  <a:lnTo>
                    <a:pt x="1" y="1430"/>
                  </a:lnTo>
                  <a:lnTo>
                    <a:pt x="244" y="1490"/>
                  </a:lnTo>
                  <a:lnTo>
                    <a:pt x="517" y="1126"/>
                  </a:lnTo>
                  <a:lnTo>
                    <a:pt x="1217" y="1308"/>
                  </a:lnTo>
                  <a:lnTo>
                    <a:pt x="1247" y="1764"/>
                  </a:lnTo>
                  <a:lnTo>
                    <a:pt x="1490" y="1825"/>
                  </a:lnTo>
                  <a:lnTo>
                    <a:pt x="1308" y="62"/>
                  </a:lnTo>
                  <a:lnTo>
                    <a:pt x="1065" y="1"/>
                  </a:ln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7"/>
            <p:cNvSpPr/>
            <p:nvPr/>
          </p:nvSpPr>
          <p:spPr>
            <a:xfrm>
              <a:off x="3305800" y="426100"/>
              <a:ext cx="35750" cy="42800"/>
            </a:xfrm>
            <a:custGeom>
              <a:avLst/>
              <a:gdLst/>
              <a:ahLst/>
              <a:cxnLst/>
              <a:rect l="l" t="t" r="r" b="b"/>
              <a:pathLst>
                <a:path w="1430" h="1712" extrusionOk="0">
                  <a:moveTo>
                    <a:pt x="786" y="0"/>
                  </a:moveTo>
                  <a:cubicBezTo>
                    <a:pt x="700" y="0"/>
                    <a:pt x="619" y="15"/>
                    <a:pt x="548" y="50"/>
                  </a:cubicBezTo>
                  <a:cubicBezTo>
                    <a:pt x="426" y="81"/>
                    <a:pt x="335" y="202"/>
                    <a:pt x="304" y="324"/>
                  </a:cubicBezTo>
                  <a:cubicBezTo>
                    <a:pt x="274" y="446"/>
                    <a:pt x="274" y="567"/>
                    <a:pt x="335" y="658"/>
                  </a:cubicBezTo>
                  <a:cubicBezTo>
                    <a:pt x="365" y="719"/>
                    <a:pt x="487" y="810"/>
                    <a:pt x="639" y="902"/>
                  </a:cubicBezTo>
                  <a:lnTo>
                    <a:pt x="760" y="962"/>
                  </a:lnTo>
                  <a:cubicBezTo>
                    <a:pt x="852" y="1023"/>
                    <a:pt x="943" y="1054"/>
                    <a:pt x="973" y="1114"/>
                  </a:cubicBezTo>
                  <a:cubicBezTo>
                    <a:pt x="1004" y="1175"/>
                    <a:pt x="1004" y="1236"/>
                    <a:pt x="973" y="1327"/>
                  </a:cubicBezTo>
                  <a:cubicBezTo>
                    <a:pt x="973" y="1418"/>
                    <a:pt x="912" y="1479"/>
                    <a:pt x="821" y="1509"/>
                  </a:cubicBezTo>
                  <a:cubicBezTo>
                    <a:pt x="791" y="1525"/>
                    <a:pt x="745" y="1532"/>
                    <a:pt x="692" y="1532"/>
                  </a:cubicBezTo>
                  <a:cubicBezTo>
                    <a:pt x="639" y="1532"/>
                    <a:pt x="578" y="1525"/>
                    <a:pt x="517" y="1509"/>
                  </a:cubicBezTo>
                  <a:cubicBezTo>
                    <a:pt x="426" y="1479"/>
                    <a:pt x="365" y="1449"/>
                    <a:pt x="274" y="1388"/>
                  </a:cubicBezTo>
                  <a:cubicBezTo>
                    <a:pt x="213" y="1357"/>
                    <a:pt x="122" y="1297"/>
                    <a:pt x="61" y="1205"/>
                  </a:cubicBezTo>
                  <a:lnTo>
                    <a:pt x="0" y="1418"/>
                  </a:lnTo>
                  <a:cubicBezTo>
                    <a:pt x="92" y="1479"/>
                    <a:pt x="152" y="1540"/>
                    <a:pt x="244" y="1570"/>
                  </a:cubicBezTo>
                  <a:cubicBezTo>
                    <a:pt x="304" y="1631"/>
                    <a:pt x="396" y="1661"/>
                    <a:pt x="487" y="1661"/>
                  </a:cubicBezTo>
                  <a:cubicBezTo>
                    <a:pt x="594" y="1697"/>
                    <a:pt x="690" y="1712"/>
                    <a:pt x="782" y="1712"/>
                  </a:cubicBezTo>
                  <a:cubicBezTo>
                    <a:pt x="847" y="1712"/>
                    <a:pt x="910" y="1704"/>
                    <a:pt x="973" y="1692"/>
                  </a:cubicBezTo>
                  <a:cubicBezTo>
                    <a:pt x="1095" y="1631"/>
                    <a:pt x="1186" y="1540"/>
                    <a:pt x="1216" y="1388"/>
                  </a:cubicBezTo>
                  <a:cubicBezTo>
                    <a:pt x="1247" y="1236"/>
                    <a:pt x="1247" y="1145"/>
                    <a:pt x="1186" y="1023"/>
                  </a:cubicBezTo>
                  <a:cubicBezTo>
                    <a:pt x="1125" y="932"/>
                    <a:pt x="1034" y="841"/>
                    <a:pt x="882" y="780"/>
                  </a:cubicBezTo>
                  <a:lnTo>
                    <a:pt x="760" y="719"/>
                  </a:lnTo>
                  <a:cubicBezTo>
                    <a:pt x="639" y="658"/>
                    <a:pt x="578" y="598"/>
                    <a:pt x="548" y="537"/>
                  </a:cubicBezTo>
                  <a:cubicBezTo>
                    <a:pt x="517" y="506"/>
                    <a:pt x="487" y="446"/>
                    <a:pt x="517" y="385"/>
                  </a:cubicBezTo>
                  <a:cubicBezTo>
                    <a:pt x="548" y="294"/>
                    <a:pt x="578" y="233"/>
                    <a:pt x="669" y="202"/>
                  </a:cubicBezTo>
                  <a:cubicBezTo>
                    <a:pt x="715" y="187"/>
                    <a:pt x="760" y="180"/>
                    <a:pt x="810" y="180"/>
                  </a:cubicBezTo>
                  <a:cubicBezTo>
                    <a:pt x="859" y="180"/>
                    <a:pt x="912" y="187"/>
                    <a:pt x="973" y="202"/>
                  </a:cubicBezTo>
                  <a:cubicBezTo>
                    <a:pt x="1034" y="233"/>
                    <a:pt x="1095" y="263"/>
                    <a:pt x="1155" y="294"/>
                  </a:cubicBezTo>
                  <a:cubicBezTo>
                    <a:pt x="1216" y="354"/>
                    <a:pt x="1307" y="385"/>
                    <a:pt x="1368" y="446"/>
                  </a:cubicBezTo>
                  <a:lnTo>
                    <a:pt x="1429" y="233"/>
                  </a:lnTo>
                  <a:cubicBezTo>
                    <a:pt x="1368" y="202"/>
                    <a:pt x="1277" y="142"/>
                    <a:pt x="1216" y="111"/>
                  </a:cubicBezTo>
                  <a:cubicBezTo>
                    <a:pt x="1125" y="81"/>
                    <a:pt x="1064" y="50"/>
                    <a:pt x="973" y="20"/>
                  </a:cubicBezTo>
                  <a:cubicBezTo>
                    <a:pt x="910" y="7"/>
                    <a:pt x="847" y="0"/>
                    <a:pt x="786" y="0"/>
                  </a:cubicBez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7"/>
            <p:cNvSpPr/>
            <p:nvPr/>
          </p:nvSpPr>
          <p:spPr>
            <a:xfrm>
              <a:off x="3340750" y="435900"/>
              <a:ext cx="35750" cy="42875"/>
            </a:xfrm>
            <a:custGeom>
              <a:avLst/>
              <a:gdLst/>
              <a:ahLst/>
              <a:cxnLst/>
              <a:rect l="l" t="t" r="r" b="b"/>
              <a:pathLst>
                <a:path w="1430" h="1715" extrusionOk="0">
                  <a:moveTo>
                    <a:pt x="734" y="0"/>
                  </a:moveTo>
                  <a:cubicBezTo>
                    <a:pt x="662" y="0"/>
                    <a:pt x="593" y="8"/>
                    <a:pt x="517" y="23"/>
                  </a:cubicBezTo>
                  <a:cubicBezTo>
                    <a:pt x="396" y="84"/>
                    <a:pt x="335" y="175"/>
                    <a:pt x="305" y="327"/>
                  </a:cubicBezTo>
                  <a:cubicBezTo>
                    <a:pt x="244" y="449"/>
                    <a:pt x="274" y="540"/>
                    <a:pt x="305" y="631"/>
                  </a:cubicBezTo>
                  <a:cubicBezTo>
                    <a:pt x="365" y="722"/>
                    <a:pt x="487" y="813"/>
                    <a:pt x="639" y="905"/>
                  </a:cubicBezTo>
                  <a:lnTo>
                    <a:pt x="761" y="965"/>
                  </a:lnTo>
                  <a:cubicBezTo>
                    <a:pt x="852" y="996"/>
                    <a:pt x="913" y="1057"/>
                    <a:pt x="973" y="1117"/>
                  </a:cubicBezTo>
                  <a:cubicBezTo>
                    <a:pt x="1004" y="1178"/>
                    <a:pt x="1004" y="1239"/>
                    <a:pt x="973" y="1330"/>
                  </a:cubicBezTo>
                  <a:cubicBezTo>
                    <a:pt x="943" y="1421"/>
                    <a:pt x="913" y="1482"/>
                    <a:pt x="821" y="1513"/>
                  </a:cubicBezTo>
                  <a:cubicBezTo>
                    <a:pt x="784" y="1525"/>
                    <a:pt x="746" y="1533"/>
                    <a:pt x="706" y="1533"/>
                  </a:cubicBezTo>
                  <a:cubicBezTo>
                    <a:pt x="649" y="1533"/>
                    <a:pt x="589" y="1518"/>
                    <a:pt x="517" y="1482"/>
                  </a:cubicBezTo>
                  <a:cubicBezTo>
                    <a:pt x="426" y="1482"/>
                    <a:pt x="365" y="1452"/>
                    <a:pt x="274" y="1391"/>
                  </a:cubicBezTo>
                  <a:cubicBezTo>
                    <a:pt x="213" y="1330"/>
                    <a:pt x="122" y="1269"/>
                    <a:pt x="61" y="1209"/>
                  </a:cubicBezTo>
                  <a:lnTo>
                    <a:pt x="1" y="1421"/>
                  </a:lnTo>
                  <a:cubicBezTo>
                    <a:pt x="61" y="1482"/>
                    <a:pt x="153" y="1543"/>
                    <a:pt x="244" y="1573"/>
                  </a:cubicBezTo>
                  <a:cubicBezTo>
                    <a:pt x="305" y="1634"/>
                    <a:pt x="396" y="1665"/>
                    <a:pt x="457" y="1665"/>
                  </a:cubicBezTo>
                  <a:cubicBezTo>
                    <a:pt x="581" y="1700"/>
                    <a:pt x="685" y="1715"/>
                    <a:pt x="774" y="1715"/>
                  </a:cubicBezTo>
                  <a:cubicBezTo>
                    <a:pt x="837" y="1715"/>
                    <a:pt x="893" y="1708"/>
                    <a:pt x="943" y="1695"/>
                  </a:cubicBezTo>
                  <a:cubicBezTo>
                    <a:pt x="1095" y="1634"/>
                    <a:pt x="1156" y="1513"/>
                    <a:pt x="1216" y="1361"/>
                  </a:cubicBezTo>
                  <a:cubicBezTo>
                    <a:pt x="1247" y="1239"/>
                    <a:pt x="1247" y="1117"/>
                    <a:pt x="1186" y="1026"/>
                  </a:cubicBezTo>
                  <a:cubicBezTo>
                    <a:pt x="1125" y="935"/>
                    <a:pt x="1034" y="844"/>
                    <a:pt x="882" y="753"/>
                  </a:cubicBezTo>
                  <a:lnTo>
                    <a:pt x="761" y="692"/>
                  </a:lnTo>
                  <a:cubicBezTo>
                    <a:pt x="639" y="662"/>
                    <a:pt x="578" y="601"/>
                    <a:pt x="517" y="540"/>
                  </a:cubicBezTo>
                  <a:cubicBezTo>
                    <a:pt x="487" y="510"/>
                    <a:pt x="487" y="449"/>
                    <a:pt x="517" y="358"/>
                  </a:cubicBezTo>
                  <a:cubicBezTo>
                    <a:pt x="548" y="297"/>
                    <a:pt x="578" y="236"/>
                    <a:pt x="669" y="206"/>
                  </a:cubicBezTo>
                  <a:cubicBezTo>
                    <a:pt x="700" y="190"/>
                    <a:pt x="738" y="183"/>
                    <a:pt x="783" y="183"/>
                  </a:cubicBezTo>
                  <a:cubicBezTo>
                    <a:pt x="829" y="183"/>
                    <a:pt x="882" y="190"/>
                    <a:pt x="943" y="206"/>
                  </a:cubicBezTo>
                  <a:cubicBezTo>
                    <a:pt x="1034" y="236"/>
                    <a:pt x="1095" y="266"/>
                    <a:pt x="1156" y="297"/>
                  </a:cubicBezTo>
                  <a:cubicBezTo>
                    <a:pt x="1216" y="327"/>
                    <a:pt x="1308" y="388"/>
                    <a:pt x="1368" y="449"/>
                  </a:cubicBezTo>
                  <a:lnTo>
                    <a:pt x="1429" y="236"/>
                  </a:lnTo>
                  <a:cubicBezTo>
                    <a:pt x="1338" y="206"/>
                    <a:pt x="1277" y="145"/>
                    <a:pt x="1216" y="114"/>
                  </a:cubicBezTo>
                  <a:cubicBezTo>
                    <a:pt x="1125" y="84"/>
                    <a:pt x="1065" y="54"/>
                    <a:pt x="973" y="23"/>
                  </a:cubicBezTo>
                  <a:cubicBezTo>
                    <a:pt x="882" y="8"/>
                    <a:pt x="806" y="0"/>
                    <a:pt x="734" y="0"/>
                  </a:cubicBez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7"/>
            <p:cNvSpPr/>
            <p:nvPr/>
          </p:nvSpPr>
          <p:spPr>
            <a:xfrm>
              <a:off x="3376475" y="443300"/>
              <a:ext cx="34975" cy="41825"/>
            </a:xfrm>
            <a:custGeom>
              <a:avLst/>
              <a:gdLst/>
              <a:ahLst/>
              <a:cxnLst/>
              <a:rect l="l" t="t" r="r" b="b"/>
              <a:pathLst>
                <a:path w="1399" h="1673" extrusionOk="0">
                  <a:moveTo>
                    <a:pt x="608" y="244"/>
                  </a:moveTo>
                  <a:lnTo>
                    <a:pt x="882" y="335"/>
                  </a:lnTo>
                  <a:cubicBezTo>
                    <a:pt x="973" y="366"/>
                    <a:pt x="1064" y="396"/>
                    <a:pt x="1095" y="457"/>
                  </a:cubicBezTo>
                  <a:cubicBezTo>
                    <a:pt x="1125" y="548"/>
                    <a:pt x="1125" y="609"/>
                    <a:pt x="1125" y="730"/>
                  </a:cubicBezTo>
                  <a:cubicBezTo>
                    <a:pt x="1095" y="821"/>
                    <a:pt x="1034" y="882"/>
                    <a:pt x="973" y="913"/>
                  </a:cubicBezTo>
                  <a:cubicBezTo>
                    <a:pt x="912" y="943"/>
                    <a:pt x="821" y="943"/>
                    <a:pt x="699" y="943"/>
                  </a:cubicBezTo>
                  <a:lnTo>
                    <a:pt x="426" y="852"/>
                  </a:lnTo>
                  <a:lnTo>
                    <a:pt x="608" y="244"/>
                  </a:lnTo>
                  <a:close/>
                  <a:moveTo>
                    <a:pt x="456" y="1"/>
                  </a:moveTo>
                  <a:lnTo>
                    <a:pt x="0" y="1612"/>
                  </a:lnTo>
                  <a:lnTo>
                    <a:pt x="213" y="1673"/>
                  </a:lnTo>
                  <a:lnTo>
                    <a:pt x="395" y="1034"/>
                  </a:lnTo>
                  <a:lnTo>
                    <a:pt x="669" y="1095"/>
                  </a:lnTo>
                  <a:cubicBezTo>
                    <a:pt x="760" y="1125"/>
                    <a:pt x="844" y="1141"/>
                    <a:pt x="916" y="1141"/>
                  </a:cubicBezTo>
                  <a:cubicBezTo>
                    <a:pt x="988" y="1141"/>
                    <a:pt x="1049" y="1125"/>
                    <a:pt x="1095" y="1095"/>
                  </a:cubicBezTo>
                  <a:cubicBezTo>
                    <a:pt x="1216" y="1034"/>
                    <a:pt x="1307" y="943"/>
                    <a:pt x="1338" y="791"/>
                  </a:cubicBezTo>
                  <a:cubicBezTo>
                    <a:pt x="1398" y="639"/>
                    <a:pt x="1368" y="487"/>
                    <a:pt x="1307" y="396"/>
                  </a:cubicBezTo>
                  <a:cubicBezTo>
                    <a:pt x="1246" y="274"/>
                    <a:pt x="1125" y="214"/>
                    <a:pt x="943" y="153"/>
                  </a:cubicBezTo>
                  <a:lnTo>
                    <a:pt x="456" y="1"/>
                  </a:ln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7"/>
            <p:cNvSpPr/>
            <p:nvPr/>
          </p:nvSpPr>
          <p:spPr>
            <a:xfrm>
              <a:off x="3410675" y="455975"/>
              <a:ext cx="41050" cy="42850"/>
            </a:xfrm>
            <a:custGeom>
              <a:avLst/>
              <a:gdLst/>
              <a:ahLst/>
              <a:cxnLst/>
              <a:rect l="l" t="t" r="r" b="b"/>
              <a:pathLst>
                <a:path w="1642" h="1714" extrusionOk="0">
                  <a:moveTo>
                    <a:pt x="890" y="181"/>
                  </a:moveTo>
                  <a:cubicBezTo>
                    <a:pt x="927" y="181"/>
                    <a:pt x="965" y="185"/>
                    <a:pt x="1003" y="193"/>
                  </a:cubicBezTo>
                  <a:cubicBezTo>
                    <a:pt x="1155" y="254"/>
                    <a:pt x="1277" y="345"/>
                    <a:pt x="1337" y="497"/>
                  </a:cubicBezTo>
                  <a:cubicBezTo>
                    <a:pt x="1398" y="618"/>
                    <a:pt x="1398" y="801"/>
                    <a:pt x="1337" y="1014"/>
                  </a:cubicBezTo>
                  <a:cubicBezTo>
                    <a:pt x="1277" y="1196"/>
                    <a:pt x="1185" y="1348"/>
                    <a:pt x="1064" y="1439"/>
                  </a:cubicBezTo>
                  <a:cubicBezTo>
                    <a:pt x="985" y="1498"/>
                    <a:pt x="894" y="1531"/>
                    <a:pt x="799" y="1531"/>
                  </a:cubicBezTo>
                  <a:cubicBezTo>
                    <a:pt x="746" y="1531"/>
                    <a:pt x="692" y="1521"/>
                    <a:pt x="638" y="1500"/>
                  </a:cubicBezTo>
                  <a:cubicBezTo>
                    <a:pt x="486" y="1469"/>
                    <a:pt x="365" y="1378"/>
                    <a:pt x="304" y="1226"/>
                  </a:cubicBezTo>
                  <a:cubicBezTo>
                    <a:pt x="243" y="1074"/>
                    <a:pt x="243" y="922"/>
                    <a:pt x="304" y="710"/>
                  </a:cubicBezTo>
                  <a:cubicBezTo>
                    <a:pt x="365" y="527"/>
                    <a:pt x="456" y="375"/>
                    <a:pt x="578" y="284"/>
                  </a:cubicBezTo>
                  <a:cubicBezTo>
                    <a:pt x="669" y="216"/>
                    <a:pt x="777" y="181"/>
                    <a:pt x="890" y="181"/>
                  </a:cubicBezTo>
                  <a:close/>
                  <a:moveTo>
                    <a:pt x="789" y="1"/>
                  </a:moveTo>
                  <a:cubicBezTo>
                    <a:pt x="670" y="1"/>
                    <a:pt x="563" y="30"/>
                    <a:pt x="456" y="102"/>
                  </a:cubicBezTo>
                  <a:cubicBezTo>
                    <a:pt x="274" y="223"/>
                    <a:pt x="152" y="406"/>
                    <a:pt x="91" y="649"/>
                  </a:cubicBezTo>
                  <a:cubicBezTo>
                    <a:pt x="0" y="892"/>
                    <a:pt x="30" y="1135"/>
                    <a:pt x="122" y="1317"/>
                  </a:cubicBezTo>
                  <a:cubicBezTo>
                    <a:pt x="213" y="1500"/>
                    <a:pt x="365" y="1621"/>
                    <a:pt x="578" y="1682"/>
                  </a:cubicBezTo>
                  <a:cubicBezTo>
                    <a:pt x="664" y="1704"/>
                    <a:pt x="742" y="1714"/>
                    <a:pt x="816" y="1714"/>
                  </a:cubicBezTo>
                  <a:cubicBezTo>
                    <a:pt x="950" y="1714"/>
                    <a:pt x="1068" y="1680"/>
                    <a:pt x="1185" y="1621"/>
                  </a:cubicBezTo>
                  <a:cubicBezTo>
                    <a:pt x="1368" y="1500"/>
                    <a:pt x="1489" y="1317"/>
                    <a:pt x="1550" y="1074"/>
                  </a:cubicBezTo>
                  <a:cubicBezTo>
                    <a:pt x="1641" y="801"/>
                    <a:pt x="1611" y="588"/>
                    <a:pt x="1520" y="406"/>
                  </a:cubicBezTo>
                  <a:cubicBezTo>
                    <a:pt x="1429" y="223"/>
                    <a:pt x="1277" y="102"/>
                    <a:pt x="1064" y="41"/>
                  </a:cubicBezTo>
                  <a:cubicBezTo>
                    <a:pt x="963" y="16"/>
                    <a:pt x="873" y="1"/>
                    <a:pt x="789" y="1"/>
                  </a:cubicBez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7"/>
            <p:cNvSpPr/>
            <p:nvPr/>
          </p:nvSpPr>
          <p:spPr>
            <a:xfrm>
              <a:off x="3452450" y="465350"/>
              <a:ext cx="35000" cy="48650"/>
            </a:xfrm>
            <a:custGeom>
              <a:avLst/>
              <a:gdLst/>
              <a:ahLst/>
              <a:cxnLst/>
              <a:rect l="l" t="t" r="r" b="b"/>
              <a:pathLst>
                <a:path w="1400" h="1946" extrusionOk="0">
                  <a:moveTo>
                    <a:pt x="609" y="213"/>
                  </a:moveTo>
                  <a:lnTo>
                    <a:pt x="882" y="304"/>
                  </a:lnTo>
                  <a:cubicBezTo>
                    <a:pt x="1004" y="335"/>
                    <a:pt x="1065" y="365"/>
                    <a:pt x="1095" y="426"/>
                  </a:cubicBezTo>
                  <a:cubicBezTo>
                    <a:pt x="1156" y="487"/>
                    <a:pt x="1156" y="578"/>
                    <a:pt x="1125" y="669"/>
                  </a:cubicBezTo>
                  <a:cubicBezTo>
                    <a:pt x="1095" y="760"/>
                    <a:pt x="1065" y="821"/>
                    <a:pt x="973" y="851"/>
                  </a:cubicBezTo>
                  <a:cubicBezTo>
                    <a:pt x="931" y="873"/>
                    <a:pt x="872" y="894"/>
                    <a:pt x="810" y="894"/>
                  </a:cubicBezTo>
                  <a:cubicBezTo>
                    <a:pt x="784" y="894"/>
                    <a:pt x="757" y="891"/>
                    <a:pt x="730" y="882"/>
                  </a:cubicBezTo>
                  <a:lnTo>
                    <a:pt x="457" y="791"/>
                  </a:lnTo>
                  <a:lnTo>
                    <a:pt x="609" y="213"/>
                  </a:lnTo>
                  <a:close/>
                  <a:moveTo>
                    <a:pt x="457" y="0"/>
                  </a:moveTo>
                  <a:lnTo>
                    <a:pt x="1" y="1581"/>
                  </a:lnTo>
                  <a:lnTo>
                    <a:pt x="214" y="1642"/>
                  </a:lnTo>
                  <a:lnTo>
                    <a:pt x="396" y="973"/>
                  </a:lnTo>
                  <a:lnTo>
                    <a:pt x="639" y="1034"/>
                  </a:lnTo>
                  <a:cubicBezTo>
                    <a:pt x="730" y="1064"/>
                    <a:pt x="791" y="1094"/>
                    <a:pt x="822" y="1155"/>
                  </a:cubicBezTo>
                  <a:cubicBezTo>
                    <a:pt x="882" y="1186"/>
                    <a:pt x="913" y="1277"/>
                    <a:pt x="913" y="1398"/>
                  </a:cubicBezTo>
                  <a:lnTo>
                    <a:pt x="1004" y="1854"/>
                  </a:lnTo>
                  <a:lnTo>
                    <a:pt x="1247" y="1946"/>
                  </a:lnTo>
                  <a:lnTo>
                    <a:pt x="1156" y="1429"/>
                  </a:lnTo>
                  <a:cubicBezTo>
                    <a:pt x="1125" y="1338"/>
                    <a:pt x="1095" y="1246"/>
                    <a:pt x="1065" y="1186"/>
                  </a:cubicBezTo>
                  <a:cubicBezTo>
                    <a:pt x="1034" y="1125"/>
                    <a:pt x="1004" y="1064"/>
                    <a:pt x="973" y="1034"/>
                  </a:cubicBezTo>
                  <a:cubicBezTo>
                    <a:pt x="1065" y="1034"/>
                    <a:pt x="1156" y="1034"/>
                    <a:pt x="1217" y="973"/>
                  </a:cubicBezTo>
                  <a:cubicBezTo>
                    <a:pt x="1277" y="912"/>
                    <a:pt x="1338" y="821"/>
                    <a:pt x="1369" y="730"/>
                  </a:cubicBezTo>
                  <a:cubicBezTo>
                    <a:pt x="1399" y="578"/>
                    <a:pt x="1399" y="456"/>
                    <a:pt x="1308" y="365"/>
                  </a:cubicBezTo>
                  <a:cubicBezTo>
                    <a:pt x="1247" y="243"/>
                    <a:pt x="1125" y="183"/>
                    <a:pt x="943" y="122"/>
                  </a:cubicBezTo>
                  <a:lnTo>
                    <a:pt x="457" y="0"/>
                  </a:ln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7"/>
            <p:cNvSpPr/>
            <p:nvPr/>
          </p:nvSpPr>
          <p:spPr>
            <a:xfrm>
              <a:off x="3491225" y="472950"/>
              <a:ext cx="34975" cy="45600"/>
            </a:xfrm>
            <a:custGeom>
              <a:avLst/>
              <a:gdLst/>
              <a:ahLst/>
              <a:cxnLst/>
              <a:rect l="l" t="t" r="r" b="b"/>
              <a:pathLst>
                <a:path w="1399" h="1824" extrusionOk="0">
                  <a:moveTo>
                    <a:pt x="30" y="0"/>
                  </a:moveTo>
                  <a:lnTo>
                    <a:pt x="0" y="183"/>
                  </a:lnTo>
                  <a:lnTo>
                    <a:pt x="547" y="335"/>
                  </a:lnTo>
                  <a:lnTo>
                    <a:pt x="152" y="1763"/>
                  </a:lnTo>
                  <a:lnTo>
                    <a:pt x="395" y="1824"/>
                  </a:lnTo>
                  <a:lnTo>
                    <a:pt x="790" y="395"/>
                  </a:lnTo>
                  <a:lnTo>
                    <a:pt x="1337" y="578"/>
                  </a:lnTo>
                  <a:lnTo>
                    <a:pt x="1398" y="395"/>
                  </a:lnTo>
                  <a:lnTo>
                    <a:pt x="30" y="0"/>
                  </a:ln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7"/>
            <p:cNvSpPr/>
            <p:nvPr/>
          </p:nvSpPr>
          <p:spPr>
            <a:xfrm>
              <a:off x="3174325" y="809400"/>
              <a:ext cx="202175" cy="67975"/>
            </a:xfrm>
            <a:custGeom>
              <a:avLst/>
              <a:gdLst/>
              <a:ahLst/>
              <a:cxnLst/>
              <a:rect l="l" t="t" r="r" b="b"/>
              <a:pathLst>
                <a:path w="8087" h="2719" extrusionOk="0">
                  <a:moveTo>
                    <a:pt x="369" y="0"/>
                  </a:moveTo>
                  <a:cubicBezTo>
                    <a:pt x="212" y="0"/>
                    <a:pt x="57" y="72"/>
                    <a:pt x="31" y="251"/>
                  </a:cubicBezTo>
                  <a:cubicBezTo>
                    <a:pt x="1" y="433"/>
                    <a:pt x="62" y="615"/>
                    <a:pt x="275" y="676"/>
                  </a:cubicBezTo>
                  <a:lnTo>
                    <a:pt x="7630" y="2713"/>
                  </a:lnTo>
                  <a:cubicBezTo>
                    <a:pt x="7650" y="2717"/>
                    <a:pt x="7670" y="2718"/>
                    <a:pt x="7690" y="2718"/>
                  </a:cubicBezTo>
                  <a:cubicBezTo>
                    <a:pt x="7828" y="2718"/>
                    <a:pt x="7976" y="2632"/>
                    <a:pt x="8056" y="2500"/>
                  </a:cubicBezTo>
                  <a:cubicBezTo>
                    <a:pt x="8086" y="2287"/>
                    <a:pt x="8025" y="2105"/>
                    <a:pt x="7813" y="2074"/>
                  </a:cubicBezTo>
                  <a:lnTo>
                    <a:pt x="457" y="7"/>
                  </a:lnTo>
                  <a:cubicBezTo>
                    <a:pt x="428" y="3"/>
                    <a:pt x="398" y="0"/>
                    <a:pt x="369" y="0"/>
                  </a:cubicBezTo>
                  <a:close/>
                </a:path>
              </a:pathLst>
            </a:custGeom>
            <a:solidFill>
              <a:srgbClr val="C1E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7"/>
            <p:cNvSpPr/>
            <p:nvPr/>
          </p:nvSpPr>
          <p:spPr>
            <a:xfrm>
              <a:off x="2927375" y="352875"/>
              <a:ext cx="414925" cy="550950"/>
            </a:xfrm>
            <a:custGeom>
              <a:avLst/>
              <a:gdLst/>
              <a:ahLst/>
              <a:cxnLst/>
              <a:rect l="l" t="t" r="r" b="b"/>
              <a:pathLst>
                <a:path w="16597" h="22038" extrusionOk="0">
                  <a:moveTo>
                    <a:pt x="1946" y="1"/>
                  </a:moveTo>
                  <a:cubicBezTo>
                    <a:pt x="882" y="1"/>
                    <a:pt x="0" y="882"/>
                    <a:pt x="0" y="1946"/>
                  </a:cubicBezTo>
                  <a:lnTo>
                    <a:pt x="0" y="20092"/>
                  </a:lnTo>
                  <a:cubicBezTo>
                    <a:pt x="0" y="21156"/>
                    <a:pt x="882" y="22037"/>
                    <a:pt x="1946" y="22037"/>
                  </a:cubicBezTo>
                  <a:lnTo>
                    <a:pt x="14621" y="22037"/>
                  </a:lnTo>
                  <a:cubicBezTo>
                    <a:pt x="15715" y="22037"/>
                    <a:pt x="16596" y="21156"/>
                    <a:pt x="16566" y="20092"/>
                  </a:cubicBezTo>
                  <a:lnTo>
                    <a:pt x="16566" y="1946"/>
                  </a:lnTo>
                  <a:cubicBezTo>
                    <a:pt x="16566" y="882"/>
                    <a:pt x="15685" y="1"/>
                    <a:pt x="14621" y="1"/>
                  </a:cubicBezTo>
                  <a:close/>
                </a:path>
              </a:pathLst>
            </a:custGeom>
            <a:solidFill>
              <a:srgbClr val="3BC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7"/>
            <p:cNvSpPr/>
            <p:nvPr/>
          </p:nvSpPr>
          <p:spPr>
            <a:xfrm>
              <a:off x="3001075" y="494975"/>
              <a:ext cx="266750" cy="266750"/>
            </a:xfrm>
            <a:custGeom>
              <a:avLst/>
              <a:gdLst/>
              <a:ahLst/>
              <a:cxnLst/>
              <a:rect l="l" t="t" r="r" b="b"/>
              <a:pathLst>
                <a:path w="10670" h="10670" fill="none" extrusionOk="0">
                  <a:moveTo>
                    <a:pt x="9727" y="3648"/>
                  </a:moveTo>
                  <a:cubicBezTo>
                    <a:pt x="10670" y="6080"/>
                    <a:pt x="9454" y="8815"/>
                    <a:pt x="7022" y="9727"/>
                  </a:cubicBezTo>
                  <a:cubicBezTo>
                    <a:pt x="4591" y="10670"/>
                    <a:pt x="1855" y="9454"/>
                    <a:pt x="913" y="7022"/>
                  </a:cubicBezTo>
                  <a:cubicBezTo>
                    <a:pt x="1" y="4590"/>
                    <a:pt x="1217" y="1885"/>
                    <a:pt x="3648" y="943"/>
                  </a:cubicBezTo>
                  <a:cubicBezTo>
                    <a:pt x="6080" y="1"/>
                    <a:pt x="8785" y="1216"/>
                    <a:pt x="9727" y="3648"/>
                  </a:cubicBezTo>
                  <a:close/>
                </a:path>
              </a:pathLst>
            </a:custGeom>
            <a:noFill/>
            <a:ln w="121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7"/>
            <p:cNvSpPr/>
            <p:nvPr/>
          </p:nvSpPr>
          <p:spPr>
            <a:xfrm>
              <a:off x="3064925" y="510925"/>
              <a:ext cx="138325" cy="235600"/>
            </a:xfrm>
            <a:custGeom>
              <a:avLst/>
              <a:gdLst/>
              <a:ahLst/>
              <a:cxnLst/>
              <a:rect l="l" t="t" r="r" b="b"/>
              <a:pathLst>
                <a:path w="5533" h="9424" fill="none" extrusionOk="0">
                  <a:moveTo>
                    <a:pt x="5532" y="4712"/>
                  </a:moveTo>
                  <a:cubicBezTo>
                    <a:pt x="5532" y="7296"/>
                    <a:pt x="4316" y="9424"/>
                    <a:pt x="2766" y="9424"/>
                  </a:cubicBezTo>
                  <a:cubicBezTo>
                    <a:pt x="1246" y="9424"/>
                    <a:pt x="0" y="7296"/>
                    <a:pt x="0" y="4712"/>
                  </a:cubicBezTo>
                  <a:cubicBezTo>
                    <a:pt x="0" y="2098"/>
                    <a:pt x="1246" y="1"/>
                    <a:pt x="2766" y="1"/>
                  </a:cubicBezTo>
                  <a:cubicBezTo>
                    <a:pt x="4316" y="1"/>
                    <a:pt x="5532" y="2098"/>
                    <a:pt x="5532" y="4712"/>
                  </a:cubicBezTo>
                  <a:close/>
                </a:path>
              </a:pathLst>
            </a:custGeom>
            <a:solidFill>
              <a:schemeClr val="dk2"/>
            </a:solidFill>
            <a:ln w="121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7"/>
            <p:cNvSpPr/>
            <p:nvPr/>
          </p:nvSpPr>
          <p:spPr>
            <a:xfrm>
              <a:off x="3134075" y="510175"/>
              <a:ext cx="25" cy="236350"/>
            </a:xfrm>
            <a:custGeom>
              <a:avLst/>
              <a:gdLst/>
              <a:ahLst/>
              <a:cxnLst/>
              <a:rect l="l" t="t" r="r" b="b"/>
              <a:pathLst>
                <a:path w="1" h="9454" fill="none" extrusionOk="0">
                  <a:moveTo>
                    <a:pt x="0" y="1"/>
                  </a:moveTo>
                  <a:lnTo>
                    <a:pt x="0" y="9454"/>
                  </a:lnTo>
                </a:path>
              </a:pathLst>
            </a:custGeom>
            <a:solidFill>
              <a:schemeClr val="dk2"/>
            </a:solidFill>
            <a:ln w="121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7"/>
            <p:cNvSpPr/>
            <p:nvPr/>
          </p:nvSpPr>
          <p:spPr>
            <a:xfrm>
              <a:off x="3016275" y="628725"/>
              <a:ext cx="236350" cy="25"/>
            </a:xfrm>
            <a:custGeom>
              <a:avLst/>
              <a:gdLst/>
              <a:ahLst/>
              <a:cxnLst/>
              <a:rect l="l" t="t" r="r" b="b"/>
              <a:pathLst>
                <a:path w="9454" h="1" fill="none" extrusionOk="0">
                  <a:moveTo>
                    <a:pt x="1" y="0"/>
                  </a:moveTo>
                  <a:lnTo>
                    <a:pt x="9454" y="0"/>
                  </a:lnTo>
                </a:path>
              </a:pathLst>
            </a:custGeom>
            <a:noFill/>
            <a:ln w="121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7"/>
            <p:cNvSpPr/>
            <p:nvPr/>
          </p:nvSpPr>
          <p:spPr>
            <a:xfrm>
              <a:off x="3035275" y="564900"/>
              <a:ext cx="198350" cy="25"/>
            </a:xfrm>
            <a:custGeom>
              <a:avLst/>
              <a:gdLst/>
              <a:ahLst/>
              <a:cxnLst/>
              <a:rect l="l" t="t" r="r" b="b"/>
              <a:pathLst>
                <a:path w="7934" h="1" fill="none" extrusionOk="0">
                  <a:moveTo>
                    <a:pt x="1" y="0"/>
                  </a:moveTo>
                  <a:lnTo>
                    <a:pt x="7934" y="0"/>
                  </a:lnTo>
                </a:path>
              </a:pathLst>
            </a:custGeom>
            <a:solidFill>
              <a:schemeClr val="dk2"/>
            </a:solidFill>
            <a:ln w="121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7"/>
            <p:cNvSpPr/>
            <p:nvPr/>
          </p:nvSpPr>
          <p:spPr>
            <a:xfrm>
              <a:off x="3035275" y="691800"/>
              <a:ext cx="198350" cy="25"/>
            </a:xfrm>
            <a:custGeom>
              <a:avLst/>
              <a:gdLst/>
              <a:ahLst/>
              <a:cxnLst/>
              <a:rect l="l" t="t" r="r" b="b"/>
              <a:pathLst>
                <a:path w="7934" h="1" fill="none" extrusionOk="0">
                  <a:moveTo>
                    <a:pt x="1" y="0"/>
                  </a:moveTo>
                  <a:lnTo>
                    <a:pt x="7934" y="0"/>
                  </a:lnTo>
                </a:path>
              </a:pathLst>
            </a:custGeom>
            <a:noFill/>
            <a:ln w="121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7"/>
            <p:cNvSpPr/>
            <p:nvPr/>
          </p:nvSpPr>
          <p:spPr>
            <a:xfrm>
              <a:off x="2993475" y="409100"/>
              <a:ext cx="26625" cy="41075"/>
            </a:xfrm>
            <a:custGeom>
              <a:avLst/>
              <a:gdLst/>
              <a:ahLst/>
              <a:cxnLst/>
              <a:rect l="l" t="t" r="r" b="b"/>
              <a:pathLst>
                <a:path w="1065" h="1643" extrusionOk="0">
                  <a:moveTo>
                    <a:pt x="518" y="183"/>
                  </a:moveTo>
                  <a:cubicBezTo>
                    <a:pt x="609" y="183"/>
                    <a:pt x="700" y="214"/>
                    <a:pt x="761" y="275"/>
                  </a:cubicBezTo>
                  <a:cubicBezTo>
                    <a:pt x="822" y="305"/>
                    <a:pt x="852" y="396"/>
                    <a:pt x="852" y="487"/>
                  </a:cubicBezTo>
                  <a:cubicBezTo>
                    <a:pt x="852" y="578"/>
                    <a:pt x="822" y="670"/>
                    <a:pt x="761" y="730"/>
                  </a:cubicBezTo>
                  <a:cubicBezTo>
                    <a:pt x="700" y="761"/>
                    <a:pt x="609" y="791"/>
                    <a:pt x="518" y="791"/>
                  </a:cubicBezTo>
                  <a:lnTo>
                    <a:pt x="244" y="791"/>
                  </a:lnTo>
                  <a:lnTo>
                    <a:pt x="244" y="183"/>
                  </a:lnTo>
                  <a:close/>
                  <a:moveTo>
                    <a:pt x="1" y="1"/>
                  </a:moveTo>
                  <a:lnTo>
                    <a:pt x="1" y="1642"/>
                  </a:lnTo>
                  <a:lnTo>
                    <a:pt x="244" y="1642"/>
                  </a:lnTo>
                  <a:lnTo>
                    <a:pt x="244" y="974"/>
                  </a:lnTo>
                  <a:lnTo>
                    <a:pt x="518" y="974"/>
                  </a:lnTo>
                  <a:cubicBezTo>
                    <a:pt x="700" y="974"/>
                    <a:pt x="852" y="943"/>
                    <a:pt x="943" y="852"/>
                  </a:cubicBezTo>
                  <a:cubicBezTo>
                    <a:pt x="1034" y="791"/>
                    <a:pt x="1065" y="639"/>
                    <a:pt x="1065" y="487"/>
                  </a:cubicBezTo>
                  <a:cubicBezTo>
                    <a:pt x="1065" y="335"/>
                    <a:pt x="1034" y="214"/>
                    <a:pt x="943" y="123"/>
                  </a:cubicBezTo>
                  <a:cubicBezTo>
                    <a:pt x="852" y="31"/>
                    <a:pt x="70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7"/>
            <p:cNvSpPr/>
            <p:nvPr/>
          </p:nvSpPr>
          <p:spPr>
            <a:xfrm>
              <a:off x="3019325" y="409100"/>
              <a:ext cx="38025" cy="41075"/>
            </a:xfrm>
            <a:custGeom>
              <a:avLst/>
              <a:gdLst/>
              <a:ahLst/>
              <a:cxnLst/>
              <a:rect l="l" t="t" r="r" b="b"/>
              <a:pathLst>
                <a:path w="1521" h="1643" extrusionOk="0">
                  <a:moveTo>
                    <a:pt x="760" y="214"/>
                  </a:moveTo>
                  <a:lnTo>
                    <a:pt x="1064" y="1034"/>
                  </a:lnTo>
                  <a:lnTo>
                    <a:pt x="456" y="1034"/>
                  </a:lnTo>
                  <a:lnTo>
                    <a:pt x="760" y="214"/>
                  </a:lnTo>
                  <a:close/>
                  <a:moveTo>
                    <a:pt x="639" y="1"/>
                  </a:moveTo>
                  <a:lnTo>
                    <a:pt x="0" y="1642"/>
                  </a:lnTo>
                  <a:lnTo>
                    <a:pt x="243" y="1642"/>
                  </a:lnTo>
                  <a:lnTo>
                    <a:pt x="395" y="1217"/>
                  </a:lnTo>
                  <a:lnTo>
                    <a:pt x="1125" y="1217"/>
                  </a:lnTo>
                  <a:lnTo>
                    <a:pt x="1277" y="1642"/>
                  </a:lnTo>
                  <a:lnTo>
                    <a:pt x="1520" y="1642"/>
                  </a:lnTo>
                  <a:lnTo>
                    <a:pt x="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7"/>
            <p:cNvSpPr/>
            <p:nvPr/>
          </p:nvSpPr>
          <p:spPr>
            <a:xfrm>
              <a:off x="3061125" y="408350"/>
              <a:ext cx="29650" cy="42575"/>
            </a:xfrm>
            <a:custGeom>
              <a:avLst/>
              <a:gdLst/>
              <a:ahLst/>
              <a:cxnLst/>
              <a:rect l="l" t="t" r="r" b="b"/>
              <a:pathLst>
                <a:path w="1186" h="1703" extrusionOk="0">
                  <a:moveTo>
                    <a:pt x="608" y="1"/>
                  </a:moveTo>
                  <a:cubicBezTo>
                    <a:pt x="426" y="1"/>
                    <a:pt x="274" y="31"/>
                    <a:pt x="152" y="122"/>
                  </a:cubicBezTo>
                  <a:cubicBezTo>
                    <a:pt x="61" y="213"/>
                    <a:pt x="0" y="335"/>
                    <a:pt x="0" y="456"/>
                  </a:cubicBezTo>
                  <a:cubicBezTo>
                    <a:pt x="0" y="608"/>
                    <a:pt x="61" y="700"/>
                    <a:pt x="122" y="760"/>
                  </a:cubicBezTo>
                  <a:cubicBezTo>
                    <a:pt x="213" y="821"/>
                    <a:pt x="304" y="882"/>
                    <a:pt x="486" y="912"/>
                  </a:cubicBezTo>
                  <a:lnTo>
                    <a:pt x="608" y="943"/>
                  </a:lnTo>
                  <a:cubicBezTo>
                    <a:pt x="730" y="973"/>
                    <a:pt x="821" y="1004"/>
                    <a:pt x="882" y="1064"/>
                  </a:cubicBezTo>
                  <a:cubicBezTo>
                    <a:pt x="912" y="1095"/>
                    <a:pt x="942" y="1156"/>
                    <a:pt x="942" y="1247"/>
                  </a:cubicBezTo>
                  <a:cubicBezTo>
                    <a:pt x="942" y="1338"/>
                    <a:pt x="912" y="1399"/>
                    <a:pt x="851" y="1460"/>
                  </a:cubicBezTo>
                  <a:cubicBezTo>
                    <a:pt x="760" y="1520"/>
                    <a:pt x="669" y="1520"/>
                    <a:pt x="547" y="1520"/>
                  </a:cubicBezTo>
                  <a:cubicBezTo>
                    <a:pt x="456" y="1520"/>
                    <a:pt x="365" y="1520"/>
                    <a:pt x="274" y="1490"/>
                  </a:cubicBezTo>
                  <a:cubicBezTo>
                    <a:pt x="213" y="1460"/>
                    <a:pt x="122" y="1429"/>
                    <a:pt x="30" y="1368"/>
                  </a:cubicBezTo>
                  <a:lnTo>
                    <a:pt x="30" y="1612"/>
                  </a:lnTo>
                  <a:cubicBezTo>
                    <a:pt x="122" y="1642"/>
                    <a:pt x="213" y="1672"/>
                    <a:pt x="304" y="1703"/>
                  </a:cubicBezTo>
                  <a:lnTo>
                    <a:pt x="547" y="1703"/>
                  </a:lnTo>
                  <a:cubicBezTo>
                    <a:pt x="760" y="1703"/>
                    <a:pt x="912" y="1672"/>
                    <a:pt x="1003" y="1581"/>
                  </a:cubicBezTo>
                  <a:cubicBezTo>
                    <a:pt x="1125" y="1520"/>
                    <a:pt x="1185" y="1399"/>
                    <a:pt x="1185" y="1216"/>
                  </a:cubicBezTo>
                  <a:cubicBezTo>
                    <a:pt x="1185" y="1095"/>
                    <a:pt x="1125" y="973"/>
                    <a:pt x="1064" y="912"/>
                  </a:cubicBezTo>
                  <a:cubicBezTo>
                    <a:pt x="973" y="821"/>
                    <a:pt x="851" y="760"/>
                    <a:pt x="699" y="730"/>
                  </a:cubicBezTo>
                  <a:lnTo>
                    <a:pt x="547" y="700"/>
                  </a:lnTo>
                  <a:cubicBezTo>
                    <a:pt x="426" y="669"/>
                    <a:pt x="334" y="639"/>
                    <a:pt x="304" y="608"/>
                  </a:cubicBezTo>
                  <a:cubicBezTo>
                    <a:pt x="243" y="578"/>
                    <a:pt x="243" y="517"/>
                    <a:pt x="243" y="456"/>
                  </a:cubicBezTo>
                  <a:cubicBezTo>
                    <a:pt x="243" y="365"/>
                    <a:pt x="274" y="305"/>
                    <a:pt x="334" y="244"/>
                  </a:cubicBezTo>
                  <a:cubicBezTo>
                    <a:pt x="395" y="213"/>
                    <a:pt x="486" y="183"/>
                    <a:pt x="608" y="183"/>
                  </a:cubicBezTo>
                  <a:cubicBezTo>
                    <a:pt x="699" y="183"/>
                    <a:pt x="760" y="183"/>
                    <a:pt x="851" y="213"/>
                  </a:cubicBezTo>
                  <a:cubicBezTo>
                    <a:pt x="912" y="213"/>
                    <a:pt x="1003" y="244"/>
                    <a:pt x="1064" y="305"/>
                  </a:cubicBezTo>
                  <a:lnTo>
                    <a:pt x="1064" y="92"/>
                  </a:lnTo>
                  <a:cubicBezTo>
                    <a:pt x="1003" y="61"/>
                    <a:pt x="912" y="3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7"/>
            <p:cNvSpPr/>
            <p:nvPr/>
          </p:nvSpPr>
          <p:spPr>
            <a:xfrm>
              <a:off x="3097600" y="408350"/>
              <a:ext cx="28900" cy="42575"/>
            </a:xfrm>
            <a:custGeom>
              <a:avLst/>
              <a:gdLst/>
              <a:ahLst/>
              <a:cxnLst/>
              <a:rect l="l" t="t" r="r" b="b"/>
              <a:pathLst>
                <a:path w="1156" h="1703" extrusionOk="0">
                  <a:moveTo>
                    <a:pt x="578" y="1"/>
                  </a:moveTo>
                  <a:cubicBezTo>
                    <a:pt x="395" y="1"/>
                    <a:pt x="243" y="31"/>
                    <a:pt x="152" y="122"/>
                  </a:cubicBezTo>
                  <a:cubicBezTo>
                    <a:pt x="61" y="213"/>
                    <a:pt x="0" y="335"/>
                    <a:pt x="0" y="456"/>
                  </a:cubicBezTo>
                  <a:cubicBezTo>
                    <a:pt x="0" y="608"/>
                    <a:pt x="30" y="700"/>
                    <a:pt x="122" y="760"/>
                  </a:cubicBezTo>
                  <a:cubicBezTo>
                    <a:pt x="182" y="821"/>
                    <a:pt x="304" y="882"/>
                    <a:pt x="486" y="912"/>
                  </a:cubicBezTo>
                  <a:lnTo>
                    <a:pt x="608" y="943"/>
                  </a:lnTo>
                  <a:cubicBezTo>
                    <a:pt x="730" y="973"/>
                    <a:pt x="790" y="1004"/>
                    <a:pt x="851" y="1064"/>
                  </a:cubicBezTo>
                  <a:cubicBezTo>
                    <a:pt x="912" y="1095"/>
                    <a:pt x="942" y="1156"/>
                    <a:pt x="942" y="1247"/>
                  </a:cubicBezTo>
                  <a:cubicBezTo>
                    <a:pt x="942" y="1338"/>
                    <a:pt x="882" y="1399"/>
                    <a:pt x="821" y="1460"/>
                  </a:cubicBezTo>
                  <a:cubicBezTo>
                    <a:pt x="760" y="1520"/>
                    <a:pt x="669" y="1520"/>
                    <a:pt x="517" y="1520"/>
                  </a:cubicBezTo>
                  <a:cubicBezTo>
                    <a:pt x="456" y="1520"/>
                    <a:pt x="365" y="1520"/>
                    <a:pt x="274" y="1490"/>
                  </a:cubicBezTo>
                  <a:cubicBezTo>
                    <a:pt x="182" y="1460"/>
                    <a:pt x="91" y="1429"/>
                    <a:pt x="0" y="1368"/>
                  </a:cubicBezTo>
                  <a:lnTo>
                    <a:pt x="0" y="1612"/>
                  </a:lnTo>
                  <a:cubicBezTo>
                    <a:pt x="91" y="1642"/>
                    <a:pt x="182" y="1672"/>
                    <a:pt x="274" y="1703"/>
                  </a:cubicBezTo>
                  <a:lnTo>
                    <a:pt x="517" y="1703"/>
                  </a:lnTo>
                  <a:cubicBezTo>
                    <a:pt x="730" y="1703"/>
                    <a:pt x="882" y="1672"/>
                    <a:pt x="1003" y="1581"/>
                  </a:cubicBezTo>
                  <a:cubicBezTo>
                    <a:pt x="1125" y="1520"/>
                    <a:pt x="1155" y="1399"/>
                    <a:pt x="1155" y="1216"/>
                  </a:cubicBezTo>
                  <a:cubicBezTo>
                    <a:pt x="1155" y="1095"/>
                    <a:pt x="1125" y="973"/>
                    <a:pt x="1033" y="912"/>
                  </a:cubicBezTo>
                  <a:cubicBezTo>
                    <a:pt x="973" y="821"/>
                    <a:pt x="851" y="760"/>
                    <a:pt x="669" y="730"/>
                  </a:cubicBezTo>
                  <a:lnTo>
                    <a:pt x="547" y="700"/>
                  </a:lnTo>
                  <a:cubicBezTo>
                    <a:pt x="426" y="669"/>
                    <a:pt x="334" y="639"/>
                    <a:pt x="274" y="608"/>
                  </a:cubicBezTo>
                  <a:cubicBezTo>
                    <a:pt x="243" y="578"/>
                    <a:pt x="213" y="517"/>
                    <a:pt x="213" y="456"/>
                  </a:cubicBezTo>
                  <a:cubicBezTo>
                    <a:pt x="213" y="365"/>
                    <a:pt x="243" y="305"/>
                    <a:pt x="334" y="244"/>
                  </a:cubicBezTo>
                  <a:cubicBezTo>
                    <a:pt x="395" y="213"/>
                    <a:pt x="486" y="183"/>
                    <a:pt x="608" y="183"/>
                  </a:cubicBezTo>
                  <a:cubicBezTo>
                    <a:pt x="669" y="183"/>
                    <a:pt x="760" y="183"/>
                    <a:pt x="821" y="213"/>
                  </a:cubicBezTo>
                  <a:cubicBezTo>
                    <a:pt x="912" y="213"/>
                    <a:pt x="973" y="244"/>
                    <a:pt x="1064" y="305"/>
                  </a:cubicBezTo>
                  <a:lnTo>
                    <a:pt x="1064" y="92"/>
                  </a:lnTo>
                  <a:cubicBezTo>
                    <a:pt x="973" y="61"/>
                    <a:pt x="912" y="3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7"/>
            <p:cNvSpPr/>
            <p:nvPr/>
          </p:nvSpPr>
          <p:spPr>
            <a:xfrm>
              <a:off x="3135575" y="409100"/>
              <a:ext cx="26625" cy="41075"/>
            </a:xfrm>
            <a:custGeom>
              <a:avLst/>
              <a:gdLst/>
              <a:ahLst/>
              <a:cxnLst/>
              <a:rect l="l" t="t" r="r" b="b"/>
              <a:pathLst>
                <a:path w="1065" h="1643" extrusionOk="0">
                  <a:moveTo>
                    <a:pt x="518" y="183"/>
                  </a:moveTo>
                  <a:cubicBezTo>
                    <a:pt x="609" y="183"/>
                    <a:pt x="700" y="214"/>
                    <a:pt x="730" y="275"/>
                  </a:cubicBezTo>
                  <a:cubicBezTo>
                    <a:pt x="791" y="305"/>
                    <a:pt x="822" y="396"/>
                    <a:pt x="822" y="487"/>
                  </a:cubicBezTo>
                  <a:cubicBezTo>
                    <a:pt x="822" y="578"/>
                    <a:pt x="791" y="670"/>
                    <a:pt x="730" y="730"/>
                  </a:cubicBezTo>
                  <a:cubicBezTo>
                    <a:pt x="700" y="761"/>
                    <a:pt x="609" y="791"/>
                    <a:pt x="518" y="791"/>
                  </a:cubicBezTo>
                  <a:lnTo>
                    <a:pt x="214" y="791"/>
                  </a:lnTo>
                  <a:lnTo>
                    <a:pt x="214" y="183"/>
                  </a:lnTo>
                  <a:close/>
                  <a:moveTo>
                    <a:pt x="1" y="1"/>
                  </a:moveTo>
                  <a:lnTo>
                    <a:pt x="1" y="1642"/>
                  </a:lnTo>
                  <a:lnTo>
                    <a:pt x="214" y="1642"/>
                  </a:lnTo>
                  <a:lnTo>
                    <a:pt x="214" y="974"/>
                  </a:lnTo>
                  <a:lnTo>
                    <a:pt x="518" y="974"/>
                  </a:lnTo>
                  <a:cubicBezTo>
                    <a:pt x="700" y="974"/>
                    <a:pt x="822" y="943"/>
                    <a:pt x="913" y="852"/>
                  </a:cubicBezTo>
                  <a:cubicBezTo>
                    <a:pt x="1034" y="791"/>
                    <a:pt x="1065" y="639"/>
                    <a:pt x="1065" y="487"/>
                  </a:cubicBezTo>
                  <a:cubicBezTo>
                    <a:pt x="1065" y="335"/>
                    <a:pt x="1034" y="214"/>
                    <a:pt x="913" y="123"/>
                  </a:cubicBezTo>
                  <a:cubicBezTo>
                    <a:pt x="822" y="31"/>
                    <a:pt x="70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7"/>
            <p:cNvSpPr/>
            <p:nvPr/>
          </p:nvSpPr>
          <p:spPr>
            <a:xfrm>
              <a:off x="3167500" y="408350"/>
              <a:ext cx="38025" cy="42575"/>
            </a:xfrm>
            <a:custGeom>
              <a:avLst/>
              <a:gdLst/>
              <a:ahLst/>
              <a:cxnLst/>
              <a:rect l="l" t="t" r="r" b="b"/>
              <a:pathLst>
                <a:path w="1521" h="1703" extrusionOk="0">
                  <a:moveTo>
                    <a:pt x="760" y="183"/>
                  </a:moveTo>
                  <a:cubicBezTo>
                    <a:pt x="943" y="183"/>
                    <a:pt x="1064" y="244"/>
                    <a:pt x="1155" y="365"/>
                  </a:cubicBezTo>
                  <a:cubicBezTo>
                    <a:pt x="1247" y="487"/>
                    <a:pt x="1307" y="639"/>
                    <a:pt x="1307" y="852"/>
                  </a:cubicBezTo>
                  <a:cubicBezTo>
                    <a:pt x="1307" y="1064"/>
                    <a:pt x="1247" y="1216"/>
                    <a:pt x="1155" y="1338"/>
                  </a:cubicBezTo>
                  <a:cubicBezTo>
                    <a:pt x="1064" y="1460"/>
                    <a:pt x="943" y="1520"/>
                    <a:pt x="760" y="1520"/>
                  </a:cubicBezTo>
                  <a:cubicBezTo>
                    <a:pt x="608" y="1520"/>
                    <a:pt x="487" y="1460"/>
                    <a:pt x="365" y="1338"/>
                  </a:cubicBezTo>
                  <a:cubicBezTo>
                    <a:pt x="274" y="1216"/>
                    <a:pt x="244" y="1064"/>
                    <a:pt x="244" y="852"/>
                  </a:cubicBezTo>
                  <a:cubicBezTo>
                    <a:pt x="244" y="639"/>
                    <a:pt x="274" y="487"/>
                    <a:pt x="365" y="365"/>
                  </a:cubicBezTo>
                  <a:cubicBezTo>
                    <a:pt x="487" y="244"/>
                    <a:pt x="608" y="183"/>
                    <a:pt x="760" y="183"/>
                  </a:cubicBezTo>
                  <a:close/>
                  <a:moveTo>
                    <a:pt x="760" y="1"/>
                  </a:moveTo>
                  <a:cubicBezTo>
                    <a:pt x="548" y="1"/>
                    <a:pt x="335" y="61"/>
                    <a:pt x="213" y="244"/>
                  </a:cubicBezTo>
                  <a:cubicBezTo>
                    <a:pt x="61" y="396"/>
                    <a:pt x="0" y="608"/>
                    <a:pt x="0" y="852"/>
                  </a:cubicBezTo>
                  <a:cubicBezTo>
                    <a:pt x="0" y="1125"/>
                    <a:pt x="61" y="1338"/>
                    <a:pt x="213" y="1490"/>
                  </a:cubicBezTo>
                  <a:cubicBezTo>
                    <a:pt x="335" y="1642"/>
                    <a:pt x="548" y="1703"/>
                    <a:pt x="760" y="1703"/>
                  </a:cubicBezTo>
                  <a:cubicBezTo>
                    <a:pt x="1003" y="1703"/>
                    <a:pt x="1186" y="1642"/>
                    <a:pt x="1338" y="1490"/>
                  </a:cubicBezTo>
                  <a:cubicBezTo>
                    <a:pt x="1459" y="1338"/>
                    <a:pt x="1520" y="1125"/>
                    <a:pt x="1520" y="852"/>
                  </a:cubicBezTo>
                  <a:cubicBezTo>
                    <a:pt x="1520" y="608"/>
                    <a:pt x="1459" y="396"/>
                    <a:pt x="1338" y="244"/>
                  </a:cubicBezTo>
                  <a:cubicBezTo>
                    <a:pt x="1186" y="61"/>
                    <a:pt x="1003" y="1"/>
                    <a:pt x="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36" name="Google Shape;1136;p57"/>
            <p:cNvSpPr/>
            <p:nvPr/>
          </p:nvSpPr>
          <p:spPr>
            <a:xfrm>
              <a:off x="3214600" y="409100"/>
              <a:ext cx="31950" cy="41075"/>
            </a:xfrm>
            <a:custGeom>
              <a:avLst/>
              <a:gdLst/>
              <a:ahLst/>
              <a:cxnLst/>
              <a:rect l="l" t="t" r="r" b="b"/>
              <a:pathLst>
                <a:path w="1278" h="1643" extrusionOk="0">
                  <a:moveTo>
                    <a:pt x="518" y="183"/>
                  </a:moveTo>
                  <a:cubicBezTo>
                    <a:pt x="609" y="183"/>
                    <a:pt x="700" y="214"/>
                    <a:pt x="761" y="244"/>
                  </a:cubicBezTo>
                  <a:cubicBezTo>
                    <a:pt x="822" y="305"/>
                    <a:pt x="822" y="366"/>
                    <a:pt x="822" y="487"/>
                  </a:cubicBezTo>
                  <a:cubicBezTo>
                    <a:pt x="822" y="578"/>
                    <a:pt x="822" y="639"/>
                    <a:pt x="761" y="700"/>
                  </a:cubicBezTo>
                  <a:cubicBezTo>
                    <a:pt x="700" y="730"/>
                    <a:pt x="609" y="761"/>
                    <a:pt x="518" y="761"/>
                  </a:cubicBezTo>
                  <a:lnTo>
                    <a:pt x="214" y="761"/>
                  </a:lnTo>
                  <a:lnTo>
                    <a:pt x="214" y="183"/>
                  </a:lnTo>
                  <a:close/>
                  <a:moveTo>
                    <a:pt x="1" y="1"/>
                  </a:moveTo>
                  <a:lnTo>
                    <a:pt x="1" y="1642"/>
                  </a:lnTo>
                  <a:lnTo>
                    <a:pt x="214" y="1642"/>
                  </a:lnTo>
                  <a:lnTo>
                    <a:pt x="214" y="943"/>
                  </a:lnTo>
                  <a:lnTo>
                    <a:pt x="457" y="943"/>
                  </a:lnTo>
                  <a:cubicBezTo>
                    <a:pt x="548" y="943"/>
                    <a:pt x="639" y="974"/>
                    <a:pt x="670" y="1004"/>
                  </a:cubicBezTo>
                  <a:cubicBezTo>
                    <a:pt x="730" y="1034"/>
                    <a:pt x="791" y="1126"/>
                    <a:pt x="852" y="1217"/>
                  </a:cubicBezTo>
                  <a:lnTo>
                    <a:pt x="1065" y="1642"/>
                  </a:lnTo>
                  <a:lnTo>
                    <a:pt x="1278" y="1642"/>
                  </a:lnTo>
                  <a:lnTo>
                    <a:pt x="1065" y="1186"/>
                  </a:lnTo>
                  <a:cubicBezTo>
                    <a:pt x="1004" y="1095"/>
                    <a:pt x="974" y="1034"/>
                    <a:pt x="913" y="974"/>
                  </a:cubicBezTo>
                  <a:cubicBezTo>
                    <a:pt x="882" y="913"/>
                    <a:pt x="822" y="882"/>
                    <a:pt x="791" y="882"/>
                  </a:cubicBezTo>
                  <a:cubicBezTo>
                    <a:pt x="882" y="852"/>
                    <a:pt x="943" y="791"/>
                    <a:pt x="1004" y="730"/>
                  </a:cubicBezTo>
                  <a:cubicBezTo>
                    <a:pt x="1034" y="670"/>
                    <a:pt x="1065" y="578"/>
                    <a:pt x="1065" y="487"/>
                  </a:cubicBezTo>
                  <a:cubicBezTo>
                    <a:pt x="1065" y="305"/>
                    <a:pt x="1034" y="183"/>
                    <a:pt x="943" y="123"/>
                  </a:cubicBezTo>
                  <a:cubicBezTo>
                    <a:pt x="852" y="31"/>
                    <a:pt x="70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7"/>
            <p:cNvSpPr/>
            <p:nvPr/>
          </p:nvSpPr>
          <p:spPr>
            <a:xfrm>
              <a:off x="3244250" y="409100"/>
              <a:ext cx="34975" cy="41075"/>
            </a:xfrm>
            <a:custGeom>
              <a:avLst/>
              <a:gdLst/>
              <a:ahLst/>
              <a:cxnLst/>
              <a:rect l="l" t="t" r="r" b="b"/>
              <a:pathLst>
                <a:path w="1399" h="1643" extrusionOk="0">
                  <a:moveTo>
                    <a:pt x="0" y="1"/>
                  </a:moveTo>
                  <a:lnTo>
                    <a:pt x="0" y="183"/>
                  </a:lnTo>
                  <a:lnTo>
                    <a:pt x="578" y="183"/>
                  </a:lnTo>
                  <a:lnTo>
                    <a:pt x="578" y="1642"/>
                  </a:lnTo>
                  <a:lnTo>
                    <a:pt x="821" y="1642"/>
                  </a:lnTo>
                  <a:lnTo>
                    <a:pt x="821" y="183"/>
                  </a:lnTo>
                  <a:lnTo>
                    <a:pt x="1399" y="18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7"/>
            <p:cNvSpPr/>
            <p:nvPr/>
          </p:nvSpPr>
          <p:spPr>
            <a:xfrm>
              <a:off x="3029950" y="815650"/>
              <a:ext cx="209000" cy="16750"/>
            </a:xfrm>
            <a:custGeom>
              <a:avLst/>
              <a:gdLst/>
              <a:ahLst/>
              <a:cxnLst/>
              <a:rect l="l" t="t" r="r" b="b"/>
              <a:pathLst>
                <a:path w="8360" h="670" extrusionOk="0">
                  <a:moveTo>
                    <a:pt x="335" y="1"/>
                  </a:moveTo>
                  <a:cubicBezTo>
                    <a:pt x="153" y="1"/>
                    <a:pt x="1" y="153"/>
                    <a:pt x="1" y="335"/>
                  </a:cubicBezTo>
                  <a:cubicBezTo>
                    <a:pt x="1" y="517"/>
                    <a:pt x="153" y="669"/>
                    <a:pt x="335" y="669"/>
                  </a:cubicBezTo>
                  <a:lnTo>
                    <a:pt x="8025" y="669"/>
                  </a:lnTo>
                  <a:cubicBezTo>
                    <a:pt x="8208" y="669"/>
                    <a:pt x="8360" y="517"/>
                    <a:pt x="8360" y="335"/>
                  </a:cubicBezTo>
                  <a:cubicBezTo>
                    <a:pt x="8360" y="153"/>
                    <a:pt x="8208" y="1"/>
                    <a:pt x="8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70"/>
          <p:cNvSpPr txBox="1">
            <a:spLocks noGrp="1"/>
          </p:cNvSpPr>
          <p:nvPr>
            <p:ph type="title"/>
          </p:nvPr>
        </p:nvSpPr>
        <p:spPr>
          <a:xfrm>
            <a:off x="914400" y="285810"/>
            <a:ext cx="7315200" cy="73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International Flags Icon Pack</a:t>
            </a:r>
            <a:endParaRPr/>
          </a:p>
        </p:txBody>
      </p:sp>
      <p:grpSp>
        <p:nvGrpSpPr>
          <p:cNvPr id="1512" name="Google Shape;1512;p70"/>
          <p:cNvGrpSpPr/>
          <p:nvPr/>
        </p:nvGrpSpPr>
        <p:grpSpPr>
          <a:xfrm>
            <a:off x="6757706" y="3961267"/>
            <a:ext cx="196898" cy="128118"/>
            <a:chOff x="6757706" y="3961267"/>
            <a:chExt cx="196898" cy="128118"/>
          </a:xfrm>
        </p:grpSpPr>
        <p:sp>
          <p:nvSpPr>
            <p:cNvPr id="1513" name="Google Shape;1513;p70"/>
            <p:cNvSpPr/>
            <p:nvPr/>
          </p:nvSpPr>
          <p:spPr>
            <a:xfrm>
              <a:off x="6757706" y="3961267"/>
              <a:ext cx="196425" cy="42952"/>
            </a:xfrm>
            <a:custGeom>
              <a:avLst/>
              <a:gdLst/>
              <a:ahLst/>
              <a:cxnLst/>
              <a:rect l="l" t="t" r="r" b="b"/>
              <a:pathLst>
                <a:path w="8730" h="1922" extrusionOk="0">
                  <a:moveTo>
                    <a:pt x="655" y="1"/>
                  </a:moveTo>
                  <a:cubicBezTo>
                    <a:pt x="285" y="1"/>
                    <a:pt x="0" y="296"/>
                    <a:pt x="0" y="666"/>
                  </a:cubicBezTo>
                  <a:lnTo>
                    <a:pt x="0" y="1922"/>
                  </a:lnTo>
                  <a:lnTo>
                    <a:pt x="8730" y="1922"/>
                  </a:lnTo>
                  <a:lnTo>
                    <a:pt x="8730" y="666"/>
                  </a:lnTo>
                  <a:cubicBezTo>
                    <a:pt x="8730" y="296"/>
                    <a:pt x="8434" y="1"/>
                    <a:pt x="8075"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0"/>
            <p:cNvSpPr/>
            <p:nvPr/>
          </p:nvSpPr>
          <p:spPr>
            <a:xfrm>
              <a:off x="6757706" y="4046434"/>
              <a:ext cx="196898" cy="42952"/>
            </a:xfrm>
            <a:custGeom>
              <a:avLst/>
              <a:gdLst/>
              <a:ahLst/>
              <a:cxnLst/>
              <a:rect l="l" t="t" r="r" b="b"/>
              <a:pathLst>
                <a:path w="8751" h="1922" extrusionOk="0">
                  <a:moveTo>
                    <a:pt x="11" y="0"/>
                  </a:moveTo>
                  <a:lnTo>
                    <a:pt x="0" y="1267"/>
                  </a:lnTo>
                  <a:cubicBezTo>
                    <a:pt x="0" y="1626"/>
                    <a:pt x="296" y="1922"/>
                    <a:pt x="665" y="1922"/>
                  </a:cubicBezTo>
                  <a:lnTo>
                    <a:pt x="8086" y="1922"/>
                  </a:lnTo>
                  <a:cubicBezTo>
                    <a:pt x="8455" y="1922"/>
                    <a:pt x="8751" y="1626"/>
                    <a:pt x="8751" y="1267"/>
                  </a:cubicBezTo>
                  <a:lnTo>
                    <a:pt x="8751"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0"/>
            <p:cNvSpPr/>
            <p:nvPr/>
          </p:nvSpPr>
          <p:spPr>
            <a:xfrm>
              <a:off x="6757706" y="4003973"/>
              <a:ext cx="196673" cy="42706"/>
            </a:xfrm>
            <a:custGeom>
              <a:avLst/>
              <a:gdLst/>
              <a:ahLst/>
              <a:cxnLst/>
              <a:rect l="l" t="t" r="r" b="b"/>
              <a:pathLst>
                <a:path w="8741" h="1911" extrusionOk="0">
                  <a:moveTo>
                    <a:pt x="0" y="0"/>
                  </a:moveTo>
                  <a:lnTo>
                    <a:pt x="0" y="1911"/>
                  </a:lnTo>
                  <a:lnTo>
                    <a:pt x="8740" y="1911"/>
                  </a:lnTo>
                  <a:lnTo>
                    <a:pt x="874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70"/>
          <p:cNvGrpSpPr/>
          <p:nvPr/>
        </p:nvGrpSpPr>
        <p:grpSpPr>
          <a:xfrm>
            <a:off x="6342311" y="3961267"/>
            <a:ext cx="196920" cy="128118"/>
            <a:chOff x="6342311" y="3961267"/>
            <a:chExt cx="196920" cy="128118"/>
          </a:xfrm>
        </p:grpSpPr>
        <p:sp>
          <p:nvSpPr>
            <p:cNvPr id="1517" name="Google Shape;1517;p70"/>
            <p:cNvSpPr/>
            <p:nvPr/>
          </p:nvSpPr>
          <p:spPr>
            <a:xfrm>
              <a:off x="6342311" y="3961267"/>
              <a:ext cx="196920" cy="128118"/>
            </a:xfrm>
            <a:custGeom>
              <a:avLst/>
              <a:gdLst/>
              <a:ahLst/>
              <a:cxnLst/>
              <a:rect l="l" t="t" r="r" b="b"/>
              <a:pathLst>
                <a:path w="8752" h="5733" extrusionOk="0">
                  <a:moveTo>
                    <a:pt x="655" y="1"/>
                  </a:moveTo>
                  <a:cubicBezTo>
                    <a:pt x="296" y="1"/>
                    <a:pt x="1" y="296"/>
                    <a:pt x="1" y="655"/>
                  </a:cubicBezTo>
                  <a:lnTo>
                    <a:pt x="1" y="5068"/>
                  </a:lnTo>
                  <a:cubicBezTo>
                    <a:pt x="1" y="5437"/>
                    <a:pt x="296" y="5733"/>
                    <a:pt x="655" y="5733"/>
                  </a:cubicBezTo>
                  <a:lnTo>
                    <a:pt x="8086" y="5733"/>
                  </a:lnTo>
                  <a:cubicBezTo>
                    <a:pt x="8456" y="5733"/>
                    <a:pt x="8751" y="5437"/>
                    <a:pt x="8751" y="5078"/>
                  </a:cubicBezTo>
                  <a:lnTo>
                    <a:pt x="8751" y="655"/>
                  </a:lnTo>
                  <a:cubicBezTo>
                    <a:pt x="8751" y="296"/>
                    <a:pt x="8456" y="1"/>
                    <a:pt x="808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0"/>
            <p:cNvSpPr/>
            <p:nvPr/>
          </p:nvSpPr>
          <p:spPr>
            <a:xfrm>
              <a:off x="6342311" y="3964821"/>
              <a:ext cx="191453" cy="124565"/>
            </a:xfrm>
            <a:custGeom>
              <a:avLst/>
              <a:gdLst/>
              <a:ahLst/>
              <a:cxnLst/>
              <a:rect l="l" t="t" r="r" b="b"/>
              <a:pathLst>
                <a:path w="8509" h="5574" extrusionOk="0">
                  <a:moveTo>
                    <a:pt x="243" y="0"/>
                  </a:moveTo>
                  <a:cubicBezTo>
                    <a:pt x="96" y="116"/>
                    <a:pt x="1" y="306"/>
                    <a:pt x="1" y="496"/>
                  </a:cubicBezTo>
                  <a:lnTo>
                    <a:pt x="1" y="4919"/>
                  </a:lnTo>
                  <a:cubicBezTo>
                    <a:pt x="1" y="5278"/>
                    <a:pt x="296" y="5574"/>
                    <a:pt x="666" y="5574"/>
                  </a:cubicBezTo>
                  <a:lnTo>
                    <a:pt x="8086" y="5574"/>
                  </a:lnTo>
                  <a:cubicBezTo>
                    <a:pt x="8245" y="5574"/>
                    <a:pt x="8392" y="5510"/>
                    <a:pt x="8508" y="5415"/>
                  </a:cubicBezTo>
                  <a:lnTo>
                    <a:pt x="243"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0"/>
            <p:cNvSpPr/>
            <p:nvPr/>
          </p:nvSpPr>
          <p:spPr>
            <a:xfrm>
              <a:off x="6353246" y="4022723"/>
              <a:ext cx="19013" cy="17655"/>
            </a:xfrm>
            <a:custGeom>
              <a:avLst/>
              <a:gdLst/>
              <a:ahLst/>
              <a:cxnLst/>
              <a:rect l="l" t="t" r="r" b="b"/>
              <a:pathLst>
                <a:path w="845" h="790" extrusionOk="0">
                  <a:moveTo>
                    <a:pt x="422" y="1"/>
                  </a:moveTo>
                  <a:cubicBezTo>
                    <a:pt x="412" y="1"/>
                    <a:pt x="401" y="6"/>
                    <a:pt x="401" y="16"/>
                  </a:cubicBezTo>
                  <a:lnTo>
                    <a:pt x="306" y="280"/>
                  </a:lnTo>
                  <a:lnTo>
                    <a:pt x="42" y="280"/>
                  </a:lnTo>
                  <a:cubicBezTo>
                    <a:pt x="11" y="280"/>
                    <a:pt x="0" y="312"/>
                    <a:pt x="21" y="333"/>
                  </a:cubicBezTo>
                  <a:lnTo>
                    <a:pt x="243" y="491"/>
                  </a:lnTo>
                  <a:lnTo>
                    <a:pt x="159" y="755"/>
                  </a:lnTo>
                  <a:cubicBezTo>
                    <a:pt x="150" y="773"/>
                    <a:pt x="169" y="790"/>
                    <a:pt x="188" y="790"/>
                  </a:cubicBezTo>
                  <a:cubicBezTo>
                    <a:pt x="193" y="790"/>
                    <a:pt x="197" y="789"/>
                    <a:pt x="201" y="787"/>
                  </a:cubicBezTo>
                  <a:lnTo>
                    <a:pt x="422" y="629"/>
                  </a:lnTo>
                  <a:lnTo>
                    <a:pt x="644" y="787"/>
                  </a:lnTo>
                  <a:cubicBezTo>
                    <a:pt x="648" y="789"/>
                    <a:pt x="652" y="790"/>
                    <a:pt x="656" y="790"/>
                  </a:cubicBezTo>
                  <a:cubicBezTo>
                    <a:pt x="675" y="790"/>
                    <a:pt x="695" y="773"/>
                    <a:pt x="686" y="755"/>
                  </a:cubicBezTo>
                  <a:lnTo>
                    <a:pt x="602" y="491"/>
                  </a:lnTo>
                  <a:lnTo>
                    <a:pt x="824" y="333"/>
                  </a:lnTo>
                  <a:cubicBezTo>
                    <a:pt x="845" y="312"/>
                    <a:pt x="834" y="280"/>
                    <a:pt x="802" y="280"/>
                  </a:cubicBezTo>
                  <a:lnTo>
                    <a:pt x="539" y="280"/>
                  </a:lnTo>
                  <a:lnTo>
                    <a:pt x="444" y="16"/>
                  </a:lnTo>
                  <a:cubicBezTo>
                    <a:pt x="444" y="6"/>
                    <a:pt x="433" y="1"/>
                    <a:pt x="42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0"/>
            <p:cNvSpPr/>
            <p:nvPr/>
          </p:nvSpPr>
          <p:spPr>
            <a:xfrm>
              <a:off x="6395029" y="4022723"/>
              <a:ext cx="19035" cy="17744"/>
            </a:xfrm>
            <a:custGeom>
              <a:avLst/>
              <a:gdLst/>
              <a:ahLst/>
              <a:cxnLst/>
              <a:rect l="l" t="t" r="r" b="b"/>
              <a:pathLst>
                <a:path w="846" h="794" extrusionOk="0">
                  <a:moveTo>
                    <a:pt x="423" y="1"/>
                  </a:moveTo>
                  <a:cubicBezTo>
                    <a:pt x="413" y="1"/>
                    <a:pt x="402" y="6"/>
                    <a:pt x="402" y="16"/>
                  </a:cubicBezTo>
                  <a:lnTo>
                    <a:pt x="307" y="280"/>
                  </a:lnTo>
                  <a:lnTo>
                    <a:pt x="43" y="280"/>
                  </a:lnTo>
                  <a:cubicBezTo>
                    <a:pt x="12" y="280"/>
                    <a:pt x="1" y="312"/>
                    <a:pt x="22" y="333"/>
                  </a:cubicBezTo>
                  <a:lnTo>
                    <a:pt x="244" y="491"/>
                  </a:lnTo>
                  <a:lnTo>
                    <a:pt x="159" y="755"/>
                  </a:lnTo>
                  <a:cubicBezTo>
                    <a:pt x="151" y="773"/>
                    <a:pt x="170" y="790"/>
                    <a:pt x="189" y="790"/>
                  </a:cubicBezTo>
                  <a:cubicBezTo>
                    <a:pt x="193" y="790"/>
                    <a:pt x="198" y="789"/>
                    <a:pt x="202" y="787"/>
                  </a:cubicBezTo>
                  <a:lnTo>
                    <a:pt x="423" y="629"/>
                  </a:lnTo>
                  <a:lnTo>
                    <a:pt x="645" y="787"/>
                  </a:lnTo>
                  <a:cubicBezTo>
                    <a:pt x="650" y="792"/>
                    <a:pt x="655" y="794"/>
                    <a:pt x="661" y="794"/>
                  </a:cubicBezTo>
                  <a:cubicBezTo>
                    <a:pt x="678" y="794"/>
                    <a:pt x="695" y="772"/>
                    <a:pt x="687" y="755"/>
                  </a:cubicBezTo>
                  <a:lnTo>
                    <a:pt x="603" y="491"/>
                  </a:lnTo>
                  <a:lnTo>
                    <a:pt x="824" y="333"/>
                  </a:lnTo>
                  <a:cubicBezTo>
                    <a:pt x="845" y="312"/>
                    <a:pt x="835" y="280"/>
                    <a:pt x="803" y="280"/>
                  </a:cubicBezTo>
                  <a:lnTo>
                    <a:pt x="539" y="280"/>
                  </a:lnTo>
                  <a:lnTo>
                    <a:pt x="444" y="16"/>
                  </a:lnTo>
                  <a:cubicBezTo>
                    <a:pt x="444" y="6"/>
                    <a:pt x="434" y="1"/>
                    <a:pt x="42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0"/>
            <p:cNvSpPr/>
            <p:nvPr/>
          </p:nvSpPr>
          <p:spPr>
            <a:xfrm>
              <a:off x="6374194" y="3997537"/>
              <a:ext cx="18922" cy="17744"/>
            </a:xfrm>
            <a:custGeom>
              <a:avLst/>
              <a:gdLst/>
              <a:ahLst/>
              <a:cxnLst/>
              <a:rect l="l" t="t" r="r" b="b"/>
              <a:pathLst>
                <a:path w="841" h="794" extrusionOk="0">
                  <a:moveTo>
                    <a:pt x="426" y="1"/>
                  </a:moveTo>
                  <a:cubicBezTo>
                    <a:pt x="415" y="1"/>
                    <a:pt x="404" y="9"/>
                    <a:pt x="399" y="25"/>
                  </a:cubicBezTo>
                  <a:lnTo>
                    <a:pt x="304" y="288"/>
                  </a:lnTo>
                  <a:lnTo>
                    <a:pt x="40" y="288"/>
                  </a:lnTo>
                  <a:cubicBezTo>
                    <a:pt x="37" y="287"/>
                    <a:pt x="34" y="287"/>
                    <a:pt x="31" y="287"/>
                  </a:cubicBezTo>
                  <a:cubicBezTo>
                    <a:pt x="7" y="287"/>
                    <a:pt x="0" y="321"/>
                    <a:pt x="19" y="331"/>
                  </a:cubicBezTo>
                  <a:lnTo>
                    <a:pt x="241" y="500"/>
                  </a:lnTo>
                  <a:lnTo>
                    <a:pt x="156" y="763"/>
                  </a:lnTo>
                  <a:cubicBezTo>
                    <a:pt x="149" y="778"/>
                    <a:pt x="163" y="793"/>
                    <a:pt x="179" y="793"/>
                  </a:cubicBezTo>
                  <a:cubicBezTo>
                    <a:pt x="185" y="793"/>
                    <a:pt x="192" y="791"/>
                    <a:pt x="199" y="785"/>
                  </a:cubicBezTo>
                  <a:lnTo>
                    <a:pt x="420" y="626"/>
                  </a:lnTo>
                  <a:lnTo>
                    <a:pt x="642" y="785"/>
                  </a:lnTo>
                  <a:cubicBezTo>
                    <a:pt x="648" y="791"/>
                    <a:pt x="655" y="793"/>
                    <a:pt x="662" y="793"/>
                  </a:cubicBezTo>
                  <a:cubicBezTo>
                    <a:pt x="678" y="793"/>
                    <a:pt x="692" y="778"/>
                    <a:pt x="684" y="763"/>
                  </a:cubicBezTo>
                  <a:lnTo>
                    <a:pt x="600" y="500"/>
                  </a:lnTo>
                  <a:lnTo>
                    <a:pt x="821" y="331"/>
                  </a:lnTo>
                  <a:cubicBezTo>
                    <a:pt x="840" y="321"/>
                    <a:pt x="834" y="287"/>
                    <a:pt x="817" y="287"/>
                  </a:cubicBezTo>
                  <a:cubicBezTo>
                    <a:pt x="815" y="287"/>
                    <a:pt x="813" y="287"/>
                    <a:pt x="811" y="288"/>
                  </a:cubicBezTo>
                  <a:lnTo>
                    <a:pt x="536" y="288"/>
                  </a:lnTo>
                  <a:lnTo>
                    <a:pt x="452" y="25"/>
                  </a:lnTo>
                  <a:cubicBezTo>
                    <a:pt x="447" y="9"/>
                    <a:pt x="436" y="1"/>
                    <a:pt x="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0"/>
            <p:cNvSpPr/>
            <p:nvPr/>
          </p:nvSpPr>
          <p:spPr>
            <a:xfrm>
              <a:off x="6374194" y="4059350"/>
              <a:ext cx="18922" cy="17833"/>
            </a:xfrm>
            <a:custGeom>
              <a:avLst/>
              <a:gdLst/>
              <a:ahLst/>
              <a:cxnLst/>
              <a:rect l="l" t="t" r="r" b="b"/>
              <a:pathLst>
                <a:path w="841" h="798" extrusionOk="0">
                  <a:moveTo>
                    <a:pt x="426" y="0"/>
                  </a:moveTo>
                  <a:cubicBezTo>
                    <a:pt x="415" y="0"/>
                    <a:pt x="404" y="8"/>
                    <a:pt x="399" y="24"/>
                  </a:cubicBezTo>
                  <a:lnTo>
                    <a:pt x="304" y="288"/>
                  </a:lnTo>
                  <a:lnTo>
                    <a:pt x="40" y="288"/>
                  </a:lnTo>
                  <a:cubicBezTo>
                    <a:pt x="37" y="287"/>
                    <a:pt x="34" y="286"/>
                    <a:pt x="31" y="286"/>
                  </a:cubicBezTo>
                  <a:cubicBezTo>
                    <a:pt x="7" y="286"/>
                    <a:pt x="0" y="321"/>
                    <a:pt x="19" y="330"/>
                  </a:cubicBezTo>
                  <a:lnTo>
                    <a:pt x="241" y="499"/>
                  </a:lnTo>
                  <a:lnTo>
                    <a:pt x="156" y="763"/>
                  </a:lnTo>
                  <a:cubicBezTo>
                    <a:pt x="148" y="780"/>
                    <a:pt x="167" y="797"/>
                    <a:pt x="186" y="797"/>
                  </a:cubicBezTo>
                  <a:cubicBezTo>
                    <a:pt x="191" y="797"/>
                    <a:pt x="195" y="797"/>
                    <a:pt x="199" y="795"/>
                  </a:cubicBezTo>
                  <a:lnTo>
                    <a:pt x="420" y="636"/>
                  </a:lnTo>
                  <a:lnTo>
                    <a:pt x="642" y="795"/>
                  </a:lnTo>
                  <a:cubicBezTo>
                    <a:pt x="646" y="797"/>
                    <a:pt x="650" y="797"/>
                    <a:pt x="654" y="797"/>
                  </a:cubicBezTo>
                  <a:cubicBezTo>
                    <a:pt x="673" y="797"/>
                    <a:pt x="693" y="780"/>
                    <a:pt x="684" y="763"/>
                  </a:cubicBezTo>
                  <a:lnTo>
                    <a:pt x="600" y="499"/>
                  </a:lnTo>
                  <a:lnTo>
                    <a:pt x="821" y="330"/>
                  </a:lnTo>
                  <a:cubicBezTo>
                    <a:pt x="840" y="321"/>
                    <a:pt x="834" y="286"/>
                    <a:pt x="817" y="286"/>
                  </a:cubicBezTo>
                  <a:cubicBezTo>
                    <a:pt x="815" y="286"/>
                    <a:pt x="813" y="287"/>
                    <a:pt x="811" y="288"/>
                  </a:cubicBezTo>
                  <a:lnTo>
                    <a:pt x="536" y="288"/>
                  </a:lnTo>
                  <a:lnTo>
                    <a:pt x="452" y="24"/>
                  </a:lnTo>
                  <a:cubicBezTo>
                    <a:pt x="447" y="8"/>
                    <a:pt x="436" y="0"/>
                    <a:pt x="4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6387919" y="4044422"/>
              <a:ext cx="10238" cy="9207"/>
            </a:xfrm>
            <a:custGeom>
              <a:avLst/>
              <a:gdLst/>
              <a:ahLst/>
              <a:cxnLst/>
              <a:rect l="l" t="t" r="r" b="b"/>
              <a:pathLst>
                <a:path w="455" h="412" extrusionOk="0">
                  <a:moveTo>
                    <a:pt x="233" y="1"/>
                  </a:moveTo>
                  <a:cubicBezTo>
                    <a:pt x="227" y="1"/>
                    <a:pt x="222" y="6"/>
                    <a:pt x="222" y="17"/>
                  </a:cubicBezTo>
                  <a:lnTo>
                    <a:pt x="169" y="143"/>
                  </a:lnTo>
                  <a:lnTo>
                    <a:pt x="32" y="143"/>
                  </a:lnTo>
                  <a:cubicBezTo>
                    <a:pt x="11" y="143"/>
                    <a:pt x="0" y="164"/>
                    <a:pt x="21" y="175"/>
                  </a:cubicBezTo>
                  <a:lnTo>
                    <a:pt x="138" y="259"/>
                  </a:lnTo>
                  <a:lnTo>
                    <a:pt x="95" y="397"/>
                  </a:lnTo>
                  <a:cubicBezTo>
                    <a:pt x="88" y="404"/>
                    <a:pt x="96" y="411"/>
                    <a:pt x="106" y="411"/>
                  </a:cubicBezTo>
                  <a:cubicBezTo>
                    <a:pt x="109" y="411"/>
                    <a:pt x="113" y="410"/>
                    <a:pt x="116" y="407"/>
                  </a:cubicBezTo>
                  <a:lnTo>
                    <a:pt x="233" y="323"/>
                  </a:lnTo>
                  <a:lnTo>
                    <a:pt x="349" y="407"/>
                  </a:lnTo>
                  <a:cubicBezTo>
                    <a:pt x="352" y="410"/>
                    <a:pt x="356" y="411"/>
                    <a:pt x="360" y="411"/>
                  </a:cubicBezTo>
                  <a:cubicBezTo>
                    <a:pt x="369" y="411"/>
                    <a:pt x="377" y="404"/>
                    <a:pt x="370" y="397"/>
                  </a:cubicBezTo>
                  <a:lnTo>
                    <a:pt x="328" y="259"/>
                  </a:lnTo>
                  <a:lnTo>
                    <a:pt x="444" y="175"/>
                  </a:lnTo>
                  <a:cubicBezTo>
                    <a:pt x="454" y="164"/>
                    <a:pt x="454" y="143"/>
                    <a:pt x="433" y="143"/>
                  </a:cubicBezTo>
                  <a:lnTo>
                    <a:pt x="296" y="143"/>
                  </a:lnTo>
                  <a:lnTo>
                    <a:pt x="243" y="17"/>
                  </a:lnTo>
                  <a:cubicBezTo>
                    <a:pt x="243" y="6"/>
                    <a:pt x="238" y="1"/>
                    <a:pt x="23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6451796" y="3974855"/>
              <a:ext cx="62482" cy="69188"/>
            </a:xfrm>
            <a:custGeom>
              <a:avLst/>
              <a:gdLst/>
              <a:ahLst/>
              <a:cxnLst/>
              <a:rect l="l" t="t" r="r" b="b"/>
              <a:pathLst>
                <a:path w="2777" h="3096" extrusionOk="0">
                  <a:moveTo>
                    <a:pt x="2059" y="1588"/>
                  </a:moveTo>
                  <a:cubicBezTo>
                    <a:pt x="2122" y="1610"/>
                    <a:pt x="2186" y="1641"/>
                    <a:pt x="2249" y="1673"/>
                  </a:cubicBezTo>
                  <a:lnTo>
                    <a:pt x="2270" y="1610"/>
                  </a:lnTo>
                  <a:cubicBezTo>
                    <a:pt x="2355" y="1715"/>
                    <a:pt x="2429" y="1831"/>
                    <a:pt x="2471" y="1958"/>
                  </a:cubicBezTo>
                  <a:cubicBezTo>
                    <a:pt x="2344" y="1831"/>
                    <a:pt x="2207" y="1705"/>
                    <a:pt x="2049" y="1599"/>
                  </a:cubicBezTo>
                  <a:lnTo>
                    <a:pt x="2059" y="1599"/>
                  </a:lnTo>
                  <a:lnTo>
                    <a:pt x="2059" y="1588"/>
                  </a:lnTo>
                  <a:close/>
                  <a:moveTo>
                    <a:pt x="1715" y="0"/>
                  </a:moveTo>
                  <a:cubicBezTo>
                    <a:pt x="1678" y="0"/>
                    <a:pt x="1485" y="124"/>
                    <a:pt x="1352" y="248"/>
                  </a:cubicBezTo>
                  <a:cubicBezTo>
                    <a:pt x="1246" y="375"/>
                    <a:pt x="1194" y="533"/>
                    <a:pt x="1225" y="691"/>
                  </a:cubicBezTo>
                  <a:cubicBezTo>
                    <a:pt x="1246" y="744"/>
                    <a:pt x="1246" y="871"/>
                    <a:pt x="1183" y="923"/>
                  </a:cubicBezTo>
                  <a:cubicBezTo>
                    <a:pt x="1174" y="930"/>
                    <a:pt x="1163" y="932"/>
                    <a:pt x="1151" y="932"/>
                  </a:cubicBezTo>
                  <a:cubicBezTo>
                    <a:pt x="1084" y="932"/>
                    <a:pt x="985" y="840"/>
                    <a:pt x="940" y="786"/>
                  </a:cubicBezTo>
                  <a:cubicBezTo>
                    <a:pt x="909" y="755"/>
                    <a:pt x="874" y="744"/>
                    <a:pt x="837" y="744"/>
                  </a:cubicBezTo>
                  <a:cubicBezTo>
                    <a:pt x="800" y="744"/>
                    <a:pt x="761" y="755"/>
                    <a:pt x="719" y="765"/>
                  </a:cubicBezTo>
                  <a:cubicBezTo>
                    <a:pt x="686" y="773"/>
                    <a:pt x="653" y="777"/>
                    <a:pt x="618" y="777"/>
                  </a:cubicBezTo>
                  <a:cubicBezTo>
                    <a:pt x="563" y="777"/>
                    <a:pt x="507" y="768"/>
                    <a:pt x="455" y="755"/>
                  </a:cubicBezTo>
                  <a:cubicBezTo>
                    <a:pt x="412" y="755"/>
                    <a:pt x="507" y="797"/>
                    <a:pt x="592" y="828"/>
                  </a:cubicBezTo>
                  <a:cubicBezTo>
                    <a:pt x="666" y="860"/>
                    <a:pt x="708" y="934"/>
                    <a:pt x="824" y="976"/>
                  </a:cubicBezTo>
                  <a:cubicBezTo>
                    <a:pt x="930" y="1018"/>
                    <a:pt x="1004" y="1103"/>
                    <a:pt x="919" y="1145"/>
                  </a:cubicBezTo>
                  <a:cubicBezTo>
                    <a:pt x="902" y="1155"/>
                    <a:pt x="890" y="1159"/>
                    <a:pt x="878" y="1159"/>
                  </a:cubicBezTo>
                  <a:cubicBezTo>
                    <a:pt x="836" y="1159"/>
                    <a:pt x="796" y="1110"/>
                    <a:pt x="592" y="1061"/>
                  </a:cubicBezTo>
                  <a:cubicBezTo>
                    <a:pt x="578" y="1057"/>
                    <a:pt x="564" y="1055"/>
                    <a:pt x="550" y="1055"/>
                  </a:cubicBezTo>
                  <a:cubicBezTo>
                    <a:pt x="286" y="1055"/>
                    <a:pt x="1" y="1673"/>
                    <a:pt x="1" y="1673"/>
                  </a:cubicBezTo>
                  <a:cubicBezTo>
                    <a:pt x="96" y="1662"/>
                    <a:pt x="191" y="1620"/>
                    <a:pt x="265" y="1546"/>
                  </a:cubicBezTo>
                  <a:lnTo>
                    <a:pt x="265" y="1546"/>
                  </a:lnTo>
                  <a:lnTo>
                    <a:pt x="212" y="1673"/>
                  </a:lnTo>
                  <a:cubicBezTo>
                    <a:pt x="286" y="1662"/>
                    <a:pt x="360" y="1631"/>
                    <a:pt x="402" y="1578"/>
                  </a:cubicBezTo>
                  <a:lnTo>
                    <a:pt x="402" y="1578"/>
                  </a:lnTo>
                  <a:lnTo>
                    <a:pt x="370" y="1705"/>
                  </a:lnTo>
                  <a:cubicBezTo>
                    <a:pt x="444" y="1683"/>
                    <a:pt x="497" y="1641"/>
                    <a:pt x="539" y="1578"/>
                  </a:cubicBezTo>
                  <a:lnTo>
                    <a:pt x="539" y="1578"/>
                  </a:lnTo>
                  <a:lnTo>
                    <a:pt x="507" y="1705"/>
                  </a:lnTo>
                  <a:cubicBezTo>
                    <a:pt x="571" y="1683"/>
                    <a:pt x="624" y="1631"/>
                    <a:pt x="655" y="1578"/>
                  </a:cubicBezTo>
                  <a:cubicBezTo>
                    <a:pt x="666" y="1620"/>
                    <a:pt x="676" y="1726"/>
                    <a:pt x="676" y="1726"/>
                  </a:cubicBezTo>
                  <a:cubicBezTo>
                    <a:pt x="761" y="1683"/>
                    <a:pt x="824" y="1620"/>
                    <a:pt x="856" y="1536"/>
                  </a:cubicBezTo>
                  <a:cubicBezTo>
                    <a:pt x="1025" y="2053"/>
                    <a:pt x="1278" y="2137"/>
                    <a:pt x="1278" y="2137"/>
                  </a:cubicBezTo>
                  <a:lnTo>
                    <a:pt x="1289" y="2000"/>
                  </a:lnTo>
                  <a:cubicBezTo>
                    <a:pt x="1341" y="2063"/>
                    <a:pt x="1405" y="2127"/>
                    <a:pt x="1479" y="2158"/>
                  </a:cubicBezTo>
                  <a:lnTo>
                    <a:pt x="1457" y="2042"/>
                  </a:lnTo>
                  <a:lnTo>
                    <a:pt x="1457" y="2042"/>
                  </a:lnTo>
                  <a:cubicBezTo>
                    <a:pt x="1605" y="2232"/>
                    <a:pt x="1795" y="2370"/>
                    <a:pt x="2027" y="2454"/>
                  </a:cubicBezTo>
                  <a:lnTo>
                    <a:pt x="1943" y="2275"/>
                  </a:lnTo>
                  <a:lnTo>
                    <a:pt x="2049" y="2296"/>
                  </a:lnTo>
                  <a:cubicBezTo>
                    <a:pt x="1975" y="2222"/>
                    <a:pt x="1922" y="2148"/>
                    <a:pt x="1901" y="2053"/>
                  </a:cubicBezTo>
                  <a:lnTo>
                    <a:pt x="1901" y="2053"/>
                  </a:lnTo>
                  <a:lnTo>
                    <a:pt x="1985" y="2063"/>
                  </a:lnTo>
                  <a:cubicBezTo>
                    <a:pt x="1901" y="1990"/>
                    <a:pt x="1837" y="1905"/>
                    <a:pt x="1785" y="1810"/>
                  </a:cubicBezTo>
                  <a:lnTo>
                    <a:pt x="1785" y="1810"/>
                  </a:lnTo>
                  <a:lnTo>
                    <a:pt x="1869" y="1821"/>
                  </a:lnTo>
                  <a:cubicBezTo>
                    <a:pt x="1848" y="1768"/>
                    <a:pt x="1827" y="1705"/>
                    <a:pt x="1827" y="1652"/>
                  </a:cubicBezTo>
                  <a:lnTo>
                    <a:pt x="1827" y="1652"/>
                  </a:lnTo>
                  <a:cubicBezTo>
                    <a:pt x="1901" y="1673"/>
                    <a:pt x="1975" y="1705"/>
                    <a:pt x="2038" y="1747"/>
                  </a:cubicBezTo>
                  <a:lnTo>
                    <a:pt x="2049" y="1705"/>
                  </a:lnTo>
                  <a:cubicBezTo>
                    <a:pt x="2228" y="1831"/>
                    <a:pt x="2386" y="1990"/>
                    <a:pt x="2513" y="2158"/>
                  </a:cubicBezTo>
                  <a:cubicBezTo>
                    <a:pt x="2513" y="2232"/>
                    <a:pt x="2502" y="2306"/>
                    <a:pt x="2471" y="2370"/>
                  </a:cubicBezTo>
                  <a:cubicBezTo>
                    <a:pt x="2395" y="2537"/>
                    <a:pt x="2231" y="2639"/>
                    <a:pt x="2058" y="2639"/>
                  </a:cubicBezTo>
                  <a:cubicBezTo>
                    <a:pt x="1991" y="2639"/>
                    <a:pt x="1923" y="2624"/>
                    <a:pt x="1859" y="2591"/>
                  </a:cubicBezTo>
                  <a:lnTo>
                    <a:pt x="1859" y="2591"/>
                  </a:lnTo>
                  <a:cubicBezTo>
                    <a:pt x="1859" y="2591"/>
                    <a:pt x="2019" y="2719"/>
                    <a:pt x="2203" y="2719"/>
                  </a:cubicBezTo>
                  <a:cubicBezTo>
                    <a:pt x="2332" y="2719"/>
                    <a:pt x="2472" y="2656"/>
                    <a:pt x="2576" y="2443"/>
                  </a:cubicBezTo>
                  <a:cubicBezTo>
                    <a:pt x="2587" y="2412"/>
                    <a:pt x="2608" y="2380"/>
                    <a:pt x="2608" y="2338"/>
                  </a:cubicBezTo>
                  <a:cubicBezTo>
                    <a:pt x="2640" y="2412"/>
                    <a:pt x="2661" y="2496"/>
                    <a:pt x="2671" y="2581"/>
                  </a:cubicBezTo>
                  <a:cubicBezTo>
                    <a:pt x="2689" y="3020"/>
                    <a:pt x="2311" y="3057"/>
                    <a:pt x="2184" y="3057"/>
                  </a:cubicBezTo>
                  <a:cubicBezTo>
                    <a:pt x="2159" y="3057"/>
                    <a:pt x="2144" y="3056"/>
                    <a:pt x="2144" y="3056"/>
                  </a:cubicBezTo>
                  <a:lnTo>
                    <a:pt x="2144" y="3056"/>
                  </a:lnTo>
                  <a:cubicBezTo>
                    <a:pt x="2144" y="3056"/>
                    <a:pt x="2243" y="3096"/>
                    <a:pt x="2364" y="3096"/>
                  </a:cubicBezTo>
                  <a:cubicBezTo>
                    <a:pt x="2539" y="3096"/>
                    <a:pt x="2758" y="3011"/>
                    <a:pt x="2777" y="2591"/>
                  </a:cubicBezTo>
                  <a:cubicBezTo>
                    <a:pt x="2766" y="2422"/>
                    <a:pt x="2714" y="2264"/>
                    <a:pt x="2608" y="2137"/>
                  </a:cubicBezTo>
                  <a:lnTo>
                    <a:pt x="2608" y="2127"/>
                  </a:lnTo>
                  <a:cubicBezTo>
                    <a:pt x="2576" y="1968"/>
                    <a:pt x="2534" y="1821"/>
                    <a:pt x="2460" y="1683"/>
                  </a:cubicBezTo>
                  <a:lnTo>
                    <a:pt x="2460" y="1683"/>
                  </a:lnTo>
                  <a:lnTo>
                    <a:pt x="2524" y="1726"/>
                  </a:lnTo>
                  <a:lnTo>
                    <a:pt x="2524" y="1726"/>
                  </a:lnTo>
                  <a:lnTo>
                    <a:pt x="2492" y="1588"/>
                  </a:lnTo>
                  <a:lnTo>
                    <a:pt x="2492" y="1588"/>
                  </a:lnTo>
                  <a:cubicBezTo>
                    <a:pt x="2545" y="1610"/>
                    <a:pt x="2597" y="1652"/>
                    <a:pt x="2650" y="1694"/>
                  </a:cubicBezTo>
                  <a:cubicBezTo>
                    <a:pt x="2629" y="1578"/>
                    <a:pt x="2587" y="1462"/>
                    <a:pt x="2534" y="1367"/>
                  </a:cubicBezTo>
                  <a:lnTo>
                    <a:pt x="2534" y="1367"/>
                  </a:lnTo>
                  <a:lnTo>
                    <a:pt x="2587" y="1388"/>
                  </a:lnTo>
                  <a:cubicBezTo>
                    <a:pt x="2545" y="1240"/>
                    <a:pt x="2450" y="1124"/>
                    <a:pt x="2323" y="1050"/>
                  </a:cubicBezTo>
                  <a:lnTo>
                    <a:pt x="2418" y="1029"/>
                  </a:lnTo>
                  <a:cubicBezTo>
                    <a:pt x="2334" y="923"/>
                    <a:pt x="2217" y="850"/>
                    <a:pt x="2101" y="807"/>
                  </a:cubicBezTo>
                  <a:lnTo>
                    <a:pt x="2217" y="744"/>
                  </a:lnTo>
                  <a:cubicBezTo>
                    <a:pt x="2122" y="694"/>
                    <a:pt x="2020" y="670"/>
                    <a:pt x="1917" y="670"/>
                  </a:cubicBezTo>
                  <a:cubicBezTo>
                    <a:pt x="1803" y="670"/>
                    <a:pt x="1689" y="699"/>
                    <a:pt x="1584" y="755"/>
                  </a:cubicBezTo>
                  <a:cubicBezTo>
                    <a:pt x="1584" y="755"/>
                    <a:pt x="1700" y="638"/>
                    <a:pt x="1732" y="596"/>
                  </a:cubicBezTo>
                  <a:cubicBezTo>
                    <a:pt x="1774" y="543"/>
                    <a:pt x="1679" y="533"/>
                    <a:pt x="1679" y="533"/>
                  </a:cubicBezTo>
                  <a:cubicBezTo>
                    <a:pt x="1679" y="533"/>
                    <a:pt x="1774" y="470"/>
                    <a:pt x="1774" y="427"/>
                  </a:cubicBezTo>
                  <a:cubicBezTo>
                    <a:pt x="1770" y="414"/>
                    <a:pt x="1751" y="410"/>
                    <a:pt x="1732" y="410"/>
                  </a:cubicBezTo>
                  <a:cubicBezTo>
                    <a:pt x="1707" y="410"/>
                    <a:pt x="1679" y="417"/>
                    <a:pt x="1679" y="417"/>
                  </a:cubicBezTo>
                  <a:cubicBezTo>
                    <a:pt x="1679" y="417"/>
                    <a:pt x="1753" y="332"/>
                    <a:pt x="1753" y="290"/>
                  </a:cubicBezTo>
                  <a:cubicBezTo>
                    <a:pt x="1753" y="273"/>
                    <a:pt x="1741" y="268"/>
                    <a:pt x="1727" y="268"/>
                  </a:cubicBezTo>
                  <a:cubicBezTo>
                    <a:pt x="1706" y="268"/>
                    <a:pt x="1679" y="280"/>
                    <a:pt x="1679" y="280"/>
                  </a:cubicBezTo>
                  <a:cubicBezTo>
                    <a:pt x="1690" y="248"/>
                    <a:pt x="1700" y="216"/>
                    <a:pt x="1711" y="185"/>
                  </a:cubicBezTo>
                  <a:cubicBezTo>
                    <a:pt x="1711" y="170"/>
                    <a:pt x="1703" y="166"/>
                    <a:pt x="1692" y="166"/>
                  </a:cubicBezTo>
                  <a:cubicBezTo>
                    <a:pt x="1670" y="166"/>
                    <a:pt x="1637" y="185"/>
                    <a:pt x="1637" y="185"/>
                  </a:cubicBezTo>
                  <a:cubicBezTo>
                    <a:pt x="1679" y="132"/>
                    <a:pt x="1700" y="68"/>
                    <a:pt x="1721" y="5"/>
                  </a:cubicBezTo>
                  <a:cubicBezTo>
                    <a:pt x="1721" y="2"/>
                    <a:pt x="1719" y="0"/>
                    <a:pt x="171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70"/>
          <p:cNvGrpSpPr/>
          <p:nvPr/>
        </p:nvGrpSpPr>
        <p:grpSpPr>
          <a:xfrm>
            <a:off x="5926916" y="3961267"/>
            <a:ext cx="196920" cy="128118"/>
            <a:chOff x="5926916" y="3961267"/>
            <a:chExt cx="196920" cy="128118"/>
          </a:xfrm>
        </p:grpSpPr>
        <p:sp>
          <p:nvSpPr>
            <p:cNvPr id="1526" name="Google Shape;1526;p70"/>
            <p:cNvSpPr/>
            <p:nvPr/>
          </p:nvSpPr>
          <p:spPr>
            <a:xfrm>
              <a:off x="5927164" y="4046434"/>
              <a:ext cx="196672" cy="42952"/>
            </a:xfrm>
            <a:custGeom>
              <a:avLst/>
              <a:gdLst/>
              <a:ahLst/>
              <a:cxnLst/>
              <a:rect l="l" t="t" r="r" b="b"/>
              <a:pathLst>
                <a:path w="8741" h="1922" extrusionOk="0">
                  <a:moveTo>
                    <a:pt x="1" y="0"/>
                  </a:moveTo>
                  <a:lnTo>
                    <a:pt x="1" y="1267"/>
                  </a:lnTo>
                  <a:cubicBezTo>
                    <a:pt x="1" y="1626"/>
                    <a:pt x="296" y="1922"/>
                    <a:pt x="655" y="1922"/>
                  </a:cubicBezTo>
                  <a:lnTo>
                    <a:pt x="8076" y="1922"/>
                  </a:lnTo>
                  <a:cubicBezTo>
                    <a:pt x="8445" y="1922"/>
                    <a:pt x="8741" y="1626"/>
                    <a:pt x="8741" y="1267"/>
                  </a:cubicBezTo>
                  <a:lnTo>
                    <a:pt x="8741"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5926916" y="3961267"/>
              <a:ext cx="196920" cy="42952"/>
            </a:xfrm>
            <a:custGeom>
              <a:avLst/>
              <a:gdLst/>
              <a:ahLst/>
              <a:cxnLst/>
              <a:rect l="l" t="t" r="r" b="b"/>
              <a:pathLst>
                <a:path w="8752" h="1922" extrusionOk="0">
                  <a:moveTo>
                    <a:pt x="655" y="1"/>
                  </a:moveTo>
                  <a:cubicBezTo>
                    <a:pt x="297" y="1"/>
                    <a:pt x="1" y="296"/>
                    <a:pt x="1" y="666"/>
                  </a:cubicBezTo>
                  <a:lnTo>
                    <a:pt x="1" y="1922"/>
                  </a:lnTo>
                  <a:lnTo>
                    <a:pt x="8752" y="1922"/>
                  </a:lnTo>
                  <a:lnTo>
                    <a:pt x="8752" y="666"/>
                  </a:lnTo>
                  <a:cubicBezTo>
                    <a:pt x="8752" y="296"/>
                    <a:pt x="8456" y="1"/>
                    <a:pt x="8087"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0"/>
            <p:cNvSpPr/>
            <p:nvPr/>
          </p:nvSpPr>
          <p:spPr>
            <a:xfrm>
              <a:off x="5927164" y="4003973"/>
              <a:ext cx="196672" cy="42706"/>
            </a:xfrm>
            <a:custGeom>
              <a:avLst/>
              <a:gdLst/>
              <a:ahLst/>
              <a:cxnLst/>
              <a:rect l="l" t="t" r="r" b="b"/>
              <a:pathLst>
                <a:path w="8741" h="1911" extrusionOk="0">
                  <a:moveTo>
                    <a:pt x="1" y="0"/>
                  </a:moveTo>
                  <a:lnTo>
                    <a:pt x="1" y="1911"/>
                  </a:lnTo>
                  <a:lnTo>
                    <a:pt x="8741" y="1911"/>
                  </a:lnTo>
                  <a:lnTo>
                    <a:pt x="87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0"/>
            <p:cNvSpPr/>
            <p:nvPr/>
          </p:nvSpPr>
          <p:spPr>
            <a:xfrm>
              <a:off x="6001729" y="4005158"/>
              <a:ext cx="9540" cy="10637"/>
            </a:xfrm>
            <a:custGeom>
              <a:avLst/>
              <a:gdLst/>
              <a:ahLst/>
              <a:cxnLst/>
              <a:rect l="l" t="t" r="r" b="b"/>
              <a:pathLst>
                <a:path w="424" h="476" extrusionOk="0">
                  <a:moveTo>
                    <a:pt x="1" y="0"/>
                  </a:moveTo>
                  <a:lnTo>
                    <a:pt x="1" y="475"/>
                  </a:lnTo>
                  <a:lnTo>
                    <a:pt x="423" y="475"/>
                  </a:lnTo>
                  <a:lnTo>
                    <a:pt x="42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0"/>
            <p:cNvSpPr/>
            <p:nvPr/>
          </p:nvSpPr>
          <p:spPr>
            <a:xfrm>
              <a:off x="6020741" y="4005158"/>
              <a:ext cx="9518" cy="10637"/>
            </a:xfrm>
            <a:custGeom>
              <a:avLst/>
              <a:gdLst/>
              <a:ahLst/>
              <a:cxnLst/>
              <a:rect l="l" t="t" r="r" b="b"/>
              <a:pathLst>
                <a:path w="423" h="476" extrusionOk="0">
                  <a:moveTo>
                    <a:pt x="0" y="0"/>
                  </a:moveTo>
                  <a:lnTo>
                    <a:pt x="0" y="475"/>
                  </a:lnTo>
                  <a:lnTo>
                    <a:pt x="423" y="475"/>
                  </a:lnTo>
                  <a:lnTo>
                    <a:pt x="42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0"/>
            <p:cNvSpPr/>
            <p:nvPr/>
          </p:nvSpPr>
          <p:spPr>
            <a:xfrm>
              <a:off x="6011246" y="4015773"/>
              <a:ext cx="9518" cy="10861"/>
            </a:xfrm>
            <a:custGeom>
              <a:avLst/>
              <a:gdLst/>
              <a:ahLst/>
              <a:cxnLst/>
              <a:rect l="l" t="t" r="r" b="b"/>
              <a:pathLst>
                <a:path w="423" h="486" extrusionOk="0">
                  <a:moveTo>
                    <a:pt x="0" y="0"/>
                  </a:moveTo>
                  <a:lnTo>
                    <a:pt x="0" y="486"/>
                  </a:lnTo>
                  <a:lnTo>
                    <a:pt x="422" y="486"/>
                  </a:lnTo>
                  <a:lnTo>
                    <a:pt x="422"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0"/>
            <p:cNvSpPr/>
            <p:nvPr/>
          </p:nvSpPr>
          <p:spPr>
            <a:xfrm>
              <a:off x="6039731" y="4005158"/>
              <a:ext cx="9540" cy="10637"/>
            </a:xfrm>
            <a:custGeom>
              <a:avLst/>
              <a:gdLst/>
              <a:ahLst/>
              <a:cxnLst/>
              <a:rect l="l" t="t" r="r" b="b"/>
              <a:pathLst>
                <a:path w="424" h="476" extrusionOk="0">
                  <a:moveTo>
                    <a:pt x="1" y="0"/>
                  </a:moveTo>
                  <a:lnTo>
                    <a:pt x="1" y="475"/>
                  </a:lnTo>
                  <a:lnTo>
                    <a:pt x="423" y="475"/>
                  </a:lnTo>
                  <a:lnTo>
                    <a:pt x="42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0"/>
            <p:cNvSpPr/>
            <p:nvPr/>
          </p:nvSpPr>
          <p:spPr>
            <a:xfrm>
              <a:off x="6030236" y="4015773"/>
              <a:ext cx="9518" cy="10861"/>
            </a:xfrm>
            <a:custGeom>
              <a:avLst/>
              <a:gdLst/>
              <a:ahLst/>
              <a:cxnLst/>
              <a:rect l="l" t="t" r="r" b="b"/>
              <a:pathLst>
                <a:path w="423" h="486" extrusionOk="0">
                  <a:moveTo>
                    <a:pt x="1" y="0"/>
                  </a:moveTo>
                  <a:lnTo>
                    <a:pt x="1" y="486"/>
                  </a:lnTo>
                  <a:lnTo>
                    <a:pt x="423" y="486"/>
                  </a:lnTo>
                  <a:lnTo>
                    <a:pt x="42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0"/>
            <p:cNvSpPr/>
            <p:nvPr/>
          </p:nvSpPr>
          <p:spPr>
            <a:xfrm>
              <a:off x="6011246" y="4005158"/>
              <a:ext cx="9518" cy="10637"/>
            </a:xfrm>
            <a:custGeom>
              <a:avLst/>
              <a:gdLst/>
              <a:ahLst/>
              <a:cxnLst/>
              <a:rect l="l" t="t" r="r" b="b"/>
              <a:pathLst>
                <a:path w="423" h="476" extrusionOk="0">
                  <a:moveTo>
                    <a:pt x="0" y="0"/>
                  </a:moveTo>
                  <a:lnTo>
                    <a:pt x="0" y="475"/>
                  </a:lnTo>
                  <a:lnTo>
                    <a:pt x="422" y="475"/>
                  </a:lnTo>
                  <a:lnTo>
                    <a:pt x="4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0"/>
            <p:cNvSpPr/>
            <p:nvPr/>
          </p:nvSpPr>
          <p:spPr>
            <a:xfrm>
              <a:off x="6030236" y="4005158"/>
              <a:ext cx="9518" cy="10637"/>
            </a:xfrm>
            <a:custGeom>
              <a:avLst/>
              <a:gdLst/>
              <a:ahLst/>
              <a:cxnLst/>
              <a:rect l="l" t="t" r="r" b="b"/>
              <a:pathLst>
                <a:path w="423" h="476" extrusionOk="0">
                  <a:moveTo>
                    <a:pt x="1" y="0"/>
                  </a:moveTo>
                  <a:lnTo>
                    <a:pt x="1" y="475"/>
                  </a:lnTo>
                  <a:lnTo>
                    <a:pt x="423" y="475"/>
                  </a:lnTo>
                  <a:lnTo>
                    <a:pt x="42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0"/>
            <p:cNvSpPr/>
            <p:nvPr/>
          </p:nvSpPr>
          <p:spPr>
            <a:xfrm>
              <a:off x="6001729" y="4015773"/>
              <a:ext cx="9540" cy="10861"/>
            </a:xfrm>
            <a:custGeom>
              <a:avLst/>
              <a:gdLst/>
              <a:ahLst/>
              <a:cxnLst/>
              <a:rect l="l" t="t" r="r" b="b"/>
              <a:pathLst>
                <a:path w="424" h="486" extrusionOk="0">
                  <a:moveTo>
                    <a:pt x="1" y="0"/>
                  </a:moveTo>
                  <a:lnTo>
                    <a:pt x="1" y="486"/>
                  </a:lnTo>
                  <a:lnTo>
                    <a:pt x="423" y="486"/>
                  </a:lnTo>
                  <a:lnTo>
                    <a:pt x="42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0"/>
            <p:cNvSpPr/>
            <p:nvPr/>
          </p:nvSpPr>
          <p:spPr>
            <a:xfrm>
              <a:off x="6020741" y="4015773"/>
              <a:ext cx="9518" cy="10861"/>
            </a:xfrm>
            <a:custGeom>
              <a:avLst/>
              <a:gdLst/>
              <a:ahLst/>
              <a:cxnLst/>
              <a:rect l="l" t="t" r="r" b="b"/>
              <a:pathLst>
                <a:path w="423" h="486" extrusionOk="0">
                  <a:moveTo>
                    <a:pt x="0" y="0"/>
                  </a:moveTo>
                  <a:lnTo>
                    <a:pt x="0" y="486"/>
                  </a:lnTo>
                  <a:lnTo>
                    <a:pt x="423" y="486"/>
                  </a:lnTo>
                  <a:lnTo>
                    <a:pt x="42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0"/>
            <p:cNvSpPr/>
            <p:nvPr/>
          </p:nvSpPr>
          <p:spPr>
            <a:xfrm>
              <a:off x="6039731" y="4015773"/>
              <a:ext cx="9540" cy="10861"/>
            </a:xfrm>
            <a:custGeom>
              <a:avLst/>
              <a:gdLst/>
              <a:ahLst/>
              <a:cxnLst/>
              <a:rect l="l" t="t" r="r" b="b"/>
              <a:pathLst>
                <a:path w="424" h="486" extrusionOk="0">
                  <a:moveTo>
                    <a:pt x="1" y="0"/>
                  </a:moveTo>
                  <a:lnTo>
                    <a:pt x="1" y="486"/>
                  </a:lnTo>
                  <a:lnTo>
                    <a:pt x="423" y="486"/>
                  </a:lnTo>
                  <a:lnTo>
                    <a:pt x="42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0"/>
            <p:cNvSpPr/>
            <p:nvPr/>
          </p:nvSpPr>
          <p:spPr>
            <a:xfrm>
              <a:off x="6020741" y="4026611"/>
              <a:ext cx="9518" cy="10883"/>
            </a:xfrm>
            <a:custGeom>
              <a:avLst/>
              <a:gdLst/>
              <a:ahLst/>
              <a:cxnLst/>
              <a:rect l="l" t="t" r="r" b="b"/>
              <a:pathLst>
                <a:path w="423" h="487" extrusionOk="0">
                  <a:moveTo>
                    <a:pt x="0" y="1"/>
                  </a:moveTo>
                  <a:lnTo>
                    <a:pt x="0" y="486"/>
                  </a:lnTo>
                  <a:lnTo>
                    <a:pt x="423" y="486"/>
                  </a:lnTo>
                  <a:lnTo>
                    <a:pt x="423"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0"/>
            <p:cNvSpPr/>
            <p:nvPr/>
          </p:nvSpPr>
          <p:spPr>
            <a:xfrm>
              <a:off x="6011246" y="4037472"/>
              <a:ext cx="9518" cy="10637"/>
            </a:xfrm>
            <a:custGeom>
              <a:avLst/>
              <a:gdLst/>
              <a:ahLst/>
              <a:cxnLst/>
              <a:rect l="l" t="t" r="r" b="b"/>
              <a:pathLst>
                <a:path w="423" h="476" extrusionOk="0">
                  <a:moveTo>
                    <a:pt x="0" y="0"/>
                  </a:moveTo>
                  <a:lnTo>
                    <a:pt x="0" y="475"/>
                  </a:lnTo>
                  <a:lnTo>
                    <a:pt x="422" y="475"/>
                  </a:lnTo>
                  <a:lnTo>
                    <a:pt x="422"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0"/>
            <p:cNvSpPr/>
            <p:nvPr/>
          </p:nvSpPr>
          <p:spPr>
            <a:xfrm>
              <a:off x="6030236" y="4037472"/>
              <a:ext cx="9518" cy="10637"/>
            </a:xfrm>
            <a:custGeom>
              <a:avLst/>
              <a:gdLst/>
              <a:ahLst/>
              <a:cxnLst/>
              <a:rect l="l" t="t" r="r" b="b"/>
              <a:pathLst>
                <a:path w="423" h="476" extrusionOk="0">
                  <a:moveTo>
                    <a:pt x="1" y="0"/>
                  </a:moveTo>
                  <a:lnTo>
                    <a:pt x="1" y="475"/>
                  </a:lnTo>
                  <a:lnTo>
                    <a:pt x="423" y="475"/>
                  </a:lnTo>
                  <a:lnTo>
                    <a:pt x="42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0"/>
            <p:cNvSpPr/>
            <p:nvPr/>
          </p:nvSpPr>
          <p:spPr>
            <a:xfrm>
              <a:off x="6011246" y="4026611"/>
              <a:ext cx="9518" cy="10883"/>
            </a:xfrm>
            <a:custGeom>
              <a:avLst/>
              <a:gdLst/>
              <a:ahLst/>
              <a:cxnLst/>
              <a:rect l="l" t="t" r="r" b="b"/>
              <a:pathLst>
                <a:path w="423" h="487" extrusionOk="0">
                  <a:moveTo>
                    <a:pt x="0" y="1"/>
                  </a:moveTo>
                  <a:lnTo>
                    <a:pt x="0" y="486"/>
                  </a:lnTo>
                  <a:lnTo>
                    <a:pt x="422" y="486"/>
                  </a:lnTo>
                  <a:lnTo>
                    <a:pt x="4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0"/>
            <p:cNvSpPr/>
            <p:nvPr/>
          </p:nvSpPr>
          <p:spPr>
            <a:xfrm>
              <a:off x="6030236" y="4026611"/>
              <a:ext cx="9518" cy="10883"/>
            </a:xfrm>
            <a:custGeom>
              <a:avLst/>
              <a:gdLst/>
              <a:ahLst/>
              <a:cxnLst/>
              <a:rect l="l" t="t" r="r" b="b"/>
              <a:pathLst>
                <a:path w="423" h="487" extrusionOk="0">
                  <a:moveTo>
                    <a:pt x="1" y="1"/>
                  </a:moveTo>
                  <a:lnTo>
                    <a:pt x="1" y="486"/>
                  </a:lnTo>
                  <a:lnTo>
                    <a:pt x="423" y="486"/>
                  </a:lnTo>
                  <a:lnTo>
                    <a:pt x="42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0"/>
            <p:cNvSpPr/>
            <p:nvPr/>
          </p:nvSpPr>
          <p:spPr>
            <a:xfrm>
              <a:off x="6020741" y="4037472"/>
              <a:ext cx="9518" cy="10637"/>
            </a:xfrm>
            <a:custGeom>
              <a:avLst/>
              <a:gdLst/>
              <a:ahLst/>
              <a:cxnLst/>
              <a:rect l="l" t="t" r="r" b="b"/>
              <a:pathLst>
                <a:path w="423" h="476" extrusionOk="0">
                  <a:moveTo>
                    <a:pt x="0" y="0"/>
                  </a:moveTo>
                  <a:lnTo>
                    <a:pt x="0" y="475"/>
                  </a:lnTo>
                  <a:lnTo>
                    <a:pt x="423" y="475"/>
                  </a:lnTo>
                  <a:lnTo>
                    <a:pt x="42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0"/>
            <p:cNvSpPr/>
            <p:nvPr/>
          </p:nvSpPr>
          <p:spPr>
            <a:xfrm>
              <a:off x="6000086" y="4003504"/>
              <a:ext cx="50828" cy="56405"/>
            </a:xfrm>
            <a:custGeom>
              <a:avLst/>
              <a:gdLst/>
              <a:ahLst/>
              <a:cxnLst/>
              <a:rect l="l" t="t" r="r" b="b"/>
              <a:pathLst>
                <a:path w="2259" h="2524" extrusionOk="0">
                  <a:moveTo>
                    <a:pt x="2185" y="74"/>
                  </a:moveTo>
                  <a:lnTo>
                    <a:pt x="2185" y="1436"/>
                  </a:lnTo>
                  <a:cubicBezTo>
                    <a:pt x="2185" y="2016"/>
                    <a:pt x="1710" y="2491"/>
                    <a:pt x="1130" y="2491"/>
                  </a:cubicBezTo>
                  <a:cubicBezTo>
                    <a:pt x="538" y="2491"/>
                    <a:pt x="74" y="2016"/>
                    <a:pt x="74" y="1436"/>
                  </a:cubicBezTo>
                  <a:lnTo>
                    <a:pt x="74" y="74"/>
                  </a:lnTo>
                  <a:close/>
                  <a:moveTo>
                    <a:pt x="0" y="0"/>
                  </a:moveTo>
                  <a:lnTo>
                    <a:pt x="0" y="1436"/>
                  </a:lnTo>
                  <a:cubicBezTo>
                    <a:pt x="21" y="2038"/>
                    <a:pt x="517" y="2523"/>
                    <a:pt x="1130" y="2523"/>
                  </a:cubicBezTo>
                  <a:cubicBezTo>
                    <a:pt x="1731" y="2523"/>
                    <a:pt x="2238" y="2038"/>
                    <a:pt x="2259" y="1436"/>
                  </a:cubicBezTo>
                  <a:lnTo>
                    <a:pt x="2259"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0"/>
            <p:cNvSpPr/>
            <p:nvPr/>
          </p:nvSpPr>
          <p:spPr>
            <a:xfrm>
              <a:off x="6001729" y="4026611"/>
              <a:ext cx="9540" cy="10883"/>
            </a:xfrm>
            <a:custGeom>
              <a:avLst/>
              <a:gdLst/>
              <a:ahLst/>
              <a:cxnLst/>
              <a:rect l="l" t="t" r="r" b="b"/>
              <a:pathLst>
                <a:path w="424" h="487" extrusionOk="0">
                  <a:moveTo>
                    <a:pt x="1" y="1"/>
                  </a:moveTo>
                  <a:lnTo>
                    <a:pt x="1" y="402"/>
                  </a:lnTo>
                  <a:lnTo>
                    <a:pt x="1" y="486"/>
                  </a:lnTo>
                  <a:lnTo>
                    <a:pt x="423" y="486"/>
                  </a:lnTo>
                  <a:lnTo>
                    <a:pt x="423"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0"/>
            <p:cNvSpPr/>
            <p:nvPr/>
          </p:nvSpPr>
          <p:spPr>
            <a:xfrm>
              <a:off x="6039731" y="4037472"/>
              <a:ext cx="9293" cy="10637"/>
            </a:xfrm>
            <a:custGeom>
              <a:avLst/>
              <a:gdLst/>
              <a:ahLst/>
              <a:cxnLst/>
              <a:rect l="l" t="t" r="r" b="b"/>
              <a:pathLst>
                <a:path w="413" h="476" extrusionOk="0">
                  <a:moveTo>
                    <a:pt x="1" y="0"/>
                  </a:moveTo>
                  <a:lnTo>
                    <a:pt x="1" y="475"/>
                  </a:lnTo>
                  <a:lnTo>
                    <a:pt x="254" y="475"/>
                  </a:lnTo>
                  <a:cubicBezTo>
                    <a:pt x="339" y="338"/>
                    <a:pt x="402" y="169"/>
                    <a:pt x="41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0"/>
            <p:cNvSpPr/>
            <p:nvPr/>
          </p:nvSpPr>
          <p:spPr>
            <a:xfrm>
              <a:off x="6001729" y="4037472"/>
              <a:ext cx="9540" cy="10637"/>
            </a:xfrm>
            <a:custGeom>
              <a:avLst/>
              <a:gdLst/>
              <a:ahLst/>
              <a:cxnLst/>
              <a:rect l="l" t="t" r="r" b="b"/>
              <a:pathLst>
                <a:path w="424" h="476" extrusionOk="0">
                  <a:moveTo>
                    <a:pt x="1" y="0"/>
                  </a:moveTo>
                  <a:cubicBezTo>
                    <a:pt x="22" y="169"/>
                    <a:pt x="75" y="338"/>
                    <a:pt x="170" y="475"/>
                  </a:cubicBezTo>
                  <a:lnTo>
                    <a:pt x="423" y="475"/>
                  </a:lnTo>
                  <a:lnTo>
                    <a:pt x="42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0"/>
            <p:cNvSpPr/>
            <p:nvPr/>
          </p:nvSpPr>
          <p:spPr>
            <a:xfrm>
              <a:off x="6039506" y="4026611"/>
              <a:ext cx="9518" cy="10883"/>
            </a:xfrm>
            <a:custGeom>
              <a:avLst/>
              <a:gdLst/>
              <a:ahLst/>
              <a:cxnLst/>
              <a:rect l="l" t="t" r="r" b="b"/>
              <a:pathLst>
                <a:path w="423" h="487" extrusionOk="0">
                  <a:moveTo>
                    <a:pt x="0" y="1"/>
                  </a:moveTo>
                  <a:lnTo>
                    <a:pt x="11" y="486"/>
                  </a:lnTo>
                  <a:lnTo>
                    <a:pt x="423" y="486"/>
                  </a:lnTo>
                  <a:lnTo>
                    <a:pt x="423" y="391"/>
                  </a:lnTo>
                  <a:lnTo>
                    <a:pt x="423"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0"/>
            <p:cNvSpPr/>
            <p:nvPr/>
          </p:nvSpPr>
          <p:spPr>
            <a:xfrm>
              <a:off x="6005531" y="4048311"/>
              <a:ext cx="5738" cy="5922"/>
            </a:xfrm>
            <a:custGeom>
              <a:avLst/>
              <a:gdLst/>
              <a:ahLst/>
              <a:cxnLst/>
              <a:rect l="l" t="t" r="r" b="b"/>
              <a:pathLst>
                <a:path w="255" h="265" extrusionOk="0">
                  <a:moveTo>
                    <a:pt x="1" y="1"/>
                  </a:moveTo>
                  <a:cubicBezTo>
                    <a:pt x="64" y="106"/>
                    <a:pt x="149" y="191"/>
                    <a:pt x="254" y="265"/>
                  </a:cubicBezTo>
                  <a:lnTo>
                    <a:pt x="25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0"/>
            <p:cNvSpPr/>
            <p:nvPr/>
          </p:nvSpPr>
          <p:spPr>
            <a:xfrm>
              <a:off x="6039731" y="4048087"/>
              <a:ext cx="5738" cy="5922"/>
            </a:xfrm>
            <a:custGeom>
              <a:avLst/>
              <a:gdLst/>
              <a:ahLst/>
              <a:cxnLst/>
              <a:rect l="l" t="t" r="r" b="b"/>
              <a:pathLst>
                <a:path w="255" h="265" extrusionOk="0">
                  <a:moveTo>
                    <a:pt x="1" y="0"/>
                  </a:moveTo>
                  <a:lnTo>
                    <a:pt x="1" y="264"/>
                  </a:lnTo>
                  <a:cubicBezTo>
                    <a:pt x="96" y="190"/>
                    <a:pt x="180" y="106"/>
                    <a:pt x="254"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0"/>
            <p:cNvSpPr/>
            <p:nvPr/>
          </p:nvSpPr>
          <p:spPr>
            <a:xfrm>
              <a:off x="6011246" y="4048087"/>
              <a:ext cx="9518" cy="10392"/>
            </a:xfrm>
            <a:custGeom>
              <a:avLst/>
              <a:gdLst/>
              <a:ahLst/>
              <a:cxnLst/>
              <a:rect l="l" t="t" r="r" b="b"/>
              <a:pathLst>
                <a:path w="423" h="465" extrusionOk="0">
                  <a:moveTo>
                    <a:pt x="0" y="0"/>
                  </a:moveTo>
                  <a:lnTo>
                    <a:pt x="0" y="275"/>
                  </a:lnTo>
                  <a:cubicBezTo>
                    <a:pt x="127" y="370"/>
                    <a:pt x="264" y="433"/>
                    <a:pt x="422" y="465"/>
                  </a:cubicBezTo>
                  <a:lnTo>
                    <a:pt x="4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0"/>
            <p:cNvSpPr/>
            <p:nvPr/>
          </p:nvSpPr>
          <p:spPr>
            <a:xfrm>
              <a:off x="6030236" y="4048311"/>
              <a:ext cx="9518" cy="10168"/>
            </a:xfrm>
            <a:custGeom>
              <a:avLst/>
              <a:gdLst/>
              <a:ahLst/>
              <a:cxnLst/>
              <a:rect l="l" t="t" r="r" b="b"/>
              <a:pathLst>
                <a:path w="423" h="455" extrusionOk="0">
                  <a:moveTo>
                    <a:pt x="1" y="1"/>
                  </a:moveTo>
                  <a:lnTo>
                    <a:pt x="1" y="455"/>
                  </a:lnTo>
                  <a:cubicBezTo>
                    <a:pt x="148" y="423"/>
                    <a:pt x="296" y="360"/>
                    <a:pt x="423" y="265"/>
                  </a:cubicBezTo>
                  <a:lnTo>
                    <a:pt x="42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0"/>
            <p:cNvSpPr/>
            <p:nvPr/>
          </p:nvSpPr>
          <p:spPr>
            <a:xfrm>
              <a:off x="6020741" y="4048087"/>
              <a:ext cx="9518" cy="10928"/>
            </a:xfrm>
            <a:custGeom>
              <a:avLst/>
              <a:gdLst/>
              <a:ahLst/>
              <a:cxnLst/>
              <a:rect l="l" t="t" r="r" b="b"/>
              <a:pathLst>
                <a:path w="423" h="489" extrusionOk="0">
                  <a:moveTo>
                    <a:pt x="0" y="0"/>
                  </a:moveTo>
                  <a:lnTo>
                    <a:pt x="0" y="465"/>
                  </a:lnTo>
                  <a:cubicBezTo>
                    <a:pt x="69" y="481"/>
                    <a:pt x="138" y="488"/>
                    <a:pt x="208" y="488"/>
                  </a:cubicBezTo>
                  <a:cubicBezTo>
                    <a:pt x="277" y="488"/>
                    <a:pt x="349" y="481"/>
                    <a:pt x="423" y="465"/>
                  </a:cubicBezTo>
                  <a:lnTo>
                    <a:pt x="42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0"/>
            <p:cNvSpPr/>
            <p:nvPr/>
          </p:nvSpPr>
          <p:spPr>
            <a:xfrm>
              <a:off x="5997229" y="3986520"/>
              <a:ext cx="13793" cy="15353"/>
            </a:xfrm>
            <a:custGeom>
              <a:avLst/>
              <a:gdLst/>
              <a:ahLst/>
              <a:cxnLst/>
              <a:rect l="l" t="t" r="r" b="b"/>
              <a:pathLst>
                <a:path w="613" h="687" extrusionOk="0">
                  <a:moveTo>
                    <a:pt x="212" y="0"/>
                  </a:moveTo>
                  <a:cubicBezTo>
                    <a:pt x="138" y="64"/>
                    <a:pt x="64" y="138"/>
                    <a:pt x="0" y="190"/>
                  </a:cubicBezTo>
                  <a:lnTo>
                    <a:pt x="201" y="686"/>
                  </a:lnTo>
                  <a:cubicBezTo>
                    <a:pt x="328" y="623"/>
                    <a:pt x="475" y="581"/>
                    <a:pt x="613" y="549"/>
                  </a:cubicBezTo>
                  <a:lnTo>
                    <a:pt x="486" y="32"/>
                  </a:lnTo>
                  <a:cubicBezTo>
                    <a:pt x="402" y="21"/>
                    <a:pt x="307" y="11"/>
                    <a:pt x="212"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0"/>
            <p:cNvSpPr/>
            <p:nvPr/>
          </p:nvSpPr>
          <p:spPr>
            <a:xfrm>
              <a:off x="6019549" y="3982967"/>
              <a:ext cx="11655" cy="14414"/>
            </a:xfrm>
            <a:custGeom>
              <a:avLst/>
              <a:gdLst/>
              <a:ahLst/>
              <a:cxnLst/>
              <a:rect l="l" t="t" r="r" b="b"/>
              <a:pathLst>
                <a:path w="518" h="645" extrusionOk="0">
                  <a:moveTo>
                    <a:pt x="265" y="1"/>
                  </a:moveTo>
                  <a:cubicBezTo>
                    <a:pt x="170" y="33"/>
                    <a:pt x="85" y="75"/>
                    <a:pt x="1" y="117"/>
                  </a:cubicBezTo>
                  <a:cubicBezTo>
                    <a:pt x="22" y="286"/>
                    <a:pt x="32" y="465"/>
                    <a:pt x="43" y="645"/>
                  </a:cubicBezTo>
                  <a:cubicBezTo>
                    <a:pt x="117" y="640"/>
                    <a:pt x="188" y="637"/>
                    <a:pt x="259" y="637"/>
                  </a:cubicBezTo>
                  <a:cubicBezTo>
                    <a:pt x="330" y="637"/>
                    <a:pt x="402" y="640"/>
                    <a:pt x="476" y="645"/>
                  </a:cubicBezTo>
                  <a:cubicBezTo>
                    <a:pt x="486" y="465"/>
                    <a:pt x="507" y="297"/>
                    <a:pt x="518" y="117"/>
                  </a:cubicBezTo>
                  <a:cubicBezTo>
                    <a:pt x="433" y="75"/>
                    <a:pt x="349" y="33"/>
                    <a:pt x="265"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0"/>
            <p:cNvSpPr/>
            <p:nvPr/>
          </p:nvSpPr>
          <p:spPr>
            <a:xfrm>
              <a:off x="6039731" y="3986520"/>
              <a:ext cx="14040" cy="15107"/>
            </a:xfrm>
            <a:custGeom>
              <a:avLst/>
              <a:gdLst/>
              <a:ahLst/>
              <a:cxnLst/>
              <a:rect l="l" t="t" r="r" b="b"/>
              <a:pathLst>
                <a:path w="624" h="676" extrusionOk="0">
                  <a:moveTo>
                    <a:pt x="413" y="0"/>
                  </a:moveTo>
                  <a:cubicBezTo>
                    <a:pt x="318" y="11"/>
                    <a:pt x="223" y="21"/>
                    <a:pt x="128" y="32"/>
                  </a:cubicBezTo>
                  <a:lnTo>
                    <a:pt x="1" y="549"/>
                  </a:lnTo>
                  <a:cubicBezTo>
                    <a:pt x="149" y="581"/>
                    <a:pt x="286" y="623"/>
                    <a:pt x="423" y="676"/>
                  </a:cubicBezTo>
                  <a:lnTo>
                    <a:pt x="624" y="190"/>
                  </a:lnTo>
                  <a:cubicBezTo>
                    <a:pt x="550" y="127"/>
                    <a:pt x="486" y="64"/>
                    <a:pt x="413"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0"/>
            <p:cNvSpPr/>
            <p:nvPr/>
          </p:nvSpPr>
          <p:spPr>
            <a:xfrm>
              <a:off x="6008636" y="3983928"/>
              <a:ext cx="12353" cy="14883"/>
            </a:xfrm>
            <a:custGeom>
              <a:avLst/>
              <a:gdLst/>
              <a:ahLst/>
              <a:cxnLst/>
              <a:rect l="l" t="t" r="r" b="b"/>
              <a:pathLst>
                <a:path w="549" h="666" extrusionOk="0">
                  <a:moveTo>
                    <a:pt x="232" y="0"/>
                  </a:moveTo>
                  <a:cubicBezTo>
                    <a:pt x="148" y="42"/>
                    <a:pt x="74" y="95"/>
                    <a:pt x="0" y="148"/>
                  </a:cubicBezTo>
                  <a:lnTo>
                    <a:pt x="116" y="665"/>
                  </a:lnTo>
                  <a:cubicBezTo>
                    <a:pt x="253" y="634"/>
                    <a:pt x="401" y="612"/>
                    <a:pt x="549" y="591"/>
                  </a:cubicBezTo>
                  <a:cubicBezTo>
                    <a:pt x="528" y="422"/>
                    <a:pt x="517" y="243"/>
                    <a:pt x="507" y="64"/>
                  </a:cubicBezTo>
                  <a:lnTo>
                    <a:pt x="496" y="74"/>
                  </a:lnTo>
                  <a:cubicBezTo>
                    <a:pt x="412" y="42"/>
                    <a:pt x="317" y="21"/>
                    <a:pt x="232"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0"/>
            <p:cNvSpPr/>
            <p:nvPr/>
          </p:nvSpPr>
          <p:spPr>
            <a:xfrm>
              <a:off x="6030236" y="3983928"/>
              <a:ext cx="12375" cy="14883"/>
            </a:xfrm>
            <a:custGeom>
              <a:avLst/>
              <a:gdLst/>
              <a:ahLst/>
              <a:cxnLst/>
              <a:rect l="l" t="t" r="r" b="b"/>
              <a:pathLst>
                <a:path w="550" h="666" extrusionOk="0">
                  <a:moveTo>
                    <a:pt x="317" y="0"/>
                  </a:moveTo>
                  <a:cubicBezTo>
                    <a:pt x="222" y="21"/>
                    <a:pt x="127" y="42"/>
                    <a:pt x="43" y="74"/>
                  </a:cubicBezTo>
                  <a:cubicBezTo>
                    <a:pt x="32" y="243"/>
                    <a:pt x="11" y="422"/>
                    <a:pt x="1" y="602"/>
                  </a:cubicBezTo>
                  <a:cubicBezTo>
                    <a:pt x="148" y="612"/>
                    <a:pt x="286" y="634"/>
                    <a:pt x="423" y="665"/>
                  </a:cubicBezTo>
                  <a:lnTo>
                    <a:pt x="550" y="148"/>
                  </a:lnTo>
                  <a:cubicBezTo>
                    <a:pt x="476" y="95"/>
                    <a:pt x="391" y="42"/>
                    <a:pt x="317"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0"/>
            <p:cNvSpPr/>
            <p:nvPr/>
          </p:nvSpPr>
          <p:spPr>
            <a:xfrm>
              <a:off x="6008861" y="3987928"/>
              <a:ext cx="11182" cy="4045"/>
            </a:xfrm>
            <a:custGeom>
              <a:avLst/>
              <a:gdLst/>
              <a:ahLst/>
              <a:cxnLst/>
              <a:rect l="l" t="t" r="r" b="b"/>
              <a:pathLst>
                <a:path w="497" h="181" extrusionOk="0">
                  <a:moveTo>
                    <a:pt x="486" y="1"/>
                  </a:moveTo>
                  <a:cubicBezTo>
                    <a:pt x="317" y="11"/>
                    <a:pt x="159" y="32"/>
                    <a:pt x="1" y="75"/>
                  </a:cubicBezTo>
                  <a:cubicBezTo>
                    <a:pt x="11" y="106"/>
                    <a:pt x="11" y="138"/>
                    <a:pt x="22" y="180"/>
                  </a:cubicBezTo>
                  <a:cubicBezTo>
                    <a:pt x="180" y="138"/>
                    <a:pt x="338" y="117"/>
                    <a:pt x="497" y="106"/>
                  </a:cubicBezTo>
                  <a:cubicBezTo>
                    <a:pt x="486" y="64"/>
                    <a:pt x="486" y="32"/>
                    <a:pt x="48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0"/>
            <p:cNvSpPr/>
            <p:nvPr/>
          </p:nvSpPr>
          <p:spPr>
            <a:xfrm>
              <a:off x="6009806" y="3992643"/>
              <a:ext cx="10710" cy="3799"/>
            </a:xfrm>
            <a:custGeom>
              <a:avLst/>
              <a:gdLst/>
              <a:ahLst/>
              <a:cxnLst/>
              <a:rect l="l" t="t" r="r" b="b"/>
              <a:pathLst>
                <a:path w="476" h="170" extrusionOk="0">
                  <a:moveTo>
                    <a:pt x="465" y="1"/>
                  </a:moveTo>
                  <a:cubicBezTo>
                    <a:pt x="307" y="11"/>
                    <a:pt x="159" y="32"/>
                    <a:pt x="1" y="64"/>
                  </a:cubicBezTo>
                  <a:lnTo>
                    <a:pt x="33" y="170"/>
                  </a:lnTo>
                  <a:cubicBezTo>
                    <a:pt x="170" y="138"/>
                    <a:pt x="318" y="117"/>
                    <a:pt x="476" y="106"/>
                  </a:cubicBezTo>
                  <a:lnTo>
                    <a:pt x="46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0"/>
            <p:cNvSpPr/>
            <p:nvPr/>
          </p:nvSpPr>
          <p:spPr>
            <a:xfrm>
              <a:off x="6031901" y="3990498"/>
              <a:ext cx="8100" cy="5274"/>
            </a:xfrm>
            <a:custGeom>
              <a:avLst/>
              <a:gdLst/>
              <a:ahLst/>
              <a:cxnLst/>
              <a:rect l="l" t="t" r="r" b="b"/>
              <a:pathLst>
                <a:path w="360" h="236" extrusionOk="0">
                  <a:moveTo>
                    <a:pt x="118" y="0"/>
                  </a:moveTo>
                  <a:cubicBezTo>
                    <a:pt x="62" y="0"/>
                    <a:pt x="10" y="40"/>
                    <a:pt x="1" y="97"/>
                  </a:cubicBezTo>
                  <a:cubicBezTo>
                    <a:pt x="1" y="160"/>
                    <a:pt x="43" y="213"/>
                    <a:pt x="106" y="213"/>
                  </a:cubicBezTo>
                  <a:lnTo>
                    <a:pt x="212" y="234"/>
                  </a:lnTo>
                  <a:cubicBezTo>
                    <a:pt x="220" y="235"/>
                    <a:pt x="228" y="236"/>
                    <a:pt x="236" y="236"/>
                  </a:cubicBezTo>
                  <a:cubicBezTo>
                    <a:pt x="288" y="236"/>
                    <a:pt x="330" y="206"/>
                    <a:pt x="349" y="160"/>
                  </a:cubicBezTo>
                  <a:cubicBezTo>
                    <a:pt x="359" y="97"/>
                    <a:pt x="317" y="33"/>
                    <a:pt x="254" y="23"/>
                  </a:cubicBezTo>
                  <a:lnTo>
                    <a:pt x="138" y="2"/>
                  </a:lnTo>
                  <a:cubicBezTo>
                    <a:pt x="131" y="1"/>
                    <a:pt x="125" y="0"/>
                    <a:pt x="118"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0"/>
            <p:cNvSpPr/>
            <p:nvPr/>
          </p:nvSpPr>
          <p:spPr>
            <a:xfrm>
              <a:off x="6040451" y="3994073"/>
              <a:ext cx="10463" cy="5430"/>
            </a:xfrm>
            <a:custGeom>
              <a:avLst/>
              <a:gdLst/>
              <a:ahLst/>
              <a:cxnLst/>
              <a:rect l="l" t="t" r="r" b="b"/>
              <a:pathLst>
                <a:path w="465" h="243" extrusionOk="0">
                  <a:moveTo>
                    <a:pt x="22" y="0"/>
                  </a:moveTo>
                  <a:cubicBezTo>
                    <a:pt x="11" y="42"/>
                    <a:pt x="11" y="74"/>
                    <a:pt x="1" y="106"/>
                  </a:cubicBezTo>
                  <a:cubicBezTo>
                    <a:pt x="148" y="137"/>
                    <a:pt x="286" y="190"/>
                    <a:pt x="423" y="243"/>
                  </a:cubicBezTo>
                  <a:cubicBezTo>
                    <a:pt x="444" y="211"/>
                    <a:pt x="454" y="180"/>
                    <a:pt x="465" y="148"/>
                  </a:cubicBezTo>
                  <a:cubicBezTo>
                    <a:pt x="328" y="85"/>
                    <a:pt x="169" y="42"/>
                    <a:pt x="22"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0"/>
            <p:cNvSpPr/>
            <p:nvPr/>
          </p:nvSpPr>
          <p:spPr>
            <a:xfrm>
              <a:off x="6044906" y="3989984"/>
              <a:ext cx="4590" cy="3732"/>
            </a:xfrm>
            <a:custGeom>
              <a:avLst/>
              <a:gdLst/>
              <a:ahLst/>
              <a:cxnLst/>
              <a:rect l="l" t="t" r="r" b="b"/>
              <a:pathLst>
                <a:path w="204" h="167" extrusionOk="0">
                  <a:moveTo>
                    <a:pt x="107" y="1"/>
                  </a:moveTo>
                  <a:cubicBezTo>
                    <a:pt x="70" y="1"/>
                    <a:pt x="31" y="21"/>
                    <a:pt x="14" y="56"/>
                  </a:cubicBezTo>
                  <a:cubicBezTo>
                    <a:pt x="1" y="122"/>
                    <a:pt x="52" y="167"/>
                    <a:pt x="106" y="167"/>
                  </a:cubicBezTo>
                  <a:cubicBezTo>
                    <a:pt x="139" y="167"/>
                    <a:pt x="173" y="150"/>
                    <a:pt x="193" y="109"/>
                  </a:cubicBezTo>
                  <a:cubicBezTo>
                    <a:pt x="204" y="67"/>
                    <a:pt x="172" y="14"/>
                    <a:pt x="130" y="4"/>
                  </a:cubicBezTo>
                  <a:cubicBezTo>
                    <a:pt x="123" y="2"/>
                    <a:pt x="115" y="1"/>
                    <a:pt x="10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0"/>
            <p:cNvSpPr/>
            <p:nvPr/>
          </p:nvSpPr>
          <p:spPr>
            <a:xfrm>
              <a:off x="6001459" y="3990051"/>
              <a:ext cx="4388" cy="3665"/>
            </a:xfrm>
            <a:custGeom>
              <a:avLst/>
              <a:gdLst/>
              <a:ahLst/>
              <a:cxnLst/>
              <a:rect l="l" t="t" r="r" b="b"/>
              <a:pathLst>
                <a:path w="195" h="164" extrusionOk="0">
                  <a:moveTo>
                    <a:pt x="101" y="0"/>
                  </a:moveTo>
                  <a:cubicBezTo>
                    <a:pt x="51" y="0"/>
                    <a:pt x="0" y="41"/>
                    <a:pt x="13" y="106"/>
                  </a:cubicBezTo>
                  <a:cubicBezTo>
                    <a:pt x="29" y="147"/>
                    <a:pt x="61" y="164"/>
                    <a:pt x="92" y="164"/>
                  </a:cubicBezTo>
                  <a:cubicBezTo>
                    <a:pt x="143" y="164"/>
                    <a:pt x="195" y="119"/>
                    <a:pt x="182" y="53"/>
                  </a:cubicBezTo>
                  <a:cubicBezTo>
                    <a:pt x="166" y="17"/>
                    <a:pt x="133" y="0"/>
                    <a:pt x="10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0"/>
            <p:cNvSpPr/>
            <p:nvPr/>
          </p:nvSpPr>
          <p:spPr>
            <a:xfrm>
              <a:off x="6021686" y="3988397"/>
              <a:ext cx="3105" cy="2659"/>
            </a:xfrm>
            <a:custGeom>
              <a:avLst/>
              <a:gdLst/>
              <a:ahLst/>
              <a:cxnLst/>
              <a:rect l="l" t="t" r="r" b="b"/>
              <a:pathLst>
                <a:path w="138" h="119" extrusionOk="0">
                  <a:moveTo>
                    <a:pt x="69" y="1"/>
                  </a:moveTo>
                  <a:cubicBezTo>
                    <a:pt x="38" y="1"/>
                    <a:pt x="6" y="22"/>
                    <a:pt x="1" y="64"/>
                  </a:cubicBezTo>
                  <a:cubicBezTo>
                    <a:pt x="1" y="92"/>
                    <a:pt x="24" y="119"/>
                    <a:pt x="58" y="119"/>
                  </a:cubicBezTo>
                  <a:cubicBezTo>
                    <a:pt x="63" y="119"/>
                    <a:pt x="69" y="118"/>
                    <a:pt x="75" y="117"/>
                  </a:cubicBezTo>
                  <a:cubicBezTo>
                    <a:pt x="104" y="117"/>
                    <a:pt x="134" y="98"/>
                    <a:pt x="137" y="61"/>
                  </a:cubicBezTo>
                  <a:lnTo>
                    <a:pt x="137" y="61"/>
                  </a:lnTo>
                  <a:cubicBezTo>
                    <a:pt x="138" y="62"/>
                    <a:pt x="138" y="63"/>
                    <a:pt x="138" y="64"/>
                  </a:cubicBezTo>
                  <a:lnTo>
                    <a:pt x="138" y="54"/>
                  </a:lnTo>
                  <a:cubicBezTo>
                    <a:pt x="138" y="56"/>
                    <a:pt x="138" y="59"/>
                    <a:pt x="137" y="61"/>
                  </a:cubicBezTo>
                  <a:lnTo>
                    <a:pt x="137" y="61"/>
                  </a:lnTo>
                  <a:cubicBezTo>
                    <a:pt x="131" y="21"/>
                    <a:pt x="100" y="1"/>
                    <a:pt x="69"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0"/>
            <p:cNvSpPr/>
            <p:nvPr/>
          </p:nvSpPr>
          <p:spPr>
            <a:xfrm>
              <a:off x="6025331" y="3988352"/>
              <a:ext cx="3982" cy="3285"/>
            </a:xfrm>
            <a:custGeom>
              <a:avLst/>
              <a:gdLst/>
              <a:ahLst/>
              <a:cxnLst/>
              <a:rect l="l" t="t" r="r" b="b"/>
              <a:pathLst>
                <a:path w="177" h="147" extrusionOk="0">
                  <a:moveTo>
                    <a:pt x="119" y="1"/>
                  </a:moveTo>
                  <a:cubicBezTo>
                    <a:pt x="113" y="1"/>
                    <a:pt x="108" y="1"/>
                    <a:pt x="103" y="3"/>
                  </a:cubicBezTo>
                  <a:cubicBezTo>
                    <a:pt x="99" y="2"/>
                    <a:pt x="95" y="2"/>
                    <a:pt x="92" y="2"/>
                  </a:cubicBezTo>
                  <a:cubicBezTo>
                    <a:pt x="35" y="2"/>
                    <a:pt x="0" y="80"/>
                    <a:pt x="50" y="129"/>
                  </a:cubicBezTo>
                  <a:cubicBezTo>
                    <a:pt x="64" y="141"/>
                    <a:pt x="81" y="146"/>
                    <a:pt x="97" y="146"/>
                  </a:cubicBezTo>
                  <a:cubicBezTo>
                    <a:pt x="138" y="146"/>
                    <a:pt x="176" y="112"/>
                    <a:pt x="176" y="66"/>
                  </a:cubicBezTo>
                  <a:cubicBezTo>
                    <a:pt x="176" y="29"/>
                    <a:pt x="153" y="1"/>
                    <a:pt x="119"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0"/>
            <p:cNvSpPr/>
            <p:nvPr/>
          </p:nvSpPr>
          <p:spPr>
            <a:xfrm>
              <a:off x="6023509" y="3991950"/>
              <a:ext cx="3488" cy="2302"/>
            </a:xfrm>
            <a:custGeom>
              <a:avLst/>
              <a:gdLst/>
              <a:ahLst/>
              <a:cxnLst/>
              <a:rect l="l" t="t" r="r" b="b"/>
              <a:pathLst>
                <a:path w="155" h="103" extrusionOk="0">
                  <a:moveTo>
                    <a:pt x="89" y="0"/>
                  </a:moveTo>
                  <a:cubicBezTo>
                    <a:pt x="1" y="0"/>
                    <a:pt x="88" y="103"/>
                    <a:pt x="131" y="103"/>
                  </a:cubicBezTo>
                  <a:cubicBezTo>
                    <a:pt x="145" y="103"/>
                    <a:pt x="154" y="92"/>
                    <a:pt x="152" y="63"/>
                  </a:cubicBezTo>
                  <a:cubicBezTo>
                    <a:pt x="152" y="32"/>
                    <a:pt x="120" y="0"/>
                    <a:pt x="89"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9" name="Google Shape;1569;p70"/>
          <p:cNvGrpSpPr/>
          <p:nvPr/>
        </p:nvGrpSpPr>
        <p:grpSpPr>
          <a:xfrm>
            <a:off x="5511769" y="3961267"/>
            <a:ext cx="196672" cy="128364"/>
            <a:chOff x="5511769" y="3961267"/>
            <a:chExt cx="196672" cy="128364"/>
          </a:xfrm>
        </p:grpSpPr>
        <p:sp>
          <p:nvSpPr>
            <p:cNvPr id="1570" name="Google Shape;1570;p70"/>
            <p:cNvSpPr/>
            <p:nvPr/>
          </p:nvSpPr>
          <p:spPr>
            <a:xfrm>
              <a:off x="5511769" y="3961267"/>
              <a:ext cx="196672" cy="128118"/>
            </a:xfrm>
            <a:custGeom>
              <a:avLst/>
              <a:gdLst/>
              <a:ahLst/>
              <a:cxnLst/>
              <a:rect l="l" t="t" r="r" b="b"/>
              <a:pathLst>
                <a:path w="8741" h="5733" extrusionOk="0">
                  <a:moveTo>
                    <a:pt x="655" y="1"/>
                  </a:moveTo>
                  <a:cubicBezTo>
                    <a:pt x="296" y="1"/>
                    <a:pt x="1" y="296"/>
                    <a:pt x="1" y="655"/>
                  </a:cubicBezTo>
                  <a:lnTo>
                    <a:pt x="1" y="5068"/>
                  </a:lnTo>
                  <a:cubicBezTo>
                    <a:pt x="1" y="5437"/>
                    <a:pt x="296" y="5733"/>
                    <a:pt x="655" y="5733"/>
                  </a:cubicBezTo>
                  <a:lnTo>
                    <a:pt x="8086" y="5733"/>
                  </a:lnTo>
                  <a:cubicBezTo>
                    <a:pt x="8445" y="5733"/>
                    <a:pt x="8741" y="5437"/>
                    <a:pt x="8741" y="5078"/>
                  </a:cubicBezTo>
                  <a:lnTo>
                    <a:pt x="8741" y="655"/>
                  </a:lnTo>
                  <a:cubicBezTo>
                    <a:pt x="8741" y="296"/>
                    <a:pt x="8445" y="1"/>
                    <a:pt x="808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0"/>
            <p:cNvSpPr/>
            <p:nvPr/>
          </p:nvSpPr>
          <p:spPr>
            <a:xfrm>
              <a:off x="5511769" y="3961267"/>
              <a:ext cx="65813" cy="128364"/>
            </a:xfrm>
            <a:custGeom>
              <a:avLst/>
              <a:gdLst/>
              <a:ahLst/>
              <a:cxnLst/>
              <a:rect l="l" t="t" r="r" b="b"/>
              <a:pathLst>
                <a:path w="2925" h="5744" extrusionOk="0">
                  <a:moveTo>
                    <a:pt x="655" y="1"/>
                  </a:moveTo>
                  <a:cubicBezTo>
                    <a:pt x="296" y="1"/>
                    <a:pt x="1" y="296"/>
                    <a:pt x="1" y="666"/>
                  </a:cubicBezTo>
                  <a:lnTo>
                    <a:pt x="1" y="5078"/>
                  </a:lnTo>
                  <a:cubicBezTo>
                    <a:pt x="1" y="5448"/>
                    <a:pt x="296" y="5743"/>
                    <a:pt x="655" y="5743"/>
                  </a:cubicBezTo>
                  <a:lnTo>
                    <a:pt x="2925" y="5743"/>
                  </a:lnTo>
                  <a:lnTo>
                    <a:pt x="2925"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0"/>
            <p:cNvSpPr/>
            <p:nvPr/>
          </p:nvSpPr>
          <p:spPr>
            <a:xfrm>
              <a:off x="5642876" y="3961267"/>
              <a:ext cx="65565" cy="128118"/>
            </a:xfrm>
            <a:custGeom>
              <a:avLst/>
              <a:gdLst/>
              <a:ahLst/>
              <a:cxnLst/>
              <a:rect l="l" t="t" r="r" b="b"/>
              <a:pathLst>
                <a:path w="2914" h="5733" extrusionOk="0">
                  <a:moveTo>
                    <a:pt x="0" y="1"/>
                  </a:moveTo>
                  <a:lnTo>
                    <a:pt x="0" y="5733"/>
                  </a:lnTo>
                  <a:lnTo>
                    <a:pt x="2259" y="5733"/>
                  </a:lnTo>
                  <a:cubicBezTo>
                    <a:pt x="2618" y="5722"/>
                    <a:pt x="2903" y="5426"/>
                    <a:pt x="2903" y="5068"/>
                  </a:cubicBezTo>
                  <a:lnTo>
                    <a:pt x="2903" y="655"/>
                  </a:lnTo>
                  <a:cubicBezTo>
                    <a:pt x="2914" y="296"/>
                    <a:pt x="2618" y="1"/>
                    <a:pt x="2259"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0"/>
          <p:cNvGrpSpPr/>
          <p:nvPr/>
        </p:nvGrpSpPr>
        <p:grpSpPr>
          <a:xfrm>
            <a:off x="5096621" y="3961267"/>
            <a:ext cx="196672" cy="128118"/>
            <a:chOff x="5096621" y="3961267"/>
            <a:chExt cx="196672" cy="128118"/>
          </a:xfrm>
        </p:grpSpPr>
        <p:sp>
          <p:nvSpPr>
            <p:cNvPr id="1574" name="Google Shape;1574;p70"/>
            <p:cNvSpPr/>
            <p:nvPr/>
          </p:nvSpPr>
          <p:spPr>
            <a:xfrm>
              <a:off x="5096621" y="3961267"/>
              <a:ext cx="196672" cy="128118"/>
            </a:xfrm>
            <a:custGeom>
              <a:avLst/>
              <a:gdLst/>
              <a:ahLst/>
              <a:cxnLst/>
              <a:rect l="l" t="t" r="r" b="b"/>
              <a:pathLst>
                <a:path w="8741" h="5733" extrusionOk="0">
                  <a:moveTo>
                    <a:pt x="655" y="1"/>
                  </a:moveTo>
                  <a:cubicBezTo>
                    <a:pt x="286" y="1"/>
                    <a:pt x="1" y="296"/>
                    <a:pt x="1" y="655"/>
                  </a:cubicBezTo>
                  <a:lnTo>
                    <a:pt x="1" y="5068"/>
                  </a:lnTo>
                  <a:cubicBezTo>
                    <a:pt x="1" y="5437"/>
                    <a:pt x="286" y="5733"/>
                    <a:pt x="655" y="5733"/>
                  </a:cubicBezTo>
                  <a:lnTo>
                    <a:pt x="8086" y="5733"/>
                  </a:lnTo>
                  <a:cubicBezTo>
                    <a:pt x="8445" y="5733"/>
                    <a:pt x="8741" y="5437"/>
                    <a:pt x="8741" y="5078"/>
                  </a:cubicBezTo>
                  <a:lnTo>
                    <a:pt x="8741" y="655"/>
                  </a:lnTo>
                  <a:cubicBezTo>
                    <a:pt x="8741" y="296"/>
                    <a:pt x="8445" y="1"/>
                    <a:pt x="808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0"/>
            <p:cNvSpPr/>
            <p:nvPr/>
          </p:nvSpPr>
          <p:spPr>
            <a:xfrm>
              <a:off x="5152916" y="3984397"/>
              <a:ext cx="83857" cy="79512"/>
            </a:xfrm>
            <a:custGeom>
              <a:avLst/>
              <a:gdLst/>
              <a:ahLst/>
              <a:cxnLst/>
              <a:rect l="l" t="t" r="r" b="b"/>
              <a:pathLst>
                <a:path w="3727" h="3558" extrusionOk="0">
                  <a:moveTo>
                    <a:pt x="1858" y="971"/>
                  </a:moveTo>
                  <a:lnTo>
                    <a:pt x="1995" y="1362"/>
                  </a:lnTo>
                  <a:lnTo>
                    <a:pt x="1742" y="1362"/>
                  </a:lnTo>
                  <a:lnTo>
                    <a:pt x="1858" y="971"/>
                  </a:lnTo>
                  <a:close/>
                  <a:moveTo>
                    <a:pt x="1320" y="1668"/>
                  </a:moveTo>
                  <a:lnTo>
                    <a:pt x="1246" y="1900"/>
                  </a:lnTo>
                  <a:lnTo>
                    <a:pt x="919" y="1668"/>
                  </a:lnTo>
                  <a:close/>
                  <a:moveTo>
                    <a:pt x="2808" y="1668"/>
                  </a:moveTo>
                  <a:lnTo>
                    <a:pt x="2481" y="1900"/>
                  </a:lnTo>
                  <a:lnTo>
                    <a:pt x="2407" y="1668"/>
                  </a:lnTo>
                  <a:close/>
                  <a:moveTo>
                    <a:pt x="2080" y="1668"/>
                  </a:moveTo>
                  <a:lnTo>
                    <a:pt x="2228" y="2090"/>
                  </a:lnTo>
                  <a:lnTo>
                    <a:pt x="1858" y="2354"/>
                  </a:lnTo>
                  <a:lnTo>
                    <a:pt x="1499" y="2090"/>
                  </a:lnTo>
                  <a:lnTo>
                    <a:pt x="1636" y="1668"/>
                  </a:lnTo>
                  <a:close/>
                  <a:moveTo>
                    <a:pt x="1404" y="2396"/>
                  </a:moveTo>
                  <a:lnTo>
                    <a:pt x="1615" y="2544"/>
                  </a:lnTo>
                  <a:lnTo>
                    <a:pt x="1278" y="2776"/>
                  </a:lnTo>
                  <a:lnTo>
                    <a:pt x="1404" y="2396"/>
                  </a:lnTo>
                  <a:close/>
                  <a:moveTo>
                    <a:pt x="2323" y="2396"/>
                  </a:moveTo>
                  <a:lnTo>
                    <a:pt x="2449" y="2776"/>
                  </a:lnTo>
                  <a:lnTo>
                    <a:pt x="2122" y="2544"/>
                  </a:lnTo>
                  <a:lnTo>
                    <a:pt x="2323" y="2396"/>
                  </a:lnTo>
                  <a:close/>
                  <a:moveTo>
                    <a:pt x="1858" y="0"/>
                  </a:moveTo>
                  <a:lnTo>
                    <a:pt x="1425" y="1362"/>
                  </a:lnTo>
                  <a:lnTo>
                    <a:pt x="0" y="1362"/>
                  </a:lnTo>
                  <a:lnTo>
                    <a:pt x="1151" y="2206"/>
                  </a:lnTo>
                  <a:lnTo>
                    <a:pt x="718" y="3558"/>
                  </a:lnTo>
                  <a:lnTo>
                    <a:pt x="1869" y="2734"/>
                  </a:lnTo>
                  <a:lnTo>
                    <a:pt x="3019" y="3558"/>
                  </a:lnTo>
                  <a:lnTo>
                    <a:pt x="2576" y="2206"/>
                  </a:lnTo>
                  <a:lnTo>
                    <a:pt x="3726" y="1362"/>
                  </a:lnTo>
                  <a:lnTo>
                    <a:pt x="2301" y="1362"/>
                  </a:lnTo>
                  <a:lnTo>
                    <a:pt x="1858" y="0"/>
                  </a:lnTo>
                  <a:close/>
                </a:path>
              </a:pathLst>
            </a:custGeom>
            <a:solidFill>
              <a:srgbClr val="5A8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70"/>
          <p:cNvGrpSpPr/>
          <p:nvPr/>
        </p:nvGrpSpPr>
        <p:grpSpPr>
          <a:xfrm>
            <a:off x="4681001" y="3961267"/>
            <a:ext cx="196897" cy="128118"/>
            <a:chOff x="4681001" y="3961267"/>
            <a:chExt cx="196897" cy="128118"/>
          </a:xfrm>
        </p:grpSpPr>
        <p:sp>
          <p:nvSpPr>
            <p:cNvPr id="1577" name="Google Shape;1577;p70"/>
            <p:cNvSpPr/>
            <p:nvPr/>
          </p:nvSpPr>
          <p:spPr>
            <a:xfrm>
              <a:off x="4681001" y="3961267"/>
              <a:ext cx="196897" cy="128118"/>
            </a:xfrm>
            <a:custGeom>
              <a:avLst/>
              <a:gdLst/>
              <a:ahLst/>
              <a:cxnLst/>
              <a:rect l="l" t="t" r="r" b="b"/>
              <a:pathLst>
                <a:path w="8751" h="5733" extrusionOk="0">
                  <a:moveTo>
                    <a:pt x="665" y="1"/>
                  </a:moveTo>
                  <a:cubicBezTo>
                    <a:pt x="296" y="1"/>
                    <a:pt x="0" y="296"/>
                    <a:pt x="0" y="655"/>
                  </a:cubicBezTo>
                  <a:lnTo>
                    <a:pt x="0" y="5068"/>
                  </a:lnTo>
                  <a:cubicBezTo>
                    <a:pt x="0" y="5437"/>
                    <a:pt x="296" y="5733"/>
                    <a:pt x="665" y="5733"/>
                  </a:cubicBezTo>
                  <a:lnTo>
                    <a:pt x="8097" y="5733"/>
                  </a:lnTo>
                  <a:cubicBezTo>
                    <a:pt x="8455" y="5733"/>
                    <a:pt x="8751" y="5437"/>
                    <a:pt x="8751" y="5078"/>
                  </a:cubicBezTo>
                  <a:lnTo>
                    <a:pt x="8751" y="655"/>
                  </a:lnTo>
                  <a:cubicBezTo>
                    <a:pt x="8751" y="296"/>
                    <a:pt x="8455" y="1"/>
                    <a:pt x="8097" y="1"/>
                  </a:cubicBezTo>
                  <a:close/>
                </a:path>
              </a:pathLst>
            </a:custGeom>
            <a:solidFill>
              <a:srgbClr val="5A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0"/>
            <p:cNvSpPr/>
            <p:nvPr/>
          </p:nvSpPr>
          <p:spPr>
            <a:xfrm>
              <a:off x="4743461" y="4001381"/>
              <a:ext cx="72225" cy="44472"/>
            </a:xfrm>
            <a:custGeom>
              <a:avLst/>
              <a:gdLst/>
              <a:ahLst/>
              <a:cxnLst/>
              <a:rect l="l" t="t" r="r" b="b"/>
              <a:pathLst>
                <a:path w="3210" h="1990" extrusionOk="0">
                  <a:moveTo>
                    <a:pt x="1214" y="786"/>
                  </a:moveTo>
                  <a:cubicBezTo>
                    <a:pt x="1224" y="799"/>
                    <a:pt x="1234" y="811"/>
                    <a:pt x="1246" y="824"/>
                  </a:cubicBezTo>
                  <a:cubicBezTo>
                    <a:pt x="1246" y="993"/>
                    <a:pt x="1278" y="1161"/>
                    <a:pt x="1362" y="1320"/>
                  </a:cubicBezTo>
                  <a:cubicBezTo>
                    <a:pt x="1269" y="1155"/>
                    <a:pt x="1218" y="971"/>
                    <a:pt x="1214" y="786"/>
                  </a:cubicBezTo>
                  <a:close/>
                  <a:moveTo>
                    <a:pt x="1997" y="796"/>
                  </a:moveTo>
                  <a:cubicBezTo>
                    <a:pt x="1989" y="978"/>
                    <a:pt x="1939" y="1158"/>
                    <a:pt x="1848" y="1320"/>
                  </a:cubicBezTo>
                  <a:cubicBezTo>
                    <a:pt x="1932" y="1161"/>
                    <a:pt x="1964" y="993"/>
                    <a:pt x="1974" y="824"/>
                  </a:cubicBezTo>
                  <a:cubicBezTo>
                    <a:pt x="1982" y="815"/>
                    <a:pt x="1990" y="806"/>
                    <a:pt x="1997" y="796"/>
                  </a:cubicBezTo>
                  <a:close/>
                  <a:moveTo>
                    <a:pt x="1605" y="0"/>
                  </a:moveTo>
                  <a:cubicBezTo>
                    <a:pt x="1459" y="0"/>
                    <a:pt x="1337" y="58"/>
                    <a:pt x="1251" y="147"/>
                  </a:cubicBezTo>
                  <a:lnTo>
                    <a:pt x="1251" y="147"/>
                  </a:lnTo>
                  <a:lnTo>
                    <a:pt x="1246" y="138"/>
                  </a:lnTo>
                  <a:cubicBezTo>
                    <a:pt x="1238" y="151"/>
                    <a:pt x="1231" y="164"/>
                    <a:pt x="1224" y="177"/>
                  </a:cubicBezTo>
                  <a:lnTo>
                    <a:pt x="1224" y="177"/>
                  </a:lnTo>
                  <a:cubicBezTo>
                    <a:pt x="1149" y="268"/>
                    <a:pt x="1108" y="385"/>
                    <a:pt x="1111" y="504"/>
                  </a:cubicBezTo>
                  <a:lnTo>
                    <a:pt x="1111" y="504"/>
                  </a:lnTo>
                  <a:cubicBezTo>
                    <a:pt x="1073" y="734"/>
                    <a:pt x="1110" y="976"/>
                    <a:pt x="1225" y="1193"/>
                  </a:cubicBezTo>
                  <a:cubicBezTo>
                    <a:pt x="1021" y="1027"/>
                    <a:pt x="773" y="942"/>
                    <a:pt x="521" y="942"/>
                  </a:cubicBezTo>
                  <a:cubicBezTo>
                    <a:pt x="422" y="942"/>
                    <a:pt x="321" y="955"/>
                    <a:pt x="222" y="982"/>
                  </a:cubicBezTo>
                  <a:lnTo>
                    <a:pt x="349" y="1088"/>
                  </a:lnTo>
                  <a:cubicBezTo>
                    <a:pt x="421" y="1073"/>
                    <a:pt x="493" y="1065"/>
                    <a:pt x="565" y="1065"/>
                  </a:cubicBezTo>
                  <a:cubicBezTo>
                    <a:pt x="849" y="1065"/>
                    <a:pt x="1122" y="1179"/>
                    <a:pt x="1341" y="1373"/>
                  </a:cubicBezTo>
                  <a:cubicBezTo>
                    <a:pt x="1204" y="1267"/>
                    <a:pt x="1056" y="1183"/>
                    <a:pt x="887" y="1140"/>
                  </a:cubicBezTo>
                  <a:cubicBezTo>
                    <a:pt x="798" y="1119"/>
                    <a:pt x="708" y="1108"/>
                    <a:pt x="618" y="1108"/>
                  </a:cubicBezTo>
                  <a:cubicBezTo>
                    <a:pt x="401" y="1108"/>
                    <a:pt x="187" y="1172"/>
                    <a:pt x="1" y="1299"/>
                  </a:cubicBezTo>
                  <a:cubicBezTo>
                    <a:pt x="148" y="1573"/>
                    <a:pt x="412" y="1774"/>
                    <a:pt x="718" y="1848"/>
                  </a:cubicBezTo>
                  <a:cubicBezTo>
                    <a:pt x="803" y="1869"/>
                    <a:pt x="890" y="1879"/>
                    <a:pt x="978" y="1879"/>
                  </a:cubicBezTo>
                  <a:cubicBezTo>
                    <a:pt x="1067" y="1879"/>
                    <a:pt x="1156" y="1869"/>
                    <a:pt x="1246" y="1848"/>
                  </a:cubicBezTo>
                  <a:lnTo>
                    <a:pt x="1246" y="1848"/>
                  </a:lnTo>
                  <a:cubicBezTo>
                    <a:pt x="1139" y="1879"/>
                    <a:pt x="1028" y="1895"/>
                    <a:pt x="919" y="1895"/>
                  </a:cubicBezTo>
                  <a:cubicBezTo>
                    <a:pt x="662" y="1895"/>
                    <a:pt x="408" y="1810"/>
                    <a:pt x="201" y="1647"/>
                  </a:cubicBezTo>
                  <a:lnTo>
                    <a:pt x="43" y="1679"/>
                  </a:lnTo>
                  <a:cubicBezTo>
                    <a:pt x="43" y="1679"/>
                    <a:pt x="330" y="1990"/>
                    <a:pt x="802" y="1990"/>
                  </a:cubicBezTo>
                  <a:cubicBezTo>
                    <a:pt x="1030" y="1990"/>
                    <a:pt x="1302" y="1917"/>
                    <a:pt x="1605" y="1700"/>
                  </a:cubicBezTo>
                  <a:cubicBezTo>
                    <a:pt x="1905" y="1917"/>
                    <a:pt x="2175" y="1990"/>
                    <a:pt x="2404" y="1990"/>
                  </a:cubicBezTo>
                  <a:cubicBezTo>
                    <a:pt x="2875" y="1990"/>
                    <a:pt x="3167" y="1679"/>
                    <a:pt x="3167" y="1679"/>
                  </a:cubicBezTo>
                  <a:lnTo>
                    <a:pt x="3009" y="1647"/>
                  </a:lnTo>
                  <a:cubicBezTo>
                    <a:pt x="2802" y="1810"/>
                    <a:pt x="2548" y="1895"/>
                    <a:pt x="2291" y="1895"/>
                  </a:cubicBezTo>
                  <a:cubicBezTo>
                    <a:pt x="2182" y="1895"/>
                    <a:pt x="2071" y="1879"/>
                    <a:pt x="1964" y="1848"/>
                  </a:cubicBezTo>
                  <a:lnTo>
                    <a:pt x="1974" y="1848"/>
                  </a:lnTo>
                  <a:cubicBezTo>
                    <a:pt x="2059" y="1869"/>
                    <a:pt x="2146" y="1879"/>
                    <a:pt x="2234" y="1879"/>
                  </a:cubicBezTo>
                  <a:cubicBezTo>
                    <a:pt x="2323" y="1879"/>
                    <a:pt x="2412" y="1869"/>
                    <a:pt x="2502" y="1848"/>
                  </a:cubicBezTo>
                  <a:cubicBezTo>
                    <a:pt x="2798" y="1774"/>
                    <a:pt x="3062" y="1573"/>
                    <a:pt x="3209" y="1299"/>
                  </a:cubicBezTo>
                  <a:cubicBezTo>
                    <a:pt x="3022" y="1172"/>
                    <a:pt x="2809" y="1108"/>
                    <a:pt x="2592" y="1108"/>
                  </a:cubicBezTo>
                  <a:cubicBezTo>
                    <a:pt x="2502" y="1108"/>
                    <a:pt x="2412" y="1119"/>
                    <a:pt x="2323" y="1140"/>
                  </a:cubicBezTo>
                  <a:cubicBezTo>
                    <a:pt x="2154" y="1183"/>
                    <a:pt x="2006" y="1267"/>
                    <a:pt x="1879" y="1373"/>
                  </a:cubicBezTo>
                  <a:cubicBezTo>
                    <a:pt x="2090" y="1179"/>
                    <a:pt x="2368" y="1065"/>
                    <a:pt x="2649" y="1065"/>
                  </a:cubicBezTo>
                  <a:cubicBezTo>
                    <a:pt x="2720" y="1065"/>
                    <a:pt x="2791" y="1073"/>
                    <a:pt x="2861" y="1088"/>
                  </a:cubicBezTo>
                  <a:lnTo>
                    <a:pt x="2988" y="982"/>
                  </a:lnTo>
                  <a:cubicBezTo>
                    <a:pt x="2889" y="955"/>
                    <a:pt x="2788" y="942"/>
                    <a:pt x="2689" y="942"/>
                  </a:cubicBezTo>
                  <a:cubicBezTo>
                    <a:pt x="2437" y="942"/>
                    <a:pt x="2192" y="1027"/>
                    <a:pt x="1996" y="1193"/>
                  </a:cubicBezTo>
                  <a:cubicBezTo>
                    <a:pt x="2101" y="981"/>
                    <a:pt x="2137" y="745"/>
                    <a:pt x="2102" y="520"/>
                  </a:cubicBezTo>
                  <a:lnTo>
                    <a:pt x="2102" y="520"/>
                  </a:lnTo>
                  <a:cubicBezTo>
                    <a:pt x="2108" y="395"/>
                    <a:pt x="2065" y="271"/>
                    <a:pt x="1985" y="175"/>
                  </a:cubicBezTo>
                  <a:lnTo>
                    <a:pt x="1985" y="175"/>
                  </a:lnTo>
                  <a:cubicBezTo>
                    <a:pt x="1978" y="162"/>
                    <a:pt x="1971" y="150"/>
                    <a:pt x="1964" y="138"/>
                  </a:cubicBezTo>
                  <a:lnTo>
                    <a:pt x="1960" y="147"/>
                  </a:lnTo>
                  <a:lnTo>
                    <a:pt x="1960" y="147"/>
                  </a:lnTo>
                  <a:cubicBezTo>
                    <a:pt x="1873" y="58"/>
                    <a:pt x="1751" y="0"/>
                    <a:pt x="16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0"/>
            <p:cNvSpPr/>
            <p:nvPr/>
          </p:nvSpPr>
          <p:spPr>
            <a:xfrm>
              <a:off x="4758896" y="4060356"/>
              <a:ext cx="41355" cy="2369"/>
            </a:xfrm>
            <a:custGeom>
              <a:avLst/>
              <a:gdLst/>
              <a:ahLst/>
              <a:cxnLst/>
              <a:rect l="l" t="t" r="r" b="b"/>
              <a:pathLst>
                <a:path w="1838" h="106" extrusionOk="0">
                  <a:moveTo>
                    <a:pt x="1" y="0"/>
                  </a:moveTo>
                  <a:cubicBezTo>
                    <a:pt x="64" y="32"/>
                    <a:pt x="138" y="74"/>
                    <a:pt x="201" y="106"/>
                  </a:cubicBezTo>
                  <a:lnTo>
                    <a:pt x="1626" y="106"/>
                  </a:lnTo>
                  <a:cubicBezTo>
                    <a:pt x="1700" y="74"/>
                    <a:pt x="1774" y="32"/>
                    <a:pt x="18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0"/>
            <p:cNvSpPr/>
            <p:nvPr/>
          </p:nvSpPr>
          <p:spPr>
            <a:xfrm>
              <a:off x="4766254" y="4063887"/>
              <a:ext cx="26393" cy="2145"/>
            </a:xfrm>
            <a:custGeom>
              <a:avLst/>
              <a:gdLst/>
              <a:ahLst/>
              <a:cxnLst/>
              <a:rect l="l" t="t" r="r" b="b"/>
              <a:pathLst>
                <a:path w="1173" h="96" extrusionOk="0">
                  <a:moveTo>
                    <a:pt x="1" y="1"/>
                  </a:moveTo>
                  <a:cubicBezTo>
                    <a:pt x="191" y="64"/>
                    <a:pt x="389" y="96"/>
                    <a:pt x="587" y="96"/>
                  </a:cubicBezTo>
                  <a:cubicBezTo>
                    <a:pt x="785" y="96"/>
                    <a:pt x="983" y="64"/>
                    <a:pt x="117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0"/>
            <p:cNvSpPr/>
            <p:nvPr/>
          </p:nvSpPr>
          <p:spPr>
            <a:xfrm>
              <a:off x="4750121" y="4053026"/>
              <a:ext cx="58680" cy="1676"/>
            </a:xfrm>
            <a:custGeom>
              <a:avLst/>
              <a:gdLst/>
              <a:ahLst/>
              <a:cxnLst/>
              <a:rect l="l" t="t" r="r" b="b"/>
              <a:pathLst>
                <a:path w="2608" h="75" extrusionOk="0">
                  <a:moveTo>
                    <a:pt x="0" y="1"/>
                  </a:moveTo>
                  <a:cubicBezTo>
                    <a:pt x="21" y="22"/>
                    <a:pt x="42" y="43"/>
                    <a:pt x="74" y="75"/>
                  </a:cubicBezTo>
                  <a:lnTo>
                    <a:pt x="2544" y="75"/>
                  </a:lnTo>
                  <a:cubicBezTo>
                    <a:pt x="2565" y="43"/>
                    <a:pt x="2586" y="22"/>
                    <a:pt x="260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0"/>
            <p:cNvSpPr/>
            <p:nvPr/>
          </p:nvSpPr>
          <p:spPr>
            <a:xfrm>
              <a:off x="4753676" y="4056579"/>
              <a:ext cx="51547" cy="1900"/>
            </a:xfrm>
            <a:custGeom>
              <a:avLst/>
              <a:gdLst/>
              <a:ahLst/>
              <a:cxnLst/>
              <a:rect l="l" t="t" r="r" b="b"/>
              <a:pathLst>
                <a:path w="2291" h="85" extrusionOk="0">
                  <a:moveTo>
                    <a:pt x="0" y="0"/>
                  </a:moveTo>
                  <a:cubicBezTo>
                    <a:pt x="43" y="32"/>
                    <a:pt x="74" y="64"/>
                    <a:pt x="117" y="85"/>
                  </a:cubicBezTo>
                  <a:lnTo>
                    <a:pt x="2185" y="85"/>
                  </a:lnTo>
                  <a:cubicBezTo>
                    <a:pt x="2217" y="53"/>
                    <a:pt x="2259" y="32"/>
                    <a:pt x="229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0"/>
            <p:cNvSpPr/>
            <p:nvPr/>
          </p:nvSpPr>
          <p:spPr>
            <a:xfrm>
              <a:off x="4746791" y="4041718"/>
              <a:ext cx="65340" cy="9453"/>
            </a:xfrm>
            <a:custGeom>
              <a:avLst/>
              <a:gdLst/>
              <a:ahLst/>
              <a:cxnLst/>
              <a:rect l="l" t="t" r="r" b="b"/>
              <a:pathLst>
                <a:path w="2904" h="423" extrusionOk="0">
                  <a:moveTo>
                    <a:pt x="1457" y="0"/>
                  </a:moveTo>
                  <a:lnTo>
                    <a:pt x="1415" y="32"/>
                  </a:lnTo>
                  <a:cubicBezTo>
                    <a:pt x="1356" y="84"/>
                    <a:pt x="1292" y="131"/>
                    <a:pt x="1224" y="170"/>
                  </a:cubicBezTo>
                  <a:lnTo>
                    <a:pt x="1224" y="170"/>
                  </a:lnTo>
                  <a:cubicBezTo>
                    <a:pt x="1299" y="154"/>
                    <a:pt x="1376" y="145"/>
                    <a:pt x="1453" y="145"/>
                  </a:cubicBezTo>
                  <a:cubicBezTo>
                    <a:pt x="1531" y="145"/>
                    <a:pt x="1610" y="154"/>
                    <a:pt x="1687" y="171"/>
                  </a:cubicBezTo>
                  <a:lnTo>
                    <a:pt x="1687" y="171"/>
                  </a:lnTo>
                  <a:cubicBezTo>
                    <a:pt x="1619" y="131"/>
                    <a:pt x="1555" y="85"/>
                    <a:pt x="1499" y="32"/>
                  </a:cubicBezTo>
                  <a:lnTo>
                    <a:pt x="1457" y="0"/>
                  </a:lnTo>
                  <a:close/>
                  <a:moveTo>
                    <a:pt x="1687" y="171"/>
                  </a:moveTo>
                  <a:lnTo>
                    <a:pt x="1687" y="171"/>
                  </a:lnTo>
                  <a:cubicBezTo>
                    <a:pt x="1782" y="225"/>
                    <a:pt x="1885" y="264"/>
                    <a:pt x="1993" y="287"/>
                  </a:cubicBezTo>
                  <a:lnTo>
                    <a:pt x="1993" y="287"/>
                  </a:lnTo>
                  <a:cubicBezTo>
                    <a:pt x="1896" y="232"/>
                    <a:pt x="1793" y="194"/>
                    <a:pt x="1687" y="171"/>
                  </a:cubicBezTo>
                  <a:close/>
                  <a:moveTo>
                    <a:pt x="1224" y="170"/>
                  </a:moveTo>
                  <a:lnTo>
                    <a:pt x="1224" y="170"/>
                  </a:lnTo>
                  <a:cubicBezTo>
                    <a:pt x="1117" y="193"/>
                    <a:pt x="1013" y="232"/>
                    <a:pt x="916" y="287"/>
                  </a:cubicBezTo>
                  <a:lnTo>
                    <a:pt x="916" y="287"/>
                  </a:lnTo>
                  <a:cubicBezTo>
                    <a:pt x="1024" y="265"/>
                    <a:pt x="1128" y="225"/>
                    <a:pt x="1224" y="170"/>
                  </a:cubicBezTo>
                  <a:close/>
                  <a:moveTo>
                    <a:pt x="916" y="287"/>
                  </a:moveTo>
                  <a:cubicBezTo>
                    <a:pt x="855" y="300"/>
                    <a:pt x="792" y="306"/>
                    <a:pt x="729" y="306"/>
                  </a:cubicBezTo>
                  <a:lnTo>
                    <a:pt x="0" y="306"/>
                  </a:lnTo>
                  <a:cubicBezTo>
                    <a:pt x="21" y="349"/>
                    <a:pt x="53" y="380"/>
                    <a:pt x="85" y="423"/>
                  </a:cubicBezTo>
                  <a:lnTo>
                    <a:pt x="729" y="423"/>
                  </a:lnTo>
                  <a:cubicBezTo>
                    <a:pt x="787" y="370"/>
                    <a:pt x="850" y="325"/>
                    <a:pt x="916" y="287"/>
                  </a:cubicBezTo>
                  <a:close/>
                  <a:moveTo>
                    <a:pt x="1993" y="287"/>
                  </a:moveTo>
                  <a:cubicBezTo>
                    <a:pt x="2060" y="324"/>
                    <a:pt x="2125" y="370"/>
                    <a:pt x="2185" y="423"/>
                  </a:cubicBezTo>
                  <a:lnTo>
                    <a:pt x="2829" y="423"/>
                  </a:lnTo>
                  <a:cubicBezTo>
                    <a:pt x="2861" y="380"/>
                    <a:pt x="2882" y="349"/>
                    <a:pt x="2903" y="306"/>
                  </a:cubicBezTo>
                  <a:lnTo>
                    <a:pt x="2185" y="306"/>
                  </a:lnTo>
                  <a:cubicBezTo>
                    <a:pt x="2121" y="306"/>
                    <a:pt x="2056" y="300"/>
                    <a:pt x="1993" y="287"/>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0"/>
            <p:cNvSpPr/>
            <p:nvPr/>
          </p:nvSpPr>
          <p:spPr>
            <a:xfrm>
              <a:off x="4772441" y="3984509"/>
              <a:ext cx="14040" cy="12962"/>
            </a:xfrm>
            <a:custGeom>
              <a:avLst/>
              <a:gdLst/>
              <a:ahLst/>
              <a:cxnLst/>
              <a:rect l="l" t="t" r="r" b="b"/>
              <a:pathLst>
                <a:path w="624" h="580" extrusionOk="0">
                  <a:moveTo>
                    <a:pt x="313" y="1"/>
                  </a:moveTo>
                  <a:cubicBezTo>
                    <a:pt x="304" y="1"/>
                    <a:pt x="296" y="6"/>
                    <a:pt x="296" y="16"/>
                  </a:cubicBezTo>
                  <a:lnTo>
                    <a:pt x="233" y="206"/>
                  </a:lnTo>
                  <a:lnTo>
                    <a:pt x="32" y="206"/>
                  </a:lnTo>
                  <a:cubicBezTo>
                    <a:pt x="11" y="206"/>
                    <a:pt x="0" y="228"/>
                    <a:pt x="21" y="238"/>
                  </a:cubicBezTo>
                  <a:lnTo>
                    <a:pt x="180" y="365"/>
                  </a:lnTo>
                  <a:lnTo>
                    <a:pt x="116" y="555"/>
                  </a:lnTo>
                  <a:cubicBezTo>
                    <a:pt x="116" y="570"/>
                    <a:pt x="128" y="580"/>
                    <a:pt x="138" y="580"/>
                  </a:cubicBezTo>
                  <a:cubicBezTo>
                    <a:pt x="142" y="580"/>
                    <a:pt x="145" y="579"/>
                    <a:pt x="148" y="576"/>
                  </a:cubicBezTo>
                  <a:lnTo>
                    <a:pt x="317" y="460"/>
                  </a:lnTo>
                  <a:lnTo>
                    <a:pt x="475" y="576"/>
                  </a:lnTo>
                  <a:cubicBezTo>
                    <a:pt x="481" y="579"/>
                    <a:pt x="487" y="580"/>
                    <a:pt x="492" y="580"/>
                  </a:cubicBezTo>
                  <a:cubicBezTo>
                    <a:pt x="505" y="580"/>
                    <a:pt x="515" y="570"/>
                    <a:pt x="507" y="555"/>
                  </a:cubicBezTo>
                  <a:lnTo>
                    <a:pt x="454" y="365"/>
                  </a:lnTo>
                  <a:lnTo>
                    <a:pt x="613" y="238"/>
                  </a:lnTo>
                  <a:cubicBezTo>
                    <a:pt x="623" y="228"/>
                    <a:pt x="623" y="206"/>
                    <a:pt x="602" y="206"/>
                  </a:cubicBezTo>
                  <a:lnTo>
                    <a:pt x="401" y="206"/>
                  </a:lnTo>
                  <a:lnTo>
                    <a:pt x="338" y="16"/>
                  </a:lnTo>
                  <a:cubicBezTo>
                    <a:pt x="333" y="6"/>
                    <a:pt x="322" y="1"/>
                    <a:pt x="31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0"/>
            <p:cNvSpPr/>
            <p:nvPr/>
          </p:nvSpPr>
          <p:spPr>
            <a:xfrm>
              <a:off x="4755566" y="3992777"/>
              <a:ext cx="9540" cy="9274"/>
            </a:xfrm>
            <a:custGeom>
              <a:avLst/>
              <a:gdLst/>
              <a:ahLst/>
              <a:cxnLst/>
              <a:rect l="l" t="t" r="r" b="b"/>
              <a:pathLst>
                <a:path w="424" h="415" extrusionOk="0">
                  <a:moveTo>
                    <a:pt x="97" y="1"/>
                  </a:moveTo>
                  <a:cubicBezTo>
                    <a:pt x="91" y="1"/>
                    <a:pt x="85" y="8"/>
                    <a:pt x="85" y="16"/>
                  </a:cubicBezTo>
                  <a:lnTo>
                    <a:pt x="96" y="37"/>
                  </a:lnTo>
                  <a:lnTo>
                    <a:pt x="128" y="164"/>
                  </a:lnTo>
                  <a:lnTo>
                    <a:pt x="11" y="248"/>
                  </a:lnTo>
                  <a:cubicBezTo>
                    <a:pt x="1" y="248"/>
                    <a:pt x="11" y="269"/>
                    <a:pt x="22" y="269"/>
                  </a:cubicBezTo>
                  <a:lnTo>
                    <a:pt x="159" y="269"/>
                  </a:lnTo>
                  <a:lnTo>
                    <a:pt x="191" y="406"/>
                  </a:lnTo>
                  <a:cubicBezTo>
                    <a:pt x="196" y="412"/>
                    <a:pt x="201" y="414"/>
                    <a:pt x="207" y="414"/>
                  </a:cubicBezTo>
                  <a:cubicBezTo>
                    <a:pt x="212" y="414"/>
                    <a:pt x="217" y="412"/>
                    <a:pt x="223" y="406"/>
                  </a:cubicBezTo>
                  <a:lnTo>
                    <a:pt x="265" y="269"/>
                  </a:lnTo>
                  <a:lnTo>
                    <a:pt x="402" y="269"/>
                  </a:lnTo>
                  <a:cubicBezTo>
                    <a:pt x="423" y="269"/>
                    <a:pt x="423" y="259"/>
                    <a:pt x="413" y="248"/>
                  </a:cubicBezTo>
                  <a:lnTo>
                    <a:pt x="307" y="164"/>
                  </a:lnTo>
                  <a:lnTo>
                    <a:pt x="349" y="26"/>
                  </a:lnTo>
                  <a:cubicBezTo>
                    <a:pt x="357" y="19"/>
                    <a:pt x="354" y="11"/>
                    <a:pt x="344" y="11"/>
                  </a:cubicBezTo>
                  <a:cubicBezTo>
                    <a:pt x="340" y="11"/>
                    <a:pt x="334" y="13"/>
                    <a:pt x="328" y="16"/>
                  </a:cubicBezTo>
                  <a:lnTo>
                    <a:pt x="212" y="90"/>
                  </a:lnTo>
                  <a:lnTo>
                    <a:pt x="106" y="5"/>
                  </a:lnTo>
                  <a:cubicBezTo>
                    <a:pt x="103" y="2"/>
                    <a:pt x="100" y="1"/>
                    <a:pt x="9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0"/>
            <p:cNvSpPr/>
            <p:nvPr/>
          </p:nvSpPr>
          <p:spPr>
            <a:xfrm>
              <a:off x="4745126" y="4005918"/>
              <a:ext cx="9293" cy="9028"/>
            </a:xfrm>
            <a:custGeom>
              <a:avLst/>
              <a:gdLst/>
              <a:ahLst/>
              <a:cxnLst/>
              <a:rect l="l" t="t" r="r" b="b"/>
              <a:pathLst>
                <a:path w="413" h="404" extrusionOk="0">
                  <a:moveTo>
                    <a:pt x="11" y="135"/>
                  </a:moveTo>
                  <a:cubicBezTo>
                    <a:pt x="8" y="140"/>
                    <a:pt x="11" y="146"/>
                    <a:pt x="22" y="146"/>
                  </a:cubicBezTo>
                  <a:lnTo>
                    <a:pt x="11" y="135"/>
                  </a:lnTo>
                  <a:close/>
                  <a:moveTo>
                    <a:pt x="233" y="0"/>
                  </a:moveTo>
                  <a:cubicBezTo>
                    <a:pt x="227" y="0"/>
                    <a:pt x="222" y="3"/>
                    <a:pt x="222" y="8"/>
                  </a:cubicBezTo>
                  <a:lnTo>
                    <a:pt x="159" y="146"/>
                  </a:lnTo>
                  <a:lnTo>
                    <a:pt x="32" y="125"/>
                  </a:lnTo>
                  <a:cubicBezTo>
                    <a:pt x="22" y="125"/>
                    <a:pt x="14" y="129"/>
                    <a:pt x="11" y="134"/>
                  </a:cubicBezTo>
                  <a:lnTo>
                    <a:pt x="11" y="134"/>
                  </a:lnTo>
                  <a:lnTo>
                    <a:pt x="0" y="125"/>
                  </a:lnTo>
                  <a:lnTo>
                    <a:pt x="11" y="135"/>
                  </a:lnTo>
                  <a:lnTo>
                    <a:pt x="11" y="135"/>
                  </a:lnTo>
                  <a:cubicBezTo>
                    <a:pt x="11" y="135"/>
                    <a:pt x="11" y="135"/>
                    <a:pt x="11" y="134"/>
                  </a:cubicBezTo>
                  <a:lnTo>
                    <a:pt x="11" y="134"/>
                  </a:lnTo>
                  <a:lnTo>
                    <a:pt x="106" y="220"/>
                  </a:lnTo>
                  <a:lnTo>
                    <a:pt x="43" y="357"/>
                  </a:lnTo>
                  <a:cubicBezTo>
                    <a:pt x="35" y="364"/>
                    <a:pt x="44" y="372"/>
                    <a:pt x="53" y="372"/>
                  </a:cubicBezTo>
                  <a:cubicBezTo>
                    <a:pt x="57" y="372"/>
                    <a:pt x="61" y="370"/>
                    <a:pt x="64" y="367"/>
                  </a:cubicBezTo>
                  <a:lnTo>
                    <a:pt x="180" y="304"/>
                  </a:lnTo>
                  <a:lnTo>
                    <a:pt x="285" y="399"/>
                  </a:lnTo>
                  <a:cubicBezTo>
                    <a:pt x="289" y="402"/>
                    <a:pt x="292" y="403"/>
                    <a:pt x="294" y="403"/>
                  </a:cubicBezTo>
                  <a:cubicBezTo>
                    <a:pt x="301" y="403"/>
                    <a:pt x="307" y="396"/>
                    <a:pt x="307" y="388"/>
                  </a:cubicBezTo>
                  <a:lnTo>
                    <a:pt x="285" y="251"/>
                  </a:lnTo>
                  <a:lnTo>
                    <a:pt x="402" y="188"/>
                  </a:lnTo>
                  <a:cubicBezTo>
                    <a:pt x="412" y="177"/>
                    <a:pt x="412" y="167"/>
                    <a:pt x="402" y="156"/>
                  </a:cubicBezTo>
                  <a:lnTo>
                    <a:pt x="275" y="146"/>
                  </a:lnTo>
                  <a:lnTo>
                    <a:pt x="243" y="8"/>
                  </a:lnTo>
                  <a:cubicBezTo>
                    <a:pt x="243" y="3"/>
                    <a:pt x="238" y="0"/>
                    <a:pt x="23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0"/>
            <p:cNvSpPr/>
            <p:nvPr/>
          </p:nvSpPr>
          <p:spPr>
            <a:xfrm>
              <a:off x="4794761" y="3992777"/>
              <a:ext cx="9293" cy="9274"/>
            </a:xfrm>
            <a:custGeom>
              <a:avLst/>
              <a:gdLst/>
              <a:ahLst/>
              <a:cxnLst/>
              <a:rect l="l" t="t" r="r" b="b"/>
              <a:pathLst>
                <a:path w="413" h="415" extrusionOk="0">
                  <a:moveTo>
                    <a:pt x="326" y="1"/>
                  </a:moveTo>
                  <a:cubicBezTo>
                    <a:pt x="323" y="1"/>
                    <a:pt x="320" y="2"/>
                    <a:pt x="317" y="5"/>
                  </a:cubicBezTo>
                  <a:lnTo>
                    <a:pt x="212" y="90"/>
                  </a:lnTo>
                  <a:lnTo>
                    <a:pt x="96" y="16"/>
                  </a:lnTo>
                  <a:cubicBezTo>
                    <a:pt x="92" y="9"/>
                    <a:pt x="88" y="7"/>
                    <a:pt x="84" y="7"/>
                  </a:cubicBezTo>
                  <a:cubicBezTo>
                    <a:pt x="75" y="7"/>
                    <a:pt x="67" y="19"/>
                    <a:pt x="74" y="26"/>
                  </a:cubicBezTo>
                  <a:lnTo>
                    <a:pt x="117" y="164"/>
                  </a:lnTo>
                  <a:lnTo>
                    <a:pt x="11" y="248"/>
                  </a:lnTo>
                  <a:cubicBezTo>
                    <a:pt x="1" y="259"/>
                    <a:pt x="1" y="269"/>
                    <a:pt x="22" y="269"/>
                  </a:cubicBezTo>
                  <a:lnTo>
                    <a:pt x="148" y="269"/>
                  </a:lnTo>
                  <a:lnTo>
                    <a:pt x="201" y="406"/>
                  </a:lnTo>
                  <a:cubicBezTo>
                    <a:pt x="201" y="412"/>
                    <a:pt x="206" y="414"/>
                    <a:pt x="212" y="414"/>
                  </a:cubicBezTo>
                  <a:cubicBezTo>
                    <a:pt x="217" y="414"/>
                    <a:pt x="222" y="412"/>
                    <a:pt x="222" y="406"/>
                  </a:cubicBezTo>
                  <a:lnTo>
                    <a:pt x="264" y="269"/>
                  </a:lnTo>
                  <a:lnTo>
                    <a:pt x="402" y="269"/>
                  </a:lnTo>
                  <a:cubicBezTo>
                    <a:pt x="412" y="269"/>
                    <a:pt x="412" y="259"/>
                    <a:pt x="402" y="248"/>
                  </a:cubicBezTo>
                  <a:lnTo>
                    <a:pt x="296" y="164"/>
                  </a:lnTo>
                  <a:lnTo>
                    <a:pt x="328" y="37"/>
                  </a:lnTo>
                  <a:lnTo>
                    <a:pt x="338" y="16"/>
                  </a:lnTo>
                  <a:cubicBezTo>
                    <a:pt x="338" y="8"/>
                    <a:pt x="333" y="1"/>
                    <a:pt x="32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0"/>
            <p:cNvSpPr/>
            <p:nvPr/>
          </p:nvSpPr>
          <p:spPr>
            <a:xfrm>
              <a:off x="4805201" y="4005918"/>
              <a:ext cx="9540" cy="9028"/>
            </a:xfrm>
            <a:custGeom>
              <a:avLst/>
              <a:gdLst/>
              <a:ahLst/>
              <a:cxnLst/>
              <a:rect l="l" t="t" r="r" b="b"/>
              <a:pathLst>
                <a:path w="424" h="404" extrusionOk="0">
                  <a:moveTo>
                    <a:pt x="406" y="141"/>
                  </a:moveTo>
                  <a:lnTo>
                    <a:pt x="402" y="146"/>
                  </a:lnTo>
                  <a:cubicBezTo>
                    <a:pt x="405" y="146"/>
                    <a:pt x="406" y="144"/>
                    <a:pt x="406" y="141"/>
                  </a:cubicBezTo>
                  <a:close/>
                  <a:moveTo>
                    <a:pt x="186" y="0"/>
                  </a:moveTo>
                  <a:cubicBezTo>
                    <a:pt x="180" y="0"/>
                    <a:pt x="175" y="3"/>
                    <a:pt x="170" y="8"/>
                  </a:cubicBezTo>
                  <a:lnTo>
                    <a:pt x="149" y="146"/>
                  </a:lnTo>
                  <a:lnTo>
                    <a:pt x="12" y="156"/>
                  </a:lnTo>
                  <a:cubicBezTo>
                    <a:pt x="1" y="167"/>
                    <a:pt x="1" y="177"/>
                    <a:pt x="12" y="188"/>
                  </a:cubicBezTo>
                  <a:lnTo>
                    <a:pt x="138" y="251"/>
                  </a:lnTo>
                  <a:lnTo>
                    <a:pt x="107" y="388"/>
                  </a:lnTo>
                  <a:cubicBezTo>
                    <a:pt x="107" y="396"/>
                    <a:pt x="117" y="403"/>
                    <a:pt x="123" y="403"/>
                  </a:cubicBezTo>
                  <a:cubicBezTo>
                    <a:pt x="126" y="403"/>
                    <a:pt x="128" y="402"/>
                    <a:pt x="128" y="399"/>
                  </a:cubicBezTo>
                  <a:lnTo>
                    <a:pt x="233" y="304"/>
                  </a:lnTo>
                  <a:lnTo>
                    <a:pt x="360" y="367"/>
                  </a:lnTo>
                  <a:cubicBezTo>
                    <a:pt x="363" y="370"/>
                    <a:pt x="366" y="372"/>
                    <a:pt x="369" y="372"/>
                  </a:cubicBezTo>
                  <a:cubicBezTo>
                    <a:pt x="376" y="372"/>
                    <a:pt x="381" y="364"/>
                    <a:pt x="381" y="357"/>
                  </a:cubicBezTo>
                  <a:lnTo>
                    <a:pt x="318" y="220"/>
                  </a:lnTo>
                  <a:lnTo>
                    <a:pt x="406" y="140"/>
                  </a:lnTo>
                  <a:lnTo>
                    <a:pt x="406" y="140"/>
                  </a:lnTo>
                  <a:cubicBezTo>
                    <a:pt x="406" y="140"/>
                    <a:pt x="406" y="141"/>
                    <a:pt x="406" y="141"/>
                  </a:cubicBezTo>
                  <a:lnTo>
                    <a:pt x="423" y="125"/>
                  </a:lnTo>
                  <a:lnTo>
                    <a:pt x="406" y="140"/>
                  </a:lnTo>
                  <a:lnTo>
                    <a:pt x="406" y="140"/>
                  </a:lnTo>
                  <a:cubicBezTo>
                    <a:pt x="405" y="133"/>
                    <a:pt x="398" y="125"/>
                    <a:pt x="392" y="125"/>
                  </a:cubicBezTo>
                  <a:lnTo>
                    <a:pt x="254" y="146"/>
                  </a:lnTo>
                  <a:lnTo>
                    <a:pt x="202" y="8"/>
                  </a:lnTo>
                  <a:cubicBezTo>
                    <a:pt x="196" y="3"/>
                    <a:pt x="191" y="0"/>
                    <a:pt x="18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70"/>
          <p:cNvGrpSpPr/>
          <p:nvPr/>
        </p:nvGrpSpPr>
        <p:grpSpPr>
          <a:xfrm>
            <a:off x="4265854" y="3961267"/>
            <a:ext cx="196897" cy="128118"/>
            <a:chOff x="4265854" y="3961267"/>
            <a:chExt cx="196897" cy="128118"/>
          </a:xfrm>
        </p:grpSpPr>
        <p:sp>
          <p:nvSpPr>
            <p:cNvPr id="1590" name="Google Shape;1590;p70"/>
            <p:cNvSpPr/>
            <p:nvPr/>
          </p:nvSpPr>
          <p:spPr>
            <a:xfrm>
              <a:off x="4265854" y="4046434"/>
              <a:ext cx="196897" cy="42952"/>
            </a:xfrm>
            <a:custGeom>
              <a:avLst/>
              <a:gdLst/>
              <a:ahLst/>
              <a:cxnLst/>
              <a:rect l="l" t="t" r="r" b="b"/>
              <a:pathLst>
                <a:path w="8751" h="1922" extrusionOk="0">
                  <a:moveTo>
                    <a:pt x="0" y="0"/>
                  </a:moveTo>
                  <a:lnTo>
                    <a:pt x="0" y="1257"/>
                  </a:lnTo>
                  <a:cubicBezTo>
                    <a:pt x="0" y="1626"/>
                    <a:pt x="296" y="1922"/>
                    <a:pt x="665" y="1922"/>
                  </a:cubicBezTo>
                  <a:lnTo>
                    <a:pt x="8086" y="1922"/>
                  </a:lnTo>
                  <a:cubicBezTo>
                    <a:pt x="8455" y="1922"/>
                    <a:pt x="8751" y="1626"/>
                    <a:pt x="8751" y="1257"/>
                  </a:cubicBezTo>
                  <a:lnTo>
                    <a:pt x="875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0"/>
            <p:cNvSpPr/>
            <p:nvPr/>
          </p:nvSpPr>
          <p:spPr>
            <a:xfrm>
              <a:off x="4265854" y="3961267"/>
              <a:ext cx="196672" cy="42728"/>
            </a:xfrm>
            <a:custGeom>
              <a:avLst/>
              <a:gdLst/>
              <a:ahLst/>
              <a:cxnLst/>
              <a:rect l="l" t="t" r="r" b="b"/>
              <a:pathLst>
                <a:path w="8741" h="1912" extrusionOk="0">
                  <a:moveTo>
                    <a:pt x="655" y="1"/>
                  </a:moveTo>
                  <a:cubicBezTo>
                    <a:pt x="296" y="1"/>
                    <a:pt x="0" y="296"/>
                    <a:pt x="0" y="655"/>
                  </a:cubicBezTo>
                  <a:lnTo>
                    <a:pt x="0" y="1911"/>
                  </a:lnTo>
                  <a:lnTo>
                    <a:pt x="8740" y="1911"/>
                  </a:lnTo>
                  <a:lnTo>
                    <a:pt x="8740" y="655"/>
                  </a:lnTo>
                  <a:cubicBezTo>
                    <a:pt x="8740" y="296"/>
                    <a:pt x="8445"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0"/>
            <p:cNvSpPr/>
            <p:nvPr/>
          </p:nvSpPr>
          <p:spPr>
            <a:xfrm>
              <a:off x="4265854" y="4003973"/>
              <a:ext cx="196672" cy="42706"/>
            </a:xfrm>
            <a:custGeom>
              <a:avLst/>
              <a:gdLst/>
              <a:ahLst/>
              <a:cxnLst/>
              <a:rect l="l" t="t" r="r" b="b"/>
              <a:pathLst>
                <a:path w="8741" h="1911" extrusionOk="0">
                  <a:moveTo>
                    <a:pt x="0" y="0"/>
                  </a:moveTo>
                  <a:lnTo>
                    <a:pt x="0" y="1911"/>
                  </a:lnTo>
                  <a:lnTo>
                    <a:pt x="8740" y="1911"/>
                  </a:lnTo>
                  <a:lnTo>
                    <a:pt x="8740"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1593;p70"/>
          <p:cNvGrpSpPr/>
          <p:nvPr/>
        </p:nvGrpSpPr>
        <p:grpSpPr>
          <a:xfrm>
            <a:off x="3850459" y="3961267"/>
            <a:ext cx="196920" cy="128118"/>
            <a:chOff x="3850459" y="3961267"/>
            <a:chExt cx="196920" cy="128118"/>
          </a:xfrm>
        </p:grpSpPr>
        <p:sp>
          <p:nvSpPr>
            <p:cNvPr id="1594" name="Google Shape;1594;p70"/>
            <p:cNvSpPr/>
            <p:nvPr/>
          </p:nvSpPr>
          <p:spPr>
            <a:xfrm>
              <a:off x="3850931" y="3961267"/>
              <a:ext cx="195975" cy="11822"/>
            </a:xfrm>
            <a:custGeom>
              <a:avLst/>
              <a:gdLst/>
              <a:ahLst/>
              <a:cxnLst/>
              <a:rect l="l" t="t" r="r" b="b"/>
              <a:pathLst>
                <a:path w="8710" h="529" extrusionOk="0">
                  <a:moveTo>
                    <a:pt x="645" y="1"/>
                  </a:moveTo>
                  <a:cubicBezTo>
                    <a:pt x="328" y="1"/>
                    <a:pt x="64" y="223"/>
                    <a:pt x="1" y="529"/>
                  </a:cubicBezTo>
                  <a:lnTo>
                    <a:pt x="8709" y="529"/>
                  </a:lnTo>
                  <a:cubicBezTo>
                    <a:pt x="8646" y="223"/>
                    <a:pt x="8382" y="1"/>
                    <a:pt x="8065"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0"/>
            <p:cNvSpPr/>
            <p:nvPr/>
          </p:nvSpPr>
          <p:spPr>
            <a:xfrm>
              <a:off x="3850706" y="3972843"/>
              <a:ext cx="196425" cy="11799"/>
            </a:xfrm>
            <a:custGeom>
              <a:avLst/>
              <a:gdLst/>
              <a:ahLst/>
              <a:cxnLst/>
              <a:rect l="l" t="t" r="r" b="b"/>
              <a:pathLst>
                <a:path w="8730" h="528" extrusionOk="0">
                  <a:moveTo>
                    <a:pt x="11" y="0"/>
                  </a:moveTo>
                  <a:cubicBezTo>
                    <a:pt x="0" y="53"/>
                    <a:pt x="0" y="95"/>
                    <a:pt x="0" y="137"/>
                  </a:cubicBezTo>
                  <a:lnTo>
                    <a:pt x="0" y="528"/>
                  </a:lnTo>
                  <a:lnTo>
                    <a:pt x="8730" y="528"/>
                  </a:lnTo>
                  <a:lnTo>
                    <a:pt x="8730" y="137"/>
                  </a:lnTo>
                  <a:cubicBezTo>
                    <a:pt x="8730" y="95"/>
                    <a:pt x="8730" y="53"/>
                    <a:pt x="8719" y="11"/>
                  </a:cubicBezTo>
                  <a:lnTo>
                    <a:pt x="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0"/>
            <p:cNvSpPr/>
            <p:nvPr/>
          </p:nvSpPr>
          <p:spPr>
            <a:xfrm>
              <a:off x="3850706" y="3984620"/>
              <a:ext cx="196672" cy="11598"/>
            </a:xfrm>
            <a:custGeom>
              <a:avLst/>
              <a:gdLst/>
              <a:ahLst/>
              <a:cxnLst/>
              <a:rect l="l" t="t" r="r" b="b"/>
              <a:pathLst>
                <a:path w="8741" h="519" extrusionOk="0">
                  <a:moveTo>
                    <a:pt x="0" y="1"/>
                  </a:moveTo>
                  <a:lnTo>
                    <a:pt x="0" y="518"/>
                  </a:lnTo>
                  <a:lnTo>
                    <a:pt x="8740" y="518"/>
                  </a:lnTo>
                  <a:lnTo>
                    <a:pt x="874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0"/>
            <p:cNvSpPr/>
            <p:nvPr/>
          </p:nvSpPr>
          <p:spPr>
            <a:xfrm>
              <a:off x="3850706" y="3996196"/>
              <a:ext cx="196672" cy="11576"/>
            </a:xfrm>
            <a:custGeom>
              <a:avLst/>
              <a:gdLst/>
              <a:ahLst/>
              <a:cxnLst/>
              <a:rect l="l" t="t" r="r" b="b"/>
              <a:pathLst>
                <a:path w="8741" h="518" extrusionOk="0">
                  <a:moveTo>
                    <a:pt x="0" y="0"/>
                  </a:moveTo>
                  <a:lnTo>
                    <a:pt x="0" y="517"/>
                  </a:lnTo>
                  <a:lnTo>
                    <a:pt x="8740" y="517"/>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0"/>
            <p:cNvSpPr/>
            <p:nvPr/>
          </p:nvSpPr>
          <p:spPr>
            <a:xfrm>
              <a:off x="3850706" y="4007750"/>
              <a:ext cx="196425" cy="11822"/>
            </a:xfrm>
            <a:custGeom>
              <a:avLst/>
              <a:gdLst/>
              <a:ahLst/>
              <a:cxnLst/>
              <a:rect l="l" t="t" r="r" b="b"/>
              <a:pathLst>
                <a:path w="8730" h="529" extrusionOk="0">
                  <a:moveTo>
                    <a:pt x="0" y="0"/>
                  </a:moveTo>
                  <a:lnTo>
                    <a:pt x="0" y="338"/>
                  </a:lnTo>
                  <a:lnTo>
                    <a:pt x="148" y="338"/>
                  </a:lnTo>
                  <a:lnTo>
                    <a:pt x="148" y="528"/>
                  </a:lnTo>
                  <a:lnTo>
                    <a:pt x="8730" y="528"/>
                  </a:lnTo>
                  <a:lnTo>
                    <a:pt x="873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0"/>
            <p:cNvSpPr/>
            <p:nvPr/>
          </p:nvSpPr>
          <p:spPr>
            <a:xfrm>
              <a:off x="3850706" y="4015304"/>
              <a:ext cx="196425" cy="15822"/>
            </a:xfrm>
            <a:custGeom>
              <a:avLst/>
              <a:gdLst/>
              <a:ahLst/>
              <a:cxnLst/>
              <a:rect l="l" t="t" r="r" b="b"/>
              <a:pathLst>
                <a:path w="8730" h="708" extrusionOk="0">
                  <a:moveTo>
                    <a:pt x="0" y="0"/>
                  </a:moveTo>
                  <a:lnTo>
                    <a:pt x="0" y="707"/>
                  </a:lnTo>
                  <a:lnTo>
                    <a:pt x="8730" y="707"/>
                  </a:lnTo>
                  <a:lnTo>
                    <a:pt x="8730" y="190"/>
                  </a:lnTo>
                  <a:lnTo>
                    <a:pt x="148" y="190"/>
                  </a:lnTo>
                  <a:lnTo>
                    <a:pt x="1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0"/>
            <p:cNvSpPr/>
            <p:nvPr/>
          </p:nvSpPr>
          <p:spPr>
            <a:xfrm>
              <a:off x="3850706" y="4031103"/>
              <a:ext cx="196672" cy="11576"/>
            </a:xfrm>
            <a:custGeom>
              <a:avLst/>
              <a:gdLst/>
              <a:ahLst/>
              <a:cxnLst/>
              <a:rect l="l" t="t" r="r" b="b"/>
              <a:pathLst>
                <a:path w="8741" h="518" extrusionOk="0">
                  <a:moveTo>
                    <a:pt x="0" y="0"/>
                  </a:moveTo>
                  <a:lnTo>
                    <a:pt x="0" y="518"/>
                  </a:lnTo>
                  <a:lnTo>
                    <a:pt x="8740" y="518"/>
                  </a:lnTo>
                  <a:lnTo>
                    <a:pt x="874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0"/>
            <p:cNvSpPr/>
            <p:nvPr/>
          </p:nvSpPr>
          <p:spPr>
            <a:xfrm>
              <a:off x="3850706" y="4042657"/>
              <a:ext cx="196672" cy="11822"/>
            </a:xfrm>
            <a:custGeom>
              <a:avLst/>
              <a:gdLst/>
              <a:ahLst/>
              <a:cxnLst/>
              <a:rect l="l" t="t" r="r" b="b"/>
              <a:pathLst>
                <a:path w="8741" h="529" extrusionOk="0">
                  <a:moveTo>
                    <a:pt x="0" y="1"/>
                  </a:moveTo>
                  <a:lnTo>
                    <a:pt x="0" y="528"/>
                  </a:lnTo>
                  <a:lnTo>
                    <a:pt x="8740" y="528"/>
                  </a:lnTo>
                  <a:lnTo>
                    <a:pt x="87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0"/>
            <p:cNvSpPr/>
            <p:nvPr/>
          </p:nvSpPr>
          <p:spPr>
            <a:xfrm>
              <a:off x="3850706" y="4054456"/>
              <a:ext cx="196672" cy="11576"/>
            </a:xfrm>
            <a:custGeom>
              <a:avLst/>
              <a:gdLst/>
              <a:ahLst/>
              <a:cxnLst/>
              <a:rect l="l" t="t" r="r" b="b"/>
              <a:pathLst>
                <a:path w="8741" h="518" extrusionOk="0">
                  <a:moveTo>
                    <a:pt x="0" y="0"/>
                  </a:moveTo>
                  <a:lnTo>
                    <a:pt x="0" y="518"/>
                  </a:lnTo>
                  <a:lnTo>
                    <a:pt x="8740" y="518"/>
                  </a:lnTo>
                  <a:lnTo>
                    <a:pt x="874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0"/>
            <p:cNvSpPr/>
            <p:nvPr/>
          </p:nvSpPr>
          <p:spPr>
            <a:xfrm>
              <a:off x="3850706" y="4066010"/>
              <a:ext cx="196425" cy="11576"/>
            </a:xfrm>
            <a:custGeom>
              <a:avLst/>
              <a:gdLst/>
              <a:ahLst/>
              <a:cxnLst/>
              <a:rect l="l" t="t" r="r" b="b"/>
              <a:pathLst>
                <a:path w="8730" h="518" extrusionOk="0">
                  <a:moveTo>
                    <a:pt x="0" y="1"/>
                  </a:moveTo>
                  <a:lnTo>
                    <a:pt x="0" y="391"/>
                  </a:lnTo>
                  <a:cubicBezTo>
                    <a:pt x="0" y="433"/>
                    <a:pt x="0" y="476"/>
                    <a:pt x="11" y="518"/>
                  </a:cubicBezTo>
                  <a:lnTo>
                    <a:pt x="8719" y="518"/>
                  </a:lnTo>
                  <a:cubicBezTo>
                    <a:pt x="8730" y="476"/>
                    <a:pt x="8730" y="433"/>
                    <a:pt x="8730" y="391"/>
                  </a:cubicBez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0"/>
            <p:cNvSpPr/>
            <p:nvPr/>
          </p:nvSpPr>
          <p:spPr>
            <a:xfrm>
              <a:off x="3850931" y="4077564"/>
              <a:ext cx="195975" cy="11822"/>
            </a:xfrm>
            <a:custGeom>
              <a:avLst/>
              <a:gdLst/>
              <a:ahLst/>
              <a:cxnLst/>
              <a:rect l="l" t="t" r="r" b="b"/>
              <a:pathLst>
                <a:path w="8710" h="529" extrusionOk="0">
                  <a:moveTo>
                    <a:pt x="1" y="1"/>
                  </a:moveTo>
                  <a:cubicBezTo>
                    <a:pt x="64" y="307"/>
                    <a:pt x="338" y="518"/>
                    <a:pt x="645" y="529"/>
                  </a:cubicBezTo>
                  <a:lnTo>
                    <a:pt x="8076" y="529"/>
                  </a:lnTo>
                  <a:cubicBezTo>
                    <a:pt x="8382" y="518"/>
                    <a:pt x="8646" y="307"/>
                    <a:pt x="8709"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0"/>
            <p:cNvSpPr/>
            <p:nvPr/>
          </p:nvSpPr>
          <p:spPr>
            <a:xfrm>
              <a:off x="3850459" y="3961267"/>
              <a:ext cx="57735" cy="58305"/>
            </a:xfrm>
            <a:custGeom>
              <a:avLst/>
              <a:gdLst/>
              <a:ahLst/>
              <a:cxnLst/>
              <a:rect l="l" t="t" r="r" b="b"/>
              <a:pathLst>
                <a:path w="2566" h="2609" extrusionOk="0">
                  <a:moveTo>
                    <a:pt x="666" y="1"/>
                  </a:moveTo>
                  <a:cubicBezTo>
                    <a:pt x="296" y="1"/>
                    <a:pt x="1" y="296"/>
                    <a:pt x="1" y="666"/>
                  </a:cubicBezTo>
                  <a:lnTo>
                    <a:pt x="1" y="2460"/>
                  </a:lnTo>
                  <a:cubicBezTo>
                    <a:pt x="1" y="2534"/>
                    <a:pt x="74" y="2608"/>
                    <a:pt x="159" y="2608"/>
                  </a:cubicBezTo>
                  <a:lnTo>
                    <a:pt x="2418" y="2608"/>
                  </a:lnTo>
                  <a:cubicBezTo>
                    <a:pt x="2502" y="2608"/>
                    <a:pt x="2566" y="2534"/>
                    <a:pt x="2566" y="2460"/>
                  </a:cubicBezTo>
                  <a:lnTo>
                    <a:pt x="2566" y="159"/>
                  </a:lnTo>
                  <a:cubicBezTo>
                    <a:pt x="2566" y="75"/>
                    <a:pt x="2502" y="1"/>
                    <a:pt x="2418"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0"/>
            <p:cNvSpPr/>
            <p:nvPr/>
          </p:nvSpPr>
          <p:spPr>
            <a:xfrm>
              <a:off x="3863531" y="3975659"/>
              <a:ext cx="32085" cy="29186"/>
            </a:xfrm>
            <a:custGeom>
              <a:avLst/>
              <a:gdLst/>
              <a:ahLst/>
              <a:cxnLst/>
              <a:rect l="l" t="t" r="r" b="b"/>
              <a:pathLst>
                <a:path w="1426" h="1306" extrusionOk="0">
                  <a:moveTo>
                    <a:pt x="718" y="1"/>
                  </a:moveTo>
                  <a:cubicBezTo>
                    <a:pt x="699" y="1"/>
                    <a:pt x="681" y="11"/>
                    <a:pt x="676" y="32"/>
                  </a:cubicBezTo>
                  <a:lnTo>
                    <a:pt x="665" y="32"/>
                  </a:lnTo>
                  <a:lnTo>
                    <a:pt x="517" y="465"/>
                  </a:lnTo>
                  <a:lnTo>
                    <a:pt x="63" y="465"/>
                  </a:lnTo>
                  <a:cubicBezTo>
                    <a:pt x="21" y="465"/>
                    <a:pt x="0" y="518"/>
                    <a:pt x="42" y="550"/>
                  </a:cubicBezTo>
                  <a:lnTo>
                    <a:pt x="401" y="814"/>
                  </a:lnTo>
                  <a:lnTo>
                    <a:pt x="275" y="1246"/>
                  </a:lnTo>
                  <a:cubicBezTo>
                    <a:pt x="258" y="1279"/>
                    <a:pt x="287" y="1306"/>
                    <a:pt x="315" y="1306"/>
                  </a:cubicBezTo>
                  <a:cubicBezTo>
                    <a:pt x="323" y="1306"/>
                    <a:pt x="331" y="1304"/>
                    <a:pt x="338" y="1299"/>
                  </a:cubicBezTo>
                  <a:lnTo>
                    <a:pt x="707" y="1035"/>
                  </a:lnTo>
                  <a:lnTo>
                    <a:pt x="1077" y="1299"/>
                  </a:lnTo>
                  <a:cubicBezTo>
                    <a:pt x="1086" y="1304"/>
                    <a:pt x="1096" y="1306"/>
                    <a:pt x="1105" y="1306"/>
                  </a:cubicBezTo>
                  <a:cubicBezTo>
                    <a:pt x="1139" y="1306"/>
                    <a:pt x="1167" y="1279"/>
                    <a:pt x="1151" y="1246"/>
                  </a:cubicBezTo>
                  <a:lnTo>
                    <a:pt x="1024" y="814"/>
                  </a:lnTo>
                  <a:lnTo>
                    <a:pt x="1383" y="550"/>
                  </a:lnTo>
                  <a:cubicBezTo>
                    <a:pt x="1425" y="518"/>
                    <a:pt x="1404" y="465"/>
                    <a:pt x="1362" y="465"/>
                  </a:cubicBezTo>
                  <a:lnTo>
                    <a:pt x="908" y="465"/>
                  </a:lnTo>
                  <a:lnTo>
                    <a:pt x="760" y="32"/>
                  </a:lnTo>
                  <a:cubicBezTo>
                    <a:pt x="755" y="11"/>
                    <a:pt x="736" y="1"/>
                    <a:pt x="7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1607;p70"/>
          <p:cNvGrpSpPr/>
          <p:nvPr/>
        </p:nvGrpSpPr>
        <p:grpSpPr>
          <a:xfrm>
            <a:off x="3435311" y="3961267"/>
            <a:ext cx="196672" cy="126465"/>
            <a:chOff x="3435311" y="3961267"/>
            <a:chExt cx="196672" cy="126465"/>
          </a:xfrm>
        </p:grpSpPr>
        <p:sp>
          <p:nvSpPr>
            <p:cNvPr id="1608" name="Google Shape;1608;p70"/>
            <p:cNvSpPr/>
            <p:nvPr/>
          </p:nvSpPr>
          <p:spPr>
            <a:xfrm>
              <a:off x="3435311" y="3961267"/>
              <a:ext cx="196672" cy="126465"/>
            </a:xfrm>
            <a:custGeom>
              <a:avLst/>
              <a:gdLst/>
              <a:ahLst/>
              <a:cxnLst/>
              <a:rect l="l" t="t" r="r" b="b"/>
              <a:pathLst>
                <a:path w="8741" h="5659" extrusionOk="0">
                  <a:moveTo>
                    <a:pt x="655" y="1"/>
                  </a:moveTo>
                  <a:cubicBezTo>
                    <a:pt x="296" y="1"/>
                    <a:pt x="0" y="296"/>
                    <a:pt x="0" y="655"/>
                  </a:cubicBezTo>
                  <a:lnTo>
                    <a:pt x="0" y="5099"/>
                  </a:lnTo>
                  <a:cubicBezTo>
                    <a:pt x="0" y="5184"/>
                    <a:pt x="22" y="5268"/>
                    <a:pt x="53" y="5342"/>
                  </a:cubicBezTo>
                  <a:cubicBezTo>
                    <a:pt x="64" y="5353"/>
                    <a:pt x="64" y="5363"/>
                    <a:pt x="74" y="5374"/>
                  </a:cubicBezTo>
                  <a:cubicBezTo>
                    <a:pt x="74" y="5384"/>
                    <a:pt x="74" y="5384"/>
                    <a:pt x="85" y="5395"/>
                  </a:cubicBezTo>
                  <a:lnTo>
                    <a:pt x="106" y="5426"/>
                  </a:lnTo>
                  <a:lnTo>
                    <a:pt x="117" y="5448"/>
                  </a:lnTo>
                  <a:cubicBezTo>
                    <a:pt x="117" y="5458"/>
                    <a:pt x="127" y="5458"/>
                    <a:pt x="138" y="5469"/>
                  </a:cubicBezTo>
                  <a:lnTo>
                    <a:pt x="148" y="5490"/>
                  </a:lnTo>
                  <a:lnTo>
                    <a:pt x="169" y="5511"/>
                  </a:lnTo>
                  <a:lnTo>
                    <a:pt x="190" y="5521"/>
                  </a:lnTo>
                  <a:cubicBezTo>
                    <a:pt x="190" y="5532"/>
                    <a:pt x="201" y="5543"/>
                    <a:pt x="201" y="5543"/>
                  </a:cubicBezTo>
                  <a:lnTo>
                    <a:pt x="222" y="5564"/>
                  </a:lnTo>
                  <a:lnTo>
                    <a:pt x="233" y="5564"/>
                  </a:lnTo>
                  <a:cubicBezTo>
                    <a:pt x="233" y="5564"/>
                    <a:pt x="243" y="5574"/>
                    <a:pt x="254" y="5574"/>
                  </a:cubicBezTo>
                  <a:cubicBezTo>
                    <a:pt x="254" y="5574"/>
                    <a:pt x="264" y="5585"/>
                    <a:pt x="264" y="5585"/>
                  </a:cubicBezTo>
                  <a:lnTo>
                    <a:pt x="275" y="5585"/>
                  </a:lnTo>
                  <a:cubicBezTo>
                    <a:pt x="285" y="5585"/>
                    <a:pt x="285" y="5595"/>
                    <a:pt x="296" y="5595"/>
                  </a:cubicBezTo>
                  <a:lnTo>
                    <a:pt x="307" y="5595"/>
                  </a:lnTo>
                  <a:lnTo>
                    <a:pt x="317" y="5606"/>
                  </a:lnTo>
                  <a:lnTo>
                    <a:pt x="328" y="5606"/>
                  </a:lnTo>
                  <a:lnTo>
                    <a:pt x="349" y="5616"/>
                  </a:lnTo>
                  <a:lnTo>
                    <a:pt x="359" y="5616"/>
                  </a:lnTo>
                  <a:cubicBezTo>
                    <a:pt x="370" y="5616"/>
                    <a:pt x="370" y="5616"/>
                    <a:pt x="380" y="5627"/>
                  </a:cubicBezTo>
                  <a:lnTo>
                    <a:pt x="8318" y="5627"/>
                  </a:lnTo>
                  <a:cubicBezTo>
                    <a:pt x="8318" y="5616"/>
                    <a:pt x="8329" y="5616"/>
                    <a:pt x="8329" y="5616"/>
                  </a:cubicBezTo>
                  <a:lnTo>
                    <a:pt x="8339" y="5616"/>
                  </a:lnTo>
                  <a:lnTo>
                    <a:pt x="8392" y="5659"/>
                  </a:lnTo>
                  <a:lnTo>
                    <a:pt x="8403" y="5659"/>
                  </a:lnTo>
                  <a:lnTo>
                    <a:pt x="8413" y="5648"/>
                  </a:lnTo>
                  <a:lnTo>
                    <a:pt x="8424" y="5648"/>
                  </a:lnTo>
                  <a:cubicBezTo>
                    <a:pt x="8434" y="5648"/>
                    <a:pt x="8434" y="5648"/>
                    <a:pt x="8445" y="5638"/>
                  </a:cubicBezTo>
                  <a:lnTo>
                    <a:pt x="8455" y="5638"/>
                  </a:lnTo>
                  <a:cubicBezTo>
                    <a:pt x="8455" y="5638"/>
                    <a:pt x="8466" y="5627"/>
                    <a:pt x="8466" y="5627"/>
                  </a:cubicBezTo>
                  <a:lnTo>
                    <a:pt x="8487" y="5616"/>
                  </a:lnTo>
                  <a:lnTo>
                    <a:pt x="8498" y="5616"/>
                  </a:lnTo>
                  <a:lnTo>
                    <a:pt x="8508" y="5595"/>
                  </a:lnTo>
                  <a:cubicBezTo>
                    <a:pt x="8519" y="5595"/>
                    <a:pt x="8529" y="5585"/>
                    <a:pt x="8529" y="5585"/>
                  </a:cubicBezTo>
                  <a:lnTo>
                    <a:pt x="8550" y="5564"/>
                  </a:lnTo>
                  <a:lnTo>
                    <a:pt x="8572" y="5543"/>
                  </a:lnTo>
                  <a:lnTo>
                    <a:pt x="8582" y="5521"/>
                  </a:lnTo>
                  <a:lnTo>
                    <a:pt x="8603" y="5500"/>
                  </a:lnTo>
                  <a:lnTo>
                    <a:pt x="8614" y="5479"/>
                  </a:lnTo>
                  <a:lnTo>
                    <a:pt x="8635" y="5448"/>
                  </a:lnTo>
                  <a:cubicBezTo>
                    <a:pt x="8635" y="5448"/>
                    <a:pt x="8645" y="5437"/>
                    <a:pt x="8645" y="5426"/>
                  </a:cubicBezTo>
                  <a:cubicBezTo>
                    <a:pt x="8645" y="5416"/>
                    <a:pt x="8656" y="5405"/>
                    <a:pt x="8656" y="5395"/>
                  </a:cubicBezTo>
                  <a:cubicBezTo>
                    <a:pt x="8698" y="5321"/>
                    <a:pt x="8709" y="5236"/>
                    <a:pt x="8719" y="5152"/>
                  </a:cubicBezTo>
                  <a:lnTo>
                    <a:pt x="8719" y="655"/>
                  </a:lnTo>
                  <a:cubicBezTo>
                    <a:pt x="8709" y="655"/>
                    <a:pt x="8709" y="645"/>
                    <a:pt x="8709" y="634"/>
                  </a:cubicBezTo>
                  <a:lnTo>
                    <a:pt x="8740" y="634"/>
                  </a:lnTo>
                  <a:cubicBezTo>
                    <a:pt x="8730" y="286"/>
                    <a:pt x="8434"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0"/>
            <p:cNvSpPr/>
            <p:nvPr/>
          </p:nvSpPr>
          <p:spPr>
            <a:xfrm>
              <a:off x="3435311" y="3961267"/>
              <a:ext cx="196672" cy="126465"/>
            </a:xfrm>
            <a:custGeom>
              <a:avLst/>
              <a:gdLst/>
              <a:ahLst/>
              <a:cxnLst/>
              <a:rect l="l" t="t" r="r" b="b"/>
              <a:pathLst>
                <a:path w="8741" h="5659" extrusionOk="0">
                  <a:moveTo>
                    <a:pt x="1827" y="1"/>
                  </a:moveTo>
                  <a:lnTo>
                    <a:pt x="1827" y="1268"/>
                  </a:lnTo>
                  <a:lnTo>
                    <a:pt x="3009" y="1268"/>
                  </a:lnTo>
                  <a:lnTo>
                    <a:pt x="3009" y="634"/>
                  </a:lnTo>
                  <a:lnTo>
                    <a:pt x="8740" y="634"/>
                  </a:lnTo>
                  <a:cubicBezTo>
                    <a:pt x="8730" y="275"/>
                    <a:pt x="8434" y="1"/>
                    <a:pt x="8086" y="1"/>
                  </a:cubicBezTo>
                  <a:close/>
                  <a:moveTo>
                    <a:pt x="655" y="1"/>
                  </a:moveTo>
                  <a:cubicBezTo>
                    <a:pt x="296" y="1"/>
                    <a:pt x="0" y="296"/>
                    <a:pt x="0" y="655"/>
                  </a:cubicBezTo>
                  <a:lnTo>
                    <a:pt x="0" y="1278"/>
                  </a:lnTo>
                  <a:lnTo>
                    <a:pt x="1193" y="1278"/>
                  </a:lnTo>
                  <a:lnTo>
                    <a:pt x="1193" y="1"/>
                  </a:lnTo>
                  <a:close/>
                  <a:moveTo>
                    <a:pt x="3019" y="1268"/>
                  </a:moveTo>
                  <a:lnTo>
                    <a:pt x="3019" y="1901"/>
                  </a:lnTo>
                  <a:lnTo>
                    <a:pt x="8740" y="1901"/>
                  </a:lnTo>
                  <a:lnTo>
                    <a:pt x="8740" y="1268"/>
                  </a:lnTo>
                  <a:close/>
                  <a:moveTo>
                    <a:pt x="0" y="1911"/>
                  </a:moveTo>
                  <a:lnTo>
                    <a:pt x="0" y="3178"/>
                  </a:lnTo>
                  <a:lnTo>
                    <a:pt x="1193" y="3178"/>
                  </a:lnTo>
                  <a:lnTo>
                    <a:pt x="1193" y="1911"/>
                  </a:lnTo>
                  <a:close/>
                  <a:moveTo>
                    <a:pt x="1827" y="1911"/>
                  </a:moveTo>
                  <a:lnTo>
                    <a:pt x="1827" y="3178"/>
                  </a:lnTo>
                  <a:lnTo>
                    <a:pt x="8740" y="3178"/>
                  </a:lnTo>
                  <a:lnTo>
                    <a:pt x="8740" y="2545"/>
                  </a:lnTo>
                  <a:lnTo>
                    <a:pt x="3019" y="2545"/>
                  </a:lnTo>
                  <a:lnTo>
                    <a:pt x="3019" y="1911"/>
                  </a:lnTo>
                  <a:close/>
                  <a:moveTo>
                    <a:pt x="0" y="3811"/>
                  </a:moveTo>
                  <a:lnTo>
                    <a:pt x="0" y="4455"/>
                  </a:lnTo>
                  <a:lnTo>
                    <a:pt x="8740" y="4455"/>
                  </a:lnTo>
                  <a:lnTo>
                    <a:pt x="8740" y="3811"/>
                  </a:lnTo>
                  <a:close/>
                  <a:moveTo>
                    <a:pt x="0" y="5152"/>
                  </a:moveTo>
                  <a:cubicBezTo>
                    <a:pt x="0" y="5236"/>
                    <a:pt x="22" y="5321"/>
                    <a:pt x="53" y="5395"/>
                  </a:cubicBezTo>
                  <a:lnTo>
                    <a:pt x="53" y="5331"/>
                  </a:lnTo>
                  <a:cubicBezTo>
                    <a:pt x="64" y="5342"/>
                    <a:pt x="64" y="5353"/>
                    <a:pt x="74" y="5363"/>
                  </a:cubicBezTo>
                  <a:cubicBezTo>
                    <a:pt x="74" y="5374"/>
                    <a:pt x="85" y="5384"/>
                    <a:pt x="85" y="5395"/>
                  </a:cubicBezTo>
                  <a:lnTo>
                    <a:pt x="106" y="5416"/>
                  </a:lnTo>
                  <a:lnTo>
                    <a:pt x="117" y="5437"/>
                  </a:lnTo>
                  <a:cubicBezTo>
                    <a:pt x="117" y="5448"/>
                    <a:pt x="127" y="5458"/>
                    <a:pt x="138" y="5458"/>
                  </a:cubicBezTo>
                  <a:lnTo>
                    <a:pt x="148" y="5479"/>
                  </a:lnTo>
                  <a:lnTo>
                    <a:pt x="169" y="5500"/>
                  </a:lnTo>
                  <a:lnTo>
                    <a:pt x="190" y="5521"/>
                  </a:lnTo>
                  <a:cubicBezTo>
                    <a:pt x="190" y="5521"/>
                    <a:pt x="201" y="5532"/>
                    <a:pt x="201" y="5532"/>
                  </a:cubicBezTo>
                  <a:lnTo>
                    <a:pt x="222" y="5553"/>
                  </a:lnTo>
                  <a:lnTo>
                    <a:pt x="233" y="5553"/>
                  </a:lnTo>
                  <a:cubicBezTo>
                    <a:pt x="233" y="5553"/>
                    <a:pt x="243" y="5564"/>
                    <a:pt x="254" y="5564"/>
                  </a:cubicBezTo>
                  <a:cubicBezTo>
                    <a:pt x="254" y="5574"/>
                    <a:pt x="264" y="5574"/>
                    <a:pt x="264" y="5574"/>
                  </a:cubicBezTo>
                  <a:lnTo>
                    <a:pt x="275" y="5574"/>
                  </a:lnTo>
                  <a:cubicBezTo>
                    <a:pt x="285" y="5585"/>
                    <a:pt x="285" y="5585"/>
                    <a:pt x="296" y="5585"/>
                  </a:cubicBezTo>
                  <a:lnTo>
                    <a:pt x="307" y="5585"/>
                  </a:lnTo>
                  <a:lnTo>
                    <a:pt x="317" y="5595"/>
                  </a:lnTo>
                  <a:lnTo>
                    <a:pt x="328" y="5595"/>
                  </a:lnTo>
                  <a:lnTo>
                    <a:pt x="349" y="5606"/>
                  </a:lnTo>
                  <a:lnTo>
                    <a:pt x="359" y="5606"/>
                  </a:lnTo>
                  <a:cubicBezTo>
                    <a:pt x="370" y="5606"/>
                    <a:pt x="370" y="5616"/>
                    <a:pt x="380" y="5616"/>
                  </a:cubicBezTo>
                  <a:lnTo>
                    <a:pt x="391" y="5616"/>
                  </a:lnTo>
                  <a:lnTo>
                    <a:pt x="412" y="5627"/>
                  </a:lnTo>
                  <a:lnTo>
                    <a:pt x="8287" y="5627"/>
                  </a:lnTo>
                  <a:lnTo>
                    <a:pt x="8308" y="5616"/>
                  </a:lnTo>
                  <a:lnTo>
                    <a:pt x="8318" y="5616"/>
                  </a:lnTo>
                  <a:cubicBezTo>
                    <a:pt x="8318" y="5616"/>
                    <a:pt x="8329" y="5606"/>
                    <a:pt x="8329" y="5606"/>
                  </a:cubicBezTo>
                  <a:lnTo>
                    <a:pt x="8339" y="5606"/>
                  </a:lnTo>
                  <a:lnTo>
                    <a:pt x="8392" y="5659"/>
                  </a:lnTo>
                  <a:lnTo>
                    <a:pt x="8403" y="5659"/>
                  </a:lnTo>
                  <a:lnTo>
                    <a:pt x="8413" y="5648"/>
                  </a:lnTo>
                  <a:lnTo>
                    <a:pt x="8424" y="5648"/>
                  </a:lnTo>
                  <a:cubicBezTo>
                    <a:pt x="8434" y="5648"/>
                    <a:pt x="8434" y="5648"/>
                    <a:pt x="8445" y="5638"/>
                  </a:cubicBezTo>
                  <a:lnTo>
                    <a:pt x="8455" y="5638"/>
                  </a:lnTo>
                  <a:cubicBezTo>
                    <a:pt x="8455" y="5638"/>
                    <a:pt x="8466" y="5627"/>
                    <a:pt x="8466" y="5627"/>
                  </a:cubicBezTo>
                  <a:lnTo>
                    <a:pt x="8487" y="5616"/>
                  </a:lnTo>
                  <a:lnTo>
                    <a:pt x="8498" y="5616"/>
                  </a:lnTo>
                  <a:lnTo>
                    <a:pt x="8508" y="5595"/>
                  </a:lnTo>
                  <a:cubicBezTo>
                    <a:pt x="8519" y="5595"/>
                    <a:pt x="8529" y="5585"/>
                    <a:pt x="8529" y="5585"/>
                  </a:cubicBezTo>
                  <a:lnTo>
                    <a:pt x="8550" y="5564"/>
                  </a:lnTo>
                  <a:lnTo>
                    <a:pt x="8572" y="5543"/>
                  </a:lnTo>
                  <a:lnTo>
                    <a:pt x="8582" y="5521"/>
                  </a:lnTo>
                  <a:lnTo>
                    <a:pt x="8603" y="5500"/>
                  </a:lnTo>
                  <a:lnTo>
                    <a:pt x="8614" y="5479"/>
                  </a:lnTo>
                  <a:lnTo>
                    <a:pt x="8635" y="5448"/>
                  </a:lnTo>
                  <a:cubicBezTo>
                    <a:pt x="8635" y="5448"/>
                    <a:pt x="8645" y="5437"/>
                    <a:pt x="8645" y="5426"/>
                  </a:cubicBezTo>
                  <a:cubicBezTo>
                    <a:pt x="8645" y="5416"/>
                    <a:pt x="8656" y="5405"/>
                    <a:pt x="8656" y="5395"/>
                  </a:cubicBezTo>
                  <a:cubicBezTo>
                    <a:pt x="8698" y="5321"/>
                    <a:pt x="8709" y="5236"/>
                    <a:pt x="8719" y="5152"/>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70"/>
          <p:cNvGrpSpPr/>
          <p:nvPr/>
        </p:nvGrpSpPr>
        <p:grpSpPr>
          <a:xfrm>
            <a:off x="3019916" y="3961267"/>
            <a:ext cx="196920" cy="128118"/>
            <a:chOff x="3019916" y="3961267"/>
            <a:chExt cx="196920" cy="128118"/>
          </a:xfrm>
        </p:grpSpPr>
        <p:sp>
          <p:nvSpPr>
            <p:cNvPr id="1611" name="Google Shape;1611;p70"/>
            <p:cNvSpPr/>
            <p:nvPr/>
          </p:nvSpPr>
          <p:spPr>
            <a:xfrm>
              <a:off x="3019916" y="4046434"/>
              <a:ext cx="196920" cy="42952"/>
            </a:xfrm>
            <a:custGeom>
              <a:avLst/>
              <a:gdLst/>
              <a:ahLst/>
              <a:cxnLst/>
              <a:rect l="l" t="t" r="r" b="b"/>
              <a:pathLst>
                <a:path w="8752" h="1922" extrusionOk="0">
                  <a:moveTo>
                    <a:pt x="1" y="0"/>
                  </a:moveTo>
                  <a:lnTo>
                    <a:pt x="1" y="1257"/>
                  </a:lnTo>
                  <a:cubicBezTo>
                    <a:pt x="1" y="1626"/>
                    <a:pt x="296" y="1922"/>
                    <a:pt x="666" y="1922"/>
                  </a:cubicBezTo>
                  <a:lnTo>
                    <a:pt x="8086" y="1922"/>
                  </a:lnTo>
                  <a:cubicBezTo>
                    <a:pt x="8456" y="1922"/>
                    <a:pt x="8751" y="1626"/>
                    <a:pt x="8751" y="1257"/>
                  </a:cubicBezTo>
                  <a:lnTo>
                    <a:pt x="8751"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0"/>
            <p:cNvSpPr/>
            <p:nvPr/>
          </p:nvSpPr>
          <p:spPr>
            <a:xfrm>
              <a:off x="3019916" y="3961267"/>
              <a:ext cx="196672" cy="42728"/>
            </a:xfrm>
            <a:custGeom>
              <a:avLst/>
              <a:gdLst/>
              <a:ahLst/>
              <a:cxnLst/>
              <a:rect l="l" t="t" r="r" b="b"/>
              <a:pathLst>
                <a:path w="8741" h="1912" extrusionOk="0">
                  <a:moveTo>
                    <a:pt x="655" y="1"/>
                  </a:moveTo>
                  <a:cubicBezTo>
                    <a:pt x="286" y="1"/>
                    <a:pt x="1" y="296"/>
                    <a:pt x="1" y="655"/>
                  </a:cubicBezTo>
                  <a:lnTo>
                    <a:pt x="1" y="1911"/>
                  </a:lnTo>
                  <a:lnTo>
                    <a:pt x="8730" y="1911"/>
                  </a:lnTo>
                  <a:lnTo>
                    <a:pt x="8741" y="655"/>
                  </a:lnTo>
                  <a:cubicBezTo>
                    <a:pt x="8741" y="296"/>
                    <a:pt x="8445" y="1"/>
                    <a:pt x="8086"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0"/>
            <p:cNvSpPr/>
            <p:nvPr/>
          </p:nvSpPr>
          <p:spPr>
            <a:xfrm>
              <a:off x="3019916" y="4003973"/>
              <a:ext cx="196672" cy="42706"/>
            </a:xfrm>
            <a:custGeom>
              <a:avLst/>
              <a:gdLst/>
              <a:ahLst/>
              <a:cxnLst/>
              <a:rect l="l" t="t" r="r" b="b"/>
              <a:pathLst>
                <a:path w="8741" h="1911" extrusionOk="0">
                  <a:moveTo>
                    <a:pt x="1" y="0"/>
                  </a:moveTo>
                  <a:lnTo>
                    <a:pt x="1" y="1911"/>
                  </a:lnTo>
                  <a:lnTo>
                    <a:pt x="8741" y="1911"/>
                  </a:lnTo>
                  <a:lnTo>
                    <a:pt x="87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70"/>
          <p:cNvGrpSpPr/>
          <p:nvPr/>
        </p:nvGrpSpPr>
        <p:grpSpPr>
          <a:xfrm>
            <a:off x="2604521" y="3961267"/>
            <a:ext cx="196920" cy="128118"/>
            <a:chOff x="2604521" y="3961267"/>
            <a:chExt cx="196920" cy="128118"/>
          </a:xfrm>
        </p:grpSpPr>
        <p:sp>
          <p:nvSpPr>
            <p:cNvPr id="1615" name="Google Shape;1615;p70"/>
            <p:cNvSpPr/>
            <p:nvPr/>
          </p:nvSpPr>
          <p:spPr>
            <a:xfrm>
              <a:off x="2604521" y="3961267"/>
              <a:ext cx="196920" cy="128118"/>
            </a:xfrm>
            <a:custGeom>
              <a:avLst/>
              <a:gdLst/>
              <a:ahLst/>
              <a:cxnLst/>
              <a:rect l="l" t="t" r="r" b="b"/>
              <a:pathLst>
                <a:path w="8752" h="5733" extrusionOk="0">
                  <a:moveTo>
                    <a:pt x="666" y="1"/>
                  </a:moveTo>
                  <a:cubicBezTo>
                    <a:pt x="297" y="1"/>
                    <a:pt x="1" y="296"/>
                    <a:pt x="1" y="655"/>
                  </a:cubicBezTo>
                  <a:lnTo>
                    <a:pt x="1" y="5068"/>
                  </a:lnTo>
                  <a:cubicBezTo>
                    <a:pt x="1" y="5437"/>
                    <a:pt x="297" y="5733"/>
                    <a:pt x="666" y="5733"/>
                  </a:cubicBezTo>
                  <a:lnTo>
                    <a:pt x="8097" y="5733"/>
                  </a:lnTo>
                  <a:cubicBezTo>
                    <a:pt x="8456" y="5733"/>
                    <a:pt x="8752" y="5437"/>
                    <a:pt x="8752" y="5078"/>
                  </a:cubicBezTo>
                  <a:lnTo>
                    <a:pt x="8752" y="655"/>
                  </a:lnTo>
                  <a:cubicBezTo>
                    <a:pt x="8752" y="296"/>
                    <a:pt x="8456" y="1"/>
                    <a:pt x="8097" y="1"/>
                  </a:cubicBezTo>
                  <a:close/>
                </a:path>
              </a:pathLst>
            </a:custGeom>
            <a:solidFill>
              <a:srgbClr val="3CC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0"/>
            <p:cNvSpPr/>
            <p:nvPr/>
          </p:nvSpPr>
          <p:spPr>
            <a:xfrm>
              <a:off x="2655596" y="3971413"/>
              <a:ext cx="95017" cy="107827"/>
            </a:xfrm>
            <a:custGeom>
              <a:avLst/>
              <a:gdLst/>
              <a:ahLst/>
              <a:cxnLst/>
              <a:rect l="l" t="t" r="r" b="b"/>
              <a:pathLst>
                <a:path w="4223" h="4825" extrusionOk="0">
                  <a:moveTo>
                    <a:pt x="2112" y="1"/>
                  </a:moveTo>
                  <a:lnTo>
                    <a:pt x="0" y="4825"/>
                  </a:lnTo>
                  <a:lnTo>
                    <a:pt x="4223" y="4825"/>
                  </a:lnTo>
                  <a:lnTo>
                    <a:pt x="2112"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0"/>
            <p:cNvSpPr/>
            <p:nvPr/>
          </p:nvSpPr>
          <p:spPr>
            <a:xfrm>
              <a:off x="2655596" y="3971413"/>
              <a:ext cx="95017" cy="107827"/>
            </a:xfrm>
            <a:custGeom>
              <a:avLst/>
              <a:gdLst/>
              <a:ahLst/>
              <a:cxnLst/>
              <a:rect l="l" t="t" r="r" b="b"/>
              <a:pathLst>
                <a:path w="4223" h="4825" extrusionOk="0">
                  <a:moveTo>
                    <a:pt x="2112" y="750"/>
                  </a:moveTo>
                  <a:lnTo>
                    <a:pt x="3758" y="4519"/>
                  </a:lnTo>
                  <a:lnTo>
                    <a:pt x="465" y="4519"/>
                  </a:lnTo>
                  <a:lnTo>
                    <a:pt x="2112" y="750"/>
                  </a:lnTo>
                  <a:close/>
                  <a:moveTo>
                    <a:pt x="2112" y="1"/>
                  </a:moveTo>
                  <a:lnTo>
                    <a:pt x="0" y="4825"/>
                  </a:lnTo>
                  <a:lnTo>
                    <a:pt x="4223" y="4825"/>
                  </a:lnTo>
                  <a:lnTo>
                    <a:pt x="211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0"/>
            <p:cNvSpPr/>
            <p:nvPr/>
          </p:nvSpPr>
          <p:spPr>
            <a:xfrm>
              <a:off x="2655596" y="4025203"/>
              <a:ext cx="95017" cy="54036"/>
            </a:xfrm>
            <a:custGeom>
              <a:avLst/>
              <a:gdLst/>
              <a:ahLst/>
              <a:cxnLst/>
              <a:rect l="l" t="t" r="r" b="b"/>
              <a:pathLst>
                <a:path w="4223" h="2418" extrusionOk="0">
                  <a:moveTo>
                    <a:pt x="2112" y="0"/>
                  </a:moveTo>
                  <a:lnTo>
                    <a:pt x="0" y="2418"/>
                  </a:lnTo>
                  <a:lnTo>
                    <a:pt x="4223" y="2418"/>
                  </a:lnTo>
                  <a:lnTo>
                    <a:pt x="2112"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 name="Google Shape;1619;p70"/>
          <p:cNvGrpSpPr/>
          <p:nvPr/>
        </p:nvGrpSpPr>
        <p:grpSpPr>
          <a:xfrm>
            <a:off x="2189374" y="3961267"/>
            <a:ext cx="196672" cy="128364"/>
            <a:chOff x="2189374" y="3961267"/>
            <a:chExt cx="196672" cy="128364"/>
          </a:xfrm>
        </p:grpSpPr>
        <p:sp>
          <p:nvSpPr>
            <p:cNvPr id="1620" name="Google Shape;1620;p70"/>
            <p:cNvSpPr/>
            <p:nvPr/>
          </p:nvSpPr>
          <p:spPr>
            <a:xfrm>
              <a:off x="2320481" y="3961267"/>
              <a:ext cx="65565" cy="128118"/>
            </a:xfrm>
            <a:custGeom>
              <a:avLst/>
              <a:gdLst/>
              <a:ahLst/>
              <a:cxnLst/>
              <a:rect l="l" t="t" r="r" b="b"/>
              <a:pathLst>
                <a:path w="2914" h="5733" extrusionOk="0">
                  <a:moveTo>
                    <a:pt x="1" y="1"/>
                  </a:moveTo>
                  <a:lnTo>
                    <a:pt x="1" y="5733"/>
                  </a:lnTo>
                  <a:lnTo>
                    <a:pt x="2259" y="5733"/>
                  </a:lnTo>
                  <a:cubicBezTo>
                    <a:pt x="2618" y="5733"/>
                    <a:pt x="2914" y="5437"/>
                    <a:pt x="2914" y="5068"/>
                  </a:cubicBezTo>
                  <a:lnTo>
                    <a:pt x="2914" y="655"/>
                  </a:lnTo>
                  <a:cubicBezTo>
                    <a:pt x="2914" y="296"/>
                    <a:pt x="2618" y="1"/>
                    <a:pt x="2259"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0"/>
            <p:cNvSpPr/>
            <p:nvPr/>
          </p:nvSpPr>
          <p:spPr>
            <a:xfrm>
              <a:off x="2254939" y="3961267"/>
              <a:ext cx="65565" cy="128118"/>
            </a:xfrm>
            <a:custGeom>
              <a:avLst/>
              <a:gdLst/>
              <a:ahLst/>
              <a:cxnLst/>
              <a:rect l="l" t="t" r="r" b="b"/>
              <a:pathLst>
                <a:path w="2914" h="5733" extrusionOk="0">
                  <a:moveTo>
                    <a:pt x="0" y="1"/>
                  </a:moveTo>
                  <a:lnTo>
                    <a:pt x="0" y="5733"/>
                  </a:lnTo>
                  <a:lnTo>
                    <a:pt x="2914" y="5733"/>
                  </a:lnTo>
                  <a:lnTo>
                    <a:pt x="291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0"/>
            <p:cNvSpPr/>
            <p:nvPr/>
          </p:nvSpPr>
          <p:spPr>
            <a:xfrm>
              <a:off x="2189374" y="3961267"/>
              <a:ext cx="65588" cy="128364"/>
            </a:xfrm>
            <a:custGeom>
              <a:avLst/>
              <a:gdLst/>
              <a:ahLst/>
              <a:cxnLst/>
              <a:rect l="l" t="t" r="r" b="b"/>
              <a:pathLst>
                <a:path w="2915" h="5744" extrusionOk="0">
                  <a:moveTo>
                    <a:pt x="655" y="1"/>
                  </a:moveTo>
                  <a:cubicBezTo>
                    <a:pt x="296" y="1"/>
                    <a:pt x="1" y="296"/>
                    <a:pt x="1" y="666"/>
                  </a:cubicBezTo>
                  <a:lnTo>
                    <a:pt x="1" y="5078"/>
                  </a:lnTo>
                  <a:cubicBezTo>
                    <a:pt x="1" y="5448"/>
                    <a:pt x="296" y="5743"/>
                    <a:pt x="655" y="5743"/>
                  </a:cubicBezTo>
                  <a:lnTo>
                    <a:pt x="2914" y="5743"/>
                  </a:lnTo>
                  <a:lnTo>
                    <a:pt x="2914"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70"/>
          <p:cNvGrpSpPr/>
          <p:nvPr/>
        </p:nvGrpSpPr>
        <p:grpSpPr>
          <a:xfrm>
            <a:off x="1774001" y="3961267"/>
            <a:ext cx="196897" cy="128118"/>
            <a:chOff x="1774001" y="3961267"/>
            <a:chExt cx="196897" cy="128118"/>
          </a:xfrm>
        </p:grpSpPr>
        <p:sp>
          <p:nvSpPr>
            <p:cNvPr id="1624" name="Google Shape;1624;p70"/>
            <p:cNvSpPr/>
            <p:nvPr/>
          </p:nvSpPr>
          <p:spPr>
            <a:xfrm>
              <a:off x="1774001" y="3961267"/>
              <a:ext cx="196897" cy="128118"/>
            </a:xfrm>
            <a:custGeom>
              <a:avLst/>
              <a:gdLst/>
              <a:ahLst/>
              <a:cxnLst/>
              <a:rect l="l" t="t" r="r" b="b"/>
              <a:pathLst>
                <a:path w="8751" h="5733" extrusionOk="0">
                  <a:moveTo>
                    <a:pt x="665" y="1"/>
                  </a:moveTo>
                  <a:cubicBezTo>
                    <a:pt x="296" y="1"/>
                    <a:pt x="0" y="296"/>
                    <a:pt x="0" y="655"/>
                  </a:cubicBezTo>
                  <a:lnTo>
                    <a:pt x="0" y="5068"/>
                  </a:lnTo>
                  <a:cubicBezTo>
                    <a:pt x="0" y="5437"/>
                    <a:pt x="296" y="5733"/>
                    <a:pt x="665" y="5733"/>
                  </a:cubicBezTo>
                  <a:lnTo>
                    <a:pt x="8086" y="5733"/>
                  </a:lnTo>
                  <a:cubicBezTo>
                    <a:pt x="8455" y="5733"/>
                    <a:pt x="8751" y="5437"/>
                    <a:pt x="8751" y="5078"/>
                  </a:cubicBezTo>
                  <a:lnTo>
                    <a:pt x="8751" y="655"/>
                  </a:lnTo>
                  <a:cubicBezTo>
                    <a:pt x="8751" y="296"/>
                    <a:pt x="8455" y="1"/>
                    <a:pt x="808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0"/>
            <p:cNvSpPr/>
            <p:nvPr/>
          </p:nvSpPr>
          <p:spPr>
            <a:xfrm>
              <a:off x="1774226" y="3961267"/>
              <a:ext cx="196447" cy="128118"/>
            </a:xfrm>
            <a:custGeom>
              <a:avLst/>
              <a:gdLst/>
              <a:ahLst/>
              <a:cxnLst/>
              <a:rect l="l" t="t" r="r" b="b"/>
              <a:pathLst>
                <a:path w="8731" h="5733" extrusionOk="0">
                  <a:moveTo>
                    <a:pt x="2713" y="1"/>
                  </a:moveTo>
                  <a:lnTo>
                    <a:pt x="2713" y="2418"/>
                  </a:lnTo>
                  <a:lnTo>
                    <a:pt x="1" y="2418"/>
                  </a:lnTo>
                  <a:lnTo>
                    <a:pt x="1" y="3315"/>
                  </a:lnTo>
                  <a:lnTo>
                    <a:pt x="2713" y="3315"/>
                  </a:lnTo>
                  <a:lnTo>
                    <a:pt x="2713" y="5733"/>
                  </a:lnTo>
                  <a:lnTo>
                    <a:pt x="3611" y="5733"/>
                  </a:lnTo>
                  <a:lnTo>
                    <a:pt x="3611" y="3315"/>
                  </a:lnTo>
                  <a:lnTo>
                    <a:pt x="8730" y="3315"/>
                  </a:lnTo>
                  <a:lnTo>
                    <a:pt x="8730" y="2418"/>
                  </a:lnTo>
                  <a:lnTo>
                    <a:pt x="3611" y="2418"/>
                  </a:lnTo>
                  <a:lnTo>
                    <a:pt x="3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70"/>
          <p:cNvGrpSpPr/>
          <p:nvPr/>
        </p:nvGrpSpPr>
        <p:grpSpPr>
          <a:xfrm>
            <a:off x="1358854" y="3961267"/>
            <a:ext cx="196898" cy="128118"/>
            <a:chOff x="1358854" y="3961267"/>
            <a:chExt cx="196898" cy="128118"/>
          </a:xfrm>
        </p:grpSpPr>
        <p:sp>
          <p:nvSpPr>
            <p:cNvPr id="1627" name="Google Shape;1627;p70"/>
            <p:cNvSpPr/>
            <p:nvPr/>
          </p:nvSpPr>
          <p:spPr>
            <a:xfrm>
              <a:off x="1358854" y="3961267"/>
              <a:ext cx="196898" cy="128118"/>
            </a:xfrm>
            <a:custGeom>
              <a:avLst/>
              <a:gdLst/>
              <a:ahLst/>
              <a:cxnLst/>
              <a:rect l="l" t="t" r="r" b="b"/>
              <a:pathLst>
                <a:path w="8751" h="5733" extrusionOk="0">
                  <a:moveTo>
                    <a:pt x="665" y="1"/>
                  </a:moveTo>
                  <a:cubicBezTo>
                    <a:pt x="296" y="1"/>
                    <a:pt x="0" y="296"/>
                    <a:pt x="0" y="655"/>
                  </a:cubicBezTo>
                  <a:lnTo>
                    <a:pt x="0" y="5078"/>
                  </a:lnTo>
                  <a:cubicBezTo>
                    <a:pt x="0" y="5437"/>
                    <a:pt x="296" y="5733"/>
                    <a:pt x="665" y="5733"/>
                  </a:cubicBezTo>
                  <a:lnTo>
                    <a:pt x="8086" y="5733"/>
                  </a:lnTo>
                  <a:cubicBezTo>
                    <a:pt x="8455" y="5733"/>
                    <a:pt x="8751" y="5437"/>
                    <a:pt x="8751" y="5068"/>
                  </a:cubicBezTo>
                  <a:lnTo>
                    <a:pt x="8751" y="655"/>
                  </a:lnTo>
                  <a:cubicBezTo>
                    <a:pt x="8751" y="296"/>
                    <a:pt x="8455"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0"/>
            <p:cNvSpPr/>
            <p:nvPr/>
          </p:nvSpPr>
          <p:spPr>
            <a:xfrm>
              <a:off x="1369046" y="3981492"/>
              <a:ext cx="176017" cy="86909"/>
            </a:xfrm>
            <a:custGeom>
              <a:avLst/>
              <a:gdLst/>
              <a:ahLst/>
              <a:cxnLst/>
              <a:rect l="l" t="t" r="r" b="b"/>
              <a:pathLst>
                <a:path w="7823" h="3889" extrusionOk="0">
                  <a:moveTo>
                    <a:pt x="60" y="1"/>
                  </a:moveTo>
                  <a:cubicBezTo>
                    <a:pt x="55" y="1"/>
                    <a:pt x="49" y="2"/>
                    <a:pt x="43" y="4"/>
                  </a:cubicBezTo>
                  <a:cubicBezTo>
                    <a:pt x="11" y="14"/>
                    <a:pt x="1" y="46"/>
                    <a:pt x="11" y="78"/>
                  </a:cubicBezTo>
                  <a:lnTo>
                    <a:pt x="11" y="88"/>
                  </a:lnTo>
                  <a:cubicBezTo>
                    <a:pt x="85" y="468"/>
                    <a:pt x="275" y="816"/>
                    <a:pt x="550" y="1091"/>
                  </a:cubicBezTo>
                  <a:cubicBezTo>
                    <a:pt x="835" y="1376"/>
                    <a:pt x="1078" y="1693"/>
                    <a:pt x="1268" y="2051"/>
                  </a:cubicBezTo>
                  <a:cubicBezTo>
                    <a:pt x="1658" y="2833"/>
                    <a:pt x="2408" y="3888"/>
                    <a:pt x="3917" y="3888"/>
                  </a:cubicBezTo>
                  <a:cubicBezTo>
                    <a:pt x="5426" y="3888"/>
                    <a:pt x="6176" y="2833"/>
                    <a:pt x="6577" y="2051"/>
                  </a:cubicBezTo>
                  <a:cubicBezTo>
                    <a:pt x="6756" y="1703"/>
                    <a:pt x="6999" y="1376"/>
                    <a:pt x="7274" y="1091"/>
                  </a:cubicBezTo>
                  <a:cubicBezTo>
                    <a:pt x="7548" y="816"/>
                    <a:pt x="7728" y="468"/>
                    <a:pt x="7812" y="88"/>
                  </a:cubicBezTo>
                  <a:cubicBezTo>
                    <a:pt x="7812" y="88"/>
                    <a:pt x="7812" y="78"/>
                    <a:pt x="7812" y="78"/>
                  </a:cubicBezTo>
                  <a:cubicBezTo>
                    <a:pt x="7823" y="46"/>
                    <a:pt x="7812" y="14"/>
                    <a:pt x="7780" y="4"/>
                  </a:cubicBezTo>
                  <a:cubicBezTo>
                    <a:pt x="7775" y="2"/>
                    <a:pt x="7769" y="1"/>
                    <a:pt x="7764" y="1"/>
                  </a:cubicBezTo>
                  <a:cubicBezTo>
                    <a:pt x="7738" y="1"/>
                    <a:pt x="7715" y="20"/>
                    <a:pt x="7706" y="46"/>
                  </a:cubicBezTo>
                  <a:cubicBezTo>
                    <a:pt x="7675" y="141"/>
                    <a:pt x="7633" y="246"/>
                    <a:pt x="7590" y="331"/>
                  </a:cubicBezTo>
                  <a:cubicBezTo>
                    <a:pt x="7495" y="436"/>
                    <a:pt x="7358" y="500"/>
                    <a:pt x="7221" y="531"/>
                  </a:cubicBezTo>
                  <a:cubicBezTo>
                    <a:pt x="7115" y="553"/>
                    <a:pt x="6999" y="595"/>
                    <a:pt x="6915" y="669"/>
                  </a:cubicBezTo>
                  <a:cubicBezTo>
                    <a:pt x="6843" y="648"/>
                    <a:pt x="6783" y="639"/>
                    <a:pt x="6731" y="639"/>
                  </a:cubicBezTo>
                  <a:cubicBezTo>
                    <a:pt x="6526" y="639"/>
                    <a:pt x="6465" y="781"/>
                    <a:pt x="6398" y="848"/>
                  </a:cubicBezTo>
                  <a:cubicBezTo>
                    <a:pt x="6355" y="890"/>
                    <a:pt x="6303" y="911"/>
                    <a:pt x="6239" y="911"/>
                  </a:cubicBezTo>
                  <a:cubicBezTo>
                    <a:pt x="6123" y="848"/>
                    <a:pt x="6018" y="774"/>
                    <a:pt x="5912" y="679"/>
                  </a:cubicBezTo>
                  <a:cubicBezTo>
                    <a:pt x="5899" y="666"/>
                    <a:pt x="5885" y="661"/>
                    <a:pt x="5872" y="661"/>
                  </a:cubicBezTo>
                  <a:cubicBezTo>
                    <a:pt x="5831" y="661"/>
                    <a:pt x="5798" y="713"/>
                    <a:pt x="5838" y="753"/>
                  </a:cubicBezTo>
                  <a:cubicBezTo>
                    <a:pt x="6039" y="954"/>
                    <a:pt x="6292" y="1091"/>
                    <a:pt x="6577" y="1154"/>
                  </a:cubicBezTo>
                  <a:lnTo>
                    <a:pt x="6366" y="1207"/>
                  </a:lnTo>
                  <a:cubicBezTo>
                    <a:pt x="6366" y="1207"/>
                    <a:pt x="6239" y="1207"/>
                    <a:pt x="5838" y="1534"/>
                  </a:cubicBezTo>
                  <a:cubicBezTo>
                    <a:pt x="5486" y="1820"/>
                    <a:pt x="5228" y="1874"/>
                    <a:pt x="5049" y="1874"/>
                  </a:cubicBezTo>
                  <a:cubicBezTo>
                    <a:pt x="5030" y="1874"/>
                    <a:pt x="5011" y="1873"/>
                    <a:pt x="4994" y="1872"/>
                  </a:cubicBezTo>
                  <a:cubicBezTo>
                    <a:pt x="4911" y="1872"/>
                    <a:pt x="4839" y="1858"/>
                    <a:pt x="4768" y="1858"/>
                  </a:cubicBezTo>
                  <a:cubicBezTo>
                    <a:pt x="4684" y="1858"/>
                    <a:pt x="4600" y="1877"/>
                    <a:pt x="4498" y="1956"/>
                  </a:cubicBezTo>
                  <a:cubicBezTo>
                    <a:pt x="4352" y="2061"/>
                    <a:pt x="4176" y="2074"/>
                    <a:pt x="4035" y="2074"/>
                  </a:cubicBezTo>
                  <a:cubicBezTo>
                    <a:pt x="3992" y="2074"/>
                    <a:pt x="3952" y="2073"/>
                    <a:pt x="3917" y="2073"/>
                  </a:cubicBezTo>
                  <a:cubicBezTo>
                    <a:pt x="3882" y="2073"/>
                    <a:pt x="3842" y="2074"/>
                    <a:pt x="3798" y="2074"/>
                  </a:cubicBezTo>
                  <a:cubicBezTo>
                    <a:pt x="3654" y="2074"/>
                    <a:pt x="3474" y="2061"/>
                    <a:pt x="3336" y="1956"/>
                  </a:cubicBezTo>
                  <a:cubicBezTo>
                    <a:pt x="3234" y="1877"/>
                    <a:pt x="3147" y="1858"/>
                    <a:pt x="3062" y="1858"/>
                  </a:cubicBezTo>
                  <a:cubicBezTo>
                    <a:pt x="2989" y="1858"/>
                    <a:pt x="2918" y="1872"/>
                    <a:pt x="2840" y="1872"/>
                  </a:cubicBezTo>
                  <a:cubicBezTo>
                    <a:pt x="2823" y="1873"/>
                    <a:pt x="2804" y="1874"/>
                    <a:pt x="2785" y="1874"/>
                  </a:cubicBezTo>
                  <a:cubicBezTo>
                    <a:pt x="2606" y="1874"/>
                    <a:pt x="2347" y="1820"/>
                    <a:pt x="1985" y="1534"/>
                  </a:cubicBezTo>
                  <a:cubicBezTo>
                    <a:pt x="1595" y="1207"/>
                    <a:pt x="1458" y="1207"/>
                    <a:pt x="1458" y="1207"/>
                  </a:cubicBezTo>
                  <a:lnTo>
                    <a:pt x="1268" y="1165"/>
                  </a:lnTo>
                  <a:cubicBezTo>
                    <a:pt x="1542" y="1101"/>
                    <a:pt x="1795" y="964"/>
                    <a:pt x="2006" y="764"/>
                  </a:cubicBezTo>
                  <a:cubicBezTo>
                    <a:pt x="2028" y="743"/>
                    <a:pt x="2028" y="711"/>
                    <a:pt x="2006" y="690"/>
                  </a:cubicBezTo>
                  <a:cubicBezTo>
                    <a:pt x="1996" y="679"/>
                    <a:pt x="1980" y="674"/>
                    <a:pt x="1964" y="674"/>
                  </a:cubicBezTo>
                  <a:cubicBezTo>
                    <a:pt x="1948" y="674"/>
                    <a:pt x="1933" y="679"/>
                    <a:pt x="1922" y="690"/>
                  </a:cubicBezTo>
                  <a:cubicBezTo>
                    <a:pt x="1827" y="774"/>
                    <a:pt x="1711" y="859"/>
                    <a:pt x="1595" y="922"/>
                  </a:cubicBezTo>
                  <a:cubicBezTo>
                    <a:pt x="1531" y="922"/>
                    <a:pt x="1479" y="901"/>
                    <a:pt x="1436" y="859"/>
                  </a:cubicBezTo>
                  <a:cubicBezTo>
                    <a:pt x="1370" y="792"/>
                    <a:pt x="1316" y="645"/>
                    <a:pt x="1112" y="645"/>
                  </a:cubicBezTo>
                  <a:cubicBezTo>
                    <a:pt x="1059" y="645"/>
                    <a:pt x="996" y="655"/>
                    <a:pt x="919" y="679"/>
                  </a:cubicBezTo>
                  <a:cubicBezTo>
                    <a:pt x="835" y="595"/>
                    <a:pt x="719" y="553"/>
                    <a:pt x="603" y="531"/>
                  </a:cubicBezTo>
                  <a:cubicBezTo>
                    <a:pt x="465" y="500"/>
                    <a:pt x="339" y="426"/>
                    <a:pt x="233" y="331"/>
                  </a:cubicBezTo>
                  <a:cubicBezTo>
                    <a:pt x="191" y="236"/>
                    <a:pt x="149" y="141"/>
                    <a:pt x="117" y="35"/>
                  </a:cubicBezTo>
                  <a:cubicBezTo>
                    <a:pt x="108" y="18"/>
                    <a:pt x="86" y="1"/>
                    <a:pt x="60"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70"/>
          <p:cNvGrpSpPr/>
          <p:nvPr/>
        </p:nvGrpSpPr>
        <p:grpSpPr>
          <a:xfrm>
            <a:off x="7588249" y="3961267"/>
            <a:ext cx="196898" cy="128364"/>
            <a:chOff x="7588249" y="3961267"/>
            <a:chExt cx="196898" cy="128364"/>
          </a:xfrm>
        </p:grpSpPr>
        <p:sp>
          <p:nvSpPr>
            <p:cNvPr id="1630" name="Google Shape;1630;p70"/>
            <p:cNvSpPr/>
            <p:nvPr/>
          </p:nvSpPr>
          <p:spPr>
            <a:xfrm>
              <a:off x="7588249" y="3961267"/>
              <a:ext cx="196898" cy="128364"/>
            </a:xfrm>
            <a:custGeom>
              <a:avLst/>
              <a:gdLst/>
              <a:ahLst/>
              <a:cxnLst/>
              <a:rect l="l" t="t" r="r" b="b"/>
              <a:pathLst>
                <a:path w="8751" h="5744" extrusionOk="0">
                  <a:moveTo>
                    <a:pt x="655" y="1"/>
                  </a:moveTo>
                  <a:cubicBezTo>
                    <a:pt x="296" y="1"/>
                    <a:pt x="0" y="296"/>
                    <a:pt x="0" y="666"/>
                  </a:cubicBezTo>
                  <a:lnTo>
                    <a:pt x="0" y="5078"/>
                  </a:lnTo>
                  <a:cubicBezTo>
                    <a:pt x="0" y="5448"/>
                    <a:pt x="296" y="5743"/>
                    <a:pt x="655" y="5743"/>
                  </a:cubicBezTo>
                  <a:lnTo>
                    <a:pt x="8086" y="5743"/>
                  </a:lnTo>
                  <a:cubicBezTo>
                    <a:pt x="8455" y="5743"/>
                    <a:pt x="8751" y="5448"/>
                    <a:pt x="8751" y="5078"/>
                  </a:cubicBezTo>
                  <a:lnTo>
                    <a:pt x="8751" y="655"/>
                  </a:lnTo>
                  <a:cubicBezTo>
                    <a:pt x="8751" y="296"/>
                    <a:pt x="8455"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0"/>
            <p:cNvSpPr/>
            <p:nvPr/>
          </p:nvSpPr>
          <p:spPr>
            <a:xfrm>
              <a:off x="7589194" y="3961267"/>
              <a:ext cx="195007" cy="9945"/>
            </a:xfrm>
            <a:custGeom>
              <a:avLst/>
              <a:gdLst/>
              <a:ahLst/>
              <a:cxnLst/>
              <a:rect l="l" t="t" r="r" b="b"/>
              <a:pathLst>
                <a:path w="8667" h="445" extrusionOk="0">
                  <a:moveTo>
                    <a:pt x="613" y="1"/>
                  </a:moveTo>
                  <a:cubicBezTo>
                    <a:pt x="338" y="1"/>
                    <a:pt x="85" y="180"/>
                    <a:pt x="0" y="444"/>
                  </a:cubicBezTo>
                  <a:lnTo>
                    <a:pt x="8667" y="444"/>
                  </a:lnTo>
                  <a:cubicBezTo>
                    <a:pt x="8572" y="180"/>
                    <a:pt x="8318" y="1"/>
                    <a:pt x="8044"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0"/>
            <p:cNvSpPr/>
            <p:nvPr/>
          </p:nvSpPr>
          <p:spPr>
            <a:xfrm>
              <a:off x="7588249" y="4000666"/>
              <a:ext cx="196673" cy="9922"/>
            </a:xfrm>
            <a:custGeom>
              <a:avLst/>
              <a:gdLst/>
              <a:ahLst/>
              <a:cxnLst/>
              <a:rect l="l" t="t" r="r" b="b"/>
              <a:pathLst>
                <a:path w="8741" h="444" extrusionOk="0">
                  <a:moveTo>
                    <a:pt x="0" y="1"/>
                  </a:moveTo>
                  <a:lnTo>
                    <a:pt x="0" y="444"/>
                  </a:lnTo>
                  <a:lnTo>
                    <a:pt x="8740" y="444"/>
                  </a:lnTo>
                  <a:lnTo>
                    <a:pt x="874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0"/>
            <p:cNvSpPr/>
            <p:nvPr/>
          </p:nvSpPr>
          <p:spPr>
            <a:xfrm>
              <a:off x="7588249" y="3981090"/>
              <a:ext cx="196673" cy="9699"/>
            </a:xfrm>
            <a:custGeom>
              <a:avLst/>
              <a:gdLst/>
              <a:ahLst/>
              <a:cxnLst/>
              <a:rect l="l" t="t" r="r" b="b"/>
              <a:pathLst>
                <a:path w="8741" h="434" extrusionOk="0">
                  <a:moveTo>
                    <a:pt x="0" y="1"/>
                  </a:moveTo>
                  <a:lnTo>
                    <a:pt x="0" y="433"/>
                  </a:lnTo>
                  <a:lnTo>
                    <a:pt x="8740" y="433"/>
                  </a:lnTo>
                  <a:lnTo>
                    <a:pt x="874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0"/>
            <p:cNvSpPr/>
            <p:nvPr/>
          </p:nvSpPr>
          <p:spPr>
            <a:xfrm>
              <a:off x="7588249" y="4020488"/>
              <a:ext cx="196673" cy="9699"/>
            </a:xfrm>
            <a:custGeom>
              <a:avLst/>
              <a:gdLst/>
              <a:ahLst/>
              <a:cxnLst/>
              <a:rect l="l" t="t" r="r" b="b"/>
              <a:pathLst>
                <a:path w="8741" h="434" extrusionOk="0">
                  <a:moveTo>
                    <a:pt x="0" y="0"/>
                  </a:moveTo>
                  <a:lnTo>
                    <a:pt x="0" y="285"/>
                  </a:lnTo>
                  <a:cubicBezTo>
                    <a:pt x="0" y="370"/>
                    <a:pt x="74" y="433"/>
                    <a:pt x="159" y="433"/>
                  </a:cubicBezTo>
                  <a:lnTo>
                    <a:pt x="8740" y="433"/>
                  </a:lnTo>
                  <a:lnTo>
                    <a:pt x="874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0"/>
            <p:cNvSpPr/>
            <p:nvPr/>
          </p:nvSpPr>
          <p:spPr>
            <a:xfrm>
              <a:off x="7588249" y="4059641"/>
              <a:ext cx="196673" cy="9922"/>
            </a:xfrm>
            <a:custGeom>
              <a:avLst/>
              <a:gdLst/>
              <a:ahLst/>
              <a:cxnLst/>
              <a:rect l="l" t="t" r="r" b="b"/>
              <a:pathLst>
                <a:path w="8741" h="444" extrusionOk="0">
                  <a:moveTo>
                    <a:pt x="0" y="1"/>
                  </a:moveTo>
                  <a:lnTo>
                    <a:pt x="0" y="444"/>
                  </a:lnTo>
                  <a:lnTo>
                    <a:pt x="8740" y="444"/>
                  </a:lnTo>
                  <a:lnTo>
                    <a:pt x="874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0"/>
            <p:cNvSpPr/>
            <p:nvPr/>
          </p:nvSpPr>
          <p:spPr>
            <a:xfrm>
              <a:off x="7589194" y="4079463"/>
              <a:ext cx="195007" cy="9922"/>
            </a:xfrm>
            <a:custGeom>
              <a:avLst/>
              <a:gdLst/>
              <a:ahLst/>
              <a:cxnLst/>
              <a:rect l="l" t="t" r="r" b="b"/>
              <a:pathLst>
                <a:path w="8667" h="444" extrusionOk="0">
                  <a:moveTo>
                    <a:pt x="0" y="0"/>
                  </a:moveTo>
                  <a:cubicBezTo>
                    <a:pt x="85" y="264"/>
                    <a:pt x="338" y="433"/>
                    <a:pt x="613" y="444"/>
                  </a:cubicBezTo>
                  <a:lnTo>
                    <a:pt x="8044" y="444"/>
                  </a:lnTo>
                  <a:cubicBezTo>
                    <a:pt x="8318" y="433"/>
                    <a:pt x="8572" y="264"/>
                    <a:pt x="8667"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0"/>
            <p:cNvSpPr/>
            <p:nvPr/>
          </p:nvSpPr>
          <p:spPr>
            <a:xfrm>
              <a:off x="7588249" y="4040065"/>
              <a:ext cx="196673" cy="9922"/>
            </a:xfrm>
            <a:custGeom>
              <a:avLst/>
              <a:gdLst/>
              <a:ahLst/>
              <a:cxnLst/>
              <a:rect l="l" t="t" r="r" b="b"/>
              <a:pathLst>
                <a:path w="8741" h="444" extrusionOk="0">
                  <a:moveTo>
                    <a:pt x="0" y="0"/>
                  </a:moveTo>
                  <a:lnTo>
                    <a:pt x="0" y="444"/>
                  </a:lnTo>
                  <a:lnTo>
                    <a:pt x="8740" y="444"/>
                  </a:lnTo>
                  <a:lnTo>
                    <a:pt x="874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0"/>
            <p:cNvSpPr/>
            <p:nvPr/>
          </p:nvSpPr>
          <p:spPr>
            <a:xfrm>
              <a:off x="7588249" y="3961267"/>
              <a:ext cx="91463" cy="69143"/>
            </a:xfrm>
            <a:custGeom>
              <a:avLst/>
              <a:gdLst/>
              <a:ahLst/>
              <a:cxnLst/>
              <a:rect l="l" t="t" r="r" b="b"/>
              <a:pathLst>
                <a:path w="4065" h="3094" extrusionOk="0">
                  <a:moveTo>
                    <a:pt x="655" y="1"/>
                  </a:moveTo>
                  <a:cubicBezTo>
                    <a:pt x="296" y="1"/>
                    <a:pt x="0" y="296"/>
                    <a:pt x="0" y="666"/>
                  </a:cubicBezTo>
                  <a:lnTo>
                    <a:pt x="0" y="2946"/>
                  </a:lnTo>
                  <a:cubicBezTo>
                    <a:pt x="0" y="3020"/>
                    <a:pt x="64" y="3094"/>
                    <a:pt x="148" y="3094"/>
                  </a:cubicBezTo>
                  <a:lnTo>
                    <a:pt x="159" y="3083"/>
                  </a:lnTo>
                  <a:lnTo>
                    <a:pt x="3916" y="3083"/>
                  </a:lnTo>
                  <a:cubicBezTo>
                    <a:pt x="4001" y="3083"/>
                    <a:pt x="4064" y="3020"/>
                    <a:pt x="4064" y="2935"/>
                  </a:cubicBezTo>
                  <a:lnTo>
                    <a:pt x="4064" y="159"/>
                  </a:lnTo>
                  <a:cubicBezTo>
                    <a:pt x="4064" y="75"/>
                    <a:pt x="4001" y="1"/>
                    <a:pt x="391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0"/>
            <p:cNvSpPr/>
            <p:nvPr/>
          </p:nvSpPr>
          <p:spPr>
            <a:xfrm>
              <a:off x="7593694" y="3968888"/>
              <a:ext cx="7627" cy="7129"/>
            </a:xfrm>
            <a:custGeom>
              <a:avLst/>
              <a:gdLst/>
              <a:ahLst/>
              <a:cxnLst/>
              <a:rect l="l" t="t" r="r" b="b"/>
              <a:pathLst>
                <a:path w="339" h="319" extrusionOk="0">
                  <a:moveTo>
                    <a:pt x="170" y="0"/>
                  </a:moveTo>
                  <a:cubicBezTo>
                    <a:pt x="165" y="0"/>
                    <a:pt x="159" y="3"/>
                    <a:pt x="159" y="8"/>
                  </a:cubicBezTo>
                  <a:lnTo>
                    <a:pt x="128" y="114"/>
                  </a:lnTo>
                  <a:lnTo>
                    <a:pt x="22" y="114"/>
                  </a:lnTo>
                  <a:cubicBezTo>
                    <a:pt x="1" y="114"/>
                    <a:pt x="1" y="124"/>
                    <a:pt x="12" y="135"/>
                  </a:cubicBezTo>
                  <a:lnTo>
                    <a:pt x="96" y="198"/>
                  </a:lnTo>
                  <a:lnTo>
                    <a:pt x="64" y="293"/>
                  </a:lnTo>
                  <a:cubicBezTo>
                    <a:pt x="64" y="309"/>
                    <a:pt x="70" y="318"/>
                    <a:pt x="77" y="318"/>
                  </a:cubicBezTo>
                  <a:cubicBezTo>
                    <a:pt x="80" y="318"/>
                    <a:pt x="83" y="317"/>
                    <a:pt x="85" y="314"/>
                  </a:cubicBezTo>
                  <a:lnTo>
                    <a:pt x="170" y="251"/>
                  </a:lnTo>
                  <a:lnTo>
                    <a:pt x="254" y="314"/>
                  </a:lnTo>
                  <a:cubicBezTo>
                    <a:pt x="265" y="314"/>
                    <a:pt x="275" y="314"/>
                    <a:pt x="275" y="293"/>
                  </a:cubicBezTo>
                  <a:lnTo>
                    <a:pt x="244" y="198"/>
                  </a:lnTo>
                  <a:lnTo>
                    <a:pt x="328" y="135"/>
                  </a:lnTo>
                  <a:cubicBezTo>
                    <a:pt x="339" y="124"/>
                    <a:pt x="339" y="114"/>
                    <a:pt x="328" y="114"/>
                  </a:cubicBezTo>
                  <a:lnTo>
                    <a:pt x="223" y="114"/>
                  </a:lnTo>
                  <a:lnTo>
                    <a:pt x="180" y="8"/>
                  </a:lnTo>
                  <a:cubicBezTo>
                    <a:pt x="180" y="3"/>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0"/>
            <p:cNvSpPr/>
            <p:nvPr/>
          </p:nvSpPr>
          <p:spPr>
            <a:xfrm>
              <a:off x="7593694" y="3980508"/>
              <a:ext cx="7875" cy="7062"/>
            </a:xfrm>
            <a:custGeom>
              <a:avLst/>
              <a:gdLst/>
              <a:ahLst/>
              <a:cxnLst/>
              <a:rect l="l" t="t" r="r" b="b"/>
              <a:pathLst>
                <a:path w="350" h="316" extrusionOk="0">
                  <a:moveTo>
                    <a:pt x="170" y="0"/>
                  </a:moveTo>
                  <a:cubicBezTo>
                    <a:pt x="165" y="0"/>
                    <a:pt x="159" y="5"/>
                    <a:pt x="159" y="16"/>
                  </a:cubicBezTo>
                  <a:lnTo>
                    <a:pt x="128" y="111"/>
                  </a:lnTo>
                  <a:lnTo>
                    <a:pt x="22" y="111"/>
                  </a:lnTo>
                  <a:cubicBezTo>
                    <a:pt x="1" y="111"/>
                    <a:pt x="1" y="132"/>
                    <a:pt x="12" y="132"/>
                  </a:cubicBezTo>
                  <a:lnTo>
                    <a:pt x="96" y="195"/>
                  </a:lnTo>
                  <a:lnTo>
                    <a:pt x="64" y="301"/>
                  </a:lnTo>
                  <a:cubicBezTo>
                    <a:pt x="64" y="308"/>
                    <a:pt x="70" y="316"/>
                    <a:pt x="76" y="316"/>
                  </a:cubicBezTo>
                  <a:cubicBezTo>
                    <a:pt x="79" y="316"/>
                    <a:pt x="82" y="315"/>
                    <a:pt x="85" y="312"/>
                  </a:cubicBezTo>
                  <a:lnTo>
                    <a:pt x="170" y="259"/>
                  </a:lnTo>
                  <a:lnTo>
                    <a:pt x="254" y="312"/>
                  </a:lnTo>
                  <a:cubicBezTo>
                    <a:pt x="257" y="315"/>
                    <a:pt x="261" y="316"/>
                    <a:pt x="263" y="316"/>
                  </a:cubicBezTo>
                  <a:cubicBezTo>
                    <a:pt x="270" y="316"/>
                    <a:pt x="275" y="308"/>
                    <a:pt x="275" y="301"/>
                  </a:cubicBezTo>
                  <a:lnTo>
                    <a:pt x="244" y="195"/>
                  </a:lnTo>
                  <a:lnTo>
                    <a:pt x="328" y="132"/>
                  </a:lnTo>
                  <a:cubicBezTo>
                    <a:pt x="349" y="132"/>
                    <a:pt x="339" y="111"/>
                    <a:pt x="328" y="111"/>
                  </a:cubicBezTo>
                  <a:lnTo>
                    <a:pt x="223" y="111"/>
                  </a:lnTo>
                  <a:lnTo>
                    <a:pt x="180" y="16"/>
                  </a:lnTo>
                  <a:cubicBezTo>
                    <a:pt x="180" y="5"/>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0"/>
            <p:cNvSpPr/>
            <p:nvPr/>
          </p:nvSpPr>
          <p:spPr>
            <a:xfrm>
              <a:off x="7593694" y="3992241"/>
              <a:ext cx="7627" cy="7129"/>
            </a:xfrm>
            <a:custGeom>
              <a:avLst/>
              <a:gdLst/>
              <a:ahLst/>
              <a:cxnLst/>
              <a:rect l="l" t="t" r="r" b="b"/>
              <a:pathLst>
                <a:path w="339" h="319" extrusionOk="0">
                  <a:moveTo>
                    <a:pt x="170" y="0"/>
                  </a:moveTo>
                  <a:cubicBezTo>
                    <a:pt x="165" y="0"/>
                    <a:pt x="159" y="3"/>
                    <a:pt x="159" y="8"/>
                  </a:cubicBezTo>
                  <a:lnTo>
                    <a:pt x="128" y="114"/>
                  </a:lnTo>
                  <a:lnTo>
                    <a:pt x="22" y="114"/>
                  </a:lnTo>
                  <a:cubicBezTo>
                    <a:pt x="1" y="114"/>
                    <a:pt x="1" y="124"/>
                    <a:pt x="12" y="135"/>
                  </a:cubicBezTo>
                  <a:lnTo>
                    <a:pt x="96" y="198"/>
                  </a:lnTo>
                  <a:lnTo>
                    <a:pt x="64" y="304"/>
                  </a:lnTo>
                  <a:cubicBezTo>
                    <a:pt x="64" y="311"/>
                    <a:pt x="70" y="319"/>
                    <a:pt x="76" y="319"/>
                  </a:cubicBezTo>
                  <a:cubicBezTo>
                    <a:pt x="79" y="319"/>
                    <a:pt x="82" y="317"/>
                    <a:pt x="85" y="314"/>
                  </a:cubicBezTo>
                  <a:lnTo>
                    <a:pt x="170" y="251"/>
                  </a:lnTo>
                  <a:lnTo>
                    <a:pt x="254" y="314"/>
                  </a:lnTo>
                  <a:cubicBezTo>
                    <a:pt x="257" y="317"/>
                    <a:pt x="261" y="319"/>
                    <a:pt x="263" y="319"/>
                  </a:cubicBezTo>
                  <a:cubicBezTo>
                    <a:pt x="270" y="319"/>
                    <a:pt x="275" y="311"/>
                    <a:pt x="275" y="304"/>
                  </a:cubicBezTo>
                  <a:lnTo>
                    <a:pt x="244" y="198"/>
                  </a:lnTo>
                  <a:lnTo>
                    <a:pt x="328" y="135"/>
                  </a:lnTo>
                  <a:cubicBezTo>
                    <a:pt x="339" y="124"/>
                    <a:pt x="339" y="114"/>
                    <a:pt x="328" y="114"/>
                  </a:cubicBezTo>
                  <a:lnTo>
                    <a:pt x="223" y="114"/>
                  </a:lnTo>
                  <a:lnTo>
                    <a:pt x="180" y="8"/>
                  </a:lnTo>
                  <a:cubicBezTo>
                    <a:pt x="180" y="3"/>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0"/>
            <p:cNvSpPr/>
            <p:nvPr/>
          </p:nvSpPr>
          <p:spPr>
            <a:xfrm>
              <a:off x="7593694" y="4003862"/>
              <a:ext cx="7875" cy="7218"/>
            </a:xfrm>
            <a:custGeom>
              <a:avLst/>
              <a:gdLst/>
              <a:ahLst/>
              <a:cxnLst/>
              <a:rect l="l" t="t" r="r" b="b"/>
              <a:pathLst>
                <a:path w="350" h="323" extrusionOk="0">
                  <a:moveTo>
                    <a:pt x="170" y="0"/>
                  </a:moveTo>
                  <a:cubicBezTo>
                    <a:pt x="165" y="0"/>
                    <a:pt x="159" y="5"/>
                    <a:pt x="159" y="16"/>
                  </a:cubicBezTo>
                  <a:lnTo>
                    <a:pt x="128" y="111"/>
                  </a:lnTo>
                  <a:lnTo>
                    <a:pt x="22" y="111"/>
                  </a:lnTo>
                  <a:cubicBezTo>
                    <a:pt x="1" y="111"/>
                    <a:pt x="1" y="132"/>
                    <a:pt x="12" y="143"/>
                  </a:cubicBezTo>
                  <a:lnTo>
                    <a:pt x="96" y="206"/>
                  </a:lnTo>
                  <a:lnTo>
                    <a:pt x="64" y="301"/>
                  </a:lnTo>
                  <a:cubicBezTo>
                    <a:pt x="64" y="312"/>
                    <a:pt x="75" y="322"/>
                    <a:pt x="85" y="322"/>
                  </a:cubicBezTo>
                  <a:lnTo>
                    <a:pt x="170" y="259"/>
                  </a:lnTo>
                  <a:lnTo>
                    <a:pt x="254" y="322"/>
                  </a:lnTo>
                  <a:cubicBezTo>
                    <a:pt x="265" y="322"/>
                    <a:pt x="275" y="312"/>
                    <a:pt x="275" y="301"/>
                  </a:cubicBezTo>
                  <a:lnTo>
                    <a:pt x="244" y="206"/>
                  </a:lnTo>
                  <a:lnTo>
                    <a:pt x="328" y="143"/>
                  </a:lnTo>
                  <a:cubicBezTo>
                    <a:pt x="349" y="132"/>
                    <a:pt x="339" y="111"/>
                    <a:pt x="328" y="111"/>
                  </a:cubicBezTo>
                  <a:lnTo>
                    <a:pt x="223" y="111"/>
                  </a:lnTo>
                  <a:lnTo>
                    <a:pt x="180" y="16"/>
                  </a:lnTo>
                  <a:cubicBezTo>
                    <a:pt x="180" y="5"/>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0"/>
            <p:cNvSpPr/>
            <p:nvPr/>
          </p:nvSpPr>
          <p:spPr>
            <a:xfrm>
              <a:off x="7593694" y="4015594"/>
              <a:ext cx="7627" cy="7129"/>
            </a:xfrm>
            <a:custGeom>
              <a:avLst/>
              <a:gdLst/>
              <a:ahLst/>
              <a:cxnLst/>
              <a:rect l="l" t="t" r="r" b="b"/>
              <a:pathLst>
                <a:path w="339" h="319" extrusionOk="0">
                  <a:moveTo>
                    <a:pt x="170" y="0"/>
                  </a:moveTo>
                  <a:cubicBezTo>
                    <a:pt x="165" y="0"/>
                    <a:pt x="159" y="3"/>
                    <a:pt x="159" y="8"/>
                  </a:cubicBezTo>
                  <a:lnTo>
                    <a:pt x="128" y="114"/>
                  </a:lnTo>
                  <a:lnTo>
                    <a:pt x="22" y="114"/>
                  </a:lnTo>
                  <a:cubicBezTo>
                    <a:pt x="1" y="114"/>
                    <a:pt x="1" y="124"/>
                    <a:pt x="12" y="135"/>
                  </a:cubicBezTo>
                  <a:lnTo>
                    <a:pt x="96" y="198"/>
                  </a:lnTo>
                  <a:lnTo>
                    <a:pt x="64" y="304"/>
                  </a:lnTo>
                  <a:cubicBezTo>
                    <a:pt x="64" y="311"/>
                    <a:pt x="70" y="319"/>
                    <a:pt x="76" y="319"/>
                  </a:cubicBezTo>
                  <a:cubicBezTo>
                    <a:pt x="79" y="319"/>
                    <a:pt x="82" y="317"/>
                    <a:pt x="85" y="314"/>
                  </a:cubicBezTo>
                  <a:lnTo>
                    <a:pt x="170" y="251"/>
                  </a:lnTo>
                  <a:lnTo>
                    <a:pt x="254" y="314"/>
                  </a:lnTo>
                  <a:cubicBezTo>
                    <a:pt x="257" y="317"/>
                    <a:pt x="261" y="319"/>
                    <a:pt x="263" y="319"/>
                  </a:cubicBezTo>
                  <a:cubicBezTo>
                    <a:pt x="270" y="319"/>
                    <a:pt x="275" y="311"/>
                    <a:pt x="275" y="304"/>
                  </a:cubicBezTo>
                  <a:lnTo>
                    <a:pt x="244" y="198"/>
                  </a:lnTo>
                  <a:lnTo>
                    <a:pt x="328" y="135"/>
                  </a:lnTo>
                  <a:cubicBezTo>
                    <a:pt x="339" y="124"/>
                    <a:pt x="339" y="114"/>
                    <a:pt x="328" y="114"/>
                  </a:cubicBezTo>
                  <a:lnTo>
                    <a:pt x="223" y="114"/>
                  </a:lnTo>
                  <a:lnTo>
                    <a:pt x="180" y="8"/>
                  </a:lnTo>
                  <a:cubicBezTo>
                    <a:pt x="180" y="3"/>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0"/>
            <p:cNvSpPr/>
            <p:nvPr/>
          </p:nvSpPr>
          <p:spPr>
            <a:xfrm>
              <a:off x="7602761" y="3974542"/>
              <a:ext cx="7830" cy="7129"/>
            </a:xfrm>
            <a:custGeom>
              <a:avLst/>
              <a:gdLst/>
              <a:ahLst/>
              <a:cxnLst/>
              <a:rect l="l" t="t" r="r" b="b"/>
              <a:pathLst>
                <a:path w="348" h="319" extrusionOk="0">
                  <a:moveTo>
                    <a:pt x="173" y="1"/>
                  </a:moveTo>
                  <a:cubicBezTo>
                    <a:pt x="168" y="1"/>
                    <a:pt x="163" y="3"/>
                    <a:pt x="157" y="9"/>
                  </a:cubicBezTo>
                  <a:lnTo>
                    <a:pt x="126" y="114"/>
                  </a:lnTo>
                  <a:lnTo>
                    <a:pt x="20" y="114"/>
                  </a:lnTo>
                  <a:cubicBezTo>
                    <a:pt x="19" y="113"/>
                    <a:pt x="17" y="112"/>
                    <a:pt x="16" y="112"/>
                  </a:cubicBezTo>
                  <a:cubicBezTo>
                    <a:pt x="7" y="112"/>
                    <a:pt x="1" y="135"/>
                    <a:pt x="10" y="135"/>
                  </a:cubicBezTo>
                  <a:lnTo>
                    <a:pt x="94" y="199"/>
                  </a:lnTo>
                  <a:lnTo>
                    <a:pt x="62" y="304"/>
                  </a:lnTo>
                  <a:cubicBezTo>
                    <a:pt x="62" y="312"/>
                    <a:pt x="68" y="319"/>
                    <a:pt x="75" y="319"/>
                  </a:cubicBezTo>
                  <a:cubicBezTo>
                    <a:pt x="77" y="319"/>
                    <a:pt x="80" y="318"/>
                    <a:pt x="84" y="315"/>
                  </a:cubicBezTo>
                  <a:lnTo>
                    <a:pt x="179" y="251"/>
                  </a:lnTo>
                  <a:lnTo>
                    <a:pt x="263" y="315"/>
                  </a:lnTo>
                  <a:cubicBezTo>
                    <a:pt x="266" y="318"/>
                    <a:pt x="269" y="319"/>
                    <a:pt x="272" y="319"/>
                  </a:cubicBezTo>
                  <a:cubicBezTo>
                    <a:pt x="279" y="319"/>
                    <a:pt x="284" y="312"/>
                    <a:pt x="284" y="304"/>
                  </a:cubicBezTo>
                  <a:lnTo>
                    <a:pt x="252" y="199"/>
                  </a:lnTo>
                  <a:lnTo>
                    <a:pt x="337" y="135"/>
                  </a:lnTo>
                  <a:cubicBezTo>
                    <a:pt x="347" y="125"/>
                    <a:pt x="337" y="114"/>
                    <a:pt x="326" y="114"/>
                  </a:cubicBezTo>
                  <a:lnTo>
                    <a:pt x="221" y="114"/>
                  </a:lnTo>
                  <a:lnTo>
                    <a:pt x="189" y="9"/>
                  </a:lnTo>
                  <a:cubicBezTo>
                    <a:pt x="184" y="3"/>
                    <a:pt x="179" y="1"/>
                    <a:pt x="17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0"/>
            <p:cNvSpPr/>
            <p:nvPr/>
          </p:nvSpPr>
          <p:spPr>
            <a:xfrm>
              <a:off x="7602739" y="3986341"/>
              <a:ext cx="7852" cy="7129"/>
            </a:xfrm>
            <a:custGeom>
              <a:avLst/>
              <a:gdLst/>
              <a:ahLst/>
              <a:cxnLst/>
              <a:rect l="l" t="t" r="r" b="b"/>
              <a:pathLst>
                <a:path w="349" h="319" extrusionOk="0">
                  <a:moveTo>
                    <a:pt x="174" y="0"/>
                  </a:moveTo>
                  <a:cubicBezTo>
                    <a:pt x="169" y="0"/>
                    <a:pt x="164" y="3"/>
                    <a:pt x="158" y="8"/>
                  </a:cubicBezTo>
                  <a:lnTo>
                    <a:pt x="127" y="103"/>
                  </a:lnTo>
                  <a:lnTo>
                    <a:pt x="21" y="103"/>
                  </a:lnTo>
                  <a:cubicBezTo>
                    <a:pt x="11" y="103"/>
                    <a:pt x="0" y="124"/>
                    <a:pt x="11" y="135"/>
                  </a:cubicBezTo>
                  <a:lnTo>
                    <a:pt x="95" y="198"/>
                  </a:lnTo>
                  <a:lnTo>
                    <a:pt x="63" y="293"/>
                  </a:lnTo>
                  <a:cubicBezTo>
                    <a:pt x="63" y="304"/>
                    <a:pt x="74" y="314"/>
                    <a:pt x="85" y="314"/>
                  </a:cubicBezTo>
                  <a:lnTo>
                    <a:pt x="180" y="251"/>
                  </a:lnTo>
                  <a:lnTo>
                    <a:pt x="264" y="314"/>
                  </a:lnTo>
                  <a:cubicBezTo>
                    <a:pt x="267" y="317"/>
                    <a:pt x="270" y="319"/>
                    <a:pt x="272" y="319"/>
                  </a:cubicBezTo>
                  <a:cubicBezTo>
                    <a:pt x="279" y="319"/>
                    <a:pt x="285" y="309"/>
                    <a:pt x="285" y="293"/>
                  </a:cubicBezTo>
                  <a:lnTo>
                    <a:pt x="253" y="198"/>
                  </a:lnTo>
                  <a:lnTo>
                    <a:pt x="338" y="135"/>
                  </a:lnTo>
                  <a:cubicBezTo>
                    <a:pt x="348" y="124"/>
                    <a:pt x="338" y="103"/>
                    <a:pt x="327" y="103"/>
                  </a:cubicBezTo>
                  <a:lnTo>
                    <a:pt x="222" y="103"/>
                  </a:lnTo>
                  <a:lnTo>
                    <a:pt x="190" y="8"/>
                  </a:lnTo>
                  <a:cubicBezTo>
                    <a:pt x="185" y="3"/>
                    <a:pt x="180" y="0"/>
                    <a:pt x="17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0"/>
            <p:cNvSpPr/>
            <p:nvPr/>
          </p:nvSpPr>
          <p:spPr>
            <a:xfrm>
              <a:off x="7602739" y="3997895"/>
              <a:ext cx="7852" cy="7129"/>
            </a:xfrm>
            <a:custGeom>
              <a:avLst/>
              <a:gdLst/>
              <a:ahLst/>
              <a:cxnLst/>
              <a:rect l="l" t="t" r="r" b="b"/>
              <a:pathLst>
                <a:path w="349" h="319" extrusionOk="0">
                  <a:moveTo>
                    <a:pt x="174" y="1"/>
                  </a:moveTo>
                  <a:cubicBezTo>
                    <a:pt x="169" y="1"/>
                    <a:pt x="164" y="3"/>
                    <a:pt x="158" y="9"/>
                  </a:cubicBezTo>
                  <a:lnTo>
                    <a:pt x="127" y="114"/>
                  </a:lnTo>
                  <a:lnTo>
                    <a:pt x="21" y="114"/>
                  </a:lnTo>
                  <a:cubicBezTo>
                    <a:pt x="11" y="114"/>
                    <a:pt x="0" y="135"/>
                    <a:pt x="11" y="135"/>
                  </a:cubicBezTo>
                  <a:lnTo>
                    <a:pt x="95" y="199"/>
                  </a:lnTo>
                  <a:lnTo>
                    <a:pt x="63" y="304"/>
                  </a:lnTo>
                  <a:cubicBezTo>
                    <a:pt x="63" y="312"/>
                    <a:pt x="69" y="319"/>
                    <a:pt x="76" y="319"/>
                  </a:cubicBezTo>
                  <a:cubicBezTo>
                    <a:pt x="78" y="319"/>
                    <a:pt x="81" y="318"/>
                    <a:pt x="85" y="315"/>
                  </a:cubicBezTo>
                  <a:lnTo>
                    <a:pt x="180" y="251"/>
                  </a:lnTo>
                  <a:lnTo>
                    <a:pt x="264" y="315"/>
                  </a:lnTo>
                  <a:cubicBezTo>
                    <a:pt x="267" y="318"/>
                    <a:pt x="270" y="319"/>
                    <a:pt x="273" y="319"/>
                  </a:cubicBezTo>
                  <a:cubicBezTo>
                    <a:pt x="280" y="319"/>
                    <a:pt x="285" y="312"/>
                    <a:pt x="285" y="304"/>
                  </a:cubicBezTo>
                  <a:lnTo>
                    <a:pt x="253" y="199"/>
                  </a:lnTo>
                  <a:lnTo>
                    <a:pt x="338" y="135"/>
                  </a:lnTo>
                  <a:cubicBezTo>
                    <a:pt x="348" y="125"/>
                    <a:pt x="338" y="114"/>
                    <a:pt x="327" y="114"/>
                  </a:cubicBezTo>
                  <a:lnTo>
                    <a:pt x="222" y="114"/>
                  </a:lnTo>
                  <a:lnTo>
                    <a:pt x="190" y="9"/>
                  </a:lnTo>
                  <a:cubicBezTo>
                    <a:pt x="185" y="3"/>
                    <a:pt x="180" y="1"/>
                    <a:pt x="1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0"/>
            <p:cNvSpPr/>
            <p:nvPr/>
          </p:nvSpPr>
          <p:spPr>
            <a:xfrm>
              <a:off x="7602739" y="4009694"/>
              <a:ext cx="7852" cy="7129"/>
            </a:xfrm>
            <a:custGeom>
              <a:avLst/>
              <a:gdLst/>
              <a:ahLst/>
              <a:cxnLst/>
              <a:rect l="l" t="t" r="r" b="b"/>
              <a:pathLst>
                <a:path w="349" h="319" extrusionOk="0">
                  <a:moveTo>
                    <a:pt x="174" y="0"/>
                  </a:moveTo>
                  <a:cubicBezTo>
                    <a:pt x="169" y="0"/>
                    <a:pt x="164" y="3"/>
                    <a:pt x="158" y="8"/>
                  </a:cubicBezTo>
                  <a:lnTo>
                    <a:pt x="127" y="103"/>
                  </a:lnTo>
                  <a:lnTo>
                    <a:pt x="21" y="103"/>
                  </a:lnTo>
                  <a:cubicBezTo>
                    <a:pt x="11" y="103"/>
                    <a:pt x="0" y="124"/>
                    <a:pt x="11" y="135"/>
                  </a:cubicBezTo>
                  <a:lnTo>
                    <a:pt x="95" y="198"/>
                  </a:lnTo>
                  <a:lnTo>
                    <a:pt x="63" y="293"/>
                  </a:lnTo>
                  <a:cubicBezTo>
                    <a:pt x="63" y="304"/>
                    <a:pt x="74" y="314"/>
                    <a:pt x="85" y="314"/>
                  </a:cubicBezTo>
                  <a:lnTo>
                    <a:pt x="180" y="251"/>
                  </a:lnTo>
                  <a:lnTo>
                    <a:pt x="264" y="314"/>
                  </a:lnTo>
                  <a:cubicBezTo>
                    <a:pt x="267" y="317"/>
                    <a:pt x="270" y="319"/>
                    <a:pt x="272" y="319"/>
                  </a:cubicBezTo>
                  <a:cubicBezTo>
                    <a:pt x="279" y="319"/>
                    <a:pt x="285" y="309"/>
                    <a:pt x="285" y="293"/>
                  </a:cubicBezTo>
                  <a:lnTo>
                    <a:pt x="253" y="198"/>
                  </a:lnTo>
                  <a:lnTo>
                    <a:pt x="338" y="135"/>
                  </a:lnTo>
                  <a:cubicBezTo>
                    <a:pt x="348" y="124"/>
                    <a:pt x="338" y="114"/>
                    <a:pt x="327" y="103"/>
                  </a:cubicBezTo>
                  <a:lnTo>
                    <a:pt x="222" y="103"/>
                  </a:lnTo>
                  <a:lnTo>
                    <a:pt x="190" y="8"/>
                  </a:lnTo>
                  <a:cubicBezTo>
                    <a:pt x="185" y="3"/>
                    <a:pt x="180" y="0"/>
                    <a:pt x="17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0"/>
            <p:cNvSpPr/>
            <p:nvPr/>
          </p:nvSpPr>
          <p:spPr>
            <a:xfrm>
              <a:off x="7612009" y="3968709"/>
              <a:ext cx="7605" cy="7308"/>
            </a:xfrm>
            <a:custGeom>
              <a:avLst/>
              <a:gdLst/>
              <a:ahLst/>
              <a:cxnLst/>
              <a:rect l="l" t="t" r="r" b="b"/>
              <a:pathLst>
                <a:path w="338" h="327" extrusionOk="0">
                  <a:moveTo>
                    <a:pt x="169" y="0"/>
                  </a:moveTo>
                  <a:cubicBezTo>
                    <a:pt x="163" y="0"/>
                    <a:pt x="158" y="6"/>
                    <a:pt x="158" y="16"/>
                  </a:cubicBezTo>
                  <a:lnTo>
                    <a:pt x="126" y="122"/>
                  </a:lnTo>
                  <a:lnTo>
                    <a:pt x="21" y="122"/>
                  </a:lnTo>
                  <a:cubicBezTo>
                    <a:pt x="17" y="120"/>
                    <a:pt x="14" y="119"/>
                    <a:pt x="11" y="119"/>
                  </a:cubicBezTo>
                  <a:cubicBezTo>
                    <a:pt x="0" y="119"/>
                    <a:pt x="2" y="134"/>
                    <a:pt x="10" y="143"/>
                  </a:cubicBezTo>
                  <a:lnTo>
                    <a:pt x="95" y="206"/>
                  </a:lnTo>
                  <a:lnTo>
                    <a:pt x="63" y="301"/>
                  </a:lnTo>
                  <a:cubicBezTo>
                    <a:pt x="55" y="317"/>
                    <a:pt x="65" y="326"/>
                    <a:pt x="74" y="326"/>
                  </a:cubicBezTo>
                  <a:cubicBezTo>
                    <a:pt x="78" y="326"/>
                    <a:pt x="81" y="325"/>
                    <a:pt x="84" y="322"/>
                  </a:cubicBezTo>
                  <a:lnTo>
                    <a:pt x="169" y="259"/>
                  </a:lnTo>
                  <a:lnTo>
                    <a:pt x="253" y="322"/>
                  </a:lnTo>
                  <a:cubicBezTo>
                    <a:pt x="256" y="325"/>
                    <a:pt x="260" y="326"/>
                    <a:pt x="263" y="326"/>
                  </a:cubicBezTo>
                  <a:cubicBezTo>
                    <a:pt x="273" y="326"/>
                    <a:pt x="282" y="317"/>
                    <a:pt x="274" y="301"/>
                  </a:cubicBezTo>
                  <a:lnTo>
                    <a:pt x="243" y="206"/>
                  </a:lnTo>
                  <a:lnTo>
                    <a:pt x="327" y="143"/>
                  </a:lnTo>
                  <a:cubicBezTo>
                    <a:pt x="336" y="134"/>
                    <a:pt x="337" y="119"/>
                    <a:pt x="326" y="119"/>
                  </a:cubicBezTo>
                  <a:cubicBezTo>
                    <a:pt x="324" y="119"/>
                    <a:pt x="320" y="120"/>
                    <a:pt x="316" y="122"/>
                  </a:cubicBezTo>
                  <a:lnTo>
                    <a:pt x="211" y="122"/>
                  </a:lnTo>
                  <a:lnTo>
                    <a:pt x="179" y="16"/>
                  </a:lnTo>
                  <a:cubicBezTo>
                    <a:pt x="179" y="6"/>
                    <a:pt x="174"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0"/>
            <p:cNvSpPr/>
            <p:nvPr/>
          </p:nvSpPr>
          <p:spPr>
            <a:xfrm>
              <a:off x="7611986" y="3980508"/>
              <a:ext cx="7627" cy="7062"/>
            </a:xfrm>
            <a:custGeom>
              <a:avLst/>
              <a:gdLst/>
              <a:ahLst/>
              <a:cxnLst/>
              <a:rect l="l" t="t" r="r" b="b"/>
              <a:pathLst>
                <a:path w="339" h="316" extrusionOk="0">
                  <a:moveTo>
                    <a:pt x="170" y="0"/>
                  </a:moveTo>
                  <a:cubicBezTo>
                    <a:pt x="164" y="0"/>
                    <a:pt x="159" y="5"/>
                    <a:pt x="159" y="16"/>
                  </a:cubicBezTo>
                  <a:lnTo>
                    <a:pt x="127" y="111"/>
                  </a:lnTo>
                  <a:lnTo>
                    <a:pt x="22" y="111"/>
                  </a:lnTo>
                  <a:cubicBezTo>
                    <a:pt x="1" y="111"/>
                    <a:pt x="1" y="132"/>
                    <a:pt x="11" y="132"/>
                  </a:cubicBezTo>
                  <a:lnTo>
                    <a:pt x="96" y="195"/>
                  </a:lnTo>
                  <a:lnTo>
                    <a:pt x="64" y="301"/>
                  </a:lnTo>
                  <a:cubicBezTo>
                    <a:pt x="57" y="308"/>
                    <a:pt x="65" y="316"/>
                    <a:pt x="74" y="316"/>
                  </a:cubicBezTo>
                  <a:cubicBezTo>
                    <a:pt x="78" y="316"/>
                    <a:pt x="82" y="315"/>
                    <a:pt x="85" y="312"/>
                  </a:cubicBezTo>
                  <a:lnTo>
                    <a:pt x="170" y="259"/>
                  </a:lnTo>
                  <a:lnTo>
                    <a:pt x="254" y="312"/>
                  </a:lnTo>
                  <a:cubicBezTo>
                    <a:pt x="257" y="315"/>
                    <a:pt x="261" y="316"/>
                    <a:pt x="265" y="316"/>
                  </a:cubicBezTo>
                  <a:cubicBezTo>
                    <a:pt x="274" y="316"/>
                    <a:pt x="283" y="308"/>
                    <a:pt x="275" y="301"/>
                  </a:cubicBezTo>
                  <a:lnTo>
                    <a:pt x="244" y="195"/>
                  </a:lnTo>
                  <a:lnTo>
                    <a:pt x="328" y="132"/>
                  </a:lnTo>
                  <a:cubicBezTo>
                    <a:pt x="339" y="132"/>
                    <a:pt x="339" y="111"/>
                    <a:pt x="317" y="111"/>
                  </a:cubicBezTo>
                  <a:lnTo>
                    <a:pt x="212" y="111"/>
                  </a:lnTo>
                  <a:lnTo>
                    <a:pt x="180" y="16"/>
                  </a:lnTo>
                  <a:cubicBezTo>
                    <a:pt x="180" y="5"/>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0"/>
            <p:cNvSpPr/>
            <p:nvPr/>
          </p:nvSpPr>
          <p:spPr>
            <a:xfrm>
              <a:off x="7611986" y="3992062"/>
              <a:ext cx="7627" cy="7308"/>
            </a:xfrm>
            <a:custGeom>
              <a:avLst/>
              <a:gdLst/>
              <a:ahLst/>
              <a:cxnLst/>
              <a:rect l="l" t="t" r="r" b="b"/>
              <a:pathLst>
                <a:path w="339" h="327" extrusionOk="0">
                  <a:moveTo>
                    <a:pt x="170" y="0"/>
                  </a:moveTo>
                  <a:cubicBezTo>
                    <a:pt x="164" y="0"/>
                    <a:pt x="159" y="6"/>
                    <a:pt x="159" y="16"/>
                  </a:cubicBezTo>
                  <a:lnTo>
                    <a:pt x="127" y="122"/>
                  </a:lnTo>
                  <a:lnTo>
                    <a:pt x="22" y="122"/>
                  </a:lnTo>
                  <a:cubicBezTo>
                    <a:pt x="1" y="122"/>
                    <a:pt x="1" y="132"/>
                    <a:pt x="11" y="143"/>
                  </a:cubicBezTo>
                  <a:lnTo>
                    <a:pt x="96" y="206"/>
                  </a:lnTo>
                  <a:lnTo>
                    <a:pt x="64" y="312"/>
                  </a:lnTo>
                  <a:cubicBezTo>
                    <a:pt x="57" y="319"/>
                    <a:pt x="65" y="327"/>
                    <a:pt x="74" y="327"/>
                  </a:cubicBezTo>
                  <a:cubicBezTo>
                    <a:pt x="78" y="327"/>
                    <a:pt x="82" y="325"/>
                    <a:pt x="85" y="322"/>
                  </a:cubicBezTo>
                  <a:lnTo>
                    <a:pt x="170" y="259"/>
                  </a:lnTo>
                  <a:lnTo>
                    <a:pt x="254" y="322"/>
                  </a:lnTo>
                  <a:cubicBezTo>
                    <a:pt x="257" y="325"/>
                    <a:pt x="261" y="327"/>
                    <a:pt x="265" y="327"/>
                  </a:cubicBezTo>
                  <a:cubicBezTo>
                    <a:pt x="274" y="327"/>
                    <a:pt x="283" y="319"/>
                    <a:pt x="275" y="312"/>
                  </a:cubicBezTo>
                  <a:lnTo>
                    <a:pt x="244" y="206"/>
                  </a:lnTo>
                  <a:lnTo>
                    <a:pt x="328" y="143"/>
                  </a:lnTo>
                  <a:cubicBezTo>
                    <a:pt x="339" y="132"/>
                    <a:pt x="339" y="122"/>
                    <a:pt x="317" y="122"/>
                  </a:cubicBezTo>
                  <a:lnTo>
                    <a:pt x="212" y="122"/>
                  </a:lnTo>
                  <a:lnTo>
                    <a:pt x="180" y="16"/>
                  </a:lnTo>
                  <a:cubicBezTo>
                    <a:pt x="180" y="6"/>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0"/>
            <p:cNvSpPr/>
            <p:nvPr/>
          </p:nvSpPr>
          <p:spPr>
            <a:xfrm>
              <a:off x="7611986" y="4003862"/>
              <a:ext cx="7627" cy="7218"/>
            </a:xfrm>
            <a:custGeom>
              <a:avLst/>
              <a:gdLst/>
              <a:ahLst/>
              <a:cxnLst/>
              <a:rect l="l" t="t" r="r" b="b"/>
              <a:pathLst>
                <a:path w="339" h="323" extrusionOk="0">
                  <a:moveTo>
                    <a:pt x="170" y="0"/>
                  </a:moveTo>
                  <a:cubicBezTo>
                    <a:pt x="164" y="0"/>
                    <a:pt x="159" y="5"/>
                    <a:pt x="159" y="16"/>
                  </a:cubicBezTo>
                  <a:lnTo>
                    <a:pt x="127" y="111"/>
                  </a:lnTo>
                  <a:lnTo>
                    <a:pt x="22" y="111"/>
                  </a:lnTo>
                  <a:cubicBezTo>
                    <a:pt x="1" y="111"/>
                    <a:pt x="1" y="132"/>
                    <a:pt x="11" y="143"/>
                  </a:cubicBezTo>
                  <a:lnTo>
                    <a:pt x="96" y="206"/>
                  </a:lnTo>
                  <a:lnTo>
                    <a:pt x="64" y="301"/>
                  </a:lnTo>
                  <a:cubicBezTo>
                    <a:pt x="54" y="312"/>
                    <a:pt x="75" y="322"/>
                    <a:pt x="85" y="322"/>
                  </a:cubicBezTo>
                  <a:lnTo>
                    <a:pt x="170" y="259"/>
                  </a:lnTo>
                  <a:lnTo>
                    <a:pt x="254" y="322"/>
                  </a:lnTo>
                  <a:cubicBezTo>
                    <a:pt x="265" y="322"/>
                    <a:pt x="286" y="312"/>
                    <a:pt x="275" y="301"/>
                  </a:cubicBezTo>
                  <a:lnTo>
                    <a:pt x="244" y="206"/>
                  </a:lnTo>
                  <a:lnTo>
                    <a:pt x="328" y="143"/>
                  </a:lnTo>
                  <a:cubicBezTo>
                    <a:pt x="339" y="132"/>
                    <a:pt x="339" y="111"/>
                    <a:pt x="317" y="111"/>
                  </a:cubicBezTo>
                  <a:lnTo>
                    <a:pt x="212" y="111"/>
                  </a:lnTo>
                  <a:lnTo>
                    <a:pt x="180" y="16"/>
                  </a:lnTo>
                  <a:cubicBezTo>
                    <a:pt x="180" y="5"/>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0"/>
            <p:cNvSpPr/>
            <p:nvPr/>
          </p:nvSpPr>
          <p:spPr>
            <a:xfrm>
              <a:off x="7611986" y="4015594"/>
              <a:ext cx="7627" cy="7129"/>
            </a:xfrm>
            <a:custGeom>
              <a:avLst/>
              <a:gdLst/>
              <a:ahLst/>
              <a:cxnLst/>
              <a:rect l="l" t="t" r="r" b="b"/>
              <a:pathLst>
                <a:path w="339" h="319" extrusionOk="0">
                  <a:moveTo>
                    <a:pt x="170" y="0"/>
                  </a:moveTo>
                  <a:cubicBezTo>
                    <a:pt x="164" y="0"/>
                    <a:pt x="159" y="3"/>
                    <a:pt x="159" y="8"/>
                  </a:cubicBezTo>
                  <a:lnTo>
                    <a:pt x="127" y="114"/>
                  </a:lnTo>
                  <a:lnTo>
                    <a:pt x="22" y="114"/>
                  </a:lnTo>
                  <a:cubicBezTo>
                    <a:pt x="1" y="114"/>
                    <a:pt x="1" y="124"/>
                    <a:pt x="11" y="135"/>
                  </a:cubicBezTo>
                  <a:lnTo>
                    <a:pt x="96" y="198"/>
                  </a:lnTo>
                  <a:lnTo>
                    <a:pt x="64" y="304"/>
                  </a:lnTo>
                  <a:cubicBezTo>
                    <a:pt x="57" y="311"/>
                    <a:pt x="65" y="319"/>
                    <a:pt x="74" y="319"/>
                  </a:cubicBezTo>
                  <a:cubicBezTo>
                    <a:pt x="78" y="319"/>
                    <a:pt x="82" y="317"/>
                    <a:pt x="85" y="314"/>
                  </a:cubicBezTo>
                  <a:lnTo>
                    <a:pt x="170" y="251"/>
                  </a:lnTo>
                  <a:lnTo>
                    <a:pt x="254" y="314"/>
                  </a:lnTo>
                  <a:cubicBezTo>
                    <a:pt x="257" y="317"/>
                    <a:pt x="261" y="319"/>
                    <a:pt x="265" y="319"/>
                  </a:cubicBezTo>
                  <a:cubicBezTo>
                    <a:pt x="274" y="319"/>
                    <a:pt x="283" y="311"/>
                    <a:pt x="275" y="304"/>
                  </a:cubicBezTo>
                  <a:lnTo>
                    <a:pt x="244" y="198"/>
                  </a:lnTo>
                  <a:lnTo>
                    <a:pt x="328" y="135"/>
                  </a:lnTo>
                  <a:cubicBezTo>
                    <a:pt x="339" y="124"/>
                    <a:pt x="339" y="114"/>
                    <a:pt x="317" y="114"/>
                  </a:cubicBezTo>
                  <a:lnTo>
                    <a:pt x="212" y="114"/>
                  </a:lnTo>
                  <a:lnTo>
                    <a:pt x="180" y="8"/>
                  </a:lnTo>
                  <a:cubicBezTo>
                    <a:pt x="180" y="3"/>
                    <a:pt x="175"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0"/>
            <p:cNvSpPr/>
            <p:nvPr/>
          </p:nvSpPr>
          <p:spPr>
            <a:xfrm>
              <a:off x="7621009" y="3974542"/>
              <a:ext cx="7830" cy="7129"/>
            </a:xfrm>
            <a:custGeom>
              <a:avLst/>
              <a:gdLst/>
              <a:ahLst/>
              <a:cxnLst/>
              <a:rect l="l" t="t" r="r" b="b"/>
              <a:pathLst>
                <a:path w="348" h="319" extrusionOk="0">
                  <a:moveTo>
                    <a:pt x="175" y="1"/>
                  </a:moveTo>
                  <a:cubicBezTo>
                    <a:pt x="167" y="1"/>
                    <a:pt x="159" y="3"/>
                    <a:pt x="159" y="9"/>
                  </a:cubicBezTo>
                  <a:lnTo>
                    <a:pt x="128" y="114"/>
                  </a:lnTo>
                  <a:lnTo>
                    <a:pt x="22" y="114"/>
                  </a:lnTo>
                  <a:cubicBezTo>
                    <a:pt x="11" y="114"/>
                    <a:pt x="1" y="125"/>
                    <a:pt x="11" y="135"/>
                  </a:cubicBezTo>
                  <a:lnTo>
                    <a:pt x="96" y="199"/>
                  </a:lnTo>
                  <a:lnTo>
                    <a:pt x="64" y="304"/>
                  </a:lnTo>
                  <a:cubicBezTo>
                    <a:pt x="64" y="312"/>
                    <a:pt x="70" y="319"/>
                    <a:pt x="76" y="319"/>
                  </a:cubicBezTo>
                  <a:cubicBezTo>
                    <a:pt x="79" y="319"/>
                    <a:pt x="82" y="318"/>
                    <a:pt x="85" y="315"/>
                  </a:cubicBezTo>
                  <a:lnTo>
                    <a:pt x="180" y="251"/>
                  </a:lnTo>
                  <a:lnTo>
                    <a:pt x="265" y="315"/>
                  </a:lnTo>
                  <a:cubicBezTo>
                    <a:pt x="268" y="318"/>
                    <a:pt x="271" y="319"/>
                    <a:pt x="274" y="319"/>
                  </a:cubicBezTo>
                  <a:cubicBezTo>
                    <a:pt x="281" y="319"/>
                    <a:pt x="286" y="312"/>
                    <a:pt x="286" y="304"/>
                  </a:cubicBezTo>
                  <a:lnTo>
                    <a:pt x="254" y="199"/>
                  </a:lnTo>
                  <a:lnTo>
                    <a:pt x="339" y="135"/>
                  </a:lnTo>
                  <a:cubicBezTo>
                    <a:pt x="348" y="135"/>
                    <a:pt x="341" y="112"/>
                    <a:pt x="333" y="112"/>
                  </a:cubicBezTo>
                  <a:cubicBezTo>
                    <a:pt x="331" y="112"/>
                    <a:pt x="330" y="113"/>
                    <a:pt x="328" y="114"/>
                  </a:cubicBezTo>
                  <a:lnTo>
                    <a:pt x="223" y="114"/>
                  </a:lnTo>
                  <a:lnTo>
                    <a:pt x="191" y="9"/>
                  </a:lnTo>
                  <a:cubicBezTo>
                    <a:pt x="191" y="3"/>
                    <a:pt x="183" y="1"/>
                    <a:pt x="1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0"/>
            <p:cNvSpPr/>
            <p:nvPr/>
          </p:nvSpPr>
          <p:spPr>
            <a:xfrm>
              <a:off x="7621009" y="3986162"/>
              <a:ext cx="7875" cy="7308"/>
            </a:xfrm>
            <a:custGeom>
              <a:avLst/>
              <a:gdLst/>
              <a:ahLst/>
              <a:cxnLst/>
              <a:rect l="l" t="t" r="r" b="b"/>
              <a:pathLst>
                <a:path w="350" h="327" extrusionOk="0">
                  <a:moveTo>
                    <a:pt x="175" y="0"/>
                  </a:moveTo>
                  <a:cubicBezTo>
                    <a:pt x="167" y="0"/>
                    <a:pt x="159" y="6"/>
                    <a:pt x="159" y="16"/>
                  </a:cubicBezTo>
                  <a:lnTo>
                    <a:pt x="128" y="111"/>
                  </a:lnTo>
                  <a:lnTo>
                    <a:pt x="22" y="111"/>
                  </a:lnTo>
                  <a:cubicBezTo>
                    <a:pt x="11" y="111"/>
                    <a:pt x="1" y="132"/>
                    <a:pt x="11" y="143"/>
                  </a:cubicBezTo>
                  <a:lnTo>
                    <a:pt x="96" y="206"/>
                  </a:lnTo>
                  <a:lnTo>
                    <a:pt x="64" y="301"/>
                  </a:lnTo>
                  <a:cubicBezTo>
                    <a:pt x="64" y="317"/>
                    <a:pt x="70" y="327"/>
                    <a:pt x="77" y="327"/>
                  </a:cubicBezTo>
                  <a:cubicBezTo>
                    <a:pt x="80" y="327"/>
                    <a:pt x="83" y="325"/>
                    <a:pt x="85" y="322"/>
                  </a:cubicBezTo>
                  <a:lnTo>
                    <a:pt x="180" y="259"/>
                  </a:lnTo>
                  <a:lnTo>
                    <a:pt x="265" y="322"/>
                  </a:lnTo>
                  <a:cubicBezTo>
                    <a:pt x="275" y="322"/>
                    <a:pt x="286" y="312"/>
                    <a:pt x="286" y="301"/>
                  </a:cubicBezTo>
                  <a:lnTo>
                    <a:pt x="254" y="206"/>
                  </a:lnTo>
                  <a:lnTo>
                    <a:pt x="339" y="143"/>
                  </a:lnTo>
                  <a:cubicBezTo>
                    <a:pt x="349" y="132"/>
                    <a:pt x="339" y="111"/>
                    <a:pt x="328" y="111"/>
                  </a:cubicBezTo>
                  <a:lnTo>
                    <a:pt x="223" y="111"/>
                  </a:lnTo>
                  <a:lnTo>
                    <a:pt x="191" y="16"/>
                  </a:lnTo>
                  <a:cubicBezTo>
                    <a:pt x="191" y="6"/>
                    <a:pt x="183" y="0"/>
                    <a:pt x="17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0"/>
            <p:cNvSpPr/>
            <p:nvPr/>
          </p:nvSpPr>
          <p:spPr>
            <a:xfrm>
              <a:off x="7621009" y="3997895"/>
              <a:ext cx="7875" cy="7129"/>
            </a:xfrm>
            <a:custGeom>
              <a:avLst/>
              <a:gdLst/>
              <a:ahLst/>
              <a:cxnLst/>
              <a:rect l="l" t="t" r="r" b="b"/>
              <a:pathLst>
                <a:path w="350" h="319" extrusionOk="0">
                  <a:moveTo>
                    <a:pt x="175" y="1"/>
                  </a:moveTo>
                  <a:cubicBezTo>
                    <a:pt x="167" y="1"/>
                    <a:pt x="159" y="3"/>
                    <a:pt x="159" y="9"/>
                  </a:cubicBezTo>
                  <a:lnTo>
                    <a:pt x="128" y="114"/>
                  </a:lnTo>
                  <a:lnTo>
                    <a:pt x="22" y="114"/>
                  </a:lnTo>
                  <a:cubicBezTo>
                    <a:pt x="11" y="114"/>
                    <a:pt x="1" y="125"/>
                    <a:pt x="11" y="135"/>
                  </a:cubicBezTo>
                  <a:lnTo>
                    <a:pt x="96" y="199"/>
                  </a:lnTo>
                  <a:lnTo>
                    <a:pt x="64" y="304"/>
                  </a:lnTo>
                  <a:cubicBezTo>
                    <a:pt x="64" y="312"/>
                    <a:pt x="70" y="319"/>
                    <a:pt x="76" y="319"/>
                  </a:cubicBezTo>
                  <a:cubicBezTo>
                    <a:pt x="79" y="319"/>
                    <a:pt x="82" y="318"/>
                    <a:pt x="85" y="315"/>
                  </a:cubicBezTo>
                  <a:lnTo>
                    <a:pt x="180" y="251"/>
                  </a:lnTo>
                  <a:lnTo>
                    <a:pt x="265" y="315"/>
                  </a:lnTo>
                  <a:cubicBezTo>
                    <a:pt x="268" y="318"/>
                    <a:pt x="271" y="319"/>
                    <a:pt x="274" y="319"/>
                  </a:cubicBezTo>
                  <a:cubicBezTo>
                    <a:pt x="281" y="319"/>
                    <a:pt x="286" y="312"/>
                    <a:pt x="286" y="304"/>
                  </a:cubicBezTo>
                  <a:lnTo>
                    <a:pt x="254" y="199"/>
                  </a:lnTo>
                  <a:lnTo>
                    <a:pt x="339" y="135"/>
                  </a:lnTo>
                  <a:cubicBezTo>
                    <a:pt x="349" y="135"/>
                    <a:pt x="339" y="114"/>
                    <a:pt x="328" y="114"/>
                  </a:cubicBezTo>
                  <a:lnTo>
                    <a:pt x="223" y="114"/>
                  </a:lnTo>
                  <a:lnTo>
                    <a:pt x="191" y="9"/>
                  </a:lnTo>
                  <a:cubicBezTo>
                    <a:pt x="191" y="3"/>
                    <a:pt x="183" y="1"/>
                    <a:pt x="1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0"/>
            <p:cNvSpPr/>
            <p:nvPr/>
          </p:nvSpPr>
          <p:spPr>
            <a:xfrm>
              <a:off x="7621009" y="4009516"/>
              <a:ext cx="7875" cy="7308"/>
            </a:xfrm>
            <a:custGeom>
              <a:avLst/>
              <a:gdLst/>
              <a:ahLst/>
              <a:cxnLst/>
              <a:rect l="l" t="t" r="r" b="b"/>
              <a:pathLst>
                <a:path w="350" h="327" extrusionOk="0">
                  <a:moveTo>
                    <a:pt x="175" y="0"/>
                  </a:moveTo>
                  <a:cubicBezTo>
                    <a:pt x="167" y="0"/>
                    <a:pt x="159" y="6"/>
                    <a:pt x="159" y="16"/>
                  </a:cubicBezTo>
                  <a:lnTo>
                    <a:pt x="128" y="111"/>
                  </a:lnTo>
                  <a:lnTo>
                    <a:pt x="22" y="111"/>
                  </a:lnTo>
                  <a:cubicBezTo>
                    <a:pt x="11" y="122"/>
                    <a:pt x="1" y="132"/>
                    <a:pt x="11" y="143"/>
                  </a:cubicBezTo>
                  <a:lnTo>
                    <a:pt x="96" y="206"/>
                  </a:lnTo>
                  <a:lnTo>
                    <a:pt x="64" y="301"/>
                  </a:lnTo>
                  <a:cubicBezTo>
                    <a:pt x="64" y="317"/>
                    <a:pt x="70" y="327"/>
                    <a:pt x="77" y="327"/>
                  </a:cubicBezTo>
                  <a:cubicBezTo>
                    <a:pt x="80" y="327"/>
                    <a:pt x="83" y="325"/>
                    <a:pt x="85" y="322"/>
                  </a:cubicBezTo>
                  <a:lnTo>
                    <a:pt x="180" y="259"/>
                  </a:lnTo>
                  <a:lnTo>
                    <a:pt x="265" y="322"/>
                  </a:lnTo>
                  <a:cubicBezTo>
                    <a:pt x="275" y="322"/>
                    <a:pt x="286" y="312"/>
                    <a:pt x="286" y="301"/>
                  </a:cubicBezTo>
                  <a:lnTo>
                    <a:pt x="254" y="206"/>
                  </a:lnTo>
                  <a:lnTo>
                    <a:pt x="339" y="143"/>
                  </a:lnTo>
                  <a:cubicBezTo>
                    <a:pt x="349" y="132"/>
                    <a:pt x="339" y="111"/>
                    <a:pt x="328" y="111"/>
                  </a:cubicBezTo>
                  <a:lnTo>
                    <a:pt x="223" y="111"/>
                  </a:lnTo>
                  <a:lnTo>
                    <a:pt x="191" y="16"/>
                  </a:lnTo>
                  <a:cubicBezTo>
                    <a:pt x="191" y="6"/>
                    <a:pt x="183" y="0"/>
                    <a:pt x="17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0"/>
            <p:cNvSpPr/>
            <p:nvPr/>
          </p:nvSpPr>
          <p:spPr>
            <a:xfrm>
              <a:off x="7630279" y="3968888"/>
              <a:ext cx="7627" cy="7129"/>
            </a:xfrm>
            <a:custGeom>
              <a:avLst/>
              <a:gdLst/>
              <a:ahLst/>
              <a:cxnLst/>
              <a:rect l="l" t="t" r="r" b="b"/>
              <a:pathLst>
                <a:path w="339" h="319" extrusionOk="0">
                  <a:moveTo>
                    <a:pt x="169" y="0"/>
                  </a:moveTo>
                  <a:cubicBezTo>
                    <a:pt x="164" y="0"/>
                    <a:pt x="159" y="3"/>
                    <a:pt x="159" y="8"/>
                  </a:cubicBezTo>
                  <a:lnTo>
                    <a:pt x="127" y="114"/>
                  </a:lnTo>
                  <a:lnTo>
                    <a:pt x="22" y="114"/>
                  </a:lnTo>
                  <a:cubicBezTo>
                    <a:pt x="1" y="114"/>
                    <a:pt x="1" y="124"/>
                    <a:pt x="11" y="135"/>
                  </a:cubicBezTo>
                  <a:lnTo>
                    <a:pt x="96" y="198"/>
                  </a:lnTo>
                  <a:lnTo>
                    <a:pt x="64" y="293"/>
                  </a:lnTo>
                  <a:cubicBezTo>
                    <a:pt x="64" y="314"/>
                    <a:pt x="74" y="314"/>
                    <a:pt x="85" y="314"/>
                  </a:cubicBezTo>
                  <a:lnTo>
                    <a:pt x="169" y="251"/>
                  </a:lnTo>
                  <a:lnTo>
                    <a:pt x="254" y="314"/>
                  </a:lnTo>
                  <a:cubicBezTo>
                    <a:pt x="257" y="317"/>
                    <a:pt x="260" y="318"/>
                    <a:pt x="262" y="318"/>
                  </a:cubicBezTo>
                  <a:cubicBezTo>
                    <a:pt x="269" y="318"/>
                    <a:pt x="275" y="309"/>
                    <a:pt x="275" y="293"/>
                  </a:cubicBezTo>
                  <a:lnTo>
                    <a:pt x="243" y="198"/>
                  </a:lnTo>
                  <a:lnTo>
                    <a:pt x="328" y="135"/>
                  </a:lnTo>
                  <a:cubicBezTo>
                    <a:pt x="338" y="124"/>
                    <a:pt x="338" y="114"/>
                    <a:pt x="317" y="114"/>
                  </a:cubicBezTo>
                  <a:lnTo>
                    <a:pt x="212" y="114"/>
                  </a:lnTo>
                  <a:lnTo>
                    <a:pt x="180" y="8"/>
                  </a:lnTo>
                  <a:cubicBezTo>
                    <a:pt x="180" y="3"/>
                    <a:pt x="175"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0"/>
            <p:cNvSpPr/>
            <p:nvPr/>
          </p:nvSpPr>
          <p:spPr>
            <a:xfrm>
              <a:off x="7630054" y="3980508"/>
              <a:ext cx="7852" cy="7062"/>
            </a:xfrm>
            <a:custGeom>
              <a:avLst/>
              <a:gdLst/>
              <a:ahLst/>
              <a:cxnLst/>
              <a:rect l="l" t="t" r="r" b="b"/>
              <a:pathLst>
                <a:path w="349" h="316" extrusionOk="0">
                  <a:moveTo>
                    <a:pt x="179" y="0"/>
                  </a:moveTo>
                  <a:cubicBezTo>
                    <a:pt x="174" y="0"/>
                    <a:pt x="169" y="5"/>
                    <a:pt x="169" y="16"/>
                  </a:cubicBezTo>
                  <a:lnTo>
                    <a:pt x="137" y="111"/>
                  </a:lnTo>
                  <a:lnTo>
                    <a:pt x="32" y="111"/>
                  </a:lnTo>
                  <a:cubicBezTo>
                    <a:pt x="11" y="111"/>
                    <a:pt x="0" y="132"/>
                    <a:pt x="21" y="132"/>
                  </a:cubicBezTo>
                  <a:lnTo>
                    <a:pt x="106" y="195"/>
                  </a:lnTo>
                  <a:lnTo>
                    <a:pt x="74" y="301"/>
                  </a:lnTo>
                  <a:cubicBezTo>
                    <a:pt x="74" y="308"/>
                    <a:pt x="79" y="316"/>
                    <a:pt x="86" y="316"/>
                  </a:cubicBezTo>
                  <a:cubicBezTo>
                    <a:pt x="89" y="316"/>
                    <a:pt x="92" y="315"/>
                    <a:pt x="95" y="312"/>
                  </a:cubicBezTo>
                  <a:lnTo>
                    <a:pt x="179" y="259"/>
                  </a:lnTo>
                  <a:lnTo>
                    <a:pt x="264" y="312"/>
                  </a:lnTo>
                  <a:cubicBezTo>
                    <a:pt x="267" y="315"/>
                    <a:pt x="270" y="316"/>
                    <a:pt x="273" y="316"/>
                  </a:cubicBezTo>
                  <a:cubicBezTo>
                    <a:pt x="280" y="316"/>
                    <a:pt x="285" y="308"/>
                    <a:pt x="285" y="301"/>
                  </a:cubicBezTo>
                  <a:lnTo>
                    <a:pt x="253" y="195"/>
                  </a:lnTo>
                  <a:lnTo>
                    <a:pt x="338" y="132"/>
                  </a:lnTo>
                  <a:cubicBezTo>
                    <a:pt x="348" y="132"/>
                    <a:pt x="348" y="111"/>
                    <a:pt x="327" y="111"/>
                  </a:cubicBezTo>
                  <a:lnTo>
                    <a:pt x="222" y="111"/>
                  </a:lnTo>
                  <a:lnTo>
                    <a:pt x="190" y="16"/>
                  </a:lnTo>
                  <a:cubicBezTo>
                    <a:pt x="190" y="5"/>
                    <a:pt x="185" y="0"/>
                    <a:pt x="1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0"/>
            <p:cNvSpPr/>
            <p:nvPr/>
          </p:nvSpPr>
          <p:spPr>
            <a:xfrm>
              <a:off x="7630279" y="3992241"/>
              <a:ext cx="7627" cy="7129"/>
            </a:xfrm>
            <a:custGeom>
              <a:avLst/>
              <a:gdLst/>
              <a:ahLst/>
              <a:cxnLst/>
              <a:rect l="l" t="t" r="r" b="b"/>
              <a:pathLst>
                <a:path w="339" h="319" extrusionOk="0">
                  <a:moveTo>
                    <a:pt x="169" y="0"/>
                  </a:moveTo>
                  <a:cubicBezTo>
                    <a:pt x="164" y="0"/>
                    <a:pt x="159" y="3"/>
                    <a:pt x="159" y="8"/>
                  </a:cubicBezTo>
                  <a:lnTo>
                    <a:pt x="127" y="114"/>
                  </a:lnTo>
                  <a:lnTo>
                    <a:pt x="22" y="114"/>
                  </a:lnTo>
                  <a:cubicBezTo>
                    <a:pt x="1" y="114"/>
                    <a:pt x="1" y="124"/>
                    <a:pt x="11" y="135"/>
                  </a:cubicBezTo>
                  <a:lnTo>
                    <a:pt x="96" y="198"/>
                  </a:lnTo>
                  <a:lnTo>
                    <a:pt x="64" y="304"/>
                  </a:lnTo>
                  <a:cubicBezTo>
                    <a:pt x="64" y="311"/>
                    <a:pt x="69" y="319"/>
                    <a:pt x="76" y="319"/>
                  </a:cubicBezTo>
                  <a:cubicBezTo>
                    <a:pt x="79" y="319"/>
                    <a:pt x="82" y="317"/>
                    <a:pt x="85" y="314"/>
                  </a:cubicBezTo>
                  <a:lnTo>
                    <a:pt x="169" y="251"/>
                  </a:lnTo>
                  <a:lnTo>
                    <a:pt x="254" y="314"/>
                  </a:lnTo>
                  <a:cubicBezTo>
                    <a:pt x="257" y="317"/>
                    <a:pt x="260" y="319"/>
                    <a:pt x="263" y="319"/>
                  </a:cubicBezTo>
                  <a:cubicBezTo>
                    <a:pt x="270" y="319"/>
                    <a:pt x="275" y="311"/>
                    <a:pt x="275" y="304"/>
                  </a:cubicBezTo>
                  <a:lnTo>
                    <a:pt x="243" y="198"/>
                  </a:lnTo>
                  <a:lnTo>
                    <a:pt x="328" y="135"/>
                  </a:lnTo>
                  <a:cubicBezTo>
                    <a:pt x="338" y="124"/>
                    <a:pt x="338" y="114"/>
                    <a:pt x="317" y="114"/>
                  </a:cubicBezTo>
                  <a:lnTo>
                    <a:pt x="212" y="114"/>
                  </a:lnTo>
                  <a:lnTo>
                    <a:pt x="180" y="8"/>
                  </a:lnTo>
                  <a:cubicBezTo>
                    <a:pt x="180" y="3"/>
                    <a:pt x="175"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0"/>
            <p:cNvSpPr/>
            <p:nvPr/>
          </p:nvSpPr>
          <p:spPr>
            <a:xfrm>
              <a:off x="7630054" y="4003862"/>
              <a:ext cx="7852" cy="7218"/>
            </a:xfrm>
            <a:custGeom>
              <a:avLst/>
              <a:gdLst/>
              <a:ahLst/>
              <a:cxnLst/>
              <a:rect l="l" t="t" r="r" b="b"/>
              <a:pathLst>
                <a:path w="349" h="323" extrusionOk="0">
                  <a:moveTo>
                    <a:pt x="179" y="0"/>
                  </a:moveTo>
                  <a:cubicBezTo>
                    <a:pt x="174" y="0"/>
                    <a:pt x="169" y="5"/>
                    <a:pt x="169" y="16"/>
                  </a:cubicBezTo>
                  <a:lnTo>
                    <a:pt x="137" y="111"/>
                  </a:lnTo>
                  <a:lnTo>
                    <a:pt x="32" y="111"/>
                  </a:lnTo>
                  <a:cubicBezTo>
                    <a:pt x="11" y="111"/>
                    <a:pt x="0" y="132"/>
                    <a:pt x="21" y="143"/>
                  </a:cubicBezTo>
                  <a:lnTo>
                    <a:pt x="106" y="206"/>
                  </a:lnTo>
                  <a:lnTo>
                    <a:pt x="74" y="301"/>
                  </a:lnTo>
                  <a:cubicBezTo>
                    <a:pt x="74" y="312"/>
                    <a:pt x="84" y="322"/>
                    <a:pt x="95" y="322"/>
                  </a:cubicBezTo>
                  <a:lnTo>
                    <a:pt x="179" y="259"/>
                  </a:lnTo>
                  <a:lnTo>
                    <a:pt x="264" y="322"/>
                  </a:lnTo>
                  <a:cubicBezTo>
                    <a:pt x="274" y="322"/>
                    <a:pt x="285" y="312"/>
                    <a:pt x="285" y="301"/>
                  </a:cubicBezTo>
                  <a:lnTo>
                    <a:pt x="253" y="206"/>
                  </a:lnTo>
                  <a:lnTo>
                    <a:pt x="338" y="143"/>
                  </a:lnTo>
                  <a:cubicBezTo>
                    <a:pt x="348" y="132"/>
                    <a:pt x="348" y="111"/>
                    <a:pt x="327" y="111"/>
                  </a:cubicBezTo>
                  <a:lnTo>
                    <a:pt x="222" y="111"/>
                  </a:lnTo>
                  <a:lnTo>
                    <a:pt x="190" y="16"/>
                  </a:lnTo>
                  <a:cubicBezTo>
                    <a:pt x="190" y="5"/>
                    <a:pt x="185" y="0"/>
                    <a:pt x="1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0"/>
            <p:cNvSpPr/>
            <p:nvPr/>
          </p:nvSpPr>
          <p:spPr>
            <a:xfrm>
              <a:off x="7630279" y="4015594"/>
              <a:ext cx="7627" cy="7129"/>
            </a:xfrm>
            <a:custGeom>
              <a:avLst/>
              <a:gdLst/>
              <a:ahLst/>
              <a:cxnLst/>
              <a:rect l="l" t="t" r="r" b="b"/>
              <a:pathLst>
                <a:path w="339" h="319" extrusionOk="0">
                  <a:moveTo>
                    <a:pt x="169" y="0"/>
                  </a:moveTo>
                  <a:cubicBezTo>
                    <a:pt x="164" y="0"/>
                    <a:pt x="159" y="3"/>
                    <a:pt x="159" y="8"/>
                  </a:cubicBezTo>
                  <a:lnTo>
                    <a:pt x="127" y="114"/>
                  </a:lnTo>
                  <a:lnTo>
                    <a:pt x="22" y="114"/>
                  </a:lnTo>
                  <a:cubicBezTo>
                    <a:pt x="1" y="114"/>
                    <a:pt x="1" y="124"/>
                    <a:pt x="11" y="135"/>
                  </a:cubicBezTo>
                  <a:lnTo>
                    <a:pt x="96" y="198"/>
                  </a:lnTo>
                  <a:lnTo>
                    <a:pt x="64" y="304"/>
                  </a:lnTo>
                  <a:cubicBezTo>
                    <a:pt x="64" y="311"/>
                    <a:pt x="69" y="319"/>
                    <a:pt x="76" y="319"/>
                  </a:cubicBezTo>
                  <a:cubicBezTo>
                    <a:pt x="79" y="319"/>
                    <a:pt x="82" y="317"/>
                    <a:pt x="85" y="314"/>
                  </a:cubicBezTo>
                  <a:lnTo>
                    <a:pt x="169" y="251"/>
                  </a:lnTo>
                  <a:lnTo>
                    <a:pt x="254" y="314"/>
                  </a:lnTo>
                  <a:cubicBezTo>
                    <a:pt x="257" y="317"/>
                    <a:pt x="260" y="319"/>
                    <a:pt x="263" y="319"/>
                  </a:cubicBezTo>
                  <a:cubicBezTo>
                    <a:pt x="270" y="319"/>
                    <a:pt x="275" y="311"/>
                    <a:pt x="275" y="304"/>
                  </a:cubicBezTo>
                  <a:lnTo>
                    <a:pt x="243" y="198"/>
                  </a:lnTo>
                  <a:lnTo>
                    <a:pt x="328" y="135"/>
                  </a:lnTo>
                  <a:cubicBezTo>
                    <a:pt x="338" y="124"/>
                    <a:pt x="338" y="114"/>
                    <a:pt x="317" y="114"/>
                  </a:cubicBezTo>
                  <a:lnTo>
                    <a:pt x="212" y="114"/>
                  </a:lnTo>
                  <a:lnTo>
                    <a:pt x="180" y="8"/>
                  </a:lnTo>
                  <a:cubicBezTo>
                    <a:pt x="180" y="3"/>
                    <a:pt x="175"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0"/>
            <p:cNvSpPr/>
            <p:nvPr/>
          </p:nvSpPr>
          <p:spPr>
            <a:xfrm>
              <a:off x="7639346" y="3974542"/>
              <a:ext cx="7582" cy="7129"/>
            </a:xfrm>
            <a:custGeom>
              <a:avLst/>
              <a:gdLst/>
              <a:ahLst/>
              <a:cxnLst/>
              <a:rect l="l" t="t" r="r" b="b"/>
              <a:pathLst>
                <a:path w="337" h="319" extrusionOk="0">
                  <a:moveTo>
                    <a:pt x="173" y="1"/>
                  </a:moveTo>
                  <a:cubicBezTo>
                    <a:pt x="165" y="1"/>
                    <a:pt x="157" y="3"/>
                    <a:pt x="157" y="9"/>
                  </a:cubicBezTo>
                  <a:lnTo>
                    <a:pt x="125" y="114"/>
                  </a:lnTo>
                  <a:lnTo>
                    <a:pt x="20" y="114"/>
                  </a:lnTo>
                  <a:cubicBezTo>
                    <a:pt x="18" y="113"/>
                    <a:pt x="17" y="112"/>
                    <a:pt x="15" y="112"/>
                  </a:cubicBezTo>
                  <a:cubicBezTo>
                    <a:pt x="7" y="112"/>
                    <a:pt x="0" y="135"/>
                    <a:pt x="9" y="135"/>
                  </a:cubicBezTo>
                  <a:lnTo>
                    <a:pt x="94" y="199"/>
                  </a:lnTo>
                  <a:lnTo>
                    <a:pt x="62" y="304"/>
                  </a:lnTo>
                  <a:cubicBezTo>
                    <a:pt x="62" y="312"/>
                    <a:pt x="67" y="319"/>
                    <a:pt x="74" y="319"/>
                  </a:cubicBezTo>
                  <a:cubicBezTo>
                    <a:pt x="77" y="319"/>
                    <a:pt x="80" y="318"/>
                    <a:pt x="83" y="315"/>
                  </a:cubicBezTo>
                  <a:lnTo>
                    <a:pt x="168" y="251"/>
                  </a:lnTo>
                  <a:lnTo>
                    <a:pt x="263" y="315"/>
                  </a:lnTo>
                  <a:cubicBezTo>
                    <a:pt x="266" y="318"/>
                    <a:pt x="269" y="319"/>
                    <a:pt x="272" y="319"/>
                  </a:cubicBezTo>
                  <a:cubicBezTo>
                    <a:pt x="278" y="319"/>
                    <a:pt x="284" y="312"/>
                    <a:pt x="284" y="304"/>
                  </a:cubicBezTo>
                  <a:lnTo>
                    <a:pt x="252" y="199"/>
                  </a:lnTo>
                  <a:lnTo>
                    <a:pt x="336" y="135"/>
                  </a:lnTo>
                  <a:cubicBezTo>
                    <a:pt x="336" y="125"/>
                    <a:pt x="336" y="114"/>
                    <a:pt x="326" y="114"/>
                  </a:cubicBezTo>
                  <a:lnTo>
                    <a:pt x="220" y="114"/>
                  </a:lnTo>
                  <a:lnTo>
                    <a:pt x="189" y="9"/>
                  </a:lnTo>
                  <a:cubicBezTo>
                    <a:pt x="189" y="3"/>
                    <a:pt x="181" y="1"/>
                    <a:pt x="17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0"/>
            <p:cNvSpPr/>
            <p:nvPr/>
          </p:nvSpPr>
          <p:spPr>
            <a:xfrm>
              <a:off x="7639301" y="3986162"/>
              <a:ext cx="7852" cy="7308"/>
            </a:xfrm>
            <a:custGeom>
              <a:avLst/>
              <a:gdLst/>
              <a:ahLst/>
              <a:cxnLst/>
              <a:rect l="l" t="t" r="r" b="b"/>
              <a:pathLst>
                <a:path w="349" h="327" extrusionOk="0">
                  <a:moveTo>
                    <a:pt x="175" y="0"/>
                  </a:moveTo>
                  <a:cubicBezTo>
                    <a:pt x="167" y="0"/>
                    <a:pt x="159" y="6"/>
                    <a:pt x="159" y="16"/>
                  </a:cubicBezTo>
                  <a:lnTo>
                    <a:pt x="127" y="111"/>
                  </a:lnTo>
                  <a:lnTo>
                    <a:pt x="22" y="111"/>
                  </a:lnTo>
                  <a:cubicBezTo>
                    <a:pt x="11" y="111"/>
                    <a:pt x="1" y="132"/>
                    <a:pt x="11" y="143"/>
                  </a:cubicBezTo>
                  <a:lnTo>
                    <a:pt x="96" y="206"/>
                  </a:lnTo>
                  <a:lnTo>
                    <a:pt x="64" y="301"/>
                  </a:lnTo>
                  <a:cubicBezTo>
                    <a:pt x="64" y="312"/>
                    <a:pt x="75" y="322"/>
                    <a:pt x="85" y="322"/>
                  </a:cubicBezTo>
                  <a:lnTo>
                    <a:pt x="170" y="259"/>
                  </a:lnTo>
                  <a:lnTo>
                    <a:pt x="265" y="322"/>
                  </a:lnTo>
                  <a:cubicBezTo>
                    <a:pt x="267" y="325"/>
                    <a:pt x="270" y="327"/>
                    <a:pt x="273" y="327"/>
                  </a:cubicBezTo>
                  <a:cubicBezTo>
                    <a:pt x="280" y="327"/>
                    <a:pt x="286" y="317"/>
                    <a:pt x="286" y="301"/>
                  </a:cubicBezTo>
                  <a:lnTo>
                    <a:pt x="254" y="206"/>
                  </a:lnTo>
                  <a:lnTo>
                    <a:pt x="338" y="143"/>
                  </a:lnTo>
                  <a:cubicBezTo>
                    <a:pt x="349" y="132"/>
                    <a:pt x="338" y="111"/>
                    <a:pt x="328" y="111"/>
                  </a:cubicBezTo>
                  <a:lnTo>
                    <a:pt x="222" y="111"/>
                  </a:lnTo>
                  <a:lnTo>
                    <a:pt x="191" y="16"/>
                  </a:lnTo>
                  <a:cubicBezTo>
                    <a:pt x="191" y="6"/>
                    <a:pt x="183" y="0"/>
                    <a:pt x="17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0"/>
            <p:cNvSpPr/>
            <p:nvPr/>
          </p:nvSpPr>
          <p:spPr>
            <a:xfrm>
              <a:off x="7639301" y="3997895"/>
              <a:ext cx="7627" cy="7129"/>
            </a:xfrm>
            <a:custGeom>
              <a:avLst/>
              <a:gdLst/>
              <a:ahLst/>
              <a:cxnLst/>
              <a:rect l="l" t="t" r="r" b="b"/>
              <a:pathLst>
                <a:path w="339" h="319" extrusionOk="0">
                  <a:moveTo>
                    <a:pt x="175" y="1"/>
                  </a:moveTo>
                  <a:cubicBezTo>
                    <a:pt x="167" y="1"/>
                    <a:pt x="159" y="3"/>
                    <a:pt x="159" y="9"/>
                  </a:cubicBezTo>
                  <a:lnTo>
                    <a:pt x="127" y="114"/>
                  </a:lnTo>
                  <a:lnTo>
                    <a:pt x="22" y="114"/>
                  </a:lnTo>
                  <a:cubicBezTo>
                    <a:pt x="11" y="114"/>
                    <a:pt x="1" y="135"/>
                    <a:pt x="11" y="135"/>
                  </a:cubicBezTo>
                  <a:lnTo>
                    <a:pt x="96" y="199"/>
                  </a:lnTo>
                  <a:lnTo>
                    <a:pt x="64" y="304"/>
                  </a:lnTo>
                  <a:cubicBezTo>
                    <a:pt x="64" y="312"/>
                    <a:pt x="69" y="319"/>
                    <a:pt x="76" y="319"/>
                  </a:cubicBezTo>
                  <a:cubicBezTo>
                    <a:pt x="79" y="319"/>
                    <a:pt x="82" y="318"/>
                    <a:pt x="85" y="315"/>
                  </a:cubicBezTo>
                  <a:lnTo>
                    <a:pt x="170" y="251"/>
                  </a:lnTo>
                  <a:lnTo>
                    <a:pt x="265" y="315"/>
                  </a:lnTo>
                  <a:cubicBezTo>
                    <a:pt x="268" y="318"/>
                    <a:pt x="271" y="319"/>
                    <a:pt x="274" y="319"/>
                  </a:cubicBezTo>
                  <a:cubicBezTo>
                    <a:pt x="280" y="319"/>
                    <a:pt x="286" y="312"/>
                    <a:pt x="286" y="304"/>
                  </a:cubicBezTo>
                  <a:lnTo>
                    <a:pt x="254" y="199"/>
                  </a:lnTo>
                  <a:lnTo>
                    <a:pt x="338" y="135"/>
                  </a:lnTo>
                  <a:cubicBezTo>
                    <a:pt x="338" y="125"/>
                    <a:pt x="338" y="114"/>
                    <a:pt x="328" y="114"/>
                  </a:cubicBezTo>
                  <a:lnTo>
                    <a:pt x="222" y="114"/>
                  </a:lnTo>
                  <a:lnTo>
                    <a:pt x="191" y="9"/>
                  </a:lnTo>
                  <a:cubicBezTo>
                    <a:pt x="191" y="3"/>
                    <a:pt x="183" y="1"/>
                    <a:pt x="1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0"/>
            <p:cNvSpPr/>
            <p:nvPr/>
          </p:nvSpPr>
          <p:spPr>
            <a:xfrm>
              <a:off x="7639301" y="4009516"/>
              <a:ext cx="7627" cy="7308"/>
            </a:xfrm>
            <a:custGeom>
              <a:avLst/>
              <a:gdLst/>
              <a:ahLst/>
              <a:cxnLst/>
              <a:rect l="l" t="t" r="r" b="b"/>
              <a:pathLst>
                <a:path w="339" h="327" extrusionOk="0">
                  <a:moveTo>
                    <a:pt x="175" y="0"/>
                  </a:moveTo>
                  <a:cubicBezTo>
                    <a:pt x="167" y="0"/>
                    <a:pt x="159" y="6"/>
                    <a:pt x="159" y="16"/>
                  </a:cubicBezTo>
                  <a:lnTo>
                    <a:pt x="127" y="111"/>
                  </a:lnTo>
                  <a:lnTo>
                    <a:pt x="22" y="111"/>
                  </a:lnTo>
                  <a:cubicBezTo>
                    <a:pt x="11" y="111"/>
                    <a:pt x="1" y="132"/>
                    <a:pt x="11" y="143"/>
                  </a:cubicBezTo>
                  <a:lnTo>
                    <a:pt x="96" y="206"/>
                  </a:lnTo>
                  <a:lnTo>
                    <a:pt x="64" y="301"/>
                  </a:lnTo>
                  <a:cubicBezTo>
                    <a:pt x="64" y="312"/>
                    <a:pt x="75" y="322"/>
                    <a:pt x="85" y="322"/>
                  </a:cubicBezTo>
                  <a:lnTo>
                    <a:pt x="170" y="259"/>
                  </a:lnTo>
                  <a:lnTo>
                    <a:pt x="265" y="322"/>
                  </a:lnTo>
                  <a:cubicBezTo>
                    <a:pt x="267" y="325"/>
                    <a:pt x="270" y="327"/>
                    <a:pt x="273" y="327"/>
                  </a:cubicBezTo>
                  <a:cubicBezTo>
                    <a:pt x="280" y="327"/>
                    <a:pt x="286" y="317"/>
                    <a:pt x="286" y="301"/>
                  </a:cubicBezTo>
                  <a:lnTo>
                    <a:pt x="254" y="206"/>
                  </a:lnTo>
                  <a:lnTo>
                    <a:pt x="338" y="143"/>
                  </a:lnTo>
                  <a:cubicBezTo>
                    <a:pt x="338" y="132"/>
                    <a:pt x="338" y="122"/>
                    <a:pt x="328" y="111"/>
                  </a:cubicBezTo>
                  <a:lnTo>
                    <a:pt x="222" y="111"/>
                  </a:lnTo>
                  <a:lnTo>
                    <a:pt x="191" y="16"/>
                  </a:lnTo>
                  <a:cubicBezTo>
                    <a:pt x="191" y="6"/>
                    <a:pt x="183" y="0"/>
                    <a:pt x="17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0"/>
            <p:cNvSpPr/>
            <p:nvPr/>
          </p:nvSpPr>
          <p:spPr>
            <a:xfrm>
              <a:off x="7648369" y="3968709"/>
              <a:ext cx="7807" cy="7308"/>
            </a:xfrm>
            <a:custGeom>
              <a:avLst/>
              <a:gdLst/>
              <a:ahLst/>
              <a:cxnLst/>
              <a:rect l="l" t="t" r="r" b="b"/>
              <a:pathLst>
                <a:path w="347" h="327" extrusionOk="0">
                  <a:moveTo>
                    <a:pt x="178" y="0"/>
                  </a:moveTo>
                  <a:cubicBezTo>
                    <a:pt x="173" y="0"/>
                    <a:pt x="168" y="6"/>
                    <a:pt x="168" y="16"/>
                  </a:cubicBezTo>
                  <a:lnTo>
                    <a:pt x="125" y="122"/>
                  </a:lnTo>
                  <a:lnTo>
                    <a:pt x="20" y="122"/>
                  </a:lnTo>
                  <a:cubicBezTo>
                    <a:pt x="18" y="120"/>
                    <a:pt x="16" y="119"/>
                    <a:pt x="14" y="119"/>
                  </a:cubicBezTo>
                  <a:cubicBezTo>
                    <a:pt x="6" y="119"/>
                    <a:pt x="1" y="134"/>
                    <a:pt x="9" y="143"/>
                  </a:cubicBezTo>
                  <a:lnTo>
                    <a:pt x="94" y="206"/>
                  </a:lnTo>
                  <a:lnTo>
                    <a:pt x="73" y="301"/>
                  </a:lnTo>
                  <a:cubicBezTo>
                    <a:pt x="65" y="317"/>
                    <a:pt x="74" y="326"/>
                    <a:pt x="84" y="326"/>
                  </a:cubicBezTo>
                  <a:cubicBezTo>
                    <a:pt x="87" y="326"/>
                    <a:pt x="91" y="325"/>
                    <a:pt x="94" y="322"/>
                  </a:cubicBezTo>
                  <a:lnTo>
                    <a:pt x="178" y="259"/>
                  </a:lnTo>
                  <a:lnTo>
                    <a:pt x="263" y="322"/>
                  </a:lnTo>
                  <a:cubicBezTo>
                    <a:pt x="265" y="325"/>
                    <a:pt x="269" y="326"/>
                    <a:pt x="273" y="326"/>
                  </a:cubicBezTo>
                  <a:cubicBezTo>
                    <a:pt x="282" y="326"/>
                    <a:pt x="292" y="317"/>
                    <a:pt x="284" y="301"/>
                  </a:cubicBezTo>
                  <a:lnTo>
                    <a:pt x="252" y="206"/>
                  </a:lnTo>
                  <a:lnTo>
                    <a:pt x="337" y="143"/>
                  </a:lnTo>
                  <a:cubicBezTo>
                    <a:pt x="345" y="134"/>
                    <a:pt x="347" y="119"/>
                    <a:pt x="336" y="119"/>
                  </a:cubicBezTo>
                  <a:cubicBezTo>
                    <a:pt x="333" y="119"/>
                    <a:pt x="330" y="120"/>
                    <a:pt x="326" y="122"/>
                  </a:cubicBezTo>
                  <a:lnTo>
                    <a:pt x="220" y="122"/>
                  </a:lnTo>
                  <a:lnTo>
                    <a:pt x="189" y="16"/>
                  </a:lnTo>
                  <a:cubicBezTo>
                    <a:pt x="189" y="6"/>
                    <a:pt x="184" y="0"/>
                    <a:pt x="1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0"/>
            <p:cNvSpPr/>
            <p:nvPr/>
          </p:nvSpPr>
          <p:spPr>
            <a:xfrm>
              <a:off x="7648571" y="3980508"/>
              <a:ext cx="7627" cy="7174"/>
            </a:xfrm>
            <a:custGeom>
              <a:avLst/>
              <a:gdLst/>
              <a:ahLst/>
              <a:cxnLst/>
              <a:rect l="l" t="t" r="r" b="b"/>
              <a:pathLst>
                <a:path w="339" h="321" extrusionOk="0">
                  <a:moveTo>
                    <a:pt x="169" y="0"/>
                  </a:moveTo>
                  <a:cubicBezTo>
                    <a:pt x="164" y="0"/>
                    <a:pt x="159" y="5"/>
                    <a:pt x="159" y="16"/>
                  </a:cubicBezTo>
                  <a:lnTo>
                    <a:pt x="116" y="111"/>
                  </a:lnTo>
                  <a:lnTo>
                    <a:pt x="11" y="111"/>
                  </a:lnTo>
                  <a:cubicBezTo>
                    <a:pt x="0" y="111"/>
                    <a:pt x="0" y="132"/>
                    <a:pt x="0" y="132"/>
                  </a:cubicBezTo>
                  <a:lnTo>
                    <a:pt x="85" y="195"/>
                  </a:lnTo>
                  <a:lnTo>
                    <a:pt x="64" y="301"/>
                  </a:lnTo>
                  <a:cubicBezTo>
                    <a:pt x="56" y="308"/>
                    <a:pt x="65" y="316"/>
                    <a:pt x="74" y="316"/>
                  </a:cubicBezTo>
                  <a:cubicBezTo>
                    <a:pt x="78" y="316"/>
                    <a:pt x="82" y="315"/>
                    <a:pt x="85" y="312"/>
                  </a:cubicBezTo>
                  <a:lnTo>
                    <a:pt x="169" y="259"/>
                  </a:lnTo>
                  <a:lnTo>
                    <a:pt x="254" y="312"/>
                  </a:lnTo>
                  <a:cubicBezTo>
                    <a:pt x="257" y="318"/>
                    <a:pt x="261" y="321"/>
                    <a:pt x="265" y="321"/>
                  </a:cubicBezTo>
                  <a:cubicBezTo>
                    <a:pt x="274" y="321"/>
                    <a:pt x="282" y="308"/>
                    <a:pt x="275" y="301"/>
                  </a:cubicBezTo>
                  <a:lnTo>
                    <a:pt x="243" y="195"/>
                  </a:lnTo>
                  <a:lnTo>
                    <a:pt x="328" y="132"/>
                  </a:lnTo>
                  <a:cubicBezTo>
                    <a:pt x="338" y="132"/>
                    <a:pt x="328" y="111"/>
                    <a:pt x="317" y="111"/>
                  </a:cubicBezTo>
                  <a:lnTo>
                    <a:pt x="211" y="111"/>
                  </a:lnTo>
                  <a:lnTo>
                    <a:pt x="180" y="16"/>
                  </a:lnTo>
                  <a:cubicBezTo>
                    <a:pt x="180" y="5"/>
                    <a:pt x="175"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0"/>
            <p:cNvSpPr/>
            <p:nvPr/>
          </p:nvSpPr>
          <p:spPr>
            <a:xfrm>
              <a:off x="7648324" y="3992062"/>
              <a:ext cx="7875" cy="7308"/>
            </a:xfrm>
            <a:custGeom>
              <a:avLst/>
              <a:gdLst/>
              <a:ahLst/>
              <a:cxnLst/>
              <a:rect l="l" t="t" r="r" b="b"/>
              <a:pathLst>
                <a:path w="350" h="327" extrusionOk="0">
                  <a:moveTo>
                    <a:pt x="180" y="0"/>
                  </a:moveTo>
                  <a:cubicBezTo>
                    <a:pt x="175" y="0"/>
                    <a:pt x="170" y="6"/>
                    <a:pt x="170" y="16"/>
                  </a:cubicBezTo>
                  <a:lnTo>
                    <a:pt x="127" y="122"/>
                  </a:lnTo>
                  <a:lnTo>
                    <a:pt x="22" y="122"/>
                  </a:lnTo>
                  <a:cubicBezTo>
                    <a:pt x="11" y="122"/>
                    <a:pt x="1" y="132"/>
                    <a:pt x="11" y="143"/>
                  </a:cubicBezTo>
                  <a:lnTo>
                    <a:pt x="96" y="206"/>
                  </a:lnTo>
                  <a:lnTo>
                    <a:pt x="75" y="312"/>
                  </a:lnTo>
                  <a:cubicBezTo>
                    <a:pt x="67" y="319"/>
                    <a:pt x="76" y="327"/>
                    <a:pt x="85" y="327"/>
                  </a:cubicBezTo>
                  <a:cubicBezTo>
                    <a:pt x="89" y="327"/>
                    <a:pt x="93" y="325"/>
                    <a:pt x="96" y="322"/>
                  </a:cubicBezTo>
                  <a:lnTo>
                    <a:pt x="180" y="259"/>
                  </a:lnTo>
                  <a:lnTo>
                    <a:pt x="265" y="322"/>
                  </a:lnTo>
                  <a:cubicBezTo>
                    <a:pt x="268" y="325"/>
                    <a:pt x="272" y="327"/>
                    <a:pt x="276" y="327"/>
                  </a:cubicBezTo>
                  <a:cubicBezTo>
                    <a:pt x="285" y="327"/>
                    <a:pt x="293" y="319"/>
                    <a:pt x="286" y="312"/>
                  </a:cubicBezTo>
                  <a:lnTo>
                    <a:pt x="254" y="206"/>
                  </a:lnTo>
                  <a:lnTo>
                    <a:pt x="339" y="143"/>
                  </a:lnTo>
                  <a:cubicBezTo>
                    <a:pt x="349" y="132"/>
                    <a:pt x="349" y="122"/>
                    <a:pt x="328" y="122"/>
                  </a:cubicBezTo>
                  <a:lnTo>
                    <a:pt x="222" y="122"/>
                  </a:lnTo>
                  <a:lnTo>
                    <a:pt x="191" y="16"/>
                  </a:lnTo>
                  <a:cubicBezTo>
                    <a:pt x="191" y="6"/>
                    <a:pt x="186" y="0"/>
                    <a:pt x="18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0"/>
            <p:cNvSpPr/>
            <p:nvPr/>
          </p:nvSpPr>
          <p:spPr>
            <a:xfrm>
              <a:off x="7648571" y="4003862"/>
              <a:ext cx="7627" cy="7263"/>
            </a:xfrm>
            <a:custGeom>
              <a:avLst/>
              <a:gdLst/>
              <a:ahLst/>
              <a:cxnLst/>
              <a:rect l="l" t="t" r="r" b="b"/>
              <a:pathLst>
                <a:path w="339" h="325" extrusionOk="0">
                  <a:moveTo>
                    <a:pt x="169" y="0"/>
                  </a:moveTo>
                  <a:cubicBezTo>
                    <a:pt x="164" y="0"/>
                    <a:pt x="159" y="5"/>
                    <a:pt x="159" y="16"/>
                  </a:cubicBezTo>
                  <a:lnTo>
                    <a:pt x="116" y="111"/>
                  </a:lnTo>
                  <a:lnTo>
                    <a:pt x="11" y="111"/>
                  </a:lnTo>
                  <a:cubicBezTo>
                    <a:pt x="0" y="111"/>
                    <a:pt x="0" y="132"/>
                    <a:pt x="0" y="143"/>
                  </a:cubicBezTo>
                  <a:lnTo>
                    <a:pt x="85" y="206"/>
                  </a:lnTo>
                  <a:lnTo>
                    <a:pt x="64" y="301"/>
                  </a:lnTo>
                  <a:cubicBezTo>
                    <a:pt x="53" y="312"/>
                    <a:pt x="74" y="322"/>
                    <a:pt x="85" y="322"/>
                  </a:cubicBezTo>
                  <a:lnTo>
                    <a:pt x="169" y="259"/>
                  </a:lnTo>
                  <a:lnTo>
                    <a:pt x="254" y="322"/>
                  </a:lnTo>
                  <a:cubicBezTo>
                    <a:pt x="256" y="324"/>
                    <a:pt x="258" y="325"/>
                    <a:pt x="261" y="325"/>
                  </a:cubicBezTo>
                  <a:cubicBezTo>
                    <a:pt x="271" y="325"/>
                    <a:pt x="283" y="310"/>
                    <a:pt x="275" y="301"/>
                  </a:cubicBezTo>
                  <a:lnTo>
                    <a:pt x="243" y="206"/>
                  </a:lnTo>
                  <a:lnTo>
                    <a:pt x="328" y="143"/>
                  </a:lnTo>
                  <a:cubicBezTo>
                    <a:pt x="338" y="132"/>
                    <a:pt x="328" y="111"/>
                    <a:pt x="317" y="111"/>
                  </a:cubicBezTo>
                  <a:lnTo>
                    <a:pt x="211" y="111"/>
                  </a:lnTo>
                  <a:lnTo>
                    <a:pt x="180" y="16"/>
                  </a:lnTo>
                  <a:cubicBezTo>
                    <a:pt x="180" y="5"/>
                    <a:pt x="175"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0"/>
            <p:cNvSpPr/>
            <p:nvPr/>
          </p:nvSpPr>
          <p:spPr>
            <a:xfrm>
              <a:off x="7648324" y="4015594"/>
              <a:ext cx="7875" cy="7129"/>
            </a:xfrm>
            <a:custGeom>
              <a:avLst/>
              <a:gdLst/>
              <a:ahLst/>
              <a:cxnLst/>
              <a:rect l="l" t="t" r="r" b="b"/>
              <a:pathLst>
                <a:path w="350" h="319" extrusionOk="0">
                  <a:moveTo>
                    <a:pt x="180" y="0"/>
                  </a:moveTo>
                  <a:cubicBezTo>
                    <a:pt x="175" y="0"/>
                    <a:pt x="170" y="3"/>
                    <a:pt x="170" y="8"/>
                  </a:cubicBezTo>
                  <a:lnTo>
                    <a:pt x="127" y="114"/>
                  </a:lnTo>
                  <a:lnTo>
                    <a:pt x="22" y="114"/>
                  </a:lnTo>
                  <a:cubicBezTo>
                    <a:pt x="11" y="114"/>
                    <a:pt x="1" y="124"/>
                    <a:pt x="11" y="135"/>
                  </a:cubicBezTo>
                  <a:lnTo>
                    <a:pt x="96" y="198"/>
                  </a:lnTo>
                  <a:lnTo>
                    <a:pt x="75" y="304"/>
                  </a:lnTo>
                  <a:cubicBezTo>
                    <a:pt x="67" y="311"/>
                    <a:pt x="76" y="319"/>
                    <a:pt x="85" y="319"/>
                  </a:cubicBezTo>
                  <a:cubicBezTo>
                    <a:pt x="89" y="319"/>
                    <a:pt x="93" y="317"/>
                    <a:pt x="96" y="314"/>
                  </a:cubicBezTo>
                  <a:lnTo>
                    <a:pt x="180" y="251"/>
                  </a:lnTo>
                  <a:lnTo>
                    <a:pt x="265" y="314"/>
                  </a:lnTo>
                  <a:cubicBezTo>
                    <a:pt x="268" y="317"/>
                    <a:pt x="272" y="319"/>
                    <a:pt x="276" y="319"/>
                  </a:cubicBezTo>
                  <a:cubicBezTo>
                    <a:pt x="285" y="319"/>
                    <a:pt x="293" y="311"/>
                    <a:pt x="286" y="304"/>
                  </a:cubicBezTo>
                  <a:lnTo>
                    <a:pt x="254" y="198"/>
                  </a:lnTo>
                  <a:lnTo>
                    <a:pt x="339" y="135"/>
                  </a:lnTo>
                  <a:cubicBezTo>
                    <a:pt x="349" y="124"/>
                    <a:pt x="349" y="114"/>
                    <a:pt x="328" y="114"/>
                  </a:cubicBezTo>
                  <a:lnTo>
                    <a:pt x="222" y="114"/>
                  </a:lnTo>
                  <a:lnTo>
                    <a:pt x="191" y="8"/>
                  </a:lnTo>
                  <a:cubicBezTo>
                    <a:pt x="191" y="3"/>
                    <a:pt x="186" y="0"/>
                    <a:pt x="18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0"/>
            <p:cNvSpPr/>
            <p:nvPr/>
          </p:nvSpPr>
          <p:spPr>
            <a:xfrm>
              <a:off x="7657594" y="3974542"/>
              <a:ext cx="7830" cy="7129"/>
            </a:xfrm>
            <a:custGeom>
              <a:avLst/>
              <a:gdLst/>
              <a:ahLst/>
              <a:cxnLst/>
              <a:rect l="l" t="t" r="r" b="b"/>
              <a:pathLst>
                <a:path w="348" h="319" extrusionOk="0">
                  <a:moveTo>
                    <a:pt x="171" y="1"/>
                  </a:moveTo>
                  <a:cubicBezTo>
                    <a:pt x="164" y="1"/>
                    <a:pt x="159" y="3"/>
                    <a:pt x="159" y="9"/>
                  </a:cubicBezTo>
                  <a:lnTo>
                    <a:pt x="127" y="114"/>
                  </a:lnTo>
                  <a:lnTo>
                    <a:pt x="22" y="114"/>
                  </a:lnTo>
                  <a:cubicBezTo>
                    <a:pt x="11" y="114"/>
                    <a:pt x="0" y="125"/>
                    <a:pt x="11" y="135"/>
                  </a:cubicBezTo>
                  <a:lnTo>
                    <a:pt x="95" y="199"/>
                  </a:lnTo>
                  <a:lnTo>
                    <a:pt x="64" y="304"/>
                  </a:lnTo>
                  <a:cubicBezTo>
                    <a:pt x="64" y="312"/>
                    <a:pt x="69" y="319"/>
                    <a:pt x="76" y="319"/>
                  </a:cubicBezTo>
                  <a:cubicBezTo>
                    <a:pt x="79" y="319"/>
                    <a:pt x="82" y="318"/>
                    <a:pt x="85" y="315"/>
                  </a:cubicBezTo>
                  <a:lnTo>
                    <a:pt x="169" y="251"/>
                  </a:lnTo>
                  <a:lnTo>
                    <a:pt x="264" y="315"/>
                  </a:lnTo>
                  <a:cubicBezTo>
                    <a:pt x="267" y="318"/>
                    <a:pt x="271" y="319"/>
                    <a:pt x="273" y="319"/>
                  </a:cubicBezTo>
                  <a:cubicBezTo>
                    <a:pt x="280" y="319"/>
                    <a:pt x="285" y="312"/>
                    <a:pt x="285" y="304"/>
                  </a:cubicBezTo>
                  <a:lnTo>
                    <a:pt x="254" y="199"/>
                  </a:lnTo>
                  <a:lnTo>
                    <a:pt x="338" y="135"/>
                  </a:lnTo>
                  <a:cubicBezTo>
                    <a:pt x="347" y="135"/>
                    <a:pt x="341" y="112"/>
                    <a:pt x="332" y="112"/>
                  </a:cubicBezTo>
                  <a:cubicBezTo>
                    <a:pt x="331" y="112"/>
                    <a:pt x="329" y="113"/>
                    <a:pt x="328" y="114"/>
                  </a:cubicBezTo>
                  <a:lnTo>
                    <a:pt x="222" y="114"/>
                  </a:lnTo>
                  <a:lnTo>
                    <a:pt x="190" y="9"/>
                  </a:lnTo>
                  <a:cubicBezTo>
                    <a:pt x="185" y="3"/>
                    <a:pt x="177" y="1"/>
                    <a:pt x="17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0"/>
            <p:cNvSpPr/>
            <p:nvPr/>
          </p:nvSpPr>
          <p:spPr>
            <a:xfrm>
              <a:off x="7657594" y="3986341"/>
              <a:ext cx="7852" cy="7129"/>
            </a:xfrm>
            <a:custGeom>
              <a:avLst/>
              <a:gdLst/>
              <a:ahLst/>
              <a:cxnLst/>
              <a:rect l="l" t="t" r="r" b="b"/>
              <a:pathLst>
                <a:path w="349" h="319" extrusionOk="0">
                  <a:moveTo>
                    <a:pt x="171" y="0"/>
                  </a:moveTo>
                  <a:cubicBezTo>
                    <a:pt x="164" y="0"/>
                    <a:pt x="159" y="3"/>
                    <a:pt x="159" y="8"/>
                  </a:cubicBezTo>
                  <a:lnTo>
                    <a:pt x="127" y="103"/>
                  </a:lnTo>
                  <a:lnTo>
                    <a:pt x="22" y="103"/>
                  </a:lnTo>
                  <a:cubicBezTo>
                    <a:pt x="11" y="103"/>
                    <a:pt x="0" y="124"/>
                    <a:pt x="11" y="135"/>
                  </a:cubicBezTo>
                  <a:lnTo>
                    <a:pt x="95" y="198"/>
                  </a:lnTo>
                  <a:lnTo>
                    <a:pt x="64" y="293"/>
                  </a:lnTo>
                  <a:cubicBezTo>
                    <a:pt x="64" y="309"/>
                    <a:pt x="69" y="319"/>
                    <a:pt x="77" y="319"/>
                  </a:cubicBezTo>
                  <a:cubicBezTo>
                    <a:pt x="79" y="319"/>
                    <a:pt x="82" y="317"/>
                    <a:pt x="85" y="314"/>
                  </a:cubicBezTo>
                  <a:lnTo>
                    <a:pt x="169" y="251"/>
                  </a:lnTo>
                  <a:lnTo>
                    <a:pt x="264" y="314"/>
                  </a:lnTo>
                  <a:cubicBezTo>
                    <a:pt x="275" y="314"/>
                    <a:pt x="285" y="304"/>
                    <a:pt x="285" y="293"/>
                  </a:cubicBezTo>
                  <a:lnTo>
                    <a:pt x="254" y="198"/>
                  </a:lnTo>
                  <a:lnTo>
                    <a:pt x="338" y="135"/>
                  </a:lnTo>
                  <a:cubicBezTo>
                    <a:pt x="349" y="124"/>
                    <a:pt x="338" y="103"/>
                    <a:pt x="328" y="103"/>
                  </a:cubicBezTo>
                  <a:lnTo>
                    <a:pt x="222" y="103"/>
                  </a:lnTo>
                  <a:lnTo>
                    <a:pt x="190" y="8"/>
                  </a:lnTo>
                  <a:cubicBezTo>
                    <a:pt x="185" y="3"/>
                    <a:pt x="177" y="0"/>
                    <a:pt x="17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0"/>
            <p:cNvSpPr/>
            <p:nvPr/>
          </p:nvSpPr>
          <p:spPr>
            <a:xfrm>
              <a:off x="7657594" y="3997895"/>
              <a:ext cx="7852" cy="7129"/>
            </a:xfrm>
            <a:custGeom>
              <a:avLst/>
              <a:gdLst/>
              <a:ahLst/>
              <a:cxnLst/>
              <a:rect l="l" t="t" r="r" b="b"/>
              <a:pathLst>
                <a:path w="349" h="319" extrusionOk="0">
                  <a:moveTo>
                    <a:pt x="171" y="1"/>
                  </a:moveTo>
                  <a:cubicBezTo>
                    <a:pt x="164" y="1"/>
                    <a:pt x="159" y="3"/>
                    <a:pt x="159" y="9"/>
                  </a:cubicBezTo>
                  <a:lnTo>
                    <a:pt x="127" y="114"/>
                  </a:lnTo>
                  <a:lnTo>
                    <a:pt x="22" y="114"/>
                  </a:lnTo>
                  <a:cubicBezTo>
                    <a:pt x="11" y="114"/>
                    <a:pt x="0" y="125"/>
                    <a:pt x="11" y="135"/>
                  </a:cubicBezTo>
                  <a:lnTo>
                    <a:pt x="95" y="199"/>
                  </a:lnTo>
                  <a:lnTo>
                    <a:pt x="64" y="304"/>
                  </a:lnTo>
                  <a:cubicBezTo>
                    <a:pt x="64" y="312"/>
                    <a:pt x="69" y="319"/>
                    <a:pt x="76" y="319"/>
                  </a:cubicBezTo>
                  <a:cubicBezTo>
                    <a:pt x="79" y="319"/>
                    <a:pt x="82" y="318"/>
                    <a:pt x="85" y="315"/>
                  </a:cubicBezTo>
                  <a:lnTo>
                    <a:pt x="169" y="251"/>
                  </a:lnTo>
                  <a:lnTo>
                    <a:pt x="264" y="315"/>
                  </a:lnTo>
                  <a:cubicBezTo>
                    <a:pt x="267" y="318"/>
                    <a:pt x="271" y="319"/>
                    <a:pt x="273" y="319"/>
                  </a:cubicBezTo>
                  <a:cubicBezTo>
                    <a:pt x="280" y="319"/>
                    <a:pt x="285" y="312"/>
                    <a:pt x="285" y="304"/>
                  </a:cubicBezTo>
                  <a:lnTo>
                    <a:pt x="254" y="199"/>
                  </a:lnTo>
                  <a:lnTo>
                    <a:pt x="338" y="135"/>
                  </a:lnTo>
                  <a:cubicBezTo>
                    <a:pt x="349" y="135"/>
                    <a:pt x="338" y="114"/>
                    <a:pt x="328" y="114"/>
                  </a:cubicBezTo>
                  <a:lnTo>
                    <a:pt x="222" y="114"/>
                  </a:lnTo>
                  <a:lnTo>
                    <a:pt x="190" y="9"/>
                  </a:lnTo>
                  <a:cubicBezTo>
                    <a:pt x="185" y="3"/>
                    <a:pt x="177" y="1"/>
                    <a:pt x="17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0"/>
            <p:cNvSpPr/>
            <p:nvPr/>
          </p:nvSpPr>
          <p:spPr>
            <a:xfrm>
              <a:off x="7657594" y="4009694"/>
              <a:ext cx="7852" cy="7129"/>
            </a:xfrm>
            <a:custGeom>
              <a:avLst/>
              <a:gdLst/>
              <a:ahLst/>
              <a:cxnLst/>
              <a:rect l="l" t="t" r="r" b="b"/>
              <a:pathLst>
                <a:path w="349" h="319" extrusionOk="0">
                  <a:moveTo>
                    <a:pt x="171" y="0"/>
                  </a:moveTo>
                  <a:cubicBezTo>
                    <a:pt x="164" y="0"/>
                    <a:pt x="159" y="3"/>
                    <a:pt x="159" y="8"/>
                  </a:cubicBezTo>
                  <a:lnTo>
                    <a:pt x="127" y="103"/>
                  </a:lnTo>
                  <a:lnTo>
                    <a:pt x="22" y="103"/>
                  </a:lnTo>
                  <a:cubicBezTo>
                    <a:pt x="11" y="114"/>
                    <a:pt x="0" y="124"/>
                    <a:pt x="11" y="135"/>
                  </a:cubicBezTo>
                  <a:lnTo>
                    <a:pt x="95" y="198"/>
                  </a:lnTo>
                  <a:lnTo>
                    <a:pt x="64" y="293"/>
                  </a:lnTo>
                  <a:cubicBezTo>
                    <a:pt x="64" y="309"/>
                    <a:pt x="69" y="319"/>
                    <a:pt x="77" y="319"/>
                  </a:cubicBezTo>
                  <a:cubicBezTo>
                    <a:pt x="79" y="319"/>
                    <a:pt x="82" y="317"/>
                    <a:pt x="85" y="314"/>
                  </a:cubicBezTo>
                  <a:lnTo>
                    <a:pt x="169" y="251"/>
                  </a:lnTo>
                  <a:lnTo>
                    <a:pt x="264" y="314"/>
                  </a:lnTo>
                  <a:cubicBezTo>
                    <a:pt x="275" y="314"/>
                    <a:pt x="285" y="304"/>
                    <a:pt x="285" y="293"/>
                  </a:cubicBezTo>
                  <a:lnTo>
                    <a:pt x="254" y="198"/>
                  </a:lnTo>
                  <a:lnTo>
                    <a:pt x="338" y="135"/>
                  </a:lnTo>
                  <a:cubicBezTo>
                    <a:pt x="349" y="124"/>
                    <a:pt x="338" y="103"/>
                    <a:pt x="328" y="103"/>
                  </a:cubicBezTo>
                  <a:lnTo>
                    <a:pt x="222" y="103"/>
                  </a:lnTo>
                  <a:lnTo>
                    <a:pt x="190" y="8"/>
                  </a:lnTo>
                  <a:cubicBezTo>
                    <a:pt x="185" y="3"/>
                    <a:pt x="177" y="0"/>
                    <a:pt x="17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0"/>
            <p:cNvSpPr/>
            <p:nvPr/>
          </p:nvSpPr>
          <p:spPr>
            <a:xfrm>
              <a:off x="7666864" y="3968888"/>
              <a:ext cx="7605" cy="7129"/>
            </a:xfrm>
            <a:custGeom>
              <a:avLst/>
              <a:gdLst/>
              <a:ahLst/>
              <a:cxnLst/>
              <a:rect l="l" t="t" r="r" b="b"/>
              <a:pathLst>
                <a:path w="338" h="319" extrusionOk="0">
                  <a:moveTo>
                    <a:pt x="169" y="0"/>
                  </a:moveTo>
                  <a:cubicBezTo>
                    <a:pt x="164" y="0"/>
                    <a:pt x="158" y="3"/>
                    <a:pt x="158" y="8"/>
                  </a:cubicBezTo>
                  <a:lnTo>
                    <a:pt x="116" y="114"/>
                  </a:lnTo>
                  <a:lnTo>
                    <a:pt x="11" y="114"/>
                  </a:lnTo>
                  <a:cubicBezTo>
                    <a:pt x="0" y="114"/>
                    <a:pt x="0" y="124"/>
                    <a:pt x="11" y="135"/>
                  </a:cubicBezTo>
                  <a:lnTo>
                    <a:pt x="95" y="198"/>
                  </a:lnTo>
                  <a:lnTo>
                    <a:pt x="63" y="293"/>
                  </a:lnTo>
                  <a:cubicBezTo>
                    <a:pt x="53" y="314"/>
                    <a:pt x="74" y="314"/>
                    <a:pt x="85" y="314"/>
                  </a:cubicBezTo>
                  <a:lnTo>
                    <a:pt x="169" y="251"/>
                  </a:lnTo>
                  <a:lnTo>
                    <a:pt x="253" y="314"/>
                  </a:lnTo>
                  <a:cubicBezTo>
                    <a:pt x="256" y="317"/>
                    <a:pt x="259" y="318"/>
                    <a:pt x="262" y="318"/>
                  </a:cubicBezTo>
                  <a:cubicBezTo>
                    <a:pt x="269" y="318"/>
                    <a:pt x="275" y="309"/>
                    <a:pt x="275" y="293"/>
                  </a:cubicBezTo>
                  <a:lnTo>
                    <a:pt x="243" y="198"/>
                  </a:lnTo>
                  <a:lnTo>
                    <a:pt x="327" y="135"/>
                  </a:lnTo>
                  <a:cubicBezTo>
                    <a:pt x="338" y="124"/>
                    <a:pt x="338" y="114"/>
                    <a:pt x="317" y="114"/>
                  </a:cubicBezTo>
                  <a:lnTo>
                    <a:pt x="211" y="114"/>
                  </a:lnTo>
                  <a:lnTo>
                    <a:pt x="180" y="8"/>
                  </a:lnTo>
                  <a:cubicBezTo>
                    <a:pt x="180" y="3"/>
                    <a:pt x="174"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0"/>
            <p:cNvSpPr/>
            <p:nvPr/>
          </p:nvSpPr>
          <p:spPr>
            <a:xfrm>
              <a:off x="7666616" y="3980508"/>
              <a:ext cx="7852" cy="7062"/>
            </a:xfrm>
            <a:custGeom>
              <a:avLst/>
              <a:gdLst/>
              <a:ahLst/>
              <a:cxnLst/>
              <a:rect l="l" t="t" r="r" b="b"/>
              <a:pathLst>
                <a:path w="349" h="316" extrusionOk="0">
                  <a:moveTo>
                    <a:pt x="180" y="0"/>
                  </a:moveTo>
                  <a:cubicBezTo>
                    <a:pt x="175" y="0"/>
                    <a:pt x="169" y="5"/>
                    <a:pt x="169" y="16"/>
                  </a:cubicBezTo>
                  <a:lnTo>
                    <a:pt x="127" y="111"/>
                  </a:lnTo>
                  <a:lnTo>
                    <a:pt x="22" y="111"/>
                  </a:lnTo>
                  <a:cubicBezTo>
                    <a:pt x="11" y="111"/>
                    <a:pt x="1" y="132"/>
                    <a:pt x="22" y="132"/>
                  </a:cubicBezTo>
                  <a:lnTo>
                    <a:pt x="106" y="195"/>
                  </a:lnTo>
                  <a:lnTo>
                    <a:pt x="74" y="301"/>
                  </a:lnTo>
                  <a:cubicBezTo>
                    <a:pt x="67" y="308"/>
                    <a:pt x="75" y="316"/>
                    <a:pt x="85" y="316"/>
                  </a:cubicBezTo>
                  <a:cubicBezTo>
                    <a:pt x="88" y="316"/>
                    <a:pt x="92" y="315"/>
                    <a:pt x="96" y="312"/>
                  </a:cubicBezTo>
                  <a:lnTo>
                    <a:pt x="180" y="259"/>
                  </a:lnTo>
                  <a:lnTo>
                    <a:pt x="264" y="312"/>
                  </a:lnTo>
                  <a:cubicBezTo>
                    <a:pt x="268" y="315"/>
                    <a:pt x="271" y="316"/>
                    <a:pt x="273" y="316"/>
                  </a:cubicBezTo>
                  <a:cubicBezTo>
                    <a:pt x="280" y="316"/>
                    <a:pt x="286" y="308"/>
                    <a:pt x="286" y="301"/>
                  </a:cubicBezTo>
                  <a:lnTo>
                    <a:pt x="254" y="195"/>
                  </a:lnTo>
                  <a:lnTo>
                    <a:pt x="338" y="132"/>
                  </a:lnTo>
                  <a:cubicBezTo>
                    <a:pt x="349" y="132"/>
                    <a:pt x="338" y="111"/>
                    <a:pt x="328" y="111"/>
                  </a:cubicBezTo>
                  <a:lnTo>
                    <a:pt x="222" y="111"/>
                  </a:lnTo>
                  <a:lnTo>
                    <a:pt x="191" y="16"/>
                  </a:lnTo>
                  <a:cubicBezTo>
                    <a:pt x="191" y="5"/>
                    <a:pt x="185" y="0"/>
                    <a:pt x="18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0"/>
            <p:cNvSpPr/>
            <p:nvPr/>
          </p:nvSpPr>
          <p:spPr>
            <a:xfrm>
              <a:off x="7666864" y="3992241"/>
              <a:ext cx="7605" cy="7129"/>
            </a:xfrm>
            <a:custGeom>
              <a:avLst/>
              <a:gdLst/>
              <a:ahLst/>
              <a:cxnLst/>
              <a:rect l="l" t="t" r="r" b="b"/>
              <a:pathLst>
                <a:path w="338" h="319" extrusionOk="0">
                  <a:moveTo>
                    <a:pt x="169" y="0"/>
                  </a:moveTo>
                  <a:cubicBezTo>
                    <a:pt x="164" y="0"/>
                    <a:pt x="158" y="3"/>
                    <a:pt x="158" y="8"/>
                  </a:cubicBezTo>
                  <a:lnTo>
                    <a:pt x="116" y="114"/>
                  </a:lnTo>
                  <a:lnTo>
                    <a:pt x="11" y="114"/>
                  </a:lnTo>
                  <a:cubicBezTo>
                    <a:pt x="0" y="114"/>
                    <a:pt x="0" y="124"/>
                    <a:pt x="11" y="135"/>
                  </a:cubicBezTo>
                  <a:lnTo>
                    <a:pt x="95" y="198"/>
                  </a:lnTo>
                  <a:lnTo>
                    <a:pt x="63" y="304"/>
                  </a:lnTo>
                  <a:cubicBezTo>
                    <a:pt x="56" y="311"/>
                    <a:pt x="64" y="319"/>
                    <a:pt x="74" y="319"/>
                  </a:cubicBezTo>
                  <a:cubicBezTo>
                    <a:pt x="77" y="319"/>
                    <a:pt x="81" y="317"/>
                    <a:pt x="85" y="314"/>
                  </a:cubicBezTo>
                  <a:lnTo>
                    <a:pt x="169" y="251"/>
                  </a:lnTo>
                  <a:lnTo>
                    <a:pt x="253" y="314"/>
                  </a:lnTo>
                  <a:cubicBezTo>
                    <a:pt x="257" y="317"/>
                    <a:pt x="260" y="319"/>
                    <a:pt x="262" y="319"/>
                  </a:cubicBezTo>
                  <a:cubicBezTo>
                    <a:pt x="269" y="319"/>
                    <a:pt x="275" y="311"/>
                    <a:pt x="275" y="304"/>
                  </a:cubicBezTo>
                  <a:lnTo>
                    <a:pt x="243" y="198"/>
                  </a:lnTo>
                  <a:lnTo>
                    <a:pt x="327" y="135"/>
                  </a:lnTo>
                  <a:cubicBezTo>
                    <a:pt x="338" y="124"/>
                    <a:pt x="338" y="114"/>
                    <a:pt x="317" y="114"/>
                  </a:cubicBezTo>
                  <a:lnTo>
                    <a:pt x="211" y="114"/>
                  </a:lnTo>
                  <a:lnTo>
                    <a:pt x="180" y="8"/>
                  </a:lnTo>
                  <a:cubicBezTo>
                    <a:pt x="180" y="3"/>
                    <a:pt x="174"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0"/>
            <p:cNvSpPr/>
            <p:nvPr/>
          </p:nvSpPr>
          <p:spPr>
            <a:xfrm>
              <a:off x="7666616" y="4003862"/>
              <a:ext cx="7852" cy="7218"/>
            </a:xfrm>
            <a:custGeom>
              <a:avLst/>
              <a:gdLst/>
              <a:ahLst/>
              <a:cxnLst/>
              <a:rect l="l" t="t" r="r" b="b"/>
              <a:pathLst>
                <a:path w="349" h="323" extrusionOk="0">
                  <a:moveTo>
                    <a:pt x="180" y="0"/>
                  </a:moveTo>
                  <a:cubicBezTo>
                    <a:pt x="175" y="0"/>
                    <a:pt x="169" y="5"/>
                    <a:pt x="169" y="16"/>
                  </a:cubicBezTo>
                  <a:lnTo>
                    <a:pt x="127" y="111"/>
                  </a:lnTo>
                  <a:lnTo>
                    <a:pt x="22" y="111"/>
                  </a:lnTo>
                  <a:cubicBezTo>
                    <a:pt x="11" y="111"/>
                    <a:pt x="1" y="132"/>
                    <a:pt x="22" y="143"/>
                  </a:cubicBezTo>
                  <a:lnTo>
                    <a:pt x="106" y="206"/>
                  </a:lnTo>
                  <a:lnTo>
                    <a:pt x="74" y="301"/>
                  </a:lnTo>
                  <a:cubicBezTo>
                    <a:pt x="64" y="312"/>
                    <a:pt x="85" y="322"/>
                    <a:pt x="96" y="322"/>
                  </a:cubicBezTo>
                  <a:lnTo>
                    <a:pt x="180" y="259"/>
                  </a:lnTo>
                  <a:lnTo>
                    <a:pt x="264" y="322"/>
                  </a:lnTo>
                  <a:cubicBezTo>
                    <a:pt x="275" y="322"/>
                    <a:pt x="286" y="312"/>
                    <a:pt x="286" y="301"/>
                  </a:cubicBezTo>
                  <a:lnTo>
                    <a:pt x="254" y="206"/>
                  </a:lnTo>
                  <a:lnTo>
                    <a:pt x="338" y="143"/>
                  </a:lnTo>
                  <a:cubicBezTo>
                    <a:pt x="349" y="132"/>
                    <a:pt x="338" y="111"/>
                    <a:pt x="328" y="111"/>
                  </a:cubicBezTo>
                  <a:lnTo>
                    <a:pt x="222" y="111"/>
                  </a:lnTo>
                  <a:lnTo>
                    <a:pt x="191" y="16"/>
                  </a:lnTo>
                  <a:cubicBezTo>
                    <a:pt x="191" y="5"/>
                    <a:pt x="185" y="0"/>
                    <a:pt x="18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0"/>
            <p:cNvSpPr/>
            <p:nvPr/>
          </p:nvSpPr>
          <p:spPr>
            <a:xfrm>
              <a:off x="7666864" y="4015594"/>
              <a:ext cx="7605" cy="7129"/>
            </a:xfrm>
            <a:custGeom>
              <a:avLst/>
              <a:gdLst/>
              <a:ahLst/>
              <a:cxnLst/>
              <a:rect l="l" t="t" r="r" b="b"/>
              <a:pathLst>
                <a:path w="338" h="319" extrusionOk="0">
                  <a:moveTo>
                    <a:pt x="169" y="0"/>
                  </a:moveTo>
                  <a:cubicBezTo>
                    <a:pt x="164" y="0"/>
                    <a:pt x="158" y="3"/>
                    <a:pt x="158" y="8"/>
                  </a:cubicBezTo>
                  <a:lnTo>
                    <a:pt x="116" y="114"/>
                  </a:lnTo>
                  <a:lnTo>
                    <a:pt x="11" y="114"/>
                  </a:lnTo>
                  <a:cubicBezTo>
                    <a:pt x="0" y="114"/>
                    <a:pt x="0" y="124"/>
                    <a:pt x="11" y="135"/>
                  </a:cubicBezTo>
                  <a:lnTo>
                    <a:pt x="95" y="198"/>
                  </a:lnTo>
                  <a:lnTo>
                    <a:pt x="63" y="304"/>
                  </a:lnTo>
                  <a:cubicBezTo>
                    <a:pt x="56" y="311"/>
                    <a:pt x="64" y="319"/>
                    <a:pt x="74" y="319"/>
                  </a:cubicBezTo>
                  <a:cubicBezTo>
                    <a:pt x="77" y="319"/>
                    <a:pt x="81" y="317"/>
                    <a:pt x="85" y="314"/>
                  </a:cubicBezTo>
                  <a:lnTo>
                    <a:pt x="169" y="251"/>
                  </a:lnTo>
                  <a:lnTo>
                    <a:pt x="253" y="314"/>
                  </a:lnTo>
                  <a:cubicBezTo>
                    <a:pt x="257" y="317"/>
                    <a:pt x="260" y="319"/>
                    <a:pt x="262" y="319"/>
                  </a:cubicBezTo>
                  <a:cubicBezTo>
                    <a:pt x="269" y="319"/>
                    <a:pt x="275" y="311"/>
                    <a:pt x="275" y="304"/>
                  </a:cubicBezTo>
                  <a:lnTo>
                    <a:pt x="243" y="198"/>
                  </a:lnTo>
                  <a:lnTo>
                    <a:pt x="327" y="135"/>
                  </a:lnTo>
                  <a:cubicBezTo>
                    <a:pt x="338" y="124"/>
                    <a:pt x="338" y="114"/>
                    <a:pt x="317" y="114"/>
                  </a:cubicBezTo>
                  <a:lnTo>
                    <a:pt x="211" y="114"/>
                  </a:lnTo>
                  <a:lnTo>
                    <a:pt x="180" y="8"/>
                  </a:lnTo>
                  <a:cubicBezTo>
                    <a:pt x="180" y="3"/>
                    <a:pt x="174" y="0"/>
                    <a:pt x="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0" name="Google Shape;1680;p70"/>
          <p:cNvGrpSpPr/>
          <p:nvPr/>
        </p:nvGrpSpPr>
        <p:grpSpPr>
          <a:xfrm>
            <a:off x="7172854" y="3961267"/>
            <a:ext cx="196920" cy="128364"/>
            <a:chOff x="7172854" y="3961267"/>
            <a:chExt cx="196920" cy="128364"/>
          </a:xfrm>
        </p:grpSpPr>
        <p:sp>
          <p:nvSpPr>
            <p:cNvPr id="1681" name="Google Shape;1681;p70"/>
            <p:cNvSpPr/>
            <p:nvPr/>
          </p:nvSpPr>
          <p:spPr>
            <a:xfrm>
              <a:off x="7172854" y="3961267"/>
              <a:ext cx="65813" cy="128364"/>
            </a:xfrm>
            <a:custGeom>
              <a:avLst/>
              <a:gdLst/>
              <a:ahLst/>
              <a:cxnLst/>
              <a:rect l="l" t="t" r="r" b="b"/>
              <a:pathLst>
                <a:path w="2925" h="5744" extrusionOk="0">
                  <a:moveTo>
                    <a:pt x="666" y="1"/>
                  </a:moveTo>
                  <a:cubicBezTo>
                    <a:pt x="296" y="1"/>
                    <a:pt x="1" y="296"/>
                    <a:pt x="1" y="666"/>
                  </a:cubicBezTo>
                  <a:lnTo>
                    <a:pt x="1" y="5078"/>
                  </a:lnTo>
                  <a:cubicBezTo>
                    <a:pt x="1" y="5448"/>
                    <a:pt x="296" y="5743"/>
                    <a:pt x="666" y="5743"/>
                  </a:cubicBezTo>
                  <a:lnTo>
                    <a:pt x="2924" y="5743"/>
                  </a:lnTo>
                  <a:lnTo>
                    <a:pt x="2924"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0"/>
            <p:cNvSpPr/>
            <p:nvPr/>
          </p:nvSpPr>
          <p:spPr>
            <a:xfrm>
              <a:off x="7238644" y="3961267"/>
              <a:ext cx="65340" cy="128118"/>
            </a:xfrm>
            <a:custGeom>
              <a:avLst/>
              <a:gdLst/>
              <a:ahLst/>
              <a:cxnLst/>
              <a:rect l="l" t="t" r="r" b="b"/>
              <a:pathLst>
                <a:path w="2904" h="5733" extrusionOk="0">
                  <a:moveTo>
                    <a:pt x="0" y="1"/>
                  </a:moveTo>
                  <a:lnTo>
                    <a:pt x="0" y="5733"/>
                  </a:lnTo>
                  <a:lnTo>
                    <a:pt x="2903" y="5733"/>
                  </a:lnTo>
                  <a:lnTo>
                    <a:pt x="2903"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0"/>
            <p:cNvSpPr/>
            <p:nvPr/>
          </p:nvSpPr>
          <p:spPr>
            <a:xfrm>
              <a:off x="7304186" y="3961267"/>
              <a:ext cx="65588" cy="128118"/>
            </a:xfrm>
            <a:custGeom>
              <a:avLst/>
              <a:gdLst/>
              <a:ahLst/>
              <a:cxnLst/>
              <a:rect l="l" t="t" r="r" b="b"/>
              <a:pathLst>
                <a:path w="2915" h="5733" extrusionOk="0">
                  <a:moveTo>
                    <a:pt x="1" y="1"/>
                  </a:moveTo>
                  <a:lnTo>
                    <a:pt x="1" y="5733"/>
                  </a:lnTo>
                  <a:lnTo>
                    <a:pt x="2249" y="5733"/>
                  </a:lnTo>
                  <a:cubicBezTo>
                    <a:pt x="2619" y="5733"/>
                    <a:pt x="2914" y="5437"/>
                    <a:pt x="2914" y="5068"/>
                  </a:cubicBezTo>
                  <a:lnTo>
                    <a:pt x="2914" y="655"/>
                  </a:lnTo>
                  <a:cubicBezTo>
                    <a:pt x="2914" y="296"/>
                    <a:pt x="2619" y="1"/>
                    <a:pt x="2249"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0"/>
            <p:cNvSpPr/>
            <p:nvPr/>
          </p:nvSpPr>
          <p:spPr>
            <a:xfrm>
              <a:off x="7250749" y="4005560"/>
              <a:ext cx="41107" cy="38259"/>
            </a:xfrm>
            <a:custGeom>
              <a:avLst/>
              <a:gdLst/>
              <a:ahLst/>
              <a:cxnLst/>
              <a:rect l="l" t="t" r="r" b="b"/>
              <a:pathLst>
                <a:path w="1827" h="1712" extrusionOk="0">
                  <a:moveTo>
                    <a:pt x="914" y="1"/>
                  </a:moveTo>
                  <a:cubicBezTo>
                    <a:pt x="898" y="1"/>
                    <a:pt x="882" y="9"/>
                    <a:pt x="877" y="24"/>
                  </a:cubicBezTo>
                  <a:lnTo>
                    <a:pt x="676" y="626"/>
                  </a:lnTo>
                  <a:lnTo>
                    <a:pt x="54" y="626"/>
                  </a:lnTo>
                  <a:cubicBezTo>
                    <a:pt x="11" y="626"/>
                    <a:pt x="1" y="668"/>
                    <a:pt x="32" y="689"/>
                  </a:cubicBezTo>
                  <a:lnTo>
                    <a:pt x="539" y="1069"/>
                  </a:lnTo>
                  <a:lnTo>
                    <a:pt x="339" y="1671"/>
                  </a:lnTo>
                  <a:cubicBezTo>
                    <a:pt x="339" y="1694"/>
                    <a:pt x="355" y="1711"/>
                    <a:pt x="376" y="1711"/>
                  </a:cubicBezTo>
                  <a:cubicBezTo>
                    <a:pt x="384" y="1711"/>
                    <a:pt x="393" y="1709"/>
                    <a:pt x="402" y="1703"/>
                  </a:cubicBezTo>
                  <a:lnTo>
                    <a:pt x="919" y="1344"/>
                  </a:lnTo>
                  <a:lnTo>
                    <a:pt x="1426" y="1703"/>
                  </a:lnTo>
                  <a:cubicBezTo>
                    <a:pt x="1435" y="1709"/>
                    <a:pt x="1443" y="1711"/>
                    <a:pt x="1452" y="1711"/>
                  </a:cubicBezTo>
                  <a:cubicBezTo>
                    <a:pt x="1473" y="1711"/>
                    <a:pt x="1489" y="1694"/>
                    <a:pt x="1489" y="1671"/>
                  </a:cubicBezTo>
                  <a:lnTo>
                    <a:pt x="1289" y="1069"/>
                  </a:lnTo>
                  <a:lnTo>
                    <a:pt x="1806" y="689"/>
                  </a:lnTo>
                  <a:cubicBezTo>
                    <a:pt x="1827" y="668"/>
                    <a:pt x="1816" y="626"/>
                    <a:pt x="1785" y="626"/>
                  </a:cubicBezTo>
                  <a:lnTo>
                    <a:pt x="1151" y="626"/>
                  </a:lnTo>
                  <a:lnTo>
                    <a:pt x="951" y="24"/>
                  </a:lnTo>
                  <a:cubicBezTo>
                    <a:pt x="945" y="9"/>
                    <a:pt x="930" y="1"/>
                    <a:pt x="914"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70"/>
          <p:cNvGrpSpPr/>
          <p:nvPr/>
        </p:nvGrpSpPr>
        <p:grpSpPr>
          <a:xfrm>
            <a:off x="7588249" y="1159852"/>
            <a:ext cx="196673" cy="128342"/>
            <a:chOff x="7588249" y="1159852"/>
            <a:chExt cx="196673" cy="128342"/>
          </a:xfrm>
        </p:grpSpPr>
        <p:sp>
          <p:nvSpPr>
            <p:cNvPr id="1686" name="Google Shape;1686;p70"/>
            <p:cNvSpPr/>
            <p:nvPr/>
          </p:nvSpPr>
          <p:spPr>
            <a:xfrm>
              <a:off x="7652599" y="1159852"/>
              <a:ext cx="132323" cy="64182"/>
            </a:xfrm>
            <a:custGeom>
              <a:avLst/>
              <a:gdLst/>
              <a:ahLst/>
              <a:cxnLst/>
              <a:rect l="l" t="t" r="r" b="b"/>
              <a:pathLst>
                <a:path w="5881" h="2872" extrusionOk="0">
                  <a:moveTo>
                    <a:pt x="5215" y="0"/>
                  </a:moveTo>
                  <a:lnTo>
                    <a:pt x="5226" y="11"/>
                  </a:lnTo>
                  <a:lnTo>
                    <a:pt x="1" y="11"/>
                  </a:lnTo>
                  <a:lnTo>
                    <a:pt x="1" y="2872"/>
                  </a:lnTo>
                  <a:lnTo>
                    <a:pt x="5880" y="2872"/>
                  </a:lnTo>
                  <a:lnTo>
                    <a:pt x="5880" y="665"/>
                  </a:lnTo>
                  <a:cubicBezTo>
                    <a:pt x="5880" y="296"/>
                    <a:pt x="5585" y="0"/>
                    <a:pt x="5215"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0"/>
            <p:cNvSpPr/>
            <p:nvPr/>
          </p:nvSpPr>
          <p:spPr>
            <a:xfrm>
              <a:off x="7652599" y="1224011"/>
              <a:ext cx="132323" cy="63959"/>
            </a:xfrm>
            <a:custGeom>
              <a:avLst/>
              <a:gdLst/>
              <a:ahLst/>
              <a:cxnLst/>
              <a:rect l="l" t="t" r="r" b="b"/>
              <a:pathLst>
                <a:path w="5881" h="2862" extrusionOk="0">
                  <a:moveTo>
                    <a:pt x="1" y="1"/>
                  </a:moveTo>
                  <a:lnTo>
                    <a:pt x="1" y="2861"/>
                  </a:lnTo>
                  <a:lnTo>
                    <a:pt x="5226" y="2861"/>
                  </a:lnTo>
                  <a:cubicBezTo>
                    <a:pt x="5585" y="2861"/>
                    <a:pt x="5880" y="2566"/>
                    <a:pt x="5880" y="2207"/>
                  </a:cubicBezTo>
                  <a:lnTo>
                    <a:pt x="5880"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0"/>
            <p:cNvSpPr/>
            <p:nvPr/>
          </p:nvSpPr>
          <p:spPr>
            <a:xfrm>
              <a:off x="7588249" y="1160098"/>
              <a:ext cx="64373" cy="128096"/>
            </a:xfrm>
            <a:custGeom>
              <a:avLst/>
              <a:gdLst/>
              <a:ahLst/>
              <a:cxnLst/>
              <a:rect l="l" t="t" r="r" b="b"/>
              <a:pathLst>
                <a:path w="2861" h="5732" extrusionOk="0">
                  <a:moveTo>
                    <a:pt x="655" y="0"/>
                  </a:moveTo>
                  <a:cubicBezTo>
                    <a:pt x="296" y="0"/>
                    <a:pt x="0" y="296"/>
                    <a:pt x="0" y="665"/>
                  </a:cubicBezTo>
                  <a:lnTo>
                    <a:pt x="0" y="5067"/>
                  </a:lnTo>
                  <a:cubicBezTo>
                    <a:pt x="0" y="5436"/>
                    <a:pt x="296" y="5732"/>
                    <a:pt x="655" y="5732"/>
                  </a:cubicBezTo>
                  <a:lnTo>
                    <a:pt x="2861" y="5732"/>
                  </a:lnTo>
                  <a:lnTo>
                    <a:pt x="2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70"/>
          <p:cNvGrpSpPr/>
          <p:nvPr/>
        </p:nvGrpSpPr>
        <p:grpSpPr>
          <a:xfrm>
            <a:off x="7172854" y="1159852"/>
            <a:ext cx="196920" cy="128342"/>
            <a:chOff x="7172854" y="1159852"/>
            <a:chExt cx="196920" cy="128342"/>
          </a:xfrm>
        </p:grpSpPr>
        <p:sp>
          <p:nvSpPr>
            <p:cNvPr id="1690" name="Google Shape;1690;p70"/>
            <p:cNvSpPr/>
            <p:nvPr/>
          </p:nvSpPr>
          <p:spPr>
            <a:xfrm>
              <a:off x="7217021" y="1160098"/>
              <a:ext cx="108563" cy="127872"/>
            </a:xfrm>
            <a:custGeom>
              <a:avLst/>
              <a:gdLst/>
              <a:ahLst/>
              <a:cxnLst/>
              <a:rect l="l" t="t" r="r" b="b"/>
              <a:pathLst>
                <a:path w="4825" h="5722" extrusionOk="0">
                  <a:moveTo>
                    <a:pt x="1" y="0"/>
                  </a:moveTo>
                  <a:lnTo>
                    <a:pt x="1" y="5721"/>
                  </a:lnTo>
                  <a:lnTo>
                    <a:pt x="4825" y="5721"/>
                  </a:lnTo>
                  <a:lnTo>
                    <a:pt x="4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0"/>
            <p:cNvSpPr/>
            <p:nvPr/>
          </p:nvSpPr>
          <p:spPr>
            <a:xfrm>
              <a:off x="7172854" y="1160098"/>
              <a:ext cx="44190" cy="128096"/>
            </a:xfrm>
            <a:custGeom>
              <a:avLst/>
              <a:gdLst/>
              <a:ahLst/>
              <a:cxnLst/>
              <a:rect l="l" t="t" r="r" b="b"/>
              <a:pathLst>
                <a:path w="1964" h="5732" extrusionOk="0">
                  <a:moveTo>
                    <a:pt x="666" y="0"/>
                  </a:moveTo>
                  <a:cubicBezTo>
                    <a:pt x="296" y="0"/>
                    <a:pt x="1" y="296"/>
                    <a:pt x="1" y="665"/>
                  </a:cubicBezTo>
                  <a:lnTo>
                    <a:pt x="1" y="5067"/>
                  </a:lnTo>
                  <a:cubicBezTo>
                    <a:pt x="1" y="5436"/>
                    <a:pt x="296" y="5732"/>
                    <a:pt x="666" y="5732"/>
                  </a:cubicBezTo>
                  <a:lnTo>
                    <a:pt x="1964" y="5732"/>
                  </a:lnTo>
                  <a:lnTo>
                    <a:pt x="1964"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0"/>
            <p:cNvSpPr/>
            <p:nvPr/>
          </p:nvSpPr>
          <p:spPr>
            <a:xfrm>
              <a:off x="7325561" y="1159852"/>
              <a:ext cx="44213" cy="128118"/>
            </a:xfrm>
            <a:custGeom>
              <a:avLst/>
              <a:gdLst/>
              <a:ahLst/>
              <a:cxnLst/>
              <a:rect l="l" t="t" r="r" b="b"/>
              <a:pathLst>
                <a:path w="1965" h="5733" extrusionOk="0">
                  <a:moveTo>
                    <a:pt x="1299" y="0"/>
                  </a:moveTo>
                  <a:lnTo>
                    <a:pt x="1299" y="11"/>
                  </a:lnTo>
                  <a:lnTo>
                    <a:pt x="1" y="11"/>
                  </a:lnTo>
                  <a:lnTo>
                    <a:pt x="1" y="5732"/>
                  </a:lnTo>
                  <a:lnTo>
                    <a:pt x="1299" y="5732"/>
                  </a:lnTo>
                  <a:cubicBezTo>
                    <a:pt x="1669" y="5732"/>
                    <a:pt x="1964" y="5437"/>
                    <a:pt x="1964" y="5078"/>
                  </a:cubicBezTo>
                  <a:lnTo>
                    <a:pt x="1964" y="665"/>
                  </a:lnTo>
                  <a:cubicBezTo>
                    <a:pt x="1964" y="296"/>
                    <a:pt x="1669" y="0"/>
                    <a:pt x="1299"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0"/>
            <p:cNvSpPr/>
            <p:nvPr/>
          </p:nvSpPr>
          <p:spPr>
            <a:xfrm>
              <a:off x="7230566" y="1184389"/>
              <a:ext cx="81495" cy="83513"/>
            </a:xfrm>
            <a:custGeom>
              <a:avLst/>
              <a:gdLst/>
              <a:ahLst/>
              <a:cxnLst/>
              <a:rect l="l" t="t" r="r" b="b"/>
              <a:pathLst>
                <a:path w="3622" h="3737" extrusionOk="0">
                  <a:moveTo>
                    <a:pt x="1806" y="0"/>
                  </a:moveTo>
                  <a:lnTo>
                    <a:pt x="1563" y="465"/>
                  </a:lnTo>
                  <a:cubicBezTo>
                    <a:pt x="1538" y="515"/>
                    <a:pt x="1486" y="545"/>
                    <a:pt x="1434" y="545"/>
                  </a:cubicBezTo>
                  <a:cubicBezTo>
                    <a:pt x="1421" y="545"/>
                    <a:pt x="1407" y="543"/>
                    <a:pt x="1394" y="539"/>
                  </a:cubicBezTo>
                  <a:lnTo>
                    <a:pt x="1162" y="475"/>
                  </a:lnTo>
                  <a:lnTo>
                    <a:pt x="1309" y="1362"/>
                  </a:lnTo>
                  <a:cubicBezTo>
                    <a:pt x="1316" y="1411"/>
                    <a:pt x="1277" y="1446"/>
                    <a:pt x="1238" y="1446"/>
                  </a:cubicBezTo>
                  <a:cubicBezTo>
                    <a:pt x="1218" y="1446"/>
                    <a:pt x="1197" y="1436"/>
                    <a:pt x="1183" y="1415"/>
                  </a:cubicBezTo>
                  <a:lnTo>
                    <a:pt x="824" y="1003"/>
                  </a:lnTo>
                  <a:lnTo>
                    <a:pt x="792" y="1161"/>
                  </a:lnTo>
                  <a:cubicBezTo>
                    <a:pt x="775" y="1240"/>
                    <a:pt x="713" y="1283"/>
                    <a:pt x="645" y="1283"/>
                  </a:cubicBezTo>
                  <a:cubicBezTo>
                    <a:pt x="631" y="1283"/>
                    <a:pt x="616" y="1281"/>
                    <a:pt x="602" y="1277"/>
                  </a:cubicBezTo>
                  <a:lnTo>
                    <a:pt x="222" y="1172"/>
                  </a:lnTo>
                  <a:lnTo>
                    <a:pt x="286" y="1668"/>
                  </a:lnTo>
                  <a:cubicBezTo>
                    <a:pt x="296" y="1731"/>
                    <a:pt x="264" y="1795"/>
                    <a:pt x="201" y="1826"/>
                  </a:cubicBezTo>
                  <a:lnTo>
                    <a:pt x="1" y="1932"/>
                  </a:lnTo>
                  <a:lnTo>
                    <a:pt x="898" y="2439"/>
                  </a:lnTo>
                  <a:cubicBezTo>
                    <a:pt x="982" y="2491"/>
                    <a:pt x="1024" y="2607"/>
                    <a:pt x="993" y="2702"/>
                  </a:cubicBezTo>
                  <a:lnTo>
                    <a:pt x="908" y="2903"/>
                  </a:lnTo>
                  <a:lnTo>
                    <a:pt x="908" y="2903"/>
                  </a:lnTo>
                  <a:lnTo>
                    <a:pt x="1679" y="2840"/>
                  </a:lnTo>
                  <a:cubicBezTo>
                    <a:pt x="1721" y="2840"/>
                    <a:pt x="1753" y="2871"/>
                    <a:pt x="1753" y="2914"/>
                  </a:cubicBezTo>
                  <a:lnTo>
                    <a:pt x="1732" y="3737"/>
                  </a:lnTo>
                  <a:lnTo>
                    <a:pt x="1879" y="3737"/>
                  </a:lnTo>
                  <a:lnTo>
                    <a:pt x="1858" y="2914"/>
                  </a:lnTo>
                  <a:cubicBezTo>
                    <a:pt x="1858" y="2871"/>
                    <a:pt x="1890" y="2840"/>
                    <a:pt x="1932" y="2840"/>
                  </a:cubicBezTo>
                  <a:lnTo>
                    <a:pt x="2703" y="2903"/>
                  </a:lnTo>
                  <a:lnTo>
                    <a:pt x="2629" y="2702"/>
                  </a:lnTo>
                  <a:cubicBezTo>
                    <a:pt x="2587" y="2607"/>
                    <a:pt x="2629" y="2491"/>
                    <a:pt x="2724" y="2439"/>
                  </a:cubicBezTo>
                  <a:lnTo>
                    <a:pt x="3621" y="1921"/>
                  </a:lnTo>
                  <a:lnTo>
                    <a:pt x="3410" y="1826"/>
                  </a:lnTo>
                  <a:cubicBezTo>
                    <a:pt x="3357" y="1795"/>
                    <a:pt x="3326" y="1731"/>
                    <a:pt x="3336" y="1668"/>
                  </a:cubicBezTo>
                  <a:lnTo>
                    <a:pt x="3399" y="1172"/>
                  </a:lnTo>
                  <a:lnTo>
                    <a:pt x="3019" y="1277"/>
                  </a:lnTo>
                  <a:cubicBezTo>
                    <a:pt x="3005" y="1281"/>
                    <a:pt x="2991" y="1283"/>
                    <a:pt x="2977" y="1283"/>
                  </a:cubicBezTo>
                  <a:cubicBezTo>
                    <a:pt x="2908" y="1283"/>
                    <a:pt x="2847" y="1240"/>
                    <a:pt x="2829" y="1161"/>
                  </a:cubicBezTo>
                  <a:lnTo>
                    <a:pt x="2798" y="1003"/>
                  </a:lnTo>
                  <a:lnTo>
                    <a:pt x="2439" y="1415"/>
                  </a:lnTo>
                  <a:cubicBezTo>
                    <a:pt x="2425" y="1440"/>
                    <a:pt x="2403" y="1450"/>
                    <a:pt x="2381" y="1450"/>
                  </a:cubicBezTo>
                  <a:cubicBezTo>
                    <a:pt x="2340" y="1450"/>
                    <a:pt x="2298" y="1411"/>
                    <a:pt x="2312" y="1362"/>
                  </a:cubicBezTo>
                  <a:lnTo>
                    <a:pt x="2460" y="475"/>
                  </a:lnTo>
                  <a:lnTo>
                    <a:pt x="2228" y="539"/>
                  </a:lnTo>
                  <a:cubicBezTo>
                    <a:pt x="2212" y="543"/>
                    <a:pt x="2197" y="545"/>
                    <a:pt x="2183" y="545"/>
                  </a:cubicBezTo>
                  <a:cubicBezTo>
                    <a:pt x="2129" y="545"/>
                    <a:pt x="2084" y="515"/>
                    <a:pt x="2059" y="465"/>
                  </a:cubicBezTo>
                  <a:lnTo>
                    <a:pt x="180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70"/>
          <p:cNvGrpSpPr/>
          <p:nvPr/>
        </p:nvGrpSpPr>
        <p:grpSpPr>
          <a:xfrm>
            <a:off x="6757706" y="1159852"/>
            <a:ext cx="196898" cy="128342"/>
            <a:chOff x="6757706" y="1159852"/>
            <a:chExt cx="196898" cy="128342"/>
          </a:xfrm>
        </p:grpSpPr>
        <p:sp>
          <p:nvSpPr>
            <p:cNvPr id="1695" name="Google Shape;1695;p70"/>
            <p:cNvSpPr/>
            <p:nvPr/>
          </p:nvSpPr>
          <p:spPr>
            <a:xfrm>
              <a:off x="6757706" y="1159852"/>
              <a:ext cx="196425" cy="42952"/>
            </a:xfrm>
            <a:custGeom>
              <a:avLst/>
              <a:gdLst/>
              <a:ahLst/>
              <a:cxnLst/>
              <a:rect l="l" t="t" r="r" b="b"/>
              <a:pathLst>
                <a:path w="8730" h="1922" extrusionOk="0">
                  <a:moveTo>
                    <a:pt x="8075" y="0"/>
                  </a:moveTo>
                  <a:lnTo>
                    <a:pt x="8086" y="11"/>
                  </a:lnTo>
                  <a:lnTo>
                    <a:pt x="655" y="11"/>
                  </a:lnTo>
                  <a:cubicBezTo>
                    <a:pt x="285" y="11"/>
                    <a:pt x="0" y="307"/>
                    <a:pt x="0" y="676"/>
                  </a:cubicBezTo>
                  <a:lnTo>
                    <a:pt x="0" y="1922"/>
                  </a:lnTo>
                  <a:lnTo>
                    <a:pt x="8730" y="1922"/>
                  </a:lnTo>
                  <a:lnTo>
                    <a:pt x="8730" y="665"/>
                  </a:lnTo>
                  <a:cubicBezTo>
                    <a:pt x="8730" y="296"/>
                    <a:pt x="8434" y="0"/>
                    <a:pt x="8075"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0"/>
            <p:cNvSpPr/>
            <p:nvPr/>
          </p:nvSpPr>
          <p:spPr>
            <a:xfrm>
              <a:off x="6757706" y="1245242"/>
              <a:ext cx="196898" cy="42952"/>
            </a:xfrm>
            <a:custGeom>
              <a:avLst/>
              <a:gdLst/>
              <a:ahLst/>
              <a:cxnLst/>
              <a:rect l="l" t="t" r="r" b="b"/>
              <a:pathLst>
                <a:path w="8751" h="1922" extrusionOk="0">
                  <a:moveTo>
                    <a:pt x="0" y="1"/>
                  </a:moveTo>
                  <a:lnTo>
                    <a:pt x="0" y="1257"/>
                  </a:lnTo>
                  <a:cubicBezTo>
                    <a:pt x="0" y="1626"/>
                    <a:pt x="296" y="1922"/>
                    <a:pt x="665" y="1922"/>
                  </a:cubicBezTo>
                  <a:lnTo>
                    <a:pt x="8086" y="1922"/>
                  </a:lnTo>
                  <a:cubicBezTo>
                    <a:pt x="8455" y="1922"/>
                    <a:pt x="8751" y="1626"/>
                    <a:pt x="8751" y="1257"/>
                  </a:cubicBezTo>
                  <a:lnTo>
                    <a:pt x="8751"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0"/>
            <p:cNvSpPr/>
            <p:nvPr/>
          </p:nvSpPr>
          <p:spPr>
            <a:xfrm>
              <a:off x="6757706" y="1202781"/>
              <a:ext cx="196673" cy="42728"/>
            </a:xfrm>
            <a:custGeom>
              <a:avLst/>
              <a:gdLst/>
              <a:ahLst/>
              <a:cxnLst/>
              <a:rect l="l" t="t" r="r" b="b"/>
              <a:pathLst>
                <a:path w="8741" h="1912" extrusionOk="0">
                  <a:moveTo>
                    <a:pt x="0" y="1"/>
                  </a:moveTo>
                  <a:lnTo>
                    <a:pt x="0" y="1911"/>
                  </a:lnTo>
                  <a:lnTo>
                    <a:pt x="8740" y="1911"/>
                  </a:lnTo>
                  <a:lnTo>
                    <a:pt x="874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0"/>
            <p:cNvSpPr/>
            <p:nvPr/>
          </p:nvSpPr>
          <p:spPr>
            <a:xfrm>
              <a:off x="6784774" y="1215117"/>
              <a:ext cx="18563" cy="17990"/>
            </a:xfrm>
            <a:custGeom>
              <a:avLst/>
              <a:gdLst/>
              <a:ahLst/>
              <a:cxnLst/>
              <a:rect l="l" t="t" r="r" b="b"/>
              <a:pathLst>
                <a:path w="825" h="805" extrusionOk="0">
                  <a:moveTo>
                    <a:pt x="418" y="0"/>
                  </a:moveTo>
                  <a:cubicBezTo>
                    <a:pt x="412" y="0"/>
                    <a:pt x="407" y="3"/>
                    <a:pt x="402" y="8"/>
                  </a:cubicBezTo>
                  <a:lnTo>
                    <a:pt x="317" y="209"/>
                  </a:lnTo>
                  <a:lnTo>
                    <a:pt x="106" y="156"/>
                  </a:lnTo>
                  <a:cubicBezTo>
                    <a:pt x="102" y="154"/>
                    <a:pt x="99" y="153"/>
                    <a:pt x="95" y="153"/>
                  </a:cubicBezTo>
                  <a:cubicBezTo>
                    <a:pt x="82" y="153"/>
                    <a:pt x="77" y="168"/>
                    <a:pt x="85" y="177"/>
                  </a:cubicBezTo>
                  <a:lnTo>
                    <a:pt x="180" y="367"/>
                  </a:lnTo>
                  <a:lnTo>
                    <a:pt x="11" y="504"/>
                  </a:lnTo>
                  <a:cubicBezTo>
                    <a:pt x="1" y="504"/>
                    <a:pt x="1" y="525"/>
                    <a:pt x="11" y="525"/>
                  </a:cubicBezTo>
                  <a:lnTo>
                    <a:pt x="222" y="567"/>
                  </a:lnTo>
                  <a:lnTo>
                    <a:pt x="222" y="789"/>
                  </a:lnTo>
                  <a:cubicBezTo>
                    <a:pt x="222" y="797"/>
                    <a:pt x="228" y="804"/>
                    <a:pt x="234" y="804"/>
                  </a:cubicBezTo>
                  <a:cubicBezTo>
                    <a:pt x="237" y="804"/>
                    <a:pt x="240" y="803"/>
                    <a:pt x="243" y="800"/>
                  </a:cubicBezTo>
                  <a:lnTo>
                    <a:pt x="412" y="662"/>
                  </a:lnTo>
                  <a:lnTo>
                    <a:pt x="581" y="800"/>
                  </a:lnTo>
                  <a:cubicBezTo>
                    <a:pt x="584" y="803"/>
                    <a:pt x="587" y="804"/>
                    <a:pt x="590" y="804"/>
                  </a:cubicBezTo>
                  <a:cubicBezTo>
                    <a:pt x="597" y="804"/>
                    <a:pt x="602" y="797"/>
                    <a:pt x="602" y="789"/>
                  </a:cubicBezTo>
                  <a:lnTo>
                    <a:pt x="602" y="567"/>
                  </a:lnTo>
                  <a:lnTo>
                    <a:pt x="813" y="525"/>
                  </a:lnTo>
                  <a:cubicBezTo>
                    <a:pt x="824" y="525"/>
                    <a:pt x="824" y="504"/>
                    <a:pt x="813" y="504"/>
                  </a:cubicBezTo>
                  <a:lnTo>
                    <a:pt x="645" y="367"/>
                  </a:lnTo>
                  <a:lnTo>
                    <a:pt x="740" y="177"/>
                  </a:lnTo>
                  <a:cubicBezTo>
                    <a:pt x="750" y="166"/>
                    <a:pt x="740" y="156"/>
                    <a:pt x="718" y="156"/>
                  </a:cubicBezTo>
                  <a:lnTo>
                    <a:pt x="518" y="209"/>
                  </a:lnTo>
                  <a:lnTo>
                    <a:pt x="423" y="8"/>
                  </a:lnTo>
                  <a:lnTo>
                    <a:pt x="433" y="8"/>
                  </a:lnTo>
                  <a:cubicBezTo>
                    <a:pt x="428" y="3"/>
                    <a:pt x="423" y="0"/>
                    <a:pt x="41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0"/>
            <p:cNvSpPr/>
            <p:nvPr/>
          </p:nvSpPr>
          <p:spPr>
            <a:xfrm>
              <a:off x="6757706" y="1200412"/>
              <a:ext cx="196673" cy="5922"/>
            </a:xfrm>
            <a:custGeom>
              <a:avLst/>
              <a:gdLst/>
              <a:ahLst/>
              <a:cxnLst/>
              <a:rect l="l" t="t" r="r" b="b"/>
              <a:pathLst>
                <a:path w="8741" h="265" extrusionOk="0">
                  <a:moveTo>
                    <a:pt x="0" y="1"/>
                  </a:moveTo>
                  <a:lnTo>
                    <a:pt x="0" y="265"/>
                  </a:lnTo>
                  <a:lnTo>
                    <a:pt x="8740" y="265"/>
                  </a:lnTo>
                  <a:lnTo>
                    <a:pt x="87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0"/>
            <p:cNvSpPr/>
            <p:nvPr/>
          </p:nvSpPr>
          <p:spPr>
            <a:xfrm>
              <a:off x="6757706" y="1241934"/>
              <a:ext cx="196673" cy="5699"/>
            </a:xfrm>
            <a:custGeom>
              <a:avLst/>
              <a:gdLst/>
              <a:ahLst/>
              <a:cxnLst/>
              <a:rect l="l" t="t" r="r" b="b"/>
              <a:pathLst>
                <a:path w="8741" h="255" extrusionOk="0">
                  <a:moveTo>
                    <a:pt x="0" y="1"/>
                  </a:moveTo>
                  <a:lnTo>
                    <a:pt x="0" y="254"/>
                  </a:lnTo>
                  <a:lnTo>
                    <a:pt x="8740" y="254"/>
                  </a:lnTo>
                  <a:lnTo>
                    <a:pt x="87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0"/>
            <p:cNvSpPr/>
            <p:nvPr/>
          </p:nvSpPr>
          <p:spPr>
            <a:xfrm>
              <a:off x="6757706" y="1163628"/>
              <a:ext cx="90518" cy="120788"/>
            </a:xfrm>
            <a:custGeom>
              <a:avLst/>
              <a:gdLst/>
              <a:ahLst/>
              <a:cxnLst/>
              <a:rect l="l" t="t" r="r" b="b"/>
              <a:pathLst>
                <a:path w="4023" h="5405" extrusionOk="0">
                  <a:moveTo>
                    <a:pt x="222" y="0"/>
                  </a:moveTo>
                  <a:cubicBezTo>
                    <a:pt x="85" y="127"/>
                    <a:pt x="0" y="306"/>
                    <a:pt x="0" y="496"/>
                  </a:cubicBezTo>
                  <a:lnTo>
                    <a:pt x="0" y="4909"/>
                  </a:lnTo>
                  <a:cubicBezTo>
                    <a:pt x="0" y="5099"/>
                    <a:pt x="85" y="5278"/>
                    <a:pt x="222" y="5405"/>
                  </a:cubicBezTo>
                  <a:lnTo>
                    <a:pt x="3980" y="2766"/>
                  </a:lnTo>
                  <a:cubicBezTo>
                    <a:pt x="4022" y="2734"/>
                    <a:pt x="4022" y="2671"/>
                    <a:pt x="3980" y="2639"/>
                  </a:cubicBezTo>
                  <a:lnTo>
                    <a:pt x="222"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0"/>
            <p:cNvSpPr/>
            <p:nvPr/>
          </p:nvSpPr>
          <p:spPr>
            <a:xfrm>
              <a:off x="6773861" y="1207899"/>
              <a:ext cx="34852" cy="33879"/>
            </a:xfrm>
            <a:custGeom>
              <a:avLst/>
              <a:gdLst/>
              <a:ahLst/>
              <a:cxnLst/>
              <a:rect l="l" t="t" r="r" b="b"/>
              <a:pathLst>
                <a:path w="1549" h="1516" extrusionOk="0">
                  <a:moveTo>
                    <a:pt x="492" y="1"/>
                  </a:moveTo>
                  <a:cubicBezTo>
                    <a:pt x="457" y="1"/>
                    <a:pt x="422" y="34"/>
                    <a:pt x="422" y="78"/>
                  </a:cubicBezTo>
                  <a:lnTo>
                    <a:pt x="486" y="553"/>
                  </a:lnTo>
                  <a:lnTo>
                    <a:pt x="53" y="774"/>
                  </a:lnTo>
                  <a:cubicBezTo>
                    <a:pt x="0" y="795"/>
                    <a:pt x="11" y="880"/>
                    <a:pt x="74" y="890"/>
                  </a:cubicBezTo>
                  <a:lnTo>
                    <a:pt x="549" y="985"/>
                  </a:lnTo>
                  <a:lnTo>
                    <a:pt x="623" y="1460"/>
                  </a:lnTo>
                  <a:cubicBezTo>
                    <a:pt x="623" y="1496"/>
                    <a:pt x="650" y="1515"/>
                    <a:pt x="679" y="1515"/>
                  </a:cubicBezTo>
                  <a:cubicBezTo>
                    <a:pt x="702" y="1515"/>
                    <a:pt x="725" y="1504"/>
                    <a:pt x="739" y="1482"/>
                  </a:cubicBezTo>
                  <a:lnTo>
                    <a:pt x="971" y="1059"/>
                  </a:lnTo>
                  <a:lnTo>
                    <a:pt x="1446" y="1133"/>
                  </a:lnTo>
                  <a:cubicBezTo>
                    <a:pt x="1451" y="1134"/>
                    <a:pt x="1456" y="1134"/>
                    <a:pt x="1460" y="1134"/>
                  </a:cubicBezTo>
                  <a:cubicBezTo>
                    <a:pt x="1515" y="1134"/>
                    <a:pt x="1549" y="1076"/>
                    <a:pt x="1510" y="1028"/>
                  </a:cubicBezTo>
                  <a:lnTo>
                    <a:pt x="1172" y="679"/>
                  </a:lnTo>
                  <a:lnTo>
                    <a:pt x="1404" y="247"/>
                  </a:lnTo>
                  <a:cubicBezTo>
                    <a:pt x="1421" y="204"/>
                    <a:pt x="1389" y="154"/>
                    <a:pt x="1343" y="154"/>
                  </a:cubicBezTo>
                  <a:cubicBezTo>
                    <a:pt x="1332" y="154"/>
                    <a:pt x="1321" y="156"/>
                    <a:pt x="1309" y="162"/>
                  </a:cubicBezTo>
                  <a:lnTo>
                    <a:pt x="876" y="363"/>
                  </a:lnTo>
                  <a:lnTo>
                    <a:pt x="538" y="25"/>
                  </a:lnTo>
                  <a:cubicBezTo>
                    <a:pt x="525" y="8"/>
                    <a:pt x="509" y="1"/>
                    <a:pt x="49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70"/>
          <p:cNvGrpSpPr/>
          <p:nvPr/>
        </p:nvGrpSpPr>
        <p:grpSpPr>
          <a:xfrm>
            <a:off x="6342311" y="1159852"/>
            <a:ext cx="196920" cy="128342"/>
            <a:chOff x="6342311" y="1159852"/>
            <a:chExt cx="196920" cy="128342"/>
          </a:xfrm>
        </p:grpSpPr>
        <p:sp>
          <p:nvSpPr>
            <p:cNvPr id="1704" name="Google Shape;1704;p70"/>
            <p:cNvSpPr/>
            <p:nvPr/>
          </p:nvSpPr>
          <p:spPr>
            <a:xfrm>
              <a:off x="6342311" y="1159852"/>
              <a:ext cx="196920" cy="128342"/>
            </a:xfrm>
            <a:custGeom>
              <a:avLst/>
              <a:gdLst/>
              <a:ahLst/>
              <a:cxnLst/>
              <a:rect l="l" t="t" r="r" b="b"/>
              <a:pathLst>
                <a:path w="8752" h="5743" extrusionOk="0">
                  <a:moveTo>
                    <a:pt x="655" y="0"/>
                  </a:moveTo>
                  <a:cubicBezTo>
                    <a:pt x="296" y="0"/>
                    <a:pt x="1" y="296"/>
                    <a:pt x="1" y="665"/>
                  </a:cubicBezTo>
                  <a:lnTo>
                    <a:pt x="1" y="5078"/>
                  </a:lnTo>
                  <a:cubicBezTo>
                    <a:pt x="1" y="5437"/>
                    <a:pt x="296" y="5732"/>
                    <a:pt x="655" y="5732"/>
                  </a:cubicBezTo>
                  <a:lnTo>
                    <a:pt x="8086" y="5732"/>
                  </a:lnTo>
                  <a:lnTo>
                    <a:pt x="8086" y="5743"/>
                  </a:lnTo>
                  <a:cubicBezTo>
                    <a:pt x="8456" y="5743"/>
                    <a:pt x="8751" y="5447"/>
                    <a:pt x="8751" y="5078"/>
                  </a:cubicBezTo>
                  <a:lnTo>
                    <a:pt x="8751" y="665"/>
                  </a:lnTo>
                  <a:cubicBezTo>
                    <a:pt x="8751" y="296"/>
                    <a:pt x="8456" y="0"/>
                    <a:pt x="80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0"/>
            <p:cNvSpPr/>
            <p:nvPr/>
          </p:nvSpPr>
          <p:spPr>
            <a:xfrm>
              <a:off x="6343729" y="1160321"/>
              <a:ext cx="194310" cy="127649"/>
            </a:xfrm>
            <a:custGeom>
              <a:avLst/>
              <a:gdLst/>
              <a:ahLst/>
              <a:cxnLst/>
              <a:rect l="l" t="t" r="r" b="b"/>
              <a:pathLst>
                <a:path w="8636" h="5712" extrusionOk="0">
                  <a:moveTo>
                    <a:pt x="508" y="1"/>
                  </a:moveTo>
                  <a:cubicBezTo>
                    <a:pt x="275" y="32"/>
                    <a:pt x="85" y="180"/>
                    <a:pt x="1" y="391"/>
                  </a:cubicBezTo>
                  <a:lnTo>
                    <a:pt x="3759" y="2851"/>
                  </a:lnTo>
                  <a:lnTo>
                    <a:pt x="1" y="5321"/>
                  </a:lnTo>
                  <a:cubicBezTo>
                    <a:pt x="85" y="5532"/>
                    <a:pt x="275" y="5679"/>
                    <a:pt x="508" y="5711"/>
                  </a:cubicBezTo>
                  <a:lnTo>
                    <a:pt x="4308" y="3209"/>
                  </a:lnTo>
                  <a:lnTo>
                    <a:pt x="8118" y="5711"/>
                  </a:lnTo>
                  <a:cubicBezTo>
                    <a:pt x="8340" y="5679"/>
                    <a:pt x="8540" y="5532"/>
                    <a:pt x="8625" y="5321"/>
                  </a:cubicBezTo>
                  <a:lnTo>
                    <a:pt x="4867" y="2851"/>
                  </a:lnTo>
                  <a:lnTo>
                    <a:pt x="8635" y="391"/>
                  </a:lnTo>
                  <a:cubicBezTo>
                    <a:pt x="8540" y="180"/>
                    <a:pt x="8350" y="32"/>
                    <a:pt x="8129" y="1"/>
                  </a:cubicBezTo>
                  <a:lnTo>
                    <a:pt x="8118" y="1"/>
                  </a:lnTo>
                  <a:lnTo>
                    <a:pt x="4308" y="2492"/>
                  </a:lnTo>
                  <a:lnTo>
                    <a:pt x="508"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0"/>
            <p:cNvSpPr/>
            <p:nvPr/>
          </p:nvSpPr>
          <p:spPr>
            <a:xfrm>
              <a:off x="6427811" y="1167874"/>
              <a:ext cx="25920" cy="13453"/>
            </a:xfrm>
            <a:custGeom>
              <a:avLst/>
              <a:gdLst/>
              <a:ahLst/>
              <a:cxnLst/>
              <a:rect l="l" t="t" r="r" b="b"/>
              <a:pathLst>
                <a:path w="1152" h="602" extrusionOk="0">
                  <a:moveTo>
                    <a:pt x="581" y="0"/>
                  </a:moveTo>
                  <a:cubicBezTo>
                    <a:pt x="539" y="43"/>
                    <a:pt x="528" y="116"/>
                    <a:pt x="550" y="180"/>
                  </a:cubicBezTo>
                  <a:cubicBezTo>
                    <a:pt x="530" y="172"/>
                    <a:pt x="514" y="169"/>
                    <a:pt x="501" y="169"/>
                  </a:cubicBezTo>
                  <a:cubicBezTo>
                    <a:pt x="441" y="169"/>
                    <a:pt x="433" y="233"/>
                    <a:pt x="433" y="233"/>
                  </a:cubicBezTo>
                  <a:cubicBezTo>
                    <a:pt x="441" y="230"/>
                    <a:pt x="449" y="229"/>
                    <a:pt x="456" y="229"/>
                  </a:cubicBezTo>
                  <a:cubicBezTo>
                    <a:pt x="518" y="229"/>
                    <a:pt x="557" y="303"/>
                    <a:pt x="528" y="359"/>
                  </a:cubicBezTo>
                  <a:cubicBezTo>
                    <a:pt x="515" y="391"/>
                    <a:pt x="487" y="404"/>
                    <a:pt x="459" y="404"/>
                  </a:cubicBezTo>
                  <a:cubicBezTo>
                    <a:pt x="423" y="404"/>
                    <a:pt x="387" y="383"/>
                    <a:pt x="381" y="359"/>
                  </a:cubicBezTo>
                  <a:cubicBezTo>
                    <a:pt x="391" y="359"/>
                    <a:pt x="402" y="338"/>
                    <a:pt x="402" y="317"/>
                  </a:cubicBezTo>
                  <a:cubicBezTo>
                    <a:pt x="402" y="296"/>
                    <a:pt x="383" y="285"/>
                    <a:pt x="365" y="285"/>
                  </a:cubicBezTo>
                  <a:cubicBezTo>
                    <a:pt x="346" y="285"/>
                    <a:pt x="328" y="296"/>
                    <a:pt x="328" y="317"/>
                  </a:cubicBezTo>
                  <a:cubicBezTo>
                    <a:pt x="317" y="338"/>
                    <a:pt x="338" y="359"/>
                    <a:pt x="360" y="359"/>
                  </a:cubicBezTo>
                  <a:cubicBezTo>
                    <a:pt x="353" y="408"/>
                    <a:pt x="314" y="434"/>
                    <a:pt x="273" y="434"/>
                  </a:cubicBezTo>
                  <a:cubicBezTo>
                    <a:pt x="252" y="434"/>
                    <a:pt x="230" y="426"/>
                    <a:pt x="212" y="412"/>
                  </a:cubicBezTo>
                  <a:cubicBezTo>
                    <a:pt x="159" y="349"/>
                    <a:pt x="243" y="285"/>
                    <a:pt x="243" y="285"/>
                  </a:cubicBezTo>
                  <a:cubicBezTo>
                    <a:pt x="228" y="278"/>
                    <a:pt x="212" y="274"/>
                    <a:pt x="196" y="274"/>
                  </a:cubicBezTo>
                  <a:cubicBezTo>
                    <a:pt x="168" y="274"/>
                    <a:pt x="141" y="286"/>
                    <a:pt x="127" y="306"/>
                  </a:cubicBezTo>
                  <a:cubicBezTo>
                    <a:pt x="111" y="265"/>
                    <a:pt x="75" y="236"/>
                    <a:pt x="34" y="236"/>
                  </a:cubicBezTo>
                  <a:cubicBezTo>
                    <a:pt x="23" y="236"/>
                    <a:pt x="12" y="239"/>
                    <a:pt x="1" y="243"/>
                  </a:cubicBezTo>
                  <a:cubicBezTo>
                    <a:pt x="75" y="349"/>
                    <a:pt x="138" y="475"/>
                    <a:pt x="170" y="602"/>
                  </a:cubicBezTo>
                  <a:lnTo>
                    <a:pt x="982" y="602"/>
                  </a:lnTo>
                  <a:cubicBezTo>
                    <a:pt x="1025" y="475"/>
                    <a:pt x="1077" y="349"/>
                    <a:pt x="1151" y="243"/>
                  </a:cubicBezTo>
                  <a:cubicBezTo>
                    <a:pt x="1140" y="239"/>
                    <a:pt x="1129" y="236"/>
                    <a:pt x="1118" y="236"/>
                  </a:cubicBezTo>
                  <a:cubicBezTo>
                    <a:pt x="1078" y="236"/>
                    <a:pt x="1043" y="265"/>
                    <a:pt x="1035" y="306"/>
                  </a:cubicBezTo>
                  <a:lnTo>
                    <a:pt x="1025" y="306"/>
                  </a:lnTo>
                  <a:cubicBezTo>
                    <a:pt x="1011" y="286"/>
                    <a:pt x="984" y="274"/>
                    <a:pt x="955" y="274"/>
                  </a:cubicBezTo>
                  <a:cubicBezTo>
                    <a:pt x="940" y="274"/>
                    <a:pt x="923" y="278"/>
                    <a:pt x="908" y="285"/>
                  </a:cubicBezTo>
                  <a:cubicBezTo>
                    <a:pt x="908" y="285"/>
                    <a:pt x="993" y="349"/>
                    <a:pt x="940" y="412"/>
                  </a:cubicBezTo>
                  <a:cubicBezTo>
                    <a:pt x="922" y="430"/>
                    <a:pt x="900" y="438"/>
                    <a:pt x="879" y="438"/>
                  </a:cubicBezTo>
                  <a:cubicBezTo>
                    <a:pt x="838" y="438"/>
                    <a:pt x="799" y="408"/>
                    <a:pt x="792" y="359"/>
                  </a:cubicBezTo>
                  <a:cubicBezTo>
                    <a:pt x="835" y="359"/>
                    <a:pt x="835" y="285"/>
                    <a:pt x="792" y="285"/>
                  </a:cubicBezTo>
                  <a:cubicBezTo>
                    <a:pt x="789" y="285"/>
                    <a:pt x="785" y="284"/>
                    <a:pt x="782" y="284"/>
                  </a:cubicBezTo>
                  <a:cubicBezTo>
                    <a:pt x="737" y="284"/>
                    <a:pt x="722" y="349"/>
                    <a:pt x="771" y="359"/>
                  </a:cubicBezTo>
                  <a:cubicBezTo>
                    <a:pt x="765" y="383"/>
                    <a:pt x="729" y="404"/>
                    <a:pt x="693" y="404"/>
                  </a:cubicBezTo>
                  <a:cubicBezTo>
                    <a:pt x="665" y="404"/>
                    <a:pt x="637" y="391"/>
                    <a:pt x="623" y="359"/>
                  </a:cubicBezTo>
                  <a:cubicBezTo>
                    <a:pt x="595" y="303"/>
                    <a:pt x="634" y="229"/>
                    <a:pt x="696" y="229"/>
                  </a:cubicBezTo>
                  <a:cubicBezTo>
                    <a:pt x="703" y="229"/>
                    <a:pt x="711" y="230"/>
                    <a:pt x="718" y="233"/>
                  </a:cubicBezTo>
                  <a:cubicBezTo>
                    <a:pt x="718" y="189"/>
                    <a:pt x="688" y="165"/>
                    <a:pt x="652" y="165"/>
                  </a:cubicBezTo>
                  <a:cubicBezTo>
                    <a:pt x="636" y="165"/>
                    <a:pt x="619" y="170"/>
                    <a:pt x="602" y="180"/>
                  </a:cubicBezTo>
                  <a:cubicBezTo>
                    <a:pt x="634" y="116"/>
                    <a:pt x="613" y="43"/>
                    <a:pt x="58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0"/>
            <p:cNvSpPr/>
            <p:nvPr/>
          </p:nvSpPr>
          <p:spPr>
            <a:xfrm>
              <a:off x="6426866" y="1179719"/>
              <a:ext cx="27810" cy="28270"/>
            </a:xfrm>
            <a:custGeom>
              <a:avLst/>
              <a:gdLst/>
              <a:ahLst/>
              <a:cxnLst/>
              <a:rect l="l" t="t" r="r" b="b"/>
              <a:pathLst>
                <a:path w="1236" h="1265" extrusionOk="0">
                  <a:moveTo>
                    <a:pt x="618" y="1"/>
                  </a:moveTo>
                  <a:cubicBezTo>
                    <a:pt x="481" y="1"/>
                    <a:pt x="344" y="24"/>
                    <a:pt x="212" y="72"/>
                  </a:cubicBezTo>
                  <a:cubicBezTo>
                    <a:pt x="0" y="1011"/>
                    <a:pt x="613" y="1265"/>
                    <a:pt x="613" y="1265"/>
                  </a:cubicBezTo>
                  <a:cubicBezTo>
                    <a:pt x="613" y="1265"/>
                    <a:pt x="1235" y="1011"/>
                    <a:pt x="1024" y="72"/>
                  </a:cubicBezTo>
                  <a:cubicBezTo>
                    <a:pt x="892" y="24"/>
                    <a:pt x="755" y="1"/>
                    <a:pt x="618"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0"/>
            <p:cNvSpPr/>
            <p:nvPr/>
          </p:nvSpPr>
          <p:spPr>
            <a:xfrm>
              <a:off x="6433279" y="1188345"/>
              <a:ext cx="900" cy="782"/>
            </a:xfrm>
            <a:custGeom>
              <a:avLst/>
              <a:gdLst/>
              <a:ahLst/>
              <a:cxnLst/>
              <a:rect l="l" t="t" r="r" b="b"/>
              <a:pathLst>
                <a:path w="40" h="35" extrusionOk="0">
                  <a:moveTo>
                    <a:pt x="29" y="1"/>
                  </a:moveTo>
                  <a:cubicBezTo>
                    <a:pt x="27" y="1"/>
                    <a:pt x="25" y="1"/>
                    <a:pt x="22" y="3"/>
                  </a:cubicBezTo>
                  <a:cubicBezTo>
                    <a:pt x="0" y="13"/>
                    <a:pt x="0" y="34"/>
                    <a:pt x="0" y="34"/>
                  </a:cubicBezTo>
                  <a:cubicBezTo>
                    <a:pt x="11" y="24"/>
                    <a:pt x="22" y="24"/>
                    <a:pt x="32" y="24"/>
                  </a:cubicBezTo>
                  <a:cubicBezTo>
                    <a:pt x="32" y="24"/>
                    <a:pt x="40" y="1"/>
                    <a:pt x="29"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0"/>
            <p:cNvSpPr/>
            <p:nvPr/>
          </p:nvSpPr>
          <p:spPr>
            <a:xfrm>
              <a:off x="6432559" y="1187630"/>
              <a:ext cx="1688" cy="559"/>
            </a:xfrm>
            <a:custGeom>
              <a:avLst/>
              <a:gdLst/>
              <a:ahLst/>
              <a:cxnLst/>
              <a:rect l="l" t="t" r="r" b="b"/>
              <a:pathLst>
                <a:path w="75" h="25" extrusionOk="0">
                  <a:moveTo>
                    <a:pt x="22" y="0"/>
                  </a:moveTo>
                  <a:cubicBezTo>
                    <a:pt x="1" y="0"/>
                    <a:pt x="1" y="14"/>
                    <a:pt x="1" y="14"/>
                  </a:cubicBezTo>
                  <a:cubicBezTo>
                    <a:pt x="22" y="14"/>
                    <a:pt x="32" y="14"/>
                    <a:pt x="43" y="24"/>
                  </a:cubicBezTo>
                  <a:cubicBezTo>
                    <a:pt x="43" y="24"/>
                    <a:pt x="75" y="14"/>
                    <a:pt x="43" y="3"/>
                  </a:cubicBezTo>
                  <a:cubicBezTo>
                    <a:pt x="35" y="1"/>
                    <a:pt x="28" y="0"/>
                    <a:pt x="22"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0"/>
            <p:cNvSpPr/>
            <p:nvPr/>
          </p:nvSpPr>
          <p:spPr>
            <a:xfrm>
              <a:off x="6432806" y="1187920"/>
              <a:ext cx="1440" cy="737"/>
            </a:xfrm>
            <a:custGeom>
              <a:avLst/>
              <a:gdLst/>
              <a:ahLst/>
              <a:cxnLst/>
              <a:rect l="l" t="t" r="r" b="b"/>
              <a:pathLst>
                <a:path w="64" h="33" extrusionOk="0">
                  <a:moveTo>
                    <a:pt x="32" y="1"/>
                  </a:moveTo>
                  <a:cubicBezTo>
                    <a:pt x="0" y="11"/>
                    <a:pt x="0" y="32"/>
                    <a:pt x="0" y="32"/>
                  </a:cubicBezTo>
                  <a:cubicBezTo>
                    <a:pt x="11" y="22"/>
                    <a:pt x="32" y="22"/>
                    <a:pt x="43" y="22"/>
                  </a:cubicBezTo>
                  <a:cubicBezTo>
                    <a:pt x="43" y="22"/>
                    <a:pt x="64" y="1"/>
                    <a:pt x="32"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0"/>
            <p:cNvSpPr/>
            <p:nvPr/>
          </p:nvSpPr>
          <p:spPr>
            <a:xfrm>
              <a:off x="6441109" y="1189417"/>
              <a:ext cx="1103" cy="894"/>
            </a:xfrm>
            <a:custGeom>
              <a:avLst/>
              <a:gdLst/>
              <a:ahLst/>
              <a:cxnLst/>
              <a:rect l="l" t="t" r="r" b="b"/>
              <a:pathLst>
                <a:path w="49" h="40" extrusionOk="0">
                  <a:moveTo>
                    <a:pt x="43" y="0"/>
                  </a:moveTo>
                  <a:cubicBezTo>
                    <a:pt x="41" y="0"/>
                    <a:pt x="38" y="2"/>
                    <a:pt x="32" y="7"/>
                  </a:cubicBezTo>
                  <a:cubicBezTo>
                    <a:pt x="1" y="18"/>
                    <a:pt x="11" y="39"/>
                    <a:pt x="11" y="39"/>
                  </a:cubicBezTo>
                  <a:cubicBezTo>
                    <a:pt x="22" y="29"/>
                    <a:pt x="32" y="18"/>
                    <a:pt x="43" y="18"/>
                  </a:cubicBezTo>
                  <a:cubicBezTo>
                    <a:pt x="43" y="18"/>
                    <a:pt x="49" y="0"/>
                    <a:pt x="43"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0"/>
            <p:cNvSpPr/>
            <p:nvPr/>
          </p:nvSpPr>
          <p:spPr>
            <a:xfrm>
              <a:off x="6440411" y="1188859"/>
              <a:ext cx="1238" cy="492"/>
            </a:xfrm>
            <a:custGeom>
              <a:avLst/>
              <a:gdLst/>
              <a:ahLst/>
              <a:cxnLst/>
              <a:rect l="l" t="t" r="r" b="b"/>
              <a:pathLst>
                <a:path w="55" h="22" extrusionOk="0">
                  <a:moveTo>
                    <a:pt x="32" y="1"/>
                  </a:moveTo>
                  <a:cubicBezTo>
                    <a:pt x="0" y="1"/>
                    <a:pt x="0" y="22"/>
                    <a:pt x="0" y="22"/>
                  </a:cubicBezTo>
                  <a:cubicBezTo>
                    <a:pt x="11" y="17"/>
                    <a:pt x="19" y="14"/>
                    <a:pt x="25" y="14"/>
                  </a:cubicBezTo>
                  <a:cubicBezTo>
                    <a:pt x="30" y="14"/>
                    <a:pt x="34" y="15"/>
                    <a:pt x="37" y="18"/>
                  </a:cubicBezTo>
                  <a:lnTo>
                    <a:pt x="37" y="18"/>
                  </a:lnTo>
                  <a:cubicBezTo>
                    <a:pt x="45" y="12"/>
                    <a:pt x="54" y="1"/>
                    <a:pt x="32" y="1"/>
                  </a:cubicBezTo>
                  <a:close/>
                  <a:moveTo>
                    <a:pt x="37" y="18"/>
                  </a:moveTo>
                  <a:lnTo>
                    <a:pt x="37" y="18"/>
                  </a:lnTo>
                  <a:cubicBezTo>
                    <a:pt x="34" y="20"/>
                    <a:pt x="32" y="22"/>
                    <a:pt x="32" y="22"/>
                  </a:cubicBezTo>
                  <a:lnTo>
                    <a:pt x="42" y="22"/>
                  </a:lnTo>
                  <a:cubicBezTo>
                    <a:pt x="41" y="20"/>
                    <a:pt x="39" y="19"/>
                    <a:pt x="37" y="18"/>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0"/>
            <p:cNvSpPr/>
            <p:nvPr/>
          </p:nvSpPr>
          <p:spPr>
            <a:xfrm>
              <a:off x="6440636" y="1189060"/>
              <a:ext cx="1395" cy="760"/>
            </a:xfrm>
            <a:custGeom>
              <a:avLst/>
              <a:gdLst/>
              <a:ahLst/>
              <a:cxnLst/>
              <a:rect l="l" t="t" r="r" b="b"/>
              <a:pathLst>
                <a:path w="62" h="34" extrusionOk="0">
                  <a:moveTo>
                    <a:pt x="43" y="0"/>
                  </a:moveTo>
                  <a:cubicBezTo>
                    <a:pt x="41" y="0"/>
                    <a:pt x="37" y="1"/>
                    <a:pt x="32" y="2"/>
                  </a:cubicBezTo>
                  <a:cubicBezTo>
                    <a:pt x="1" y="13"/>
                    <a:pt x="11" y="34"/>
                    <a:pt x="11" y="34"/>
                  </a:cubicBezTo>
                  <a:cubicBezTo>
                    <a:pt x="22" y="23"/>
                    <a:pt x="32" y="23"/>
                    <a:pt x="53" y="23"/>
                  </a:cubicBezTo>
                  <a:cubicBezTo>
                    <a:pt x="53" y="23"/>
                    <a:pt x="61" y="0"/>
                    <a:pt x="43"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0"/>
            <p:cNvSpPr/>
            <p:nvPr/>
          </p:nvSpPr>
          <p:spPr>
            <a:xfrm>
              <a:off x="6446441" y="1189529"/>
              <a:ext cx="1395" cy="894"/>
            </a:xfrm>
            <a:custGeom>
              <a:avLst/>
              <a:gdLst/>
              <a:ahLst/>
              <a:cxnLst/>
              <a:rect l="l" t="t" r="r" b="b"/>
              <a:pathLst>
                <a:path w="62" h="40" extrusionOk="0">
                  <a:moveTo>
                    <a:pt x="48" y="0"/>
                  </a:moveTo>
                  <a:cubicBezTo>
                    <a:pt x="46" y="0"/>
                    <a:pt x="43" y="1"/>
                    <a:pt x="38" y="2"/>
                  </a:cubicBezTo>
                  <a:cubicBezTo>
                    <a:pt x="13" y="11"/>
                    <a:pt x="1" y="40"/>
                    <a:pt x="8" y="40"/>
                  </a:cubicBezTo>
                  <a:cubicBezTo>
                    <a:pt x="10" y="40"/>
                    <a:pt x="13" y="38"/>
                    <a:pt x="17" y="34"/>
                  </a:cubicBezTo>
                  <a:lnTo>
                    <a:pt x="38" y="24"/>
                  </a:lnTo>
                  <a:cubicBezTo>
                    <a:pt x="38" y="24"/>
                    <a:pt x="61" y="0"/>
                    <a:pt x="48"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0"/>
            <p:cNvSpPr/>
            <p:nvPr/>
          </p:nvSpPr>
          <p:spPr>
            <a:xfrm>
              <a:off x="6446104" y="1189038"/>
              <a:ext cx="1440" cy="559"/>
            </a:xfrm>
            <a:custGeom>
              <a:avLst/>
              <a:gdLst/>
              <a:ahLst/>
              <a:cxnLst/>
              <a:rect l="l" t="t" r="r" b="b"/>
              <a:pathLst>
                <a:path w="64" h="25" extrusionOk="0">
                  <a:moveTo>
                    <a:pt x="17" y="0"/>
                  </a:moveTo>
                  <a:cubicBezTo>
                    <a:pt x="0" y="0"/>
                    <a:pt x="0" y="14"/>
                    <a:pt x="0" y="14"/>
                  </a:cubicBezTo>
                  <a:lnTo>
                    <a:pt x="32" y="14"/>
                  </a:lnTo>
                  <a:lnTo>
                    <a:pt x="32" y="24"/>
                  </a:lnTo>
                  <a:cubicBezTo>
                    <a:pt x="32" y="24"/>
                    <a:pt x="64" y="3"/>
                    <a:pt x="32" y="3"/>
                  </a:cubicBezTo>
                  <a:cubicBezTo>
                    <a:pt x="26" y="1"/>
                    <a:pt x="21" y="0"/>
                    <a:pt x="17"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0"/>
            <p:cNvSpPr/>
            <p:nvPr/>
          </p:nvSpPr>
          <p:spPr>
            <a:xfrm>
              <a:off x="6446351" y="1189283"/>
              <a:ext cx="1282" cy="782"/>
            </a:xfrm>
            <a:custGeom>
              <a:avLst/>
              <a:gdLst/>
              <a:ahLst/>
              <a:cxnLst/>
              <a:rect l="l" t="t" r="r" b="b"/>
              <a:pathLst>
                <a:path w="57" h="35" extrusionOk="0">
                  <a:moveTo>
                    <a:pt x="45" y="0"/>
                  </a:moveTo>
                  <a:cubicBezTo>
                    <a:pt x="42" y="0"/>
                    <a:pt x="38" y="1"/>
                    <a:pt x="32" y="3"/>
                  </a:cubicBezTo>
                  <a:cubicBezTo>
                    <a:pt x="0" y="13"/>
                    <a:pt x="11" y="35"/>
                    <a:pt x="11" y="35"/>
                  </a:cubicBezTo>
                  <a:cubicBezTo>
                    <a:pt x="11" y="24"/>
                    <a:pt x="32" y="24"/>
                    <a:pt x="42" y="24"/>
                  </a:cubicBezTo>
                  <a:cubicBezTo>
                    <a:pt x="42" y="15"/>
                    <a:pt x="56" y="0"/>
                    <a:pt x="45"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0"/>
            <p:cNvSpPr/>
            <p:nvPr/>
          </p:nvSpPr>
          <p:spPr>
            <a:xfrm>
              <a:off x="6432334" y="1185037"/>
              <a:ext cx="1688" cy="536"/>
            </a:xfrm>
            <a:custGeom>
              <a:avLst/>
              <a:gdLst/>
              <a:ahLst/>
              <a:cxnLst/>
              <a:rect l="l" t="t" r="r" b="b"/>
              <a:pathLst>
                <a:path w="75" h="24" extrusionOk="0">
                  <a:moveTo>
                    <a:pt x="27" y="1"/>
                  </a:moveTo>
                  <a:cubicBezTo>
                    <a:pt x="0" y="1"/>
                    <a:pt x="0" y="24"/>
                    <a:pt x="0" y="24"/>
                  </a:cubicBezTo>
                  <a:cubicBezTo>
                    <a:pt x="6" y="19"/>
                    <a:pt x="13" y="16"/>
                    <a:pt x="21" y="16"/>
                  </a:cubicBezTo>
                  <a:cubicBezTo>
                    <a:pt x="29" y="16"/>
                    <a:pt x="37" y="19"/>
                    <a:pt x="42" y="24"/>
                  </a:cubicBezTo>
                  <a:cubicBezTo>
                    <a:pt x="42" y="24"/>
                    <a:pt x="74" y="13"/>
                    <a:pt x="42" y="3"/>
                  </a:cubicBezTo>
                  <a:cubicBezTo>
                    <a:pt x="36" y="1"/>
                    <a:pt x="31" y="1"/>
                    <a:pt x="27"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0"/>
            <p:cNvSpPr/>
            <p:nvPr/>
          </p:nvSpPr>
          <p:spPr>
            <a:xfrm>
              <a:off x="6432334" y="1183786"/>
              <a:ext cx="1688" cy="849"/>
            </a:xfrm>
            <a:custGeom>
              <a:avLst/>
              <a:gdLst/>
              <a:ahLst/>
              <a:cxnLst/>
              <a:rect l="l" t="t" r="r" b="b"/>
              <a:pathLst>
                <a:path w="75" h="38" extrusionOk="0">
                  <a:moveTo>
                    <a:pt x="27" y="1"/>
                  </a:moveTo>
                  <a:cubicBezTo>
                    <a:pt x="19" y="1"/>
                    <a:pt x="11" y="6"/>
                    <a:pt x="0" y="17"/>
                  </a:cubicBezTo>
                  <a:cubicBezTo>
                    <a:pt x="21" y="17"/>
                    <a:pt x="32" y="17"/>
                    <a:pt x="42" y="38"/>
                  </a:cubicBezTo>
                  <a:cubicBezTo>
                    <a:pt x="42" y="38"/>
                    <a:pt x="74" y="27"/>
                    <a:pt x="53" y="17"/>
                  </a:cubicBezTo>
                  <a:cubicBezTo>
                    <a:pt x="42" y="6"/>
                    <a:pt x="35" y="1"/>
                    <a:pt x="27"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0"/>
            <p:cNvSpPr/>
            <p:nvPr/>
          </p:nvSpPr>
          <p:spPr>
            <a:xfrm>
              <a:off x="6432334" y="1184345"/>
              <a:ext cx="1913" cy="760"/>
            </a:xfrm>
            <a:custGeom>
              <a:avLst/>
              <a:gdLst/>
              <a:ahLst/>
              <a:cxnLst/>
              <a:rect l="l" t="t" r="r" b="b"/>
              <a:pathLst>
                <a:path w="85" h="34" extrusionOk="0">
                  <a:moveTo>
                    <a:pt x="27" y="0"/>
                  </a:moveTo>
                  <a:cubicBezTo>
                    <a:pt x="0" y="0"/>
                    <a:pt x="0" y="23"/>
                    <a:pt x="0" y="23"/>
                  </a:cubicBezTo>
                  <a:cubicBezTo>
                    <a:pt x="11" y="23"/>
                    <a:pt x="32" y="23"/>
                    <a:pt x="42" y="34"/>
                  </a:cubicBezTo>
                  <a:cubicBezTo>
                    <a:pt x="42" y="34"/>
                    <a:pt x="85" y="13"/>
                    <a:pt x="42" y="2"/>
                  </a:cubicBezTo>
                  <a:cubicBezTo>
                    <a:pt x="36" y="1"/>
                    <a:pt x="31" y="0"/>
                    <a:pt x="27"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0"/>
            <p:cNvSpPr/>
            <p:nvPr/>
          </p:nvSpPr>
          <p:spPr>
            <a:xfrm>
              <a:off x="6432806" y="1183428"/>
              <a:ext cx="16403" cy="6637"/>
            </a:xfrm>
            <a:custGeom>
              <a:avLst/>
              <a:gdLst/>
              <a:ahLst/>
              <a:cxnLst/>
              <a:rect l="l" t="t" r="r" b="b"/>
              <a:pathLst>
                <a:path w="729" h="297" extrusionOk="0">
                  <a:moveTo>
                    <a:pt x="433" y="1"/>
                  </a:moveTo>
                  <a:cubicBezTo>
                    <a:pt x="359" y="1"/>
                    <a:pt x="338" y="54"/>
                    <a:pt x="370" y="85"/>
                  </a:cubicBezTo>
                  <a:cubicBezTo>
                    <a:pt x="380" y="92"/>
                    <a:pt x="401" y="95"/>
                    <a:pt x="426" y="95"/>
                  </a:cubicBezTo>
                  <a:cubicBezTo>
                    <a:pt x="475" y="95"/>
                    <a:pt x="539" y="85"/>
                    <a:pt x="560" y="85"/>
                  </a:cubicBezTo>
                  <a:cubicBezTo>
                    <a:pt x="573" y="81"/>
                    <a:pt x="586" y="79"/>
                    <a:pt x="598" y="79"/>
                  </a:cubicBezTo>
                  <a:cubicBezTo>
                    <a:pt x="614" y="79"/>
                    <a:pt x="627" y="84"/>
                    <a:pt x="634" y="96"/>
                  </a:cubicBezTo>
                  <a:cubicBezTo>
                    <a:pt x="634" y="117"/>
                    <a:pt x="581" y="117"/>
                    <a:pt x="539" y="117"/>
                  </a:cubicBezTo>
                  <a:cubicBezTo>
                    <a:pt x="486" y="117"/>
                    <a:pt x="401" y="128"/>
                    <a:pt x="317" y="128"/>
                  </a:cubicBezTo>
                  <a:cubicBezTo>
                    <a:pt x="303" y="130"/>
                    <a:pt x="292" y="130"/>
                    <a:pt x="283" y="130"/>
                  </a:cubicBezTo>
                  <a:cubicBezTo>
                    <a:pt x="243" y="130"/>
                    <a:pt x="241" y="113"/>
                    <a:pt x="233" y="96"/>
                  </a:cubicBezTo>
                  <a:cubicBezTo>
                    <a:pt x="233" y="96"/>
                    <a:pt x="233" y="85"/>
                    <a:pt x="233" y="75"/>
                  </a:cubicBezTo>
                  <a:lnTo>
                    <a:pt x="233" y="64"/>
                  </a:lnTo>
                  <a:cubicBezTo>
                    <a:pt x="233" y="54"/>
                    <a:pt x="243" y="54"/>
                    <a:pt x="243" y="43"/>
                  </a:cubicBezTo>
                  <a:cubicBezTo>
                    <a:pt x="238" y="38"/>
                    <a:pt x="233" y="35"/>
                    <a:pt x="227" y="35"/>
                  </a:cubicBezTo>
                  <a:cubicBezTo>
                    <a:pt x="222" y="35"/>
                    <a:pt x="217" y="38"/>
                    <a:pt x="211" y="43"/>
                  </a:cubicBezTo>
                  <a:cubicBezTo>
                    <a:pt x="201" y="33"/>
                    <a:pt x="190" y="33"/>
                    <a:pt x="180" y="22"/>
                  </a:cubicBezTo>
                  <a:cubicBezTo>
                    <a:pt x="159" y="33"/>
                    <a:pt x="148" y="33"/>
                    <a:pt x="138" y="43"/>
                  </a:cubicBezTo>
                  <a:cubicBezTo>
                    <a:pt x="132" y="38"/>
                    <a:pt x="127" y="35"/>
                    <a:pt x="122" y="35"/>
                  </a:cubicBezTo>
                  <a:cubicBezTo>
                    <a:pt x="116" y="35"/>
                    <a:pt x="111" y="38"/>
                    <a:pt x="106" y="43"/>
                  </a:cubicBezTo>
                  <a:cubicBezTo>
                    <a:pt x="116" y="54"/>
                    <a:pt x="116" y="64"/>
                    <a:pt x="127" y="64"/>
                  </a:cubicBezTo>
                  <a:cubicBezTo>
                    <a:pt x="127" y="75"/>
                    <a:pt x="127" y="75"/>
                    <a:pt x="127" y="75"/>
                  </a:cubicBezTo>
                  <a:cubicBezTo>
                    <a:pt x="127" y="96"/>
                    <a:pt x="127" y="107"/>
                    <a:pt x="138" y="117"/>
                  </a:cubicBezTo>
                  <a:cubicBezTo>
                    <a:pt x="148" y="117"/>
                    <a:pt x="148" y="117"/>
                    <a:pt x="148" y="128"/>
                  </a:cubicBezTo>
                  <a:lnTo>
                    <a:pt x="148" y="138"/>
                  </a:lnTo>
                  <a:cubicBezTo>
                    <a:pt x="148" y="138"/>
                    <a:pt x="148" y="138"/>
                    <a:pt x="148" y="149"/>
                  </a:cubicBezTo>
                  <a:cubicBezTo>
                    <a:pt x="116" y="138"/>
                    <a:pt x="74" y="117"/>
                    <a:pt x="64" y="85"/>
                  </a:cubicBezTo>
                  <a:cubicBezTo>
                    <a:pt x="43" y="64"/>
                    <a:pt x="32" y="22"/>
                    <a:pt x="11" y="22"/>
                  </a:cubicBezTo>
                  <a:lnTo>
                    <a:pt x="0" y="85"/>
                  </a:lnTo>
                  <a:cubicBezTo>
                    <a:pt x="21" y="128"/>
                    <a:pt x="43" y="159"/>
                    <a:pt x="85" y="180"/>
                  </a:cubicBezTo>
                  <a:cubicBezTo>
                    <a:pt x="106" y="191"/>
                    <a:pt x="138" y="202"/>
                    <a:pt x="169" y="212"/>
                  </a:cubicBezTo>
                  <a:cubicBezTo>
                    <a:pt x="169" y="220"/>
                    <a:pt x="153" y="227"/>
                    <a:pt x="129" y="227"/>
                  </a:cubicBezTo>
                  <a:cubicBezTo>
                    <a:pt x="119" y="227"/>
                    <a:pt x="108" y="226"/>
                    <a:pt x="95" y="223"/>
                  </a:cubicBezTo>
                  <a:cubicBezTo>
                    <a:pt x="53" y="212"/>
                    <a:pt x="32" y="180"/>
                    <a:pt x="11" y="180"/>
                  </a:cubicBezTo>
                  <a:lnTo>
                    <a:pt x="11" y="180"/>
                  </a:lnTo>
                  <a:lnTo>
                    <a:pt x="32" y="233"/>
                  </a:lnTo>
                  <a:cubicBezTo>
                    <a:pt x="72" y="265"/>
                    <a:pt x="119" y="279"/>
                    <a:pt x="167" y="279"/>
                  </a:cubicBezTo>
                  <a:cubicBezTo>
                    <a:pt x="182" y="279"/>
                    <a:pt x="196" y="278"/>
                    <a:pt x="211" y="275"/>
                  </a:cubicBezTo>
                  <a:cubicBezTo>
                    <a:pt x="233" y="265"/>
                    <a:pt x="254" y="244"/>
                    <a:pt x="254" y="223"/>
                  </a:cubicBezTo>
                  <a:lnTo>
                    <a:pt x="338" y="202"/>
                  </a:lnTo>
                  <a:lnTo>
                    <a:pt x="401" y="202"/>
                  </a:lnTo>
                  <a:cubicBezTo>
                    <a:pt x="401" y="212"/>
                    <a:pt x="423" y="233"/>
                    <a:pt x="475" y="233"/>
                  </a:cubicBezTo>
                  <a:cubicBezTo>
                    <a:pt x="475" y="233"/>
                    <a:pt x="482" y="247"/>
                    <a:pt x="463" y="247"/>
                  </a:cubicBezTo>
                  <a:cubicBezTo>
                    <a:pt x="458" y="247"/>
                    <a:pt x="452" y="246"/>
                    <a:pt x="444" y="244"/>
                  </a:cubicBezTo>
                  <a:cubicBezTo>
                    <a:pt x="401" y="244"/>
                    <a:pt x="391" y="233"/>
                    <a:pt x="370" y="233"/>
                  </a:cubicBezTo>
                  <a:lnTo>
                    <a:pt x="391" y="286"/>
                  </a:lnTo>
                  <a:cubicBezTo>
                    <a:pt x="433" y="275"/>
                    <a:pt x="475" y="275"/>
                    <a:pt x="507" y="275"/>
                  </a:cubicBezTo>
                  <a:cubicBezTo>
                    <a:pt x="518" y="275"/>
                    <a:pt x="528" y="275"/>
                    <a:pt x="528" y="265"/>
                  </a:cubicBezTo>
                  <a:lnTo>
                    <a:pt x="528" y="244"/>
                  </a:lnTo>
                  <a:cubicBezTo>
                    <a:pt x="528" y="233"/>
                    <a:pt x="528" y="212"/>
                    <a:pt x="528" y="202"/>
                  </a:cubicBezTo>
                  <a:cubicBezTo>
                    <a:pt x="535" y="204"/>
                    <a:pt x="543" y="205"/>
                    <a:pt x="553" y="205"/>
                  </a:cubicBezTo>
                  <a:cubicBezTo>
                    <a:pt x="579" y="205"/>
                    <a:pt x="614" y="199"/>
                    <a:pt x="640" y="199"/>
                  </a:cubicBezTo>
                  <a:cubicBezTo>
                    <a:pt x="650" y="199"/>
                    <a:pt x="659" y="199"/>
                    <a:pt x="665" y="202"/>
                  </a:cubicBezTo>
                  <a:cubicBezTo>
                    <a:pt x="686" y="202"/>
                    <a:pt x="697" y="223"/>
                    <a:pt x="686" y="244"/>
                  </a:cubicBezTo>
                  <a:cubicBezTo>
                    <a:pt x="686" y="247"/>
                    <a:pt x="679" y="248"/>
                    <a:pt x="670" y="248"/>
                  </a:cubicBezTo>
                  <a:cubicBezTo>
                    <a:pt x="651" y="248"/>
                    <a:pt x="623" y="244"/>
                    <a:pt x="623" y="244"/>
                  </a:cubicBezTo>
                  <a:lnTo>
                    <a:pt x="623" y="244"/>
                  </a:lnTo>
                  <a:lnTo>
                    <a:pt x="644" y="297"/>
                  </a:lnTo>
                  <a:cubicBezTo>
                    <a:pt x="655" y="286"/>
                    <a:pt x="655" y="286"/>
                    <a:pt x="665" y="275"/>
                  </a:cubicBezTo>
                  <a:cubicBezTo>
                    <a:pt x="671" y="270"/>
                    <a:pt x="686" y="270"/>
                    <a:pt x="701" y="270"/>
                  </a:cubicBezTo>
                  <a:cubicBezTo>
                    <a:pt x="715" y="270"/>
                    <a:pt x="729" y="270"/>
                    <a:pt x="729" y="265"/>
                  </a:cubicBezTo>
                  <a:lnTo>
                    <a:pt x="729" y="170"/>
                  </a:lnTo>
                  <a:cubicBezTo>
                    <a:pt x="729" y="170"/>
                    <a:pt x="718" y="159"/>
                    <a:pt x="718" y="159"/>
                  </a:cubicBezTo>
                  <a:cubicBezTo>
                    <a:pt x="683" y="163"/>
                    <a:pt x="656" y="164"/>
                    <a:pt x="636" y="164"/>
                  </a:cubicBezTo>
                  <a:cubicBezTo>
                    <a:pt x="595" y="164"/>
                    <a:pt x="581" y="159"/>
                    <a:pt x="581" y="159"/>
                  </a:cubicBezTo>
                  <a:cubicBezTo>
                    <a:pt x="613" y="159"/>
                    <a:pt x="655" y="149"/>
                    <a:pt x="655" y="107"/>
                  </a:cubicBezTo>
                  <a:cubicBezTo>
                    <a:pt x="665" y="75"/>
                    <a:pt x="634" y="54"/>
                    <a:pt x="591" y="54"/>
                  </a:cubicBezTo>
                  <a:cubicBezTo>
                    <a:pt x="549" y="54"/>
                    <a:pt x="475" y="75"/>
                    <a:pt x="423" y="75"/>
                  </a:cubicBezTo>
                  <a:cubicBezTo>
                    <a:pt x="374" y="75"/>
                    <a:pt x="361" y="21"/>
                    <a:pt x="434" y="21"/>
                  </a:cubicBezTo>
                  <a:cubicBezTo>
                    <a:pt x="440" y="21"/>
                    <a:pt x="447" y="21"/>
                    <a:pt x="454" y="22"/>
                  </a:cubicBezTo>
                  <a:cubicBezTo>
                    <a:pt x="480" y="24"/>
                    <a:pt x="500" y="25"/>
                    <a:pt x="517" y="25"/>
                  </a:cubicBezTo>
                  <a:cubicBezTo>
                    <a:pt x="585" y="25"/>
                    <a:pt x="591" y="12"/>
                    <a:pt x="591" y="12"/>
                  </a:cubicBezTo>
                  <a:lnTo>
                    <a:pt x="591" y="12"/>
                  </a:lnTo>
                  <a:cubicBezTo>
                    <a:pt x="579" y="14"/>
                    <a:pt x="567" y="15"/>
                    <a:pt x="557" y="15"/>
                  </a:cubicBezTo>
                  <a:cubicBezTo>
                    <a:pt x="514" y="15"/>
                    <a:pt x="484" y="1"/>
                    <a:pt x="43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0"/>
            <p:cNvSpPr/>
            <p:nvPr/>
          </p:nvSpPr>
          <p:spPr>
            <a:xfrm>
              <a:off x="6436361" y="1186043"/>
              <a:ext cx="495" cy="492"/>
            </a:xfrm>
            <a:custGeom>
              <a:avLst/>
              <a:gdLst/>
              <a:ahLst/>
              <a:cxnLst/>
              <a:rect l="l" t="t" r="r" b="b"/>
              <a:pathLst>
                <a:path w="22" h="22" extrusionOk="0">
                  <a:moveTo>
                    <a:pt x="1" y="0"/>
                  </a:moveTo>
                  <a:cubicBezTo>
                    <a:pt x="1" y="11"/>
                    <a:pt x="1" y="11"/>
                    <a:pt x="1" y="11"/>
                  </a:cubicBezTo>
                  <a:lnTo>
                    <a:pt x="1" y="21"/>
                  </a:lnTo>
                  <a:lnTo>
                    <a:pt x="22" y="21"/>
                  </a:lnTo>
                  <a:lnTo>
                    <a:pt x="22" y="11"/>
                  </a:lnTo>
                  <a:cubicBezTo>
                    <a:pt x="22" y="11"/>
                    <a:pt x="22" y="11"/>
                    <a:pt x="22"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0"/>
            <p:cNvSpPr/>
            <p:nvPr/>
          </p:nvSpPr>
          <p:spPr>
            <a:xfrm>
              <a:off x="6436609" y="1186512"/>
              <a:ext cx="247" cy="1184"/>
            </a:xfrm>
            <a:custGeom>
              <a:avLst/>
              <a:gdLst/>
              <a:ahLst/>
              <a:cxnLst/>
              <a:rect l="l" t="t" r="r" b="b"/>
              <a:pathLst>
                <a:path w="11" h="53" extrusionOk="0">
                  <a:moveTo>
                    <a:pt x="0" y="0"/>
                  </a:moveTo>
                  <a:cubicBezTo>
                    <a:pt x="4" y="0"/>
                    <a:pt x="6" y="0"/>
                    <a:pt x="8" y="1"/>
                  </a:cubicBezTo>
                  <a:lnTo>
                    <a:pt x="8" y="1"/>
                  </a:lnTo>
                  <a:cubicBezTo>
                    <a:pt x="10" y="0"/>
                    <a:pt x="11" y="0"/>
                    <a:pt x="11" y="0"/>
                  </a:cubicBezTo>
                  <a:close/>
                  <a:moveTo>
                    <a:pt x="8" y="1"/>
                  </a:moveTo>
                  <a:cubicBezTo>
                    <a:pt x="5" y="1"/>
                    <a:pt x="0" y="4"/>
                    <a:pt x="0" y="11"/>
                  </a:cubicBezTo>
                  <a:lnTo>
                    <a:pt x="0" y="42"/>
                  </a:lnTo>
                  <a:cubicBezTo>
                    <a:pt x="0" y="42"/>
                    <a:pt x="0" y="53"/>
                    <a:pt x="0" y="53"/>
                  </a:cubicBezTo>
                  <a:cubicBezTo>
                    <a:pt x="11" y="53"/>
                    <a:pt x="11" y="42"/>
                    <a:pt x="11" y="42"/>
                  </a:cubicBezTo>
                  <a:lnTo>
                    <a:pt x="11" y="11"/>
                  </a:lnTo>
                  <a:cubicBezTo>
                    <a:pt x="11" y="4"/>
                    <a:pt x="11" y="1"/>
                    <a:pt x="8"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0"/>
            <p:cNvSpPr/>
            <p:nvPr/>
          </p:nvSpPr>
          <p:spPr>
            <a:xfrm>
              <a:off x="6434471" y="1195943"/>
              <a:ext cx="968" cy="492"/>
            </a:xfrm>
            <a:custGeom>
              <a:avLst/>
              <a:gdLst/>
              <a:ahLst/>
              <a:cxnLst/>
              <a:rect l="l" t="t" r="r" b="b"/>
              <a:pathLst>
                <a:path w="43" h="22" extrusionOk="0">
                  <a:moveTo>
                    <a:pt x="21" y="0"/>
                  </a:moveTo>
                  <a:cubicBezTo>
                    <a:pt x="0" y="0"/>
                    <a:pt x="0" y="22"/>
                    <a:pt x="0" y="22"/>
                  </a:cubicBezTo>
                  <a:cubicBezTo>
                    <a:pt x="7" y="22"/>
                    <a:pt x="14" y="17"/>
                    <a:pt x="21" y="17"/>
                  </a:cubicBezTo>
                  <a:cubicBezTo>
                    <a:pt x="25" y="17"/>
                    <a:pt x="28" y="18"/>
                    <a:pt x="32" y="22"/>
                  </a:cubicBezTo>
                  <a:cubicBezTo>
                    <a:pt x="32" y="22"/>
                    <a:pt x="42" y="0"/>
                    <a:pt x="21"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0"/>
            <p:cNvSpPr/>
            <p:nvPr/>
          </p:nvSpPr>
          <p:spPr>
            <a:xfrm>
              <a:off x="6434224" y="1195407"/>
              <a:ext cx="1215" cy="559"/>
            </a:xfrm>
            <a:custGeom>
              <a:avLst/>
              <a:gdLst/>
              <a:ahLst/>
              <a:cxnLst/>
              <a:rect l="l" t="t" r="r" b="b"/>
              <a:pathLst>
                <a:path w="54" h="25" extrusionOk="0">
                  <a:moveTo>
                    <a:pt x="11" y="0"/>
                  </a:moveTo>
                  <a:cubicBezTo>
                    <a:pt x="1" y="0"/>
                    <a:pt x="1" y="14"/>
                    <a:pt x="1" y="14"/>
                  </a:cubicBezTo>
                  <a:lnTo>
                    <a:pt x="22" y="14"/>
                  </a:lnTo>
                  <a:lnTo>
                    <a:pt x="22" y="24"/>
                  </a:lnTo>
                  <a:cubicBezTo>
                    <a:pt x="22" y="24"/>
                    <a:pt x="53" y="14"/>
                    <a:pt x="22" y="3"/>
                  </a:cubicBezTo>
                  <a:cubicBezTo>
                    <a:pt x="18" y="1"/>
                    <a:pt x="14" y="0"/>
                    <a:pt x="11"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0"/>
            <p:cNvSpPr/>
            <p:nvPr/>
          </p:nvSpPr>
          <p:spPr>
            <a:xfrm>
              <a:off x="6434224" y="1195630"/>
              <a:ext cx="1035" cy="559"/>
            </a:xfrm>
            <a:custGeom>
              <a:avLst/>
              <a:gdLst/>
              <a:ahLst/>
              <a:cxnLst/>
              <a:rect l="l" t="t" r="r" b="b"/>
              <a:pathLst>
                <a:path w="46" h="25" extrusionOk="0">
                  <a:moveTo>
                    <a:pt x="35" y="1"/>
                  </a:moveTo>
                  <a:cubicBezTo>
                    <a:pt x="32" y="1"/>
                    <a:pt x="28" y="2"/>
                    <a:pt x="22" y="4"/>
                  </a:cubicBezTo>
                  <a:cubicBezTo>
                    <a:pt x="1" y="4"/>
                    <a:pt x="1" y="25"/>
                    <a:pt x="1" y="25"/>
                  </a:cubicBezTo>
                  <a:cubicBezTo>
                    <a:pt x="11" y="14"/>
                    <a:pt x="22" y="14"/>
                    <a:pt x="32" y="14"/>
                  </a:cubicBezTo>
                  <a:cubicBezTo>
                    <a:pt x="32" y="14"/>
                    <a:pt x="46" y="1"/>
                    <a:pt x="35"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0"/>
            <p:cNvSpPr/>
            <p:nvPr/>
          </p:nvSpPr>
          <p:spPr>
            <a:xfrm>
              <a:off x="6441109" y="1196815"/>
              <a:ext cx="900" cy="559"/>
            </a:xfrm>
            <a:custGeom>
              <a:avLst/>
              <a:gdLst/>
              <a:ahLst/>
              <a:cxnLst/>
              <a:rect l="l" t="t" r="r" b="b"/>
              <a:pathLst>
                <a:path w="40" h="25" extrusionOk="0">
                  <a:moveTo>
                    <a:pt x="31" y="1"/>
                  </a:moveTo>
                  <a:cubicBezTo>
                    <a:pt x="29" y="1"/>
                    <a:pt x="26" y="2"/>
                    <a:pt x="22" y="4"/>
                  </a:cubicBezTo>
                  <a:cubicBezTo>
                    <a:pt x="1" y="14"/>
                    <a:pt x="1" y="25"/>
                    <a:pt x="1" y="25"/>
                  </a:cubicBezTo>
                  <a:cubicBezTo>
                    <a:pt x="11" y="25"/>
                    <a:pt x="22" y="14"/>
                    <a:pt x="32" y="14"/>
                  </a:cubicBezTo>
                  <a:cubicBezTo>
                    <a:pt x="32" y="14"/>
                    <a:pt x="39" y="1"/>
                    <a:pt x="31"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0"/>
            <p:cNvSpPr/>
            <p:nvPr/>
          </p:nvSpPr>
          <p:spPr>
            <a:xfrm>
              <a:off x="6440636" y="1196166"/>
              <a:ext cx="1215" cy="514"/>
            </a:xfrm>
            <a:custGeom>
              <a:avLst/>
              <a:gdLst/>
              <a:ahLst/>
              <a:cxnLst/>
              <a:rect l="l" t="t" r="r" b="b"/>
              <a:pathLst>
                <a:path w="54" h="23" extrusionOk="0">
                  <a:moveTo>
                    <a:pt x="32" y="1"/>
                  </a:moveTo>
                  <a:cubicBezTo>
                    <a:pt x="1" y="1"/>
                    <a:pt x="1" y="22"/>
                    <a:pt x="1" y="22"/>
                  </a:cubicBezTo>
                  <a:lnTo>
                    <a:pt x="32" y="22"/>
                  </a:lnTo>
                  <a:cubicBezTo>
                    <a:pt x="32" y="22"/>
                    <a:pt x="53" y="1"/>
                    <a:pt x="32"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0"/>
            <p:cNvSpPr/>
            <p:nvPr/>
          </p:nvSpPr>
          <p:spPr>
            <a:xfrm>
              <a:off x="6440636" y="1196591"/>
              <a:ext cx="1125" cy="559"/>
            </a:xfrm>
            <a:custGeom>
              <a:avLst/>
              <a:gdLst/>
              <a:ahLst/>
              <a:cxnLst/>
              <a:rect l="l" t="t" r="r" b="b"/>
              <a:pathLst>
                <a:path w="50" h="25" extrusionOk="0">
                  <a:moveTo>
                    <a:pt x="36" y="0"/>
                  </a:moveTo>
                  <a:cubicBezTo>
                    <a:pt x="33" y="0"/>
                    <a:pt x="28" y="1"/>
                    <a:pt x="22" y="3"/>
                  </a:cubicBezTo>
                  <a:cubicBezTo>
                    <a:pt x="1" y="14"/>
                    <a:pt x="11" y="24"/>
                    <a:pt x="11" y="24"/>
                  </a:cubicBezTo>
                  <a:cubicBezTo>
                    <a:pt x="22" y="14"/>
                    <a:pt x="32" y="14"/>
                    <a:pt x="43" y="14"/>
                  </a:cubicBezTo>
                  <a:cubicBezTo>
                    <a:pt x="43" y="14"/>
                    <a:pt x="50" y="0"/>
                    <a:pt x="36"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0"/>
            <p:cNvSpPr/>
            <p:nvPr/>
          </p:nvSpPr>
          <p:spPr>
            <a:xfrm>
              <a:off x="6445271" y="1196882"/>
              <a:ext cx="1080" cy="782"/>
            </a:xfrm>
            <a:custGeom>
              <a:avLst/>
              <a:gdLst/>
              <a:ahLst/>
              <a:cxnLst/>
              <a:rect l="l" t="t" r="r" b="b"/>
              <a:pathLst>
                <a:path w="48" h="35" extrusionOk="0">
                  <a:moveTo>
                    <a:pt x="27" y="1"/>
                  </a:moveTo>
                  <a:cubicBezTo>
                    <a:pt x="18" y="10"/>
                    <a:pt x="1" y="34"/>
                    <a:pt x="10" y="34"/>
                  </a:cubicBezTo>
                  <a:cubicBezTo>
                    <a:pt x="11" y="34"/>
                    <a:pt x="13" y="34"/>
                    <a:pt x="16" y="32"/>
                  </a:cubicBezTo>
                  <a:lnTo>
                    <a:pt x="37" y="22"/>
                  </a:lnTo>
                  <a:lnTo>
                    <a:pt x="27" y="22"/>
                  </a:lnTo>
                  <a:cubicBezTo>
                    <a:pt x="27" y="22"/>
                    <a:pt x="48" y="1"/>
                    <a:pt x="27"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0"/>
            <p:cNvSpPr/>
            <p:nvPr/>
          </p:nvSpPr>
          <p:spPr>
            <a:xfrm>
              <a:off x="6445159" y="1196412"/>
              <a:ext cx="788" cy="492"/>
            </a:xfrm>
            <a:custGeom>
              <a:avLst/>
              <a:gdLst/>
              <a:ahLst/>
              <a:cxnLst/>
              <a:rect l="l" t="t" r="r" b="b"/>
              <a:pathLst>
                <a:path w="35" h="22" extrusionOk="0">
                  <a:moveTo>
                    <a:pt x="21" y="1"/>
                  </a:moveTo>
                  <a:cubicBezTo>
                    <a:pt x="0" y="1"/>
                    <a:pt x="0" y="22"/>
                    <a:pt x="0" y="22"/>
                  </a:cubicBezTo>
                  <a:cubicBezTo>
                    <a:pt x="6" y="16"/>
                    <a:pt x="11" y="14"/>
                    <a:pt x="16" y="14"/>
                  </a:cubicBezTo>
                  <a:cubicBezTo>
                    <a:pt x="20" y="14"/>
                    <a:pt x="23" y="15"/>
                    <a:pt x="27" y="18"/>
                  </a:cubicBezTo>
                  <a:lnTo>
                    <a:pt x="27" y="18"/>
                  </a:lnTo>
                  <a:cubicBezTo>
                    <a:pt x="31" y="14"/>
                    <a:pt x="34" y="7"/>
                    <a:pt x="21" y="1"/>
                  </a:cubicBezTo>
                  <a:close/>
                  <a:moveTo>
                    <a:pt x="27" y="18"/>
                  </a:moveTo>
                  <a:lnTo>
                    <a:pt x="27" y="18"/>
                  </a:lnTo>
                  <a:cubicBezTo>
                    <a:pt x="24" y="20"/>
                    <a:pt x="21" y="22"/>
                    <a:pt x="21" y="22"/>
                  </a:cubicBezTo>
                  <a:lnTo>
                    <a:pt x="32" y="22"/>
                  </a:lnTo>
                  <a:cubicBezTo>
                    <a:pt x="30" y="20"/>
                    <a:pt x="29" y="19"/>
                    <a:pt x="27" y="18"/>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0"/>
            <p:cNvSpPr/>
            <p:nvPr/>
          </p:nvSpPr>
          <p:spPr>
            <a:xfrm>
              <a:off x="6445159" y="1196591"/>
              <a:ext cx="1147" cy="782"/>
            </a:xfrm>
            <a:custGeom>
              <a:avLst/>
              <a:gdLst/>
              <a:ahLst/>
              <a:cxnLst/>
              <a:rect l="l" t="t" r="r" b="b"/>
              <a:pathLst>
                <a:path w="51" h="35" extrusionOk="0">
                  <a:moveTo>
                    <a:pt x="32" y="1"/>
                  </a:moveTo>
                  <a:cubicBezTo>
                    <a:pt x="30" y="1"/>
                    <a:pt x="26" y="2"/>
                    <a:pt x="21" y="3"/>
                  </a:cubicBezTo>
                  <a:cubicBezTo>
                    <a:pt x="0" y="14"/>
                    <a:pt x="11" y="35"/>
                    <a:pt x="11" y="35"/>
                  </a:cubicBezTo>
                  <a:cubicBezTo>
                    <a:pt x="11" y="24"/>
                    <a:pt x="21" y="24"/>
                    <a:pt x="42" y="24"/>
                  </a:cubicBezTo>
                  <a:cubicBezTo>
                    <a:pt x="42" y="24"/>
                    <a:pt x="50" y="1"/>
                    <a:pt x="32"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0"/>
            <p:cNvSpPr/>
            <p:nvPr/>
          </p:nvSpPr>
          <p:spPr>
            <a:xfrm>
              <a:off x="6433999" y="1193284"/>
              <a:ext cx="1193" cy="313"/>
            </a:xfrm>
            <a:custGeom>
              <a:avLst/>
              <a:gdLst/>
              <a:ahLst/>
              <a:cxnLst/>
              <a:rect l="l" t="t" r="r" b="b"/>
              <a:pathLst>
                <a:path w="53" h="14" extrusionOk="0">
                  <a:moveTo>
                    <a:pt x="11" y="0"/>
                  </a:moveTo>
                  <a:cubicBezTo>
                    <a:pt x="0" y="0"/>
                    <a:pt x="0" y="14"/>
                    <a:pt x="0" y="14"/>
                  </a:cubicBezTo>
                  <a:lnTo>
                    <a:pt x="21" y="14"/>
                  </a:lnTo>
                  <a:cubicBezTo>
                    <a:pt x="21" y="14"/>
                    <a:pt x="53" y="3"/>
                    <a:pt x="21" y="3"/>
                  </a:cubicBezTo>
                  <a:cubicBezTo>
                    <a:pt x="17" y="1"/>
                    <a:pt x="14" y="0"/>
                    <a:pt x="11"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0"/>
            <p:cNvSpPr/>
            <p:nvPr/>
          </p:nvSpPr>
          <p:spPr>
            <a:xfrm>
              <a:off x="6433999" y="1192233"/>
              <a:ext cx="1193" cy="670"/>
            </a:xfrm>
            <a:custGeom>
              <a:avLst/>
              <a:gdLst/>
              <a:ahLst/>
              <a:cxnLst/>
              <a:rect l="l" t="t" r="r" b="b"/>
              <a:pathLst>
                <a:path w="53" h="30" extrusionOk="0">
                  <a:moveTo>
                    <a:pt x="16" y="0"/>
                  </a:moveTo>
                  <a:cubicBezTo>
                    <a:pt x="11" y="0"/>
                    <a:pt x="5" y="3"/>
                    <a:pt x="0" y="8"/>
                  </a:cubicBezTo>
                  <a:cubicBezTo>
                    <a:pt x="11" y="8"/>
                    <a:pt x="21" y="19"/>
                    <a:pt x="32" y="29"/>
                  </a:cubicBezTo>
                  <a:cubicBezTo>
                    <a:pt x="32" y="29"/>
                    <a:pt x="53" y="19"/>
                    <a:pt x="32" y="8"/>
                  </a:cubicBezTo>
                  <a:cubicBezTo>
                    <a:pt x="27" y="3"/>
                    <a:pt x="21" y="0"/>
                    <a:pt x="16"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0"/>
            <p:cNvSpPr/>
            <p:nvPr/>
          </p:nvSpPr>
          <p:spPr>
            <a:xfrm>
              <a:off x="6433751" y="1192636"/>
              <a:ext cx="1688" cy="492"/>
            </a:xfrm>
            <a:custGeom>
              <a:avLst/>
              <a:gdLst/>
              <a:ahLst/>
              <a:cxnLst/>
              <a:rect l="l" t="t" r="r" b="b"/>
              <a:pathLst>
                <a:path w="75" h="22" extrusionOk="0">
                  <a:moveTo>
                    <a:pt x="32" y="1"/>
                  </a:moveTo>
                  <a:cubicBezTo>
                    <a:pt x="1" y="1"/>
                    <a:pt x="1" y="22"/>
                    <a:pt x="1" y="22"/>
                  </a:cubicBezTo>
                  <a:lnTo>
                    <a:pt x="32" y="22"/>
                  </a:lnTo>
                  <a:cubicBezTo>
                    <a:pt x="32" y="22"/>
                    <a:pt x="74" y="11"/>
                    <a:pt x="32"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0"/>
            <p:cNvSpPr/>
            <p:nvPr/>
          </p:nvSpPr>
          <p:spPr>
            <a:xfrm>
              <a:off x="6434471" y="1192166"/>
              <a:ext cx="13072" cy="5676"/>
            </a:xfrm>
            <a:custGeom>
              <a:avLst/>
              <a:gdLst/>
              <a:ahLst/>
              <a:cxnLst/>
              <a:rect l="l" t="t" r="r" b="b"/>
              <a:pathLst>
                <a:path w="581" h="254" extrusionOk="0">
                  <a:moveTo>
                    <a:pt x="420" y="11"/>
                  </a:moveTo>
                  <a:cubicBezTo>
                    <a:pt x="430" y="13"/>
                    <a:pt x="440" y="14"/>
                    <a:pt x="452" y="14"/>
                  </a:cubicBezTo>
                  <a:cubicBezTo>
                    <a:pt x="462" y="14"/>
                    <a:pt x="473" y="13"/>
                    <a:pt x="486" y="11"/>
                  </a:cubicBezTo>
                  <a:close/>
                  <a:moveTo>
                    <a:pt x="349" y="1"/>
                  </a:moveTo>
                  <a:cubicBezTo>
                    <a:pt x="296" y="1"/>
                    <a:pt x="285" y="43"/>
                    <a:pt x="306" y="64"/>
                  </a:cubicBezTo>
                  <a:cubicBezTo>
                    <a:pt x="313" y="71"/>
                    <a:pt x="329" y="73"/>
                    <a:pt x="347" y="73"/>
                  </a:cubicBezTo>
                  <a:cubicBezTo>
                    <a:pt x="384" y="73"/>
                    <a:pt x="433" y="64"/>
                    <a:pt x="454" y="64"/>
                  </a:cubicBezTo>
                  <a:cubicBezTo>
                    <a:pt x="460" y="61"/>
                    <a:pt x="467" y="60"/>
                    <a:pt x="475" y="60"/>
                  </a:cubicBezTo>
                  <a:cubicBezTo>
                    <a:pt x="492" y="60"/>
                    <a:pt x="510" y="67"/>
                    <a:pt x="517" y="74"/>
                  </a:cubicBezTo>
                  <a:cubicBezTo>
                    <a:pt x="517" y="85"/>
                    <a:pt x="475" y="85"/>
                    <a:pt x="444" y="85"/>
                  </a:cubicBezTo>
                  <a:cubicBezTo>
                    <a:pt x="412" y="85"/>
                    <a:pt x="327" y="96"/>
                    <a:pt x="264" y="106"/>
                  </a:cubicBezTo>
                  <a:cubicBezTo>
                    <a:pt x="201" y="106"/>
                    <a:pt x="201" y="85"/>
                    <a:pt x="190" y="74"/>
                  </a:cubicBezTo>
                  <a:cubicBezTo>
                    <a:pt x="190" y="74"/>
                    <a:pt x="190" y="64"/>
                    <a:pt x="190" y="53"/>
                  </a:cubicBezTo>
                  <a:cubicBezTo>
                    <a:pt x="190" y="43"/>
                    <a:pt x="201" y="32"/>
                    <a:pt x="201" y="22"/>
                  </a:cubicBezTo>
                  <a:lnTo>
                    <a:pt x="180" y="22"/>
                  </a:lnTo>
                  <a:cubicBezTo>
                    <a:pt x="169" y="16"/>
                    <a:pt x="156" y="14"/>
                    <a:pt x="144" y="14"/>
                  </a:cubicBezTo>
                  <a:cubicBezTo>
                    <a:pt x="132" y="14"/>
                    <a:pt x="122" y="16"/>
                    <a:pt x="116" y="22"/>
                  </a:cubicBezTo>
                  <a:lnTo>
                    <a:pt x="95" y="22"/>
                  </a:lnTo>
                  <a:cubicBezTo>
                    <a:pt x="95" y="32"/>
                    <a:pt x="95" y="43"/>
                    <a:pt x="106" y="53"/>
                  </a:cubicBezTo>
                  <a:cubicBezTo>
                    <a:pt x="106" y="74"/>
                    <a:pt x="106" y="74"/>
                    <a:pt x="116" y="85"/>
                  </a:cubicBezTo>
                  <a:cubicBezTo>
                    <a:pt x="116" y="85"/>
                    <a:pt x="116" y="96"/>
                    <a:pt x="127" y="96"/>
                  </a:cubicBezTo>
                  <a:lnTo>
                    <a:pt x="127" y="106"/>
                  </a:lnTo>
                  <a:cubicBezTo>
                    <a:pt x="119" y="106"/>
                    <a:pt x="117" y="111"/>
                    <a:pt x="120" y="114"/>
                  </a:cubicBezTo>
                  <a:lnTo>
                    <a:pt x="120" y="114"/>
                  </a:lnTo>
                  <a:cubicBezTo>
                    <a:pt x="91" y="105"/>
                    <a:pt x="63" y="93"/>
                    <a:pt x="53" y="64"/>
                  </a:cubicBezTo>
                  <a:cubicBezTo>
                    <a:pt x="32" y="53"/>
                    <a:pt x="32" y="11"/>
                    <a:pt x="11" y="11"/>
                  </a:cubicBezTo>
                  <a:lnTo>
                    <a:pt x="0" y="64"/>
                  </a:lnTo>
                  <a:cubicBezTo>
                    <a:pt x="11" y="96"/>
                    <a:pt x="32" y="117"/>
                    <a:pt x="64" y="138"/>
                  </a:cubicBezTo>
                  <a:cubicBezTo>
                    <a:pt x="116" y="169"/>
                    <a:pt x="127" y="169"/>
                    <a:pt x="137" y="169"/>
                  </a:cubicBezTo>
                  <a:cubicBezTo>
                    <a:pt x="145" y="177"/>
                    <a:pt x="126" y="184"/>
                    <a:pt x="103" y="184"/>
                  </a:cubicBezTo>
                  <a:cubicBezTo>
                    <a:pt x="94" y="184"/>
                    <a:pt x="83" y="183"/>
                    <a:pt x="74" y="180"/>
                  </a:cubicBezTo>
                  <a:cubicBezTo>
                    <a:pt x="47" y="171"/>
                    <a:pt x="27" y="146"/>
                    <a:pt x="16" y="146"/>
                  </a:cubicBezTo>
                  <a:cubicBezTo>
                    <a:pt x="14" y="146"/>
                    <a:pt x="12" y="147"/>
                    <a:pt x="11" y="148"/>
                  </a:cubicBezTo>
                  <a:lnTo>
                    <a:pt x="32" y="191"/>
                  </a:lnTo>
                  <a:cubicBezTo>
                    <a:pt x="55" y="206"/>
                    <a:pt x="90" y="216"/>
                    <a:pt x="127" y="216"/>
                  </a:cubicBezTo>
                  <a:cubicBezTo>
                    <a:pt x="141" y="216"/>
                    <a:pt x="155" y="214"/>
                    <a:pt x="169" y="212"/>
                  </a:cubicBezTo>
                  <a:cubicBezTo>
                    <a:pt x="190" y="212"/>
                    <a:pt x="201" y="201"/>
                    <a:pt x="211" y="180"/>
                  </a:cubicBezTo>
                  <a:cubicBezTo>
                    <a:pt x="222" y="180"/>
                    <a:pt x="232" y="180"/>
                    <a:pt x="275" y="159"/>
                  </a:cubicBezTo>
                  <a:lnTo>
                    <a:pt x="327" y="159"/>
                  </a:lnTo>
                  <a:cubicBezTo>
                    <a:pt x="327" y="180"/>
                    <a:pt x="349" y="191"/>
                    <a:pt x="391" y="191"/>
                  </a:cubicBezTo>
                  <a:cubicBezTo>
                    <a:pt x="391" y="191"/>
                    <a:pt x="398" y="204"/>
                    <a:pt x="384" y="204"/>
                  </a:cubicBezTo>
                  <a:cubicBezTo>
                    <a:pt x="381" y="204"/>
                    <a:pt x="376" y="203"/>
                    <a:pt x="370" y="201"/>
                  </a:cubicBezTo>
                  <a:cubicBezTo>
                    <a:pt x="327" y="201"/>
                    <a:pt x="317" y="191"/>
                    <a:pt x="296" y="191"/>
                  </a:cubicBezTo>
                  <a:lnTo>
                    <a:pt x="317" y="233"/>
                  </a:lnTo>
                  <a:cubicBezTo>
                    <a:pt x="349" y="222"/>
                    <a:pt x="380" y="222"/>
                    <a:pt x="422" y="222"/>
                  </a:cubicBezTo>
                  <a:cubicBezTo>
                    <a:pt x="422" y="227"/>
                    <a:pt x="425" y="230"/>
                    <a:pt x="428" y="230"/>
                  </a:cubicBezTo>
                  <a:cubicBezTo>
                    <a:pt x="430" y="230"/>
                    <a:pt x="433" y="227"/>
                    <a:pt x="433" y="222"/>
                  </a:cubicBezTo>
                  <a:lnTo>
                    <a:pt x="433" y="201"/>
                  </a:lnTo>
                  <a:cubicBezTo>
                    <a:pt x="433" y="191"/>
                    <a:pt x="433" y="180"/>
                    <a:pt x="433" y="169"/>
                  </a:cubicBezTo>
                  <a:cubicBezTo>
                    <a:pt x="449" y="175"/>
                    <a:pt x="467" y="177"/>
                    <a:pt x="486" y="177"/>
                  </a:cubicBezTo>
                  <a:cubicBezTo>
                    <a:pt x="504" y="177"/>
                    <a:pt x="523" y="175"/>
                    <a:pt x="539" y="169"/>
                  </a:cubicBezTo>
                  <a:cubicBezTo>
                    <a:pt x="560" y="169"/>
                    <a:pt x="560" y="201"/>
                    <a:pt x="560" y="212"/>
                  </a:cubicBezTo>
                  <a:cubicBezTo>
                    <a:pt x="556" y="215"/>
                    <a:pt x="549" y="216"/>
                    <a:pt x="541" y="216"/>
                  </a:cubicBezTo>
                  <a:cubicBezTo>
                    <a:pt x="526" y="216"/>
                    <a:pt x="507" y="212"/>
                    <a:pt x="507" y="212"/>
                  </a:cubicBezTo>
                  <a:lnTo>
                    <a:pt x="507" y="212"/>
                  </a:lnTo>
                  <a:lnTo>
                    <a:pt x="517" y="254"/>
                  </a:lnTo>
                  <a:lnTo>
                    <a:pt x="539" y="243"/>
                  </a:lnTo>
                  <a:cubicBezTo>
                    <a:pt x="549" y="233"/>
                    <a:pt x="581" y="233"/>
                    <a:pt x="581" y="222"/>
                  </a:cubicBezTo>
                  <a:lnTo>
                    <a:pt x="581" y="148"/>
                  </a:lnTo>
                  <a:cubicBezTo>
                    <a:pt x="564" y="150"/>
                    <a:pt x="550" y="151"/>
                    <a:pt x="538" y="151"/>
                  </a:cubicBezTo>
                  <a:cubicBezTo>
                    <a:pt x="493" y="151"/>
                    <a:pt x="486" y="138"/>
                    <a:pt x="486" y="138"/>
                  </a:cubicBezTo>
                  <a:lnTo>
                    <a:pt x="465" y="117"/>
                  </a:lnTo>
                  <a:cubicBezTo>
                    <a:pt x="496" y="117"/>
                    <a:pt x="517" y="106"/>
                    <a:pt x="528" y="74"/>
                  </a:cubicBezTo>
                  <a:cubicBezTo>
                    <a:pt x="528" y="53"/>
                    <a:pt x="507" y="32"/>
                    <a:pt x="475" y="32"/>
                  </a:cubicBezTo>
                  <a:cubicBezTo>
                    <a:pt x="422" y="43"/>
                    <a:pt x="380" y="43"/>
                    <a:pt x="338" y="53"/>
                  </a:cubicBezTo>
                  <a:cubicBezTo>
                    <a:pt x="300" y="53"/>
                    <a:pt x="296" y="10"/>
                    <a:pt x="343" y="10"/>
                  </a:cubicBezTo>
                  <a:cubicBezTo>
                    <a:pt x="348" y="10"/>
                    <a:pt x="353" y="10"/>
                    <a:pt x="359" y="11"/>
                  </a:cubicBezTo>
                  <a:lnTo>
                    <a:pt x="420" y="11"/>
                  </a:lnTo>
                  <a:cubicBezTo>
                    <a:pt x="398" y="7"/>
                    <a:pt x="378" y="1"/>
                    <a:pt x="349"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0"/>
            <p:cNvSpPr/>
            <p:nvPr/>
          </p:nvSpPr>
          <p:spPr>
            <a:xfrm>
              <a:off x="6437081" y="1194043"/>
              <a:ext cx="495" cy="514"/>
            </a:xfrm>
            <a:custGeom>
              <a:avLst/>
              <a:gdLst/>
              <a:ahLst/>
              <a:cxnLst/>
              <a:rect l="l" t="t" r="r" b="b"/>
              <a:pathLst>
                <a:path w="22" h="23" extrusionOk="0">
                  <a:moveTo>
                    <a:pt x="0" y="1"/>
                  </a:moveTo>
                  <a:cubicBezTo>
                    <a:pt x="0" y="1"/>
                    <a:pt x="0" y="12"/>
                    <a:pt x="0" y="12"/>
                  </a:cubicBezTo>
                  <a:lnTo>
                    <a:pt x="0" y="22"/>
                  </a:lnTo>
                  <a:lnTo>
                    <a:pt x="21" y="22"/>
                  </a:lnTo>
                  <a:lnTo>
                    <a:pt x="21" y="12"/>
                  </a:lnTo>
                  <a:cubicBezTo>
                    <a:pt x="21" y="12"/>
                    <a:pt x="21" y="1"/>
                    <a:pt x="21"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0"/>
            <p:cNvSpPr/>
            <p:nvPr/>
          </p:nvSpPr>
          <p:spPr>
            <a:xfrm>
              <a:off x="6437306" y="1194535"/>
              <a:ext cx="270" cy="961"/>
            </a:xfrm>
            <a:custGeom>
              <a:avLst/>
              <a:gdLst/>
              <a:ahLst/>
              <a:cxnLst/>
              <a:rect l="l" t="t" r="r" b="b"/>
              <a:pathLst>
                <a:path w="12" h="43" extrusionOk="0">
                  <a:moveTo>
                    <a:pt x="11" y="0"/>
                  </a:moveTo>
                  <a:lnTo>
                    <a:pt x="1" y="0"/>
                  </a:lnTo>
                  <a:lnTo>
                    <a:pt x="1" y="32"/>
                  </a:lnTo>
                  <a:cubicBezTo>
                    <a:pt x="1" y="32"/>
                    <a:pt x="1" y="32"/>
                    <a:pt x="1" y="42"/>
                  </a:cubicBezTo>
                  <a:lnTo>
                    <a:pt x="1" y="32"/>
                  </a:lnTo>
                  <a:lnTo>
                    <a:pt x="1" y="0"/>
                  </a:lnTo>
                  <a:lnTo>
                    <a:pt x="1" y="0"/>
                  </a:lnTo>
                  <a:close/>
                  <a:moveTo>
                    <a:pt x="11" y="0"/>
                  </a:move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0"/>
            <p:cNvSpPr/>
            <p:nvPr/>
          </p:nvSpPr>
          <p:spPr>
            <a:xfrm>
              <a:off x="6436136" y="1201843"/>
              <a:ext cx="720" cy="492"/>
            </a:xfrm>
            <a:custGeom>
              <a:avLst/>
              <a:gdLst/>
              <a:ahLst/>
              <a:cxnLst/>
              <a:rect l="l" t="t" r="r" b="b"/>
              <a:pathLst>
                <a:path w="32" h="22" extrusionOk="0">
                  <a:moveTo>
                    <a:pt x="0" y="21"/>
                  </a:moveTo>
                  <a:lnTo>
                    <a:pt x="0" y="21"/>
                  </a:lnTo>
                  <a:cubicBezTo>
                    <a:pt x="0" y="21"/>
                    <a:pt x="0" y="21"/>
                    <a:pt x="0" y="21"/>
                  </a:cubicBezTo>
                  <a:lnTo>
                    <a:pt x="0" y="21"/>
                  </a:lnTo>
                  <a:cubicBezTo>
                    <a:pt x="0" y="21"/>
                    <a:pt x="0" y="21"/>
                    <a:pt x="0" y="21"/>
                  </a:cubicBezTo>
                  <a:close/>
                  <a:moveTo>
                    <a:pt x="11" y="0"/>
                  </a:moveTo>
                  <a:cubicBezTo>
                    <a:pt x="1" y="0"/>
                    <a:pt x="0" y="18"/>
                    <a:pt x="0" y="21"/>
                  </a:cubicBezTo>
                  <a:lnTo>
                    <a:pt x="0" y="21"/>
                  </a:lnTo>
                  <a:cubicBezTo>
                    <a:pt x="0" y="16"/>
                    <a:pt x="3" y="14"/>
                    <a:pt x="7" y="14"/>
                  </a:cubicBezTo>
                  <a:cubicBezTo>
                    <a:pt x="11" y="14"/>
                    <a:pt x="16" y="16"/>
                    <a:pt x="21" y="21"/>
                  </a:cubicBezTo>
                  <a:lnTo>
                    <a:pt x="21" y="11"/>
                  </a:lnTo>
                  <a:cubicBezTo>
                    <a:pt x="21" y="11"/>
                    <a:pt x="32" y="0"/>
                    <a:pt x="11"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0"/>
            <p:cNvSpPr/>
            <p:nvPr/>
          </p:nvSpPr>
          <p:spPr>
            <a:xfrm>
              <a:off x="6435664" y="1201597"/>
              <a:ext cx="1193" cy="268"/>
            </a:xfrm>
            <a:custGeom>
              <a:avLst/>
              <a:gdLst/>
              <a:ahLst/>
              <a:cxnLst/>
              <a:rect l="l" t="t" r="r" b="b"/>
              <a:pathLst>
                <a:path w="53" h="12" extrusionOk="0">
                  <a:moveTo>
                    <a:pt x="32" y="1"/>
                  </a:moveTo>
                  <a:cubicBezTo>
                    <a:pt x="0" y="1"/>
                    <a:pt x="0" y="11"/>
                    <a:pt x="0" y="11"/>
                  </a:cubicBezTo>
                  <a:lnTo>
                    <a:pt x="32" y="11"/>
                  </a:lnTo>
                  <a:cubicBezTo>
                    <a:pt x="32" y="11"/>
                    <a:pt x="53" y="11"/>
                    <a:pt x="32"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0"/>
            <p:cNvSpPr/>
            <p:nvPr/>
          </p:nvSpPr>
          <p:spPr>
            <a:xfrm>
              <a:off x="6435889" y="1201597"/>
              <a:ext cx="743" cy="492"/>
            </a:xfrm>
            <a:custGeom>
              <a:avLst/>
              <a:gdLst/>
              <a:ahLst/>
              <a:cxnLst/>
              <a:rect l="l" t="t" r="r" b="b"/>
              <a:pathLst>
                <a:path w="33" h="22" extrusionOk="0">
                  <a:moveTo>
                    <a:pt x="11" y="1"/>
                  </a:moveTo>
                  <a:cubicBezTo>
                    <a:pt x="1" y="1"/>
                    <a:pt x="1" y="22"/>
                    <a:pt x="1" y="22"/>
                  </a:cubicBezTo>
                  <a:cubicBezTo>
                    <a:pt x="6" y="17"/>
                    <a:pt x="11" y="14"/>
                    <a:pt x="15" y="14"/>
                  </a:cubicBezTo>
                  <a:cubicBezTo>
                    <a:pt x="19" y="14"/>
                    <a:pt x="22" y="17"/>
                    <a:pt x="22" y="22"/>
                  </a:cubicBezTo>
                  <a:lnTo>
                    <a:pt x="22" y="11"/>
                  </a:lnTo>
                  <a:cubicBezTo>
                    <a:pt x="22" y="11"/>
                    <a:pt x="32" y="1"/>
                    <a:pt x="11"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0"/>
            <p:cNvSpPr/>
            <p:nvPr/>
          </p:nvSpPr>
          <p:spPr>
            <a:xfrm>
              <a:off x="6440884" y="1202535"/>
              <a:ext cx="720" cy="514"/>
            </a:xfrm>
            <a:custGeom>
              <a:avLst/>
              <a:gdLst/>
              <a:ahLst/>
              <a:cxnLst/>
              <a:rect l="l" t="t" r="r" b="b"/>
              <a:pathLst>
                <a:path w="32" h="23" extrusionOk="0">
                  <a:moveTo>
                    <a:pt x="21" y="1"/>
                  </a:moveTo>
                  <a:cubicBezTo>
                    <a:pt x="0" y="12"/>
                    <a:pt x="11" y="22"/>
                    <a:pt x="11" y="22"/>
                  </a:cubicBezTo>
                  <a:cubicBezTo>
                    <a:pt x="11" y="22"/>
                    <a:pt x="21" y="12"/>
                    <a:pt x="32" y="12"/>
                  </a:cubicBezTo>
                  <a:cubicBezTo>
                    <a:pt x="32" y="12"/>
                    <a:pt x="32" y="1"/>
                    <a:pt x="21"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0"/>
            <p:cNvSpPr/>
            <p:nvPr/>
          </p:nvSpPr>
          <p:spPr>
            <a:xfrm>
              <a:off x="6440636" y="1202245"/>
              <a:ext cx="743" cy="313"/>
            </a:xfrm>
            <a:custGeom>
              <a:avLst/>
              <a:gdLst/>
              <a:ahLst/>
              <a:cxnLst/>
              <a:rect l="l" t="t" r="r" b="b"/>
              <a:pathLst>
                <a:path w="33" h="14" extrusionOk="0">
                  <a:moveTo>
                    <a:pt x="11" y="0"/>
                  </a:moveTo>
                  <a:cubicBezTo>
                    <a:pt x="1" y="0"/>
                    <a:pt x="1" y="14"/>
                    <a:pt x="1" y="14"/>
                  </a:cubicBezTo>
                  <a:cubicBezTo>
                    <a:pt x="6" y="9"/>
                    <a:pt x="9" y="6"/>
                    <a:pt x="11" y="6"/>
                  </a:cubicBezTo>
                  <a:cubicBezTo>
                    <a:pt x="14" y="6"/>
                    <a:pt x="17" y="9"/>
                    <a:pt x="22" y="14"/>
                  </a:cubicBezTo>
                  <a:cubicBezTo>
                    <a:pt x="22" y="14"/>
                    <a:pt x="32" y="3"/>
                    <a:pt x="22" y="3"/>
                  </a:cubicBezTo>
                  <a:cubicBezTo>
                    <a:pt x="18" y="1"/>
                    <a:pt x="14" y="0"/>
                    <a:pt x="11"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0"/>
            <p:cNvSpPr/>
            <p:nvPr/>
          </p:nvSpPr>
          <p:spPr>
            <a:xfrm>
              <a:off x="6440884" y="1202446"/>
              <a:ext cx="495" cy="603"/>
            </a:xfrm>
            <a:custGeom>
              <a:avLst/>
              <a:gdLst/>
              <a:ahLst/>
              <a:cxnLst/>
              <a:rect l="l" t="t" r="r" b="b"/>
              <a:pathLst>
                <a:path w="22" h="27" extrusionOk="0">
                  <a:moveTo>
                    <a:pt x="18" y="0"/>
                  </a:moveTo>
                  <a:cubicBezTo>
                    <a:pt x="17" y="0"/>
                    <a:pt x="14" y="1"/>
                    <a:pt x="11" y="5"/>
                  </a:cubicBezTo>
                  <a:cubicBezTo>
                    <a:pt x="1" y="5"/>
                    <a:pt x="0" y="22"/>
                    <a:pt x="0" y="26"/>
                  </a:cubicBezTo>
                  <a:lnTo>
                    <a:pt x="0" y="26"/>
                  </a:lnTo>
                  <a:cubicBezTo>
                    <a:pt x="1" y="15"/>
                    <a:pt x="11" y="5"/>
                    <a:pt x="21" y="5"/>
                  </a:cubicBezTo>
                  <a:cubicBezTo>
                    <a:pt x="21" y="5"/>
                    <a:pt x="21" y="0"/>
                    <a:pt x="18" y="0"/>
                  </a:cubicBezTo>
                  <a:close/>
                  <a:moveTo>
                    <a:pt x="0" y="26"/>
                  </a:moveTo>
                  <a:lnTo>
                    <a:pt x="0" y="26"/>
                  </a:lnTo>
                  <a:cubicBezTo>
                    <a:pt x="0" y="26"/>
                    <a:pt x="0" y="26"/>
                    <a:pt x="0" y="26"/>
                  </a:cubicBezTo>
                  <a:lnTo>
                    <a:pt x="0" y="26"/>
                  </a:lnTo>
                  <a:cubicBezTo>
                    <a:pt x="0" y="26"/>
                    <a:pt x="0" y="26"/>
                    <a:pt x="0" y="26"/>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0"/>
            <p:cNvSpPr/>
            <p:nvPr/>
          </p:nvSpPr>
          <p:spPr>
            <a:xfrm>
              <a:off x="6444439" y="1202714"/>
              <a:ext cx="405" cy="559"/>
            </a:xfrm>
            <a:custGeom>
              <a:avLst/>
              <a:gdLst/>
              <a:ahLst/>
              <a:cxnLst/>
              <a:rect l="l" t="t" r="r" b="b"/>
              <a:pathLst>
                <a:path w="18" h="25" extrusionOk="0">
                  <a:moveTo>
                    <a:pt x="15" y="1"/>
                  </a:moveTo>
                  <a:cubicBezTo>
                    <a:pt x="14" y="1"/>
                    <a:pt x="13" y="1"/>
                    <a:pt x="11" y="4"/>
                  </a:cubicBezTo>
                  <a:cubicBezTo>
                    <a:pt x="7" y="7"/>
                    <a:pt x="5" y="11"/>
                    <a:pt x="3" y="15"/>
                  </a:cubicBezTo>
                  <a:lnTo>
                    <a:pt x="3" y="15"/>
                  </a:lnTo>
                  <a:cubicBezTo>
                    <a:pt x="5" y="14"/>
                    <a:pt x="7" y="14"/>
                    <a:pt x="11" y="14"/>
                  </a:cubicBezTo>
                  <a:cubicBezTo>
                    <a:pt x="11" y="14"/>
                    <a:pt x="18" y="1"/>
                    <a:pt x="15" y="1"/>
                  </a:cubicBezTo>
                  <a:close/>
                  <a:moveTo>
                    <a:pt x="3" y="15"/>
                  </a:moveTo>
                  <a:cubicBezTo>
                    <a:pt x="1" y="16"/>
                    <a:pt x="1" y="18"/>
                    <a:pt x="1" y="25"/>
                  </a:cubicBezTo>
                  <a:cubicBezTo>
                    <a:pt x="1" y="25"/>
                    <a:pt x="1" y="20"/>
                    <a:pt x="3" y="15"/>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0"/>
            <p:cNvSpPr/>
            <p:nvPr/>
          </p:nvSpPr>
          <p:spPr>
            <a:xfrm>
              <a:off x="6443719" y="1202312"/>
              <a:ext cx="990" cy="246"/>
            </a:xfrm>
            <a:custGeom>
              <a:avLst/>
              <a:gdLst/>
              <a:ahLst/>
              <a:cxnLst/>
              <a:rect l="l" t="t" r="r" b="b"/>
              <a:pathLst>
                <a:path w="44" h="11" extrusionOk="0">
                  <a:moveTo>
                    <a:pt x="22" y="0"/>
                  </a:moveTo>
                  <a:cubicBezTo>
                    <a:pt x="1" y="0"/>
                    <a:pt x="1" y="11"/>
                    <a:pt x="1" y="11"/>
                  </a:cubicBezTo>
                  <a:lnTo>
                    <a:pt x="22" y="11"/>
                  </a:lnTo>
                  <a:cubicBezTo>
                    <a:pt x="22" y="11"/>
                    <a:pt x="43" y="0"/>
                    <a:pt x="22"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0"/>
            <p:cNvSpPr/>
            <p:nvPr/>
          </p:nvSpPr>
          <p:spPr>
            <a:xfrm>
              <a:off x="6444214" y="1202491"/>
              <a:ext cx="495" cy="559"/>
            </a:xfrm>
            <a:custGeom>
              <a:avLst/>
              <a:gdLst/>
              <a:ahLst/>
              <a:cxnLst/>
              <a:rect l="l" t="t" r="r" b="b"/>
              <a:pathLst>
                <a:path w="22" h="25" extrusionOk="0">
                  <a:moveTo>
                    <a:pt x="16" y="0"/>
                  </a:moveTo>
                  <a:cubicBezTo>
                    <a:pt x="14" y="0"/>
                    <a:pt x="13" y="1"/>
                    <a:pt x="11" y="3"/>
                  </a:cubicBezTo>
                  <a:cubicBezTo>
                    <a:pt x="4" y="10"/>
                    <a:pt x="1" y="17"/>
                    <a:pt x="0" y="21"/>
                  </a:cubicBezTo>
                  <a:lnTo>
                    <a:pt x="0" y="21"/>
                  </a:lnTo>
                  <a:cubicBezTo>
                    <a:pt x="3" y="14"/>
                    <a:pt x="12" y="14"/>
                    <a:pt x="21" y="14"/>
                  </a:cubicBezTo>
                  <a:cubicBezTo>
                    <a:pt x="21" y="14"/>
                    <a:pt x="21" y="0"/>
                    <a:pt x="16" y="0"/>
                  </a:cubicBezTo>
                  <a:close/>
                  <a:moveTo>
                    <a:pt x="0" y="21"/>
                  </a:moveTo>
                  <a:lnTo>
                    <a:pt x="0" y="21"/>
                  </a:lnTo>
                  <a:cubicBezTo>
                    <a:pt x="0" y="22"/>
                    <a:pt x="0" y="23"/>
                    <a:pt x="0" y="24"/>
                  </a:cubicBezTo>
                  <a:lnTo>
                    <a:pt x="0" y="24"/>
                  </a:lnTo>
                  <a:cubicBezTo>
                    <a:pt x="0" y="24"/>
                    <a:pt x="0" y="23"/>
                    <a:pt x="0" y="2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0"/>
            <p:cNvSpPr/>
            <p:nvPr/>
          </p:nvSpPr>
          <p:spPr>
            <a:xfrm>
              <a:off x="6435664" y="1199943"/>
              <a:ext cx="968" cy="492"/>
            </a:xfrm>
            <a:custGeom>
              <a:avLst/>
              <a:gdLst/>
              <a:ahLst/>
              <a:cxnLst/>
              <a:rect l="l" t="t" r="r" b="b"/>
              <a:pathLst>
                <a:path w="43" h="22" extrusionOk="0">
                  <a:moveTo>
                    <a:pt x="21" y="1"/>
                  </a:moveTo>
                  <a:cubicBezTo>
                    <a:pt x="0" y="1"/>
                    <a:pt x="0" y="11"/>
                    <a:pt x="0" y="11"/>
                  </a:cubicBezTo>
                  <a:lnTo>
                    <a:pt x="21" y="11"/>
                  </a:lnTo>
                  <a:lnTo>
                    <a:pt x="21" y="22"/>
                  </a:lnTo>
                  <a:cubicBezTo>
                    <a:pt x="21" y="22"/>
                    <a:pt x="42" y="11"/>
                    <a:pt x="21" y="1"/>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0"/>
            <p:cNvSpPr/>
            <p:nvPr/>
          </p:nvSpPr>
          <p:spPr>
            <a:xfrm>
              <a:off x="6435664" y="1199250"/>
              <a:ext cx="968" cy="492"/>
            </a:xfrm>
            <a:custGeom>
              <a:avLst/>
              <a:gdLst/>
              <a:ahLst/>
              <a:cxnLst/>
              <a:rect l="l" t="t" r="r" b="b"/>
              <a:pathLst>
                <a:path w="43" h="22" extrusionOk="0">
                  <a:moveTo>
                    <a:pt x="0" y="0"/>
                  </a:moveTo>
                  <a:cubicBezTo>
                    <a:pt x="11" y="0"/>
                    <a:pt x="11" y="11"/>
                    <a:pt x="21" y="21"/>
                  </a:cubicBezTo>
                  <a:cubicBezTo>
                    <a:pt x="21" y="21"/>
                    <a:pt x="42" y="21"/>
                    <a:pt x="21"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0"/>
            <p:cNvSpPr/>
            <p:nvPr/>
          </p:nvSpPr>
          <p:spPr>
            <a:xfrm>
              <a:off x="6435416" y="1199653"/>
              <a:ext cx="1215" cy="313"/>
            </a:xfrm>
            <a:custGeom>
              <a:avLst/>
              <a:gdLst/>
              <a:ahLst/>
              <a:cxnLst/>
              <a:rect l="l" t="t" r="r" b="b"/>
              <a:pathLst>
                <a:path w="54" h="14" extrusionOk="0">
                  <a:moveTo>
                    <a:pt x="17" y="0"/>
                  </a:moveTo>
                  <a:cubicBezTo>
                    <a:pt x="0" y="0"/>
                    <a:pt x="0" y="14"/>
                    <a:pt x="0" y="14"/>
                  </a:cubicBezTo>
                  <a:lnTo>
                    <a:pt x="32" y="14"/>
                  </a:lnTo>
                  <a:cubicBezTo>
                    <a:pt x="32" y="14"/>
                    <a:pt x="53" y="14"/>
                    <a:pt x="32" y="3"/>
                  </a:cubicBezTo>
                  <a:cubicBezTo>
                    <a:pt x="26" y="1"/>
                    <a:pt x="21" y="0"/>
                    <a:pt x="17"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0"/>
            <p:cNvSpPr/>
            <p:nvPr/>
          </p:nvSpPr>
          <p:spPr>
            <a:xfrm>
              <a:off x="6435664" y="1199005"/>
              <a:ext cx="9990" cy="4268"/>
            </a:xfrm>
            <a:custGeom>
              <a:avLst/>
              <a:gdLst/>
              <a:ahLst/>
              <a:cxnLst/>
              <a:rect l="l" t="t" r="r" b="b"/>
              <a:pathLst>
                <a:path w="444" h="191" extrusionOk="0">
                  <a:moveTo>
                    <a:pt x="327" y="11"/>
                  </a:moveTo>
                  <a:lnTo>
                    <a:pt x="327" y="11"/>
                  </a:lnTo>
                  <a:cubicBezTo>
                    <a:pt x="333" y="13"/>
                    <a:pt x="340" y="14"/>
                    <a:pt x="347" y="14"/>
                  </a:cubicBezTo>
                  <a:cubicBezTo>
                    <a:pt x="354" y="14"/>
                    <a:pt x="361" y="13"/>
                    <a:pt x="369" y="11"/>
                  </a:cubicBezTo>
                  <a:close/>
                  <a:moveTo>
                    <a:pt x="11" y="1"/>
                  </a:moveTo>
                  <a:lnTo>
                    <a:pt x="0" y="43"/>
                  </a:lnTo>
                  <a:cubicBezTo>
                    <a:pt x="11" y="64"/>
                    <a:pt x="32" y="85"/>
                    <a:pt x="53" y="96"/>
                  </a:cubicBezTo>
                  <a:cubicBezTo>
                    <a:pt x="74" y="106"/>
                    <a:pt x="95" y="117"/>
                    <a:pt x="106" y="127"/>
                  </a:cubicBezTo>
                  <a:cubicBezTo>
                    <a:pt x="106" y="127"/>
                    <a:pt x="96" y="132"/>
                    <a:pt x="84" y="132"/>
                  </a:cubicBezTo>
                  <a:cubicBezTo>
                    <a:pt x="77" y="132"/>
                    <a:pt x="70" y="131"/>
                    <a:pt x="63" y="127"/>
                  </a:cubicBezTo>
                  <a:cubicBezTo>
                    <a:pt x="42" y="117"/>
                    <a:pt x="21" y="96"/>
                    <a:pt x="11" y="96"/>
                  </a:cubicBezTo>
                  <a:lnTo>
                    <a:pt x="11" y="96"/>
                  </a:lnTo>
                  <a:lnTo>
                    <a:pt x="21" y="127"/>
                  </a:lnTo>
                  <a:cubicBezTo>
                    <a:pt x="44" y="143"/>
                    <a:pt x="73" y="153"/>
                    <a:pt x="99" y="153"/>
                  </a:cubicBezTo>
                  <a:cubicBezTo>
                    <a:pt x="109" y="153"/>
                    <a:pt x="118" y="151"/>
                    <a:pt x="127" y="148"/>
                  </a:cubicBezTo>
                  <a:cubicBezTo>
                    <a:pt x="148" y="148"/>
                    <a:pt x="158" y="138"/>
                    <a:pt x="158" y="127"/>
                  </a:cubicBezTo>
                  <a:lnTo>
                    <a:pt x="211" y="117"/>
                  </a:lnTo>
                  <a:cubicBezTo>
                    <a:pt x="216" y="111"/>
                    <a:pt x="224" y="109"/>
                    <a:pt x="232" y="109"/>
                  </a:cubicBezTo>
                  <a:cubicBezTo>
                    <a:pt x="240" y="109"/>
                    <a:pt x="248" y="111"/>
                    <a:pt x="253" y="117"/>
                  </a:cubicBezTo>
                  <a:cubicBezTo>
                    <a:pt x="253" y="117"/>
                    <a:pt x="264" y="127"/>
                    <a:pt x="296" y="138"/>
                  </a:cubicBezTo>
                  <a:cubicBezTo>
                    <a:pt x="296" y="138"/>
                    <a:pt x="306" y="148"/>
                    <a:pt x="274" y="148"/>
                  </a:cubicBezTo>
                  <a:cubicBezTo>
                    <a:pt x="253" y="138"/>
                    <a:pt x="243" y="138"/>
                    <a:pt x="232" y="138"/>
                  </a:cubicBezTo>
                  <a:lnTo>
                    <a:pt x="243" y="170"/>
                  </a:lnTo>
                  <a:cubicBezTo>
                    <a:pt x="253" y="164"/>
                    <a:pt x="267" y="162"/>
                    <a:pt x="280" y="162"/>
                  </a:cubicBezTo>
                  <a:cubicBezTo>
                    <a:pt x="293" y="162"/>
                    <a:pt x="306" y="164"/>
                    <a:pt x="317" y="170"/>
                  </a:cubicBezTo>
                  <a:lnTo>
                    <a:pt x="327" y="170"/>
                  </a:lnTo>
                  <a:lnTo>
                    <a:pt x="327" y="148"/>
                  </a:lnTo>
                  <a:cubicBezTo>
                    <a:pt x="327" y="138"/>
                    <a:pt x="327" y="138"/>
                    <a:pt x="327" y="127"/>
                  </a:cubicBezTo>
                  <a:lnTo>
                    <a:pt x="401" y="127"/>
                  </a:lnTo>
                  <a:cubicBezTo>
                    <a:pt x="422" y="127"/>
                    <a:pt x="433" y="138"/>
                    <a:pt x="422" y="159"/>
                  </a:cubicBezTo>
                  <a:lnTo>
                    <a:pt x="380" y="159"/>
                  </a:lnTo>
                  <a:lnTo>
                    <a:pt x="391" y="191"/>
                  </a:lnTo>
                  <a:cubicBezTo>
                    <a:pt x="401" y="180"/>
                    <a:pt x="401" y="180"/>
                    <a:pt x="412" y="180"/>
                  </a:cubicBezTo>
                  <a:cubicBezTo>
                    <a:pt x="412" y="175"/>
                    <a:pt x="420" y="175"/>
                    <a:pt x="428" y="175"/>
                  </a:cubicBezTo>
                  <a:cubicBezTo>
                    <a:pt x="435" y="175"/>
                    <a:pt x="443" y="175"/>
                    <a:pt x="443" y="170"/>
                  </a:cubicBezTo>
                  <a:lnTo>
                    <a:pt x="443" y="106"/>
                  </a:lnTo>
                  <a:lnTo>
                    <a:pt x="369" y="106"/>
                  </a:lnTo>
                  <a:lnTo>
                    <a:pt x="369" y="96"/>
                  </a:lnTo>
                  <a:cubicBezTo>
                    <a:pt x="380" y="96"/>
                    <a:pt x="412" y="85"/>
                    <a:pt x="412" y="64"/>
                  </a:cubicBezTo>
                  <a:cubicBezTo>
                    <a:pt x="412" y="43"/>
                    <a:pt x="391" y="32"/>
                    <a:pt x="369" y="32"/>
                  </a:cubicBezTo>
                  <a:cubicBezTo>
                    <a:pt x="338" y="43"/>
                    <a:pt x="296" y="43"/>
                    <a:pt x="264" y="43"/>
                  </a:cubicBezTo>
                  <a:cubicBezTo>
                    <a:pt x="232" y="43"/>
                    <a:pt x="232" y="11"/>
                    <a:pt x="285" y="11"/>
                  </a:cubicBezTo>
                  <a:lnTo>
                    <a:pt x="327" y="11"/>
                  </a:lnTo>
                  <a:cubicBezTo>
                    <a:pt x="312" y="7"/>
                    <a:pt x="298" y="1"/>
                    <a:pt x="274" y="1"/>
                  </a:cubicBezTo>
                  <a:cubicBezTo>
                    <a:pt x="232" y="1"/>
                    <a:pt x="222" y="32"/>
                    <a:pt x="232" y="53"/>
                  </a:cubicBezTo>
                  <a:cubicBezTo>
                    <a:pt x="239" y="57"/>
                    <a:pt x="252" y="58"/>
                    <a:pt x="267" y="58"/>
                  </a:cubicBezTo>
                  <a:cubicBezTo>
                    <a:pt x="297" y="58"/>
                    <a:pt x="334" y="53"/>
                    <a:pt x="348" y="53"/>
                  </a:cubicBezTo>
                  <a:cubicBezTo>
                    <a:pt x="369" y="53"/>
                    <a:pt x="391" y="53"/>
                    <a:pt x="391" y="64"/>
                  </a:cubicBezTo>
                  <a:cubicBezTo>
                    <a:pt x="391" y="75"/>
                    <a:pt x="359" y="75"/>
                    <a:pt x="338" y="75"/>
                  </a:cubicBezTo>
                  <a:cubicBezTo>
                    <a:pt x="317" y="75"/>
                    <a:pt x="253" y="85"/>
                    <a:pt x="211" y="85"/>
                  </a:cubicBezTo>
                  <a:cubicBezTo>
                    <a:pt x="158" y="85"/>
                    <a:pt x="158" y="75"/>
                    <a:pt x="148" y="64"/>
                  </a:cubicBezTo>
                  <a:cubicBezTo>
                    <a:pt x="158" y="53"/>
                    <a:pt x="158" y="53"/>
                    <a:pt x="148" y="53"/>
                  </a:cubicBezTo>
                  <a:cubicBezTo>
                    <a:pt x="158" y="43"/>
                    <a:pt x="158" y="43"/>
                    <a:pt x="148" y="43"/>
                  </a:cubicBezTo>
                  <a:cubicBezTo>
                    <a:pt x="158" y="43"/>
                    <a:pt x="158" y="32"/>
                    <a:pt x="158" y="32"/>
                  </a:cubicBezTo>
                  <a:cubicBezTo>
                    <a:pt x="148" y="32"/>
                    <a:pt x="137" y="32"/>
                    <a:pt x="116" y="22"/>
                  </a:cubicBezTo>
                  <a:cubicBezTo>
                    <a:pt x="106" y="32"/>
                    <a:pt x="95" y="32"/>
                    <a:pt x="74" y="32"/>
                  </a:cubicBezTo>
                  <a:cubicBezTo>
                    <a:pt x="84" y="32"/>
                    <a:pt x="84" y="43"/>
                    <a:pt x="84" y="43"/>
                  </a:cubicBezTo>
                  <a:lnTo>
                    <a:pt x="84" y="53"/>
                  </a:lnTo>
                  <a:cubicBezTo>
                    <a:pt x="84" y="53"/>
                    <a:pt x="95" y="64"/>
                    <a:pt x="95" y="75"/>
                  </a:cubicBezTo>
                  <a:cubicBezTo>
                    <a:pt x="95" y="75"/>
                    <a:pt x="95" y="75"/>
                    <a:pt x="95" y="85"/>
                  </a:cubicBezTo>
                  <a:cubicBezTo>
                    <a:pt x="74" y="75"/>
                    <a:pt x="53" y="64"/>
                    <a:pt x="42" y="43"/>
                  </a:cubicBezTo>
                  <a:cubicBezTo>
                    <a:pt x="32" y="32"/>
                    <a:pt x="32" y="1"/>
                    <a:pt x="1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0"/>
            <p:cNvSpPr/>
            <p:nvPr/>
          </p:nvSpPr>
          <p:spPr>
            <a:xfrm>
              <a:off x="6438026" y="1200658"/>
              <a:ext cx="270" cy="22"/>
            </a:xfrm>
            <a:custGeom>
              <a:avLst/>
              <a:gdLst/>
              <a:ahLst/>
              <a:cxnLst/>
              <a:rect l="l" t="t" r="r" b="b"/>
              <a:pathLst>
                <a:path w="12" h="1" extrusionOk="0">
                  <a:moveTo>
                    <a:pt x="1" y="1"/>
                  </a:moveTo>
                  <a:lnTo>
                    <a:pt x="1" y="1"/>
                  </a:lnTo>
                  <a:lnTo>
                    <a:pt x="1" y="1"/>
                  </a:lnTo>
                  <a:lnTo>
                    <a:pt x="11" y="1"/>
                  </a:lnTo>
                  <a:lnTo>
                    <a:pt x="11" y="1"/>
                  </a:lnTo>
                  <a:lnTo>
                    <a:pt x="11" y="1"/>
                  </a:lnTo>
                  <a:close/>
                  <a:moveTo>
                    <a:pt x="1" y="1"/>
                  </a:move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0"/>
            <p:cNvSpPr/>
            <p:nvPr/>
          </p:nvSpPr>
          <p:spPr>
            <a:xfrm>
              <a:off x="6438499" y="1200904"/>
              <a:ext cx="22" cy="492"/>
            </a:xfrm>
            <a:custGeom>
              <a:avLst/>
              <a:gdLst/>
              <a:ahLst/>
              <a:cxnLst/>
              <a:rect l="l" t="t" r="r" b="b"/>
              <a:pathLst>
                <a:path w="1" h="22" extrusionOk="0">
                  <a:moveTo>
                    <a:pt x="1" y="0"/>
                  </a:moveTo>
                  <a:lnTo>
                    <a:pt x="1" y="0"/>
                  </a:lnTo>
                  <a:lnTo>
                    <a:pt x="1" y="21"/>
                  </a:lnTo>
                  <a:lnTo>
                    <a:pt x="1" y="11"/>
                  </a:lnTo>
                  <a:close/>
                  <a:moveTo>
                    <a:pt x="1" y="0"/>
                  </a:move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3" name="Google Shape;1753;p70"/>
          <p:cNvGrpSpPr/>
          <p:nvPr/>
        </p:nvGrpSpPr>
        <p:grpSpPr>
          <a:xfrm>
            <a:off x="5926916" y="1159852"/>
            <a:ext cx="196920" cy="128342"/>
            <a:chOff x="5926916" y="1159852"/>
            <a:chExt cx="196920" cy="128342"/>
          </a:xfrm>
        </p:grpSpPr>
        <p:sp>
          <p:nvSpPr>
            <p:cNvPr id="1754" name="Google Shape;1754;p70"/>
            <p:cNvSpPr/>
            <p:nvPr/>
          </p:nvSpPr>
          <p:spPr>
            <a:xfrm>
              <a:off x="5926916" y="1159852"/>
              <a:ext cx="196920" cy="42952"/>
            </a:xfrm>
            <a:custGeom>
              <a:avLst/>
              <a:gdLst/>
              <a:ahLst/>
              <a:cxnLst/>
              <a:rect l="l" t="t" r="r" b="b"/>
              <a:pathLst>
                <a:path w="8752" h="1922" extrusionOk="0">
                  <a:moveTo>
                    <a:pt x="8087" y="0"/>
                  </a:moveTo>
                  <a:lnTo>
                    <a:pt x="8087" y="11"/>
                  </a:lnTo>
                  <a:lnTo>
                    <a:pt x="655" y="11"/>
                  </a:lnTo>
                  <a:cubicBezTo>
                    <a:pt x="297" y="11"/>
                    <a:pt x="1" y="307"/>
                    <a:pt x="1" y="676"/>
                  </a:cubicBezTo>
                  <a:lnTo>
                    <a:pt x="1" y="1922"/>
                  </a:lnTo>
                  <a:lnTo>
                    <a:pt x="8752" y="1922"/>
                  </a:lnTo>
                  <a:lnTo>
                    <a:pt x="8752" y="665"/>
                  </a:lnTo>
                  <a:cubicBezTo>
                    <a:pt x="8752" y="296"/>
                    <a:pt x="8456" y="0"/>
                    <a:pt x="8087" y="0"/>
                  </a:cubicBez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0"/>
            <p:cNvSpPr/>
            <p:nvPr/>
          </p:nvSpPr>
          <p:spPr>
            <a:xfrm>
              <a:off x="5927164" y="1245242"/>
              <a:ext cx="196672" cy="42952"/>
            </a:xfrm>
            <a:custGeom>
              <a:avLst/>
              <a:gdLst/>
              <a:ahLst/>
              <a:cxnLst/>
              <a:rect l="l" t="t" r="r" b="b"/>
              <a:pathLst>
                <a:path w="8741" h="1922" extrusionOk="0">
                  <a:moveTo>
                    <a:pt x="1" y="1"/>
                  </a:moveTo>
                  <a:lnTo>
                    <a:pt x="1" y="1257"/>
                  </a:lnTo>
                  <a:cubicBezTo>
                    <a:pt x="1" y="1626"/>
                    <a:pt x="296" y="1922"/>
                    <a:pt x="655" y="1922"/>
                  </a:cubicBezTo>
                  <a:lnTo>
                    <a:pt x="8076" y="1922"/>
                  </a:lnTo>
                  <a:cubicBezTo>
                    <a:pt x="8445" y="1922"/>
                    <a:pt x="8741" y="1626"/>
                    <a:pt x="8741" y="1257"/>
                  </a:cubicBezTo>
                  <a:lnTo>
                    <a:pt x="8741"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0"/>
            <p:cNvSpPr/>
            <p:nvPr/>
          </p:nvSpPr>
          <p:spPr>
            <a:xfrm>
              <a:off x="5927164" y="1202781"/>
              <a:ext cx="196672" cy="42728"/>
            </a:xfrm>
            <a:custGeom>
              <a:avLst/>
              <a:gdLst/>
              <a:ahLst/>
              <a:cxnLst/>
              <a:rect l="l" t="t" r="r" b="b"/>
              <a:pathLst>
                <a:path w="8741" h="1912" extrusionOk="0">
                  <a:moveTo>
                    <a:pt x="1" y="1"/>
                  </a:moveTo>
                  <a:lnTo>
                    <a:pt x="1" y="1911"/>
                  </a:lnTo>
                  <a:lnTo>
                    <a:pt x="8741" y="1911"/>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0"/>
            <p:cNvSpPr/>
            <p:nvPr/>
          </p:nvSpPr>
          <p:spPr>
            <a:xfrm>
              <a:off x="6001054" y="1205865"/>
              <a:ext cx="42503" cy="36337"/>
            </a:xfrm>
            <a:custGeom>
              <a:avLst/>
              <a:gdLst/>
              <a:ahLst/>
              <a:cxnLst/>
              <a:rect l="l" t="t" r="r" b="b"/>
              <a:pathLst>
                <a:path w="1889" h="1626" extrusionOk="0">
                  <a:moveTo>
                    <a:pt x="1087" y="158"/>
                  </a:moveTo>
                  <a:cubicBezTo>
                    <a:pt x="1445" y="158"/>
                    <a:pt x="1741" y="454"/>
                    <a:pt x="1741" y="813"/>
                  </a:cubicBezTo>
                  <a:cubicBezTo>
                    <a:pt x="1741" y="1211"/>
                    <a:pt x="1419" y="1476"/>
                    <a:pt x="1080" y="1476"/>
                  </a:cubicBezTo>
                  <a:cubicBezTo>
                    <a:pt x="916" y="1476"/>
                    <a:pt x="749" y="1414"/>
                    <a:pt x="612" y="1277"/>
                  </a:cubicBezTo>
                  <a:cubicBezTo>
                    <a:pt x="200" y="865"/>
                    <a:pt x="495" y="158"/>
                    <a:pt x="1087" y="158"/>
                  </a:cubicBezTo>
                  <a:close/>
                  <a:moveTo>
                    <a:pt x="1071" y="1"/>
                  </a:moveTo>
                  <a:cubicBezTo>
                    <a:pt x="872" y="1"/>
                    <a:pt x="670" y="75"/>
                    <a:pt x="506" y="243"/>
                  </a:cubicBezTo>
                  <a:cubicBezTo>
                    <a:pt x="1" y="748"/>
                    <a:pt x="356" y="1621"/>
                    <a:pt x="1081" y="1625"/>
                  </a:cubicBezTo>
                  <a:lnTo>
                    <a:pt x="1081" y="1625"/>
                  </a:lnTo>
                  <a:cubicBezTo>
                    <a:pt x="1533" y="1623"/>
                    <a:pt x="1889" y="1265"/>
                    <a:pt x="1889" y="813"/>
                  </a:cubicBezTo>
                  <a:cubicBezTo>
                    <a:pt x="1889" y="327"/>
                    <a:pt x="1488" y="1"/>
                    <a:pt x="1071" y="1"/>
                  </a:cubicBezTo>
                  <a:close/>
                  <a:moveTo>
                    <a:pt x="1081" y="1625"/>
                  </a:moveTo>
                  <a:cubicBezTo>
                    <a:pt x="1079" y="1625"/>
                    <a:pt x="1078" y="1625"/>
                    <a:pt x="1076" y="1625"/>
                  </a:cubicBezTo>
                  <a:lnTo>
                    <a:pt x="1087" y="1625"/>
                  </a:lnTo>
                  <a:cubicBezTo>
                    <a:pt x="1085" y="1625"/>
                    <a:pt x="1083" y="1625"/>
                    <a:pt x="1081" y="1625"/>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0"/>
            <p:cNvSpPr/>
            <p:nvPr/>
          </p:nvSpPr>
          <p:spPr>
            <a:xfrm>
              <a:off x="6022631" y="1222090"/>
              <a:ext cx="4770" cy="4045"/>
            </a:xfrm>
            <a:custGeom>
              <a:avLst/>
              <a:gdLst/>
              <a:ahLst/>
              <a:cxnLst/>
              <a:rect l="l" t="t" r="r" b="b"/>
              <a:pathLst>
                <a:path w="212" h="181" extrusionOk="0">
                  <a:moveTo>
                    <a:pt x="141" y="0"/>
                  </a:moveTo>
                  <a:cubicBezTo>
                    <a:pt x="136" y="0"/>
                    <a:pt x="132" y="1"/>
                    <a:pt x="128" y="2"/>
                  </a:cubicBezTo>
                  <a:cubicBezTo>
                    <a:pt x="43" y="2"/>
                    <a:pt x="1" y="97"/>
                    <a:pt x="54" y="150"/>
                  </a:cubicBezTo>
                  <a:cubicBezTo>
                    <a:pt x="75" y="171"/>
                    <a:pt x="99" y="180"/>
                    <a:pt x="123" y="180"/>
                  </a:cubicBezTo>
                  <a:cubicBezTo>
                    <a:pt x="170" y="180"/>
                    <a:pt x="212" y="143"/>
                    <a:pt x="212" y="87"/>
                  </a:cubicBezTo>
                  <a:cubicBezTo>
                    <a:pt x="212" y="39"/>
                    <a:pt x="178" y="0"/>
                    <a:pt x="141"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0"/>
            <p:cNvSpPr/>
            <p:nvPr/>
          </p:nvSpPr>
          <p:spPr>
            <a:xfrm>
              <a:off x="6008861" y="1223296"/>
              <a:ext cx="16650" cy="1676"/>
            </a:xfrm>
            <a:custGeom>
              <a:avLst/>
              <a:gdLst/>
              <a:ahLst/>
              <a:cxnLst/>
              <a:rect l="l" t="t" r="r" b="b"/>
              <a:pathLst>
                <a:path w="740" h="75" extrusionOk="0">
                  <a:moveTo>
                    <a:pt x="507" y="1"/>
                  </a:moveTo>
                  <a:lnTo>
                    <a:pt x="1" y="22"/>
                  </a:lnTo>
                  <a:lnTo>
                    <a:pt x="1" y="43"/>
                  </a:lnTo>
                  <a:lnTo>
                    <a:pt x="507" y="75"/>
                  </a:lnTo>
                  <a:lnTo>
                    <a:pt x="740" y="43"/>
                  </a:lnTo>
                  <a:lnTo>
                    <a:pt x="740" y="22"/>
                  </a:lnTo>
                  <a:lnTo>
                    <a:pt x="507"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0"/>
            <p:cNvSpPr/>
            <p:nvPr/>
          </p:nvSpPr>
          <p:spPr>
            <a:xfrm>
              <a:off x="6025489" y="1223296"/>
              <a:ext cx="16403" cy="1676"/>
            </a:xfrm>
            <a:custGeom>
              <a:avLst/>
              <a:gdLst/>
              <a:ahLst/>
              <a:cxnLst/>
              <a:rect l="l" t="t" r="r" b="b"/>
              <a:pathLst>
                <a:path w="729" h="75" extrusionOk="0">
                  <a:moveTo>
                    <a:pt x="233" y="1"/>
                  </a:moveTo>
                  <a:lnTo>
                    <a:pt x="1" y="22"/>
                  </a:lnTo>
                  <a:lnTo>
                    <a:pt x="1" y="43"/>
                  </a:lnTo>
                  <a:lnTo>
                    <a:pt x="233" y="75"/>
                  </a:lnTo>
                  <a:lnTo>
                    <a:pt x="729" y="43"/>
                  </a:lnTo>
                  <a:lnTo>
                    <a:pt x="729" y="22"/>
                  </a:lnTo>
                  <a:lnTo>
                    <a:pt x="233"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0"/>
            <p:cNvSpPr/>
            <p:nvPr/>
          </p:nvSpPr>
          <p:spPr>
            <a:xfrm>
              <a:off x="6024544" y="1207742"/>
              <a:ext cx="1688" cy="16291"/>
            </a:xfrm>
            <a:custGeom>
              <a:avLst/>
              <a:gdLst/>
              <a:ahLst/>
              <a:cxnLst/>
              <a:rect l="l" t="t" r="r" b="b"/>
              <a:pathLst>
                <a:path w="75" h="729" extrusionOk="0">
                  <a:moveTo>
                    <a:pt x="21" y="0"/>
                  </a:moveTo>
                  <a:lnTo>
                    <a:pt x="0" y="496"/>
                  </a:lnTo>
                  <a:lnTo>
                    <a:pt x="21" y="729"/>
                  </a:lnTo>
                  <a:lnTo>
                    <a:pt x="53" y="729"/>
                  </a:lnTo>
                  <a:lnTo>
                    <a:pt x="74" y="496"/>
                  </a:lnTo>
                  <a:lnTo>
                    <a:pt x="53"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0"/>
            <p:cNvSpPr/>
            <p:nvPr/>
          </p:nvSpPr>
          <p:spPr>
            <a:xfrm>
              <a:off x="6024544" y="1224011"/>
              <a:ext cx="1688" cy="16537"/>
            </a:xfrm>
            <a:custGeom>
              <a:avLst/>
              <a:gdLst/>
              <a:ahLst/>
              <a:cxnLst/>
              <a:rect l="l" t="t" r="r" b="b"/>
              <a:pathLst>
                <a:path w="75" h="740" extrusionOk="0">
                  <a:moveTo>
                    <a:pt x="21" y="1"/>
                  </a:moveTo>
                  <a:lnTo>
                    <a:pt x="0" y="233"/>
                  </a:lnTo>
                  <a:lnTo>
                    <a:pt x="21" y="739"/>
                  </a:lnTo>
                  <a:lnTo>
                    <a:pt x="53" y="739"/>
                  </a:lnTo>
                  <a:lnTo>
                    <a:pt x="74" y="233"/>
                  </a:lnTo>
                  <a:lnTo>
                    <a:pt x="53"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0"/>
            <p:cNvSpPr/>
            <p:nvPr/>
          </p:nvSpPr>
          <p:spPr>
            <a:xfrm>
              <a:off x="6013609" y="1212212"/>
              <a:ext cx="12150" cy="12068"/>
            </a:xfrm>
            <a:custGeom>
              <a:avLst/>
              <a:gdLst/>
              <a:ahLst/>
              <a:cxnLst/>
              <a:rect l="l" t="t" r="r" b="b"/>
              <a:pathLst>
                <a:path w="540" h="540" extrusionOk="0">
                  <a:moveTo>
                    <a:pt x="11" y="1"/>
                  </a:moveTo>
                  <a:lnTo>
                    <a:pt x="1" y="22"/>
                  </a:lnTo>
                  <a:lnTo>
                    <a:pt x="328" y="391"/>
                  </a:lnTo>
                  <a:lnTo>
                    <a:pt x="518" y="539"/>
                  </a:lnTo>
                  <a:lnTo>
                    <a:pt x="539" y="518"/>
                  </a:lnTo>
                  <a:lnTo>
                    <a:pt x="391" y="339"/>
                  </a:lnTo>
                  <a:lnTo>
                    <a:pt x="1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0"/>
            <p:cNvSpPr/>
            <p:nvPr/>
          </p:nvSpPr>
          <p:spPr>
            <a:xfrm>
              <a:off x="6025241" y="1223766"/>
              <a:ext cx="12150" cy="12068"/>
            </a:xfrm>
            <a:custGeom>
              <a:avLst/>
              <a:gdLst/>
              <a:ahLst/>
              <a:cxnLst/>
              <a:rect l="l" t="t" r="r" b="b"/>
              <a:pathLst>
                <a:path w="540" h="540" extrusionOk="0">
                  <a:moveTo>
                    <a:pt x="22" y="1"/>
                  </a:moveTo>
                  <a:lnTo>
                    <a:pt x="1" y="22"/>
                  </a:lnTo>
                  <a:lnTo>
                    <a:pt x="149" y="202"/>
                  </a:lnTo>
                  <a:lnTo>
                    <a:pt x="518" y="539"/>
                  </a:lnTo>
                  <a:lnTo>
                    <a:pt x="539" y="529"/>
                  </a:lnTo>
                  <a:lnTo>
                    <a:pt x="202" y="149"/>
                  </a:lnTo>
                  <a:lnTo>
                    <a:pt x="22"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0"/>
            <p:cNvSpPr/>
            <p:nvPr/>
          </p:nvSpPr>
          <p:spPr>
            <a:xfrm>
              <a:off x="6025241" y="1212212"/>
              <a:ext cx="12150" cy="12068"/>
            </a:xfrm>
            <a:custGeom>
              <a:avLst/>
              <a:gdLst/>
              <a:ahLst/>
              <a:cxnLst/>
              <a:rect l="l" t="t" r="r" b="b"/>
              <a:pathLst>
                <a:path w="540" h="540" extrusionOk="0">
                  <a:moveTo>
                    <a:pt x="518" y="1"/>
                  </a:moveTo>
                  <a:lnTo>
                    <a:pt x="149" y="339"/>
                  </a:lnTo>
                  <a:lnTo>
                    <a:pt x="1" y="518"/>
                  </a:lnTo>
                  <a:lnTo>
                    <a:pt x="22" y="539"/>
                  </a:lnTo>
                  <a:lnTo>
                    <a:pt x="202" y="391"/>
                  </a:lnTo>
                  <a:lnTo>
                    <a:pt x="539" y="22"/>
                  </a:lnTo>
                  <a:lnTo>
                    <a:pt x="518"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0"/>
            <p:cNvSpPr/>
            <p:nvPr/>
          </p:nvSpPr>
          <p:spPr>
            <a:xfrm>
              <a:off x="6013609" y="1223766"/>
              <a:ext cx="12150" cy="12068"/>
            </a:xfrm>
            <a:custGeom>
              <a:avLst/>
              <a:gdLst/>
              <a:ahLst/>
              <a:cxnLst/>
              <a:rect l="l" t="t" r="r" b="b"/>
              <a:pathLst>
                <a:path w="540" h="540" extrusionOk="0">
                  <a:moveTo>
                    <a:pt x="518" y="1"/>
                  </a:moveTo>
                  <a:lnTo>
                    <a:pt x="328" y="149"/>
                  </a:lnTo>
                  <a:lnTo>
                    <a:pt x="1" y="518"/>
                  </a:lnTo>
                  <a:lnTo>
                    <a:pt x="11" y="539"/>
                  </a:lnTo>
                  <a:lnTo>
                    <a:pt x="391" y="202"/>
                  </a:lnTo>
                  <a:lnTo>
                    <a:pt x="539" y="22"/>
                  </a:lnTo>
                  <a:lnTo>
                    <a:pt x="518"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0"/>
            <p:cNvSpPr/>
            <p:nvPr/>
          </p:nvSpPr>
          <p:spPr>
            <a:xfrm>
              <a:off x="6010054" y="1223766"/>
              <a:ext cx="15457" cy="6883"/>
            </a:xfrm>
            <a:custGeom>
              <a:avLst/>
              <a:gdLst/>
              <a:ahLst/>
              <a:cxnLst/>
              <a:rect l="l" t="t" r="r" b="b"/>
              <a:pathLst>
                <a:path w="687" h="308" extrusionOk="0">
                  <a:moveTo>
                    <a:pt x="676" y="1"/>
                  </a:moveTo>
                  <a:lnTo>
                    <a:pt x="454" y="64"/>
                  </a:lnTo>
                  <a:lnTo>
                    <a:pt x="0" y="275"/>
                  </a:lnTo>
                  <a:lnTo>
                    <a:pt x="11" y="307"/>
                  </a:lnTo>
                  <a:lnTo>
                    <a:pt x="486" y="138"/>
                  </a:lnTo>
                  <a:lnTo>
                    <a:pt x="687" y="22"/>
                  </a:lnTo>
                  <a:lnTo>
                    <a:pt x="676"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0"/>
            <p:cNvSpPr/>
            <p:nvPr/>
          </p:nvSpPr>
          <p:spPr>
            <a:xfrm>
              <a:off x="6025241" y="1217397"/>
              <a:ext cx="15480" cy="6883"/>
            </a:xfrm>
            <a:custGeom>
              <a:avLst/>
              <a:gdLst/>
              <a:ahLst/>
              <a:cxnLst/>
              <a:rect l="l" t="t" r="r" b="b"/>
              <a:pathLst>
                <a:path w="688" h="308" extrusionOk="0">
                  <a:moveTo>
                    <a:pt x="677" y="1"/>
                  </a:moveTo>
                  <a:lnTo>
                    <a:pt x="212" y="170"/>
                  </a:lnTo>
                  <a:lnTo>
                    <a:pt x="1" y="286"/>
                  </a:lnTo>
                  <a:lnTo>
                    <a:pt x="12" y="307"/>
                  </a:lnTo>
                  <a:lnTo>
                    <a:pt x="233" y="244"/>
                  </a:lnTo>
                  <a:lnTo>
                    <a:pt x="687" y="33"/>
                  </a:lnTo>
                  <a:lnTo>
                    <a:pt x="677"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0"/>
            <p:cNvSpPr/>
            <p:nvPr/>
          </p:nvSpPr>
          <p:spPr>
            <a:xfrm>
              <a:off x="6018829" y="1208681"/>
              <a:ext cx="6930" cy="15599"/>
            </a:xfrm>
            <a:custGeom>
              <a:avLst/>
              <a:gdLst/>
              <a:ahLst/>
              <a:cxnLst/>
              <a:rect l="l" t="t" r="r" b="b"/>
              <a:pathLst>
                <a:path w="308" h="698" extrusionOk="0">
                  <a:moveTo>
                    <a:pt x="22" y="0"/>
                  </a:moveTo>
                  <a:lnTo>
                    <a:pt x="1" y="11"/>
                  </a:lnTo>
                  <a:lnTo>
                    <a:pt x="170" y="486"/>
                  </a:lnTo>
                  <a:lnTo>
                    <a:pt x="286" y="697"/>
                  </a:lnTo>
                  <a:lnTo>
                    <a:pt x="307" y="687"/>
                  </a:lnTo>
                  <a:lnTo>
                    <a:pt x="244" y="454"/>
                  </a:lnTo>
                  <a:lnTo>
                    <a:pt x="22"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0"/>
            <p:cNvSpPr/>
            <p:nvPr/>
          </p:nvSpPr>
          <p:spPr>
            <a:xfrm>
              <a:off x="6025241" y="1224011"/>
              <a:ext cx="6930" cy="15353"/>
            </a:xfrm>
            <a:custGeom>
              <a:avLst/>
              <a:gdLst/>
              <a:ahLst/>
              <a:cxnLst/>
              <a:rect l="l" t="t" r="r" b="b"/>
              <a:pathLst>
                <a:path w="308" h="687" extrusionOk="0">
                  <a:moveTo>
                    <a:pt x="22" y="1"/>
                  </a:moveTo>
                  <a:lnTo>
                    <a:pt x="1" y="11"/>
                  </a:lnTo>
                  <a:lnTo>
                    <a:pt x="64" y="233"/>
                  </a:lnTo>
                  <a:lnTo>
                    <a:pt x="275" y="687"/>
                  </a:lnTo>
                  <a:lnTo>
                    <a:pt x="307" y="676"/>
                  </a:lnTo>
                  <a:lnTo>
                    <a:pt x="128" y="201"/>
                  </a:lnTo>
                  <a:lnTo>
                    <a:pt x="22"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0"/>
            <p:cNvSpPr/>
            <p:nvPr/>
          </p:nvSpPr>
          <p:spPr>
            <a:xfrm>
              <a:off x="6010054" y="1217397"/>
              <a:ext cx="15457" cy="6883"/>
            </a:xfrm>
            <a:custGeom>
              <a:avLst/>
              <a:gdLst/>
              <a:ahLst/>
              <a:cxnLst/>
              <a:rect l="l" t="t" r="r" b="b"/>
              <a:pathLst>
                <a:path w="687" h="308" extrusionOk="0">
                  <a:moveTo>
                    <a:pt x="11" y="1"/>
                  </a:moveTo>
                  <a:lnTo>
                    <a:pt x="0" y="33"/>
                  </a:lnTo>
                  <a:lnTo>
                    <a:pt x="454" y="244"/>
                  </a:lnTo>
                  <a:lnTo>
                    <a:pt x="676" y="307"/>
                  </a:lnTo>
                  <a:lnTo>
                    <a:pt x="687" y="286"/>
                  </a:lnTo>
                  <a:lnTo>
                    <a:pt x="486" y="170"/>
                  </a:lnTo>
                  <a:lnTo>
                    <a:pt x="1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0"/>
            <p:cNvSpPr/>
            <p:nvPr/>
          </p:nvSpPr>
          <p:spPr>
            <a:xfrm>
              <a:off x="6025241" y="1223766"/>
              <a:ext cx="15705" cy="6883"/>
            </a:xfrm>
            <a:custGeom>
              <a:avLst/>
              <a:gdLst/>
              <a:ahLst/>
              <a:cxnLst/>
              <a:rect l="l" t="t" r="r" b="b"/>
              <a:pathLst>
                <a:path w="698" h="308" extrusionOk="0">
                  <a:moveTo>
                    <a:pt x="12" y="1"/>
                  </a:moveTo>
                  <a:lnTo>
                    <a:pt x="1" y="22"/>
                  </a:lnTo>
                  <a:lnTo>
                    <a:pt x="212" y="138"/>
                  </a:lnTo>
                  <a:lnTo>
                    <a:pt x="687" y="307"/>
                  </a:lnTo>
                  <a:lnTo>
                    <a:pt x="698" y="275"/>
                  </a:lnTo>
                  <a:lnTo>
                    <a:pt x="244" y="64"/>
                  </a:lnTo>
                  <a:lnTo>
                    <a:pt x="12"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0"/>
            <p:cNvSpPr/>
            <p:nvPr/>
          </p:nvSpPr>
          <p:spPr>
            <a:xfrm>
              <a:off x="6025241" y="1208681"/>
              <a:ext cx="6930" cy="15599"/>
            </a:xfrm>
            <a:custGeom>
              <a:avLst/>
              <a:gdLst/>
              <a:ahLst/>
              <a:cxnLst/>
              <a:rect l="l" t="t" r="r" b="b"/>
              <a:pathLst>
                <a:path w="308" h="698" extrusionOk="0">
                  <a:moveTo>
                    <a:pt x="275" y="0"/>
                  </a:moveTo>
                  <a:lnTo>
                    <a:pt x="64" y="454"/>
                  </a:lnTo>
                  <a:lnTo>
                    <a:pt x="1" y="687"/>
                  </a:lnTo>
                  <a:lnTo>
                    <a:pt x="22" y="697"/>
                  </a:lnTo>
                  <a:lnTo>
                    <a:pt x="128" y="486"/>
                  </a:lnTo>
                  <a:lnTo>
                    <a:pt x="307" y="11"/>
                  </a:lnTo>
                  <a:lnTo>
                    <a:pt x="275"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0"/>
            <p:cNvSpPr/>
            <p:nvPr/>
          </p:nvSpPr>
          <p:spPr>
            <a:xfrm>
              <a:off x="6018829" y="1224011"/>
              <a:ext cx="6930" cy="15353"/>
            </a:xfrm>
            <a:custGeom>
              <a:avLst/>
              <a:gdLst/>
              <a:ahLst/>
              <a:cxnLst/>
              <a:rect l="l" t="t" r="r" b="b"/>
              <a:pathLst>
                <a:path w="308" h="687" extrusionOk="0">
                  <a:moveTo>
                    <a:pt x="286" y="1"/>
                  </a:moveTo>
                  <a:lnTo>
                    <a:pt x="170" y="201"/>
                  </a:lnTo>
                  <a:lnTo>
                    <a:pt x="1" y="676"/>
                  </a:lnTo>
                  <a:lnTo>
                    <a:pt x="22" y="687"/>
                  </a:lnTo>
                  <a:lnTo>
                    <a:pt x="244" y="233"/>
                  </a:lnTo>
                  <a:lnTo>
                    <a:pt x="307" y="11"/>
                  </a:lnTo>
                  <a:lnTo>
                    <a:pt x="286"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0"/>
            <p:cNvSpPr/>
            <p:nvPr/>
          </p:nvSpPr>
          <p:spPr>
            <a:xfrm>
              <a:off x="6021686" y="1221419"/>
              <a:ext cx="6435" cy="5497"/>
            </a:xfrm>
            <a:custGeom>
              <a:avLst/>
              <a:gdLst/>
              <a:ahLst/>
              <a:cxnLst/>
              <a:rect l="l" t="t" r="r" b="b"/>
              <a:pathLst>
                <a:path w="286" h="246" extrusionOk="0">
                  <a:moveTo>
                    <a:pt x="170" y="0"/>
                  </a:moveTo>
                  <a:cubicBezTo>
                    <a:pt x="53" y="0"/>
                    <a:pt x="1" y="127"/>
                    <a:pt x="75" y="212"/>
                  </a:cubicBezTo>
                  <a:cubicBezTo>
                    <a:pt x="101" y="235"/>
                    <a:pt x="132" y="246"/>
                    <a:pt x="162" y="246"/>
                  </a:cubicBezTo>
                  <a:cubicBezTo>
                    <a:pt x="227" y="246"/>
                    <a:pt x="286" y="196"/>
                    <a:pt x="286" y="117"/>
                  </a:cubicBezTo>
                  <a:cubicBezTo>
                    <a:pt x="286" y="53"/>
                    <a:pt x="233" y="0"/>
                    <a:pt x="1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0"/>
            <p:cNvSpPr/>
            <p:nvPr/>
          </p:nvSpPr>
          <p:spPr>
            <a:xfrm>
              <a:off x="6023351" y="1222358"/>
              <a:ext cx="3825" cy="3330"/>
            </a:xfrm>
            <a:custGeom>
              <a:avLst/>
              <a:gdLst/>
              <a:ahLst/>
              <a:cxnLst/>
              <a:rect l="l" t="t" r="r" b="b"/>
              <a:pathLst>
                <a:path w="170" h="149" extrusionOk="0">
                  <a:moveTo>
                    <a:pt x="96" y="1"/>
                  </a:moveTo>
                  <a:cubicBezTo>
                    <a:pt x="1" y="11"/>
                    <a:pt x="1" y="138"/>
                    <a:pt x="96" y="148"/>
                  </a:cubicBezTo>
                  <a:cubicBezTo>
                    <a:pt x="138" y="148"/>
                    <a:pt x="169" y="117"/>
                    <a:pt x="169" y="75"/>
                  </a:cubicBezTo>
                  <a:cubicBezTo>
                    <a:pt x="169" y="32"/>
                    <a:pt x="138" y="1"/>
                    <a:pt x="9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70"/>
          <p:cNvGrpSpPr/>
          <p:nvPr/>
        </p:nvGrpSpPr>
        <p:grpSpPr>
          <a:xfrm>
            <a:off x="5511769" y="1159852"/>
            <a:ext cx="196920" cy="128342"/>
            <a:chOff x="5511769" y="1159852"/>
            <a:chExt cx="196920" cy="128342"/>
          </a:xfrm>
        </p:grpSpPr>
        <p:sp>
          <p:nvSpPr>
            <p:cNvPr id="1778" name="Google Shape;1778;p70"/>
            <p:cNvSpPr/>
            <p:nvPr/>
          </p:nvSpPr>
          <p:spPr>
            <a:xfrm>
              <a:off x="5511769" y="1159852"/>
              <a:ext cx="196447" cy="42952"/>
            </a:xfrm>
            <a:custGeom>
              <a:avLst/>
              <a:gdLst/>
              <a:ahLst/>
              <a:cxnLst/>
              <a:rect l="l" t="t" r="r" b="b"/>
              <a:pathLst>
                <a:path w="8731" h="1922" extrusionOk="0">
                  <a:moveTo>
                    <a:pt x="8076" y="0"/>
                  </a:moveTo>
                  <a:lnTo>
                    <a:pt x="8086" y="11"/>
                  </a:lnTo>
                  <a:lnTo>
                    <a:pt x="655" y="11"/>
                  </a:lnTo>
                  <a:cubicBezTo>
                    <a:pt x="296" y="11"/>
                    <a:pt x="1" y="307"/>
                    <a:pt x="1" y="676"/>
                  </a:cubicBezTo>
                  <a:lnTo>
                    <a:pt x="1" y="1922"/>
                  </a:lnTo>
                  <a:lnTo>
                    <a:pt x="8730" y="1922"/>
                  </a:lnTo>
                  <a:lnTo>
                    <a:pt x="8730" y="665"/>
                  </a:lnTo>
                  <a:cubicBezTo>
                    <a:pt x="8730" y="296"/>
                    <a:pt x="8435" y="0"/>
                    <a:pt x="807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0"/>
            <p:cNvSpPr/>
            <p:nvPr/>
          </p:nvSpPr>
          <p:spPr>
            <a:xfrm>
              <a:off x="5511769" y="1245242"/>
              <a:ext cx="196920" cy="42952"/>
            </a:xfrm>
            <a:custGeom>
              <a:avLst/>
              <a:gdLst/>
              <a:ahLst/>
              <a:cxnLst/>
              <a:rect l="l" t="t" r="r" b="b"/>
              <a:pathLst>
                <a:path w="8752" h="1922" extrusionOk="0">
                  <a:moveTo>
                    <a:pt x="1" y="1"/>
                  </a:moveTo>
                  <a:lnTo>
                    <a:pt x="1" y="1257"/>
                  </a:lnTo>
                  <a:cubicBezTo>
                    <a:pt x="1" y="1626"/>
                    <a:pt x="296" y="1922"/>
                    <a:pt x="666" y="1922"/>
                  </a:cubicBezTo>
                  <a:lnTo>
                    <a:pt x="8086" y="1922"/>
                  </a:lnTo>
                  <a:cubicBezTo>
                    <a:pt x="8456" y="1922"/>
                    <a:pt x="8751" y="1626"/>
                    <a:pt x="8751" y="1257"/>
                  </a:cubicBezTo>
                  <a:lnTo>
                    <a:pt x="874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0"/>
            <p:cNvSpPr/>
            <p:nvPr/>
          </p:nvSpPr>
          <p:spPr>
            <a:xfrm>
              <a:off x="5511769" y="1202781"/>
              <a:ext cx="196672" cy="42728"/>
            </a:xfrm>
            <a:custGeom>
              <a:avLst/>
              <a:gdLst/>
              <a:ahLst/>
              <a:cxnLst/>
              <a:rect l="l" t="t" r="r" b="b"/>
              <a:pathLst>
                <a:path w="8741" h="1912" extrusionOk="0">
                  <a:moveTo>
                    <a:pt x="1" y="1"/>
                  </a:moveTo>
                  <a:lnTo>
                    <a:pt x="1" y="1911"/>
                  </a:lnTo>
                  <a:lnTo>
                    <a:pt x="8741" y="1911"/>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0"/>
            <p:cNvSpPr/>
            <p:nvPr/>
          </p:nvSpPr>
          <p:spPr>
            <a:xfrm>
              <a:off x="5599181" y="1213821"/>
              <a:ext cx="21803" cy="19800"/>
            </a:xfrm>
            <a:custGeom>
              <a:avLst/>
              <a:gdLst/>
              <a:ahLst/>
              <a:cxnLst/>
              <a:rect l="l" t="t" r="r" b="b"/>
              <a:pathLst>
                <a:path w="969" h="886" extrusionOk="0">
                  <a:moveTo>
                    <a:pt x="486" y="0"/>
                  </a:moveTo>
                  <a:cubicBezTo>
                    <a:pt x="470" y="0"/>
                    <a:pt x="454" y="8"/>
                    <a:pt x="444" y="24"/>
                  </a:cubicBezTo>
                  <a:lnTo>
                    <a:pt x="359" y="309"/>
                  </a:lnTo>
                  <a:lnTo>
                    <a:pt x="53" y="309"/>
                  </a:lnTo>
                  <a:cubicBezTo>
                    <a:pt x="21" y="309"/>
                    <a:pt x="0" y="351"/>
                    <a:pt x="32" y="383"/>
                  </a:cubicBezTo>
                  <a:lnTo>
                    <a:pt x="275" y="552"/>
                  </a:lnTo>
                  <a:lnTo>
                    <a:pt x="180" y="837"/>
                  </a:lnTo>
                  <a:cubicBezTo>
                    <a:pt x="172" y="861"/>
                    <a:pt x="195" y="886"/>
                    <a:pt x="221" y="886"/>
                  </a:cubicBezTo>
                  <a:cubicBezTo>
                    <a:pt x="228" y="886"/>
                    <a:pt x="236" y="884"/>
                    <a:pt x="243" y="879"/>
                  </a:cubicBezTo>
                  <a:lnTo>
                    <a:pt x="486" y="710"/>
                  </a:lnTo>
                  <a:lnTo>
                    <a:pt x="729" y="879"/>
                  </a:lnTo>
                  <a:cubicBezTo>
                    <a:pt x="736" y="884"/>
                    <a:pt x="743" y="886"/>
                    <a:pt x="751" y="886"/>
                  </a:cubicBezTo>
                  <a:cubicBezTo>
                    <a:pt x="777" y="886"/>
                    <a:pt x="800" y="861"/>
                    <a:pt x="792" y="837"/>
                  </a:cubicBezTo>
                  <a:lnTo>
                    <a:pt x="697" y="552"/>
                  </a:lnTo>
                  <a:lnTo>
                    <a:pt x="940" y="383"/>
                  </a:lnTo>
                  <a:cubicBezTo>
                    <a:pt x="969" y="354"/>
                    <a:pt x="954" y="307"/>
                    <a:pt x="927" y="307"/>
                  </a:cubicBezTo>
                  <a:cubicBezTo>
                    <a:pt x="924" y="307"/>
                    <a:pt x="921" y="308"/>
                    <a:pt x="919" y="309"/>
                  </a:cubicBezTo>
                  <a:lnTo>
                    <a:pt x="623" y="309"/>
                  </a:lnTo>
                  <a:lnTo>
                    <a:pt x="528" y="24"/>
                  </a:lnTo>
                  <a:cubicBezTo>
                    <a:pt x="517" y="8"/>
                    <a:pt x="502" y="0"/>
                    <a:pt x="486"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0"/>
            <p:cNvSpPr/>
            <p:nvPr/>
          </p:nvSpPr>
          <p:spPr>
            <a:xfrm>
              <a:off x="5563069" y="1166467"/>
              <a:ext cx="18878" cy="23353"/>
            </a:xfrm>
            <a:custGeom>
              <a:avLst/>
              <a:gdLst/>
              <a:ahLst/>
              <a:cxnLst/>
              <a:rect l="l" t="t" r="r" b="b"/>
              <a:pathLst>
                <a:path w="839" h="1045" extrusionOk="0">
                  <a:moveTo>
                    <a:pt x="412" y="0"/>
                  </a:moveTo>
                  <a:cubicBezTo>
                    <a:pt x="391" y="11"/>
                    <a:pt x="381" y="42"/>
                    <a:pt x="381" y="63"/>
                  </a:cubicBezTo>
                  <a:cubicBezTo>
                    <a:pt x="423" y="201"/>
                    <a:pt x="434" y="338"/>
                    <a:pt x="434" y="475"/>
                  </a:cubicBezTo>
                  <a:lnTo>
                    <a:pt x="381" y="496"/>
                  </a:lnTo>
                  <a:lnTo>
                    <a:pt x="381" y="232"/>
                  </a:lnTo>
                  <a:cubicBezTo>
                    <a:pt x="370" y="158"/>
                    <a:pt x="315" y="121"/>
                    <a:pt x="259" y="121"/>
                  </a:cubicBezTo>
                  <a:cubicBezTo>
                    <a:pt x="204" y="121"/>
                    <a:pt x="149" y="158"/>
                    <a:pt x="138" y="232"/>
                  </a:cubicBezTo>
                  <a:lnTo>
                    <a:pt x="138" y="464"/>
                  </a:lnTo>
                  <a:lnTo>
                    <a:pt x="96" y="232"/>
                  </a:lnTo>
                  <a:cubicBezTo>
                    <a:pt x="85" y="201"/>
                    <a:pt x="64" y="190"/>
                    <a:pt x="43" y="190"/>
                  </a:cubicBezTo>
                  <a:cubicBezTo>
                    <a:pt x="11" y="201"/>
                    <a:pt x="1" y="222"/>
                    <a:pt x="1" y="253"/>
                  </a:cubicBezTo>
                  <a:lnTo>
                    <a:pt x="54" y="496"/>
                  </a:lnTo>
                  <a:cubicBezTo>
                    <a:pt x="64" y="570"/>
                    <a:pt x="106" y="591"/>
                    <a:pt x="149" y="591"/>
                  </a:cubicBezTo>
                  <a:cubicBezTo>
                    <a:pt x="201" y="591"/>
                    <a:pt x="244" y="549"/>
                    <a:pt x="244" y="496"/>
                  </a:cubicBezTo>
                  <a:lnTo>
                    <a:pt x="244" y="232"/>
                  </a:lnTo>
                  <a:cubicBezTo>
                    <a:pt x="244" y="216"/>
                    <a:pt x="257" y="208"/>
                    <a:pt x="270" y="208"/>
                  </a:cubicBezTo>
                  <a:cubicBezTo>
                    <a:pt x="283" y="208"/>
                    <a:pt x="296" y="216"/>
                    <a:pt x="296" y="232"/>
                  </a:cubicBezTo>
                  <a:lnTo>
                    <a:pt x="296" y="496"/>
                  </a:lnTo>
                  <a:cubicBezTo>
                    <a:pt x="296" y="528"/>
                    <a:pt x="307" y="559"/>
                    <a:pt x="328" y="570"/>
                  </a:cubicBezTo>
                  <a:cubicBezTo>
                    <a:pt x="349" y="581"/>
                    <a:pt x="370" y="591"/>
                    <a:pt x="391" y="591"/>
                  </a:cubicBezTo>
                  <a:lnTo>
                    <a:pt x="423" y="591"/>
                  </a:lnTo>
                  <a:lnTo>
                    <a:pt x="444" y="581"/>
                  </a:lnTo>
                  <a:lnTo>
                    <a:pt x="444" y="581"/>
                  </a:lnTo>
                  <a:cubicBezTo>
                    <a:pt x="444" y="792"/>
                    <a:pt x="434" y="992"/>
                    <a:pt x="434" y="992"/>
                  </a:cubicBezTo>
                  <a:cubicBezTo>
                    <a:pt x="434" y="1013"/>
                    <a:pt x="455" y="1045"/>
                    <a:pt x="476" y="1045"/>
                  </a:cubicBezTo>
                  <a:cubicBezTo>
                    <a:pt x="497" y="1045"/>
                    <a:pt x="518" y="1024"/>
                    <a:pt x="529" y="1003"/>
                  </a:cubicBezTo>
                  <a:cubicBezTo>
                    <a:pt x="529" y="982"/>
                    <a:pt x="539" y="771"/>
                    <a:pt x="539" y="538"/>
                  </a:cubicBezTo>
                  <a:lnTo>
                    <a:pt x="592" y="538"/>
                  </a:lnTo>
                  <a:cubicBezTo>
                    <a:pt x="613" y="551"/>
                    <a:pt x="635" y="557"/>
                    <a:pt x="657" y="557"/>
                  </a:cubicBezTo>
                  <a:cubicBezTo>
                    <a:pt x="690" y="557"/>
                    <a:pt x="721" y="543"/>
                    <a:pt x="740" y="517"/>
                  </a:cubicBezTo>
                  <a:lnTo>
                    <a:pt x="750" y="507"/>
                  </a:lnTo>
                  <a:cubicBezTo>
                    <a:pt x="792" y="464"/>
                    <a:pt x="803" y="412"/>
                    <a:pt x="782" y="359"/>
                  </a:cubicBezTo>
                  <a:lnTo>
                    <a:pt x="750" y="243"/>
                  </a:lnTo>
                  <a:lnTo>
                    <a:pt x="750" y="243"/>
                  </a:lnTo>
                  <a:cubicBezTo>
                    <a:pt x="756" y="245"/>
                    <a:pt x="762" y="246"/>
                    <a:pt x="767" y="246"/>
                  </a:cubicBezTo>
                  <a:cubicBezTo>
                    <a:pt x="811" y="246"/>
                    <a:pt x="838" y="176"/>
                    <a:pt x="782" y="148"/>
                  </a:cubicBezTo>
                  <a:lnTo>
                    <a:pt x="687" y="106"/>
                  </a:lnTo>
                  <a:cubicBezTo>
                    <a:pt x="676" y="100"/>
                    <a:pt x="668" y="98"/>
                    <a:pt x="661" y="98"/>
                  </a:cubicBezTo>
                  <a:cubicBezTo>
                    <a:pt x="653" y="98"/>
                    <a:pt x="645" y="100"/>
                    <a:pt x="634" y="106"/>
                  </a:cubicBezTo>
                  <a:cubicBezTo>
                    <a:pt x="624" y="116"/>
                    <a:pt x="613" y="137"/>
                    <a:pt x="624" y="158"/>
                  </a:cubicBezTo>
                  <a:lnTo>
                    <a:pt x="697" y="380"/>
                  </a:lnTo>
                  <a:cubicBezTo>
                    <a:pt x="708" y="401"/>
                    <a:pt x="697" y="422"/>
                    <a:pt x="687" y="433"/>
                  </a:cubicBezTo>
                  <a:lnTo>
                    <a:pt x="676" y="443"/>
                  </a:lnTo>
                  <a:cubicBezTo>
                    <a:pt x="666" y="454"/>
                    <a:pt x="645" y="454"/>
                    <a:pt x="634" y="454"/>
                  </a:cubicBezTo>
                  <a:cubicBezTo>
                    <a:pt x="616" y="442"/>
                    <a:pt x="593" y="436"/>
                    <a:pt x="572" y="436"/>
                  </a:cubicBezTo>
                  <a:cubicBezTo>
                    <a:pt x="557" y="436"/>
                    <a:pt x="542" y="439"/>
                    <a:pt x="529" y="443"/>
                  </a:cubicBezTo>
                  <a:cubicBezTo>
                    <a:pt x="529" y="306"/>
                    <a:pt x="507" y="169"/>
                    <a:pt x="476" y="32"/>
                  </a:cubicBezTo>
                  <a:cubicBezTo>
                    <a:pt x="465" y="11"/>
                    <a:pt x="444" y="0"/>
                    <a:pt x="41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0"/>
            <p:cNvSpPr/>
            <p:nvPr/>
          </p:nvSpPr>
          <p:spPr>
            <a:xfrm>
              <a:off x="5565094" y="1165573"/>
              <a:ext cx="2407" cy="3017"/>
            </a:xfrm>
            <a:custGeom>
              <a:avLst/>
              <a:gdLst/>
              <a:ahLst/>
              <a:cxnLst/>
              <a:rect l="l" t="t" r="r" b="b"/>
              <a:pathLst>
                <a:path w="107" h="135" extrusionOk="0">
                  <a:moveTo>
                    <a:pt x="53" y="0"/>
                  </a:moveTo>
                  <a:cubicBezTo>
                    <a:pt x="27" y="0"/>
                    <a:pt x="1" y="14"/>
                    <a:pt x="6" y="40"/>
                  </a:cubicBezTo>
                  <a:lnTo>
                    <a:pt x="6" y="93"/>
                  </a:lnTo>
                  <a:cubicBezTo>
                    <a:pt x="6" y="114"/>
                    <a:pt x="27" y="135"/>
                    <a:pt x="48" y="135"/>
                  </a:cubicBezTo>
                  <a:lnTo>
                    <a:pt x="59" y="135"/>
                  </a:lnTo>
                  <a:cubicBezTo>
                    <a:pt x="80" y="135"/>
                    <a:pt x="101" y="114"/>
                    <a:pt x="101" y="93"/>
                  </a:cubicBezTo>
                  <a:lnTo>
                    <a:pt x="101" y="40"/>
                  </a:lnTo>
                  <a:cubicBezTo>
                    <a:pt x="106" y="14"/>
                    <a:pt x="80" y="0"/>
                    <a:pt x="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0"/>
            <p:cNvSpPr/>
            <p:nvPr/>
          </p:nvSpPr>
          <p:spPr>
            <a:xfrm>
              <a:off x="5575421" y="1165506"/>
              <a:ext cx="4072" cy="2145"/>
            </a:xfrm>
            <a:custGeom>
              <a:avLst/>
              <a:gdLst/>
              <a:ahLst/>
              <a:cxnLst/>
              <a:rect l="l" t="t" r="r" b="b"/>
              <a:pathLst>
                <a:path w="181" h="96" extrusionOk="0">
                  <a:moveTo>
                    <a:pt x="64" y="1"/>
                  </a:moveTo>
                  <a:cubicBezTo>
                    <a:pt x="1" y="1"/>
                    <a:pt x="1" y="96"/>
                    <a:pt x="64" y="96"/>
                  </a:cubicBezTo>
                  <a:lnTo>
                    <a:pt x="117" y="96"/>
                  </a:lnTo>
                  <a:cubicBezTo>
                    <a:pt x="180" y="96"/>
                    <a:pt x="180" y="1"/>
                    <a:pt x="1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0"/>
            <p:cNvSpPr/>
            <p:nvPr/>
          </p:nvSpPr>
          <p:spPr>
            <a:xfrm>
              <a:off x="5563789" y="1181395"/>
              <a:ext cx="8393" cy="5140"/>
            </a:xfrm>
            <a:custGeom>
              <a:avLst/>
              <a:gdLst/>
              <a:ahLst/>
              <a:cxnLst/>
              <a:rect l="l" t="t" r="r" b="b"/>
              <a:pathLst>
                <a:path w="373" h="230" extrusionOk="0">
                  <a:moveTo>
                    <a:pt x="299" y="1"/>
                  </a:moveTo>
                  <a:cubicBezTo>
                    <a:pt x="291" y="1"/>
                    <a:pt x="283" y="3"/>
                    <a:pt x="275" y="8"/>
                  </a:cubicBezTo>
                  <a:lnTo>
                    <a:pt x="43" y="145"/>
                  </a:lnTo>
                  <a:cubicBezTo>
                    <a:pt x="0" y="166"/>
                    <a:pt x="11" y="229"/>
                    <a:pt x="64" y="229"/>
                  </a:cubicBezTo>
                  <a:lnTo>
                    <a:pt x="85" y="229"/>
                  </a:lnTo>
                  <a:lnTo>
                    <a:pt x="328" y="92"/>
                  </a:lnTo>
                  <a:cubicBezTo>
                    <a:pt x="372" y="65"/>
                    <a:pt x="341" y="1"/>
                    <a:pt x="29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0"/>
            <p:cNvSpPr/>
            <p:nvPr/>
          </p:nvSpPr>
          <p:spPr>
            <a:xfrm>
              <a:off x="5566871" y="1166467"/>
              <a:ext cx="26145" cy="31622"/>
            </a:xfrm>
            <a:custGeom>
              <a:avLst/>
              <a:gdLst/>
              <a:ahLst/>
              <a:cxnLst/>
              <a:rect l="l" t="t" r="r" b="b"/>
              <a:pathLst>
                <a:path w="1162" h="1415" extrusionOk="0">
                  <a:moveTo>
                    <a:pt x="560" y="739"/>
                  </a:moveTo>
                  <a:cubicBezTo>
                    <a:pt x="560" y="739"/>
                    <a:pt x="581" y="739"/>
                    <a:pt x="592" y="771"/>
                  </a:cubicBezTo>
                  <a:lnTo>
                    <a:pt x="592" y="781"/>
                  </a:lnTo>
                  <a:cubicBezTo>
                    <a:pt x="552" y="801"/>
                    <a:pt x="524" y="809"/>
                    <a:pt x="507" y="809"/>
                  </a:cubicBezTo>
                  <a:cubicBezTo>
                    <a:pt x="497" y="809"/>
                    <a:pt x="490" y="806"/>
                    <a:pt x="486" y="802"/>
                  </a:cubicBezTo>
                  <a:lnTo>
                    <a:pt x="497" y="802"/>
                  </a:lnTo>
                  <a:cubicBezTo>
                    <a:pt x="486" y="802"/>
                    <a:pt x="497" y="781"/>
                    <a:pt x="497" y="781"/>
                  </a:cubicBezTo>
                  <a:cubicBezTo>
                    <a:pt x="507" y="749"/>
                    <a:pt x="528" y="739"/>
                    <a:pt x="560" y="739"/>
                  </a:cubicBezTo>
                  <a:close/>
                  <a:moveTo>
                    <a:pt x="676" y="0"/>
                  </a:moveTo>
                  <a:cubicBezTo>
                    <a:pt x="655" y="0"/>
                    <a:pt x="634" y="32"/>
                    <a:pt x="634" y="53"/>
                  </a:cubicBezTo>
                  <a:cubicBezTo>
                    <a:pt x="634" y="53"/>
                    <a:pt x="666" y="433"/>
                    <a:pt x="676" y="718"/>
                  </a:cubicBezTo>
                  <a:cubicBezTo>
                    <a:pt x="655" y="676"/>
                    <a:pt x="613" y="644"/>
                    <a:pt x="571" y="644"/>
                  </a:cubicBezTo>
                  <a:cubicBezTo>
                    <a:pt x="563" y="643"/>
                    <a:pt x="556" y="642"/>
                    <a:pt x="548" y="642"/>
                  </a:cubicBezTo>
                  <a:cubicBezTo>
                    <a:pt x="484" y="642"/>
                    <a:pt x="430" y="683"/>
                    <a:pt x="402" y="749"/>
                  </a:cubicBezTo>
                  <a:cubicBezTo>
                    <a:pt x="381" y="792"/>
                    <a:pt x="391" y="855"/>
                    <a:pt x="433" y="887"/>
                  </a:cubicBezTo>
                  <a:cubicBezTo>
                    <a:pt x="458" y="899"/>
                    <a:pt x="487" y="904"/>
                    <a:pt x="516" y="904"/>
                  </a:cubicBezTo>
                  <a:cubicBezTo>
                    <a:pt x="538" y="904"/>
                    <a:pt x="559" y="902"/>
                    <a:pt x="581" y="897"/>
                  </a:cubicBezTo>
                  <a:lnTo>
                    <a:pt x="581" y="897"/>
                  </a:lnTo>
                  <a:cubicBezTo>
                    <a:pt x="560" y="950"/>
                    <a:pt x="539" y="992"/>
                    <a:pt x="507" y="1034"/>
                  </a:cubicBezTo>
                  <a:cubicBezTo>
                    <a:pt x="465" y="1087"/>
                    <a:pt x="412" y="1108"/>
                    <a:pt x="349" y="1119"/>
                  </a:cubicBezTo>
                  <a:cubicBezTo>
                    <a:pt x="317" y="1119"/>
                    <a:pt x="286" y="1098"/>
                    <a:pt x="265" y="1077"/>
                  </a:cubicBezTo>
                  <a:cubicBezTo>
                    <a:pt x="222" y="1024"/>
                    <a:pt x="201" y="961"/>
                    <a:pt x="212" y="908"/>
                  </a:cubicBezTo>
                  <a:cubicBezTo>
                    <a:pt x="212" y="876"/>
                    <a:pt x="191" y="855"/>
                    <a:pt x="159" y="855"/>
                  </a:cubicBezTo>
                  <a:cubicBezTo>
                    <a:pt x="138" y="855"/>
                    <a:pt x="117" y="866"/>
                    <a:pt x="117" y="897"/>
                  </a:cubicBezTo>
                  <a:cubicBezTo>
                    <a:pt x="106" y="982"/>
                    <a:pt x="138" y="1066"/>
                    <a:pt x="191" y="1140"/>
                  </a:cubicBezTo>
                  <a:cubicBezTo>
                    <a:pt x="222" y="1182"/>
                    <a:pt x="286" y="1203"/>
                    <a:pt x="349" y="1203"/>
                  </a:cubicBezTo>
                  <a:lnTo>
                    <a:pt x="360" y="1203"/>
                  </a:lnTo>
                  <a:cubicBezTo>
                    <a:pt x="444" y="1203"/>
                    <a:pt x="518" y="1161"/>
                    <a:pt x="571" y="1098"/>
                  </a:cubicBezTo>
                  <a:cubicBezTo>
                    <a:pt x="623" y="1024"/>
                    <a:pt x="666" y="939"/>
                    <a:pt x="676" y="855"/>
                  </a:cubicBezTo>
                  <a:lnTo>
                    <a:pt x="676" y="855"/>
                  </a:lnTo>
                  <a:cubicBezTo>
                    <a:pt x="676" y="1024"/>
                    <a:pt x="592" y="1182"/>
                    <a:pt x="455" y="1277"/>
                  </a:cubicBezTo>
                  <a:cubicBezTo>
                    <a:pt x="410" y="1303"/>
                    <a:pt x="361" y="1317"/>
                    <a:pt x="311" y="1317"/>
                  </a:cubicBezTo>
                  <a:cubicBezTo>
                    <a:pt x="278" y="1317"/>
                    <a:pt x="245" y="1311"/>
                    <a:pt x="212" y="1298"/>
                  </a:cubicBezTo>
                  <a:cubicBezTo>
                    <a:pt x="148" y="1256"/>
                    <a:pt x="106" y="1172"/>
                    <a:pt x="117" y="1098"/>
                  </a:cubicBezTo>
                  <a:cubicBezTo>
                    <a:pt x="117" y="1066"/>
                    <a:pt x="96" y="1045"/>
                    <a:pt x="75" y="1045"/>
                  </a:cubicBezTo>
                  <a:cubicBezTo>
                    <a:pt x="69" y="1043"/>
                    <a:pt x="64" y="1042"/>
                    <a:pt x="59" y="1042"/>
                  </a:cubicBezTo>
                  <a:cubicBezTo>
                    <a:pt x="36" y="1042"/>
                    <a:pt x="22" y="1061"/>
                    <a:pt x="22" y="1087"/>
                  </a:cubicBezTo>
                  <a:cubicBezTo>
                    <a:pt x="1" y="1203"/>
                    <a:pt x="64" y="1319"/>
                    <a:pt x="170" y="1383"/>
                  </a:cubicBezTo>
                  <a:cubicBezTo>
                    <a:pt x="222" y="1404"/>
                    <a:pt x="265" y="1414"/>
                    <a:pt x="317" y="1414"/>
                  </a:cubicBezTo>
                  <a:cubicBezTo>
                    <a:pt x="381" y="1414"/>
                    <a:pt x="444" y="1393"/>
                    <a:pt x="507" y="1362"/>
                  </a:cubicBezTo>
                  <a:cubicBezTo>
                    <a:pt x="666" y="1246"/>
                    <a:pt x="771" y="1056"/>
                    <a:pt x="771" y="855"/>
                  </a:cubicBezTo>
                  <a:lnTo>
                    <a:pt x="771" y="749"/>
                  </a:lnTo>
                  <a:lnTo>
                    <a:pt x="782" y="760"/>
                  </a:lnTo>
                  <a:cubicBezTo>
                    <a:pt x="782" y="771"/>
                    <a:pt x="792" y="792"/>
                    <a:pt x="803" y="802"/>
                  </a:cubicBezTo>
                  <a:cubicBezTo>
                    <a:pt x="813" y="823"/>
                    <a:pt x="845" y="834"/>
                    <a:pt x="877" y="834"/>
                  </a:cubicBezTo>
                  <a:cubicBezTo>
                    <a:pt x="919" y="834"/>
                    <a:pt x="951" y="813"/>
                    <a:pt x="982" y="781"/>
                  </a:cubicBezTo>
                  <a:cubicBezTo>
                    <a:pt x="998" y="786"/>
                    <a:pt x="1014" y="789"/>
                    <a:pt x="1029" y="789"/>
                  </a:cubicBezTo>
                  <a:cubicBezTo>
                    <a:pt x="1043" y="789"/>
                    <a:pt x="1056" y="786"/>
                    <a:pt x="1067" y="781"/>
                  </a:cubicBezTo>
                  <a:cubicBezTo>
                    <a:pt x="1130" y="749"/>
                    <a:pt x="1162" y="686"/>
                    <a:pt x="1151" y="612"/>
                  </a:cubicBezTo>
                  <a:cubicBezTo>
                    <a:pt x="1151" y="591"/>
                    <a:pt x="1130" y="570"/>
                    <a:pt x="1109" y="570"/>
                  </a:cubicBezTo>
                  <a:cubicBezTo>
                    <a:pt x="1077" y="570"/>
                    <a:pt x="1056" y="591"/>
                    <a:pt x="1056" y="623"/>
                  </a:cubicBezTo>
                  <a:cubicBezTo>
                    <a:pt x="1056" y="623"/>
                    <a:pt x="1056" y="676"/>
                    <a:pt x="1025" y="697"/>
                  </a:cubicBezTo>
                  <a:cubicBezTo>
                    <a:pt x="1025" y="686"/>
                    <a:pt x="1014" y="676"/>
                    <a:pt x="1014" y="654"/>
                  </a:cubicBezTo>
                  <a:cubicBezTo>
                    <a:pt x="1005" y="637"/>
                    <a:pt x="990" y="620"/>
                    <a:pt x="973" y="620"/>
                  </a:cubicBezTo>
                  <a:cubicBezTo>
                    <a:pt x="969" y="620"/>
                    <a:pt x="965" y="621"/>
                    <a:pt x="961" y="623"/>
                  </a:cubicBezTo>
                  <a:cubicBezTo>
                    <a:pt x="940" y="623"/>
                    <a:pt x="919" y="644"/>
                    <a:pt x="919" y="665"/>
                  </a:cubicBezTo>
                  <a:cubicBezTo>
                    <a:pt x="919" y="665"/>
                    <a:pt x="919" y="728"/>
                    <a:pt x="866" y="739"/>
                  </a:cubicBezTo>
                  <a:cubicBezTo>
                    <a:pt x="866" y="718"/>
                    <a:pt x="866" y="697"/>
                    <a:pt x="866" y="676"/>
                  </a:cubicBezTo>
                  <a:cubicBezTo>
                    <a:pt x="877" y="654"/>
                    <a:pt x="866" y="633"/>
                    <a:pt x="856" y="623"/>
                  </a:cubicBezTo>
                  <a:cubicBezTo>
                    <a:pt x="845" y="617"/>
                    <a:pt x="835" y="615"/>
                    <a:pt x="825" y="615"/>
                  </a:cubicBezTo>
                  <a:cubicBezTo>
                    <a:pt x="816" y="615"/>
                    <a:pt x="808" y="617"/>
                    <a:pt x="803" y="623"/>
                  </a:cubicBezTo>
                  <a:lnTo>
                    <a:pt x="771" y="644"/>
                  </a:lnTo>
                  <a:cubicBezTo>
                    <a:pt x="761" y="369"/>
                    <a:pt x="729" y="53"/>
                    <a:pt x="729" y="42"/>
                  </a:cubicBezTo>
                  <a:cubicBezTo>
                    <a:pt x="729" y="21"/>
                    <a:pt x="708" y="0"/>
                    <a:pt x="67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0"/>
            <p:cNvSpPr/>
            <p:nvPr/>
          </p:nvSpPr>
          <p:spPr>
            <a:xfrm>
              <a:off x="5562596" y="1189842"/>
              <a:ext cx="4770" cy="7308"/>
            </a:xfrm>
            <a:custGeom>
              <a:avLst/>
              <a:gdLst/>
              <a:ahLst/>
              <a:cxnLst/>
              <a:rect l="l" t="t" r="r" b="b"/>
              <a:pathLst>
                <a:path w="212" h="327" extrusionOk="0">
                  <a:moveTo>
                    <a:pt x="66" y="1"/>
                  </a:moveTo>
                  <a:cubicBezTo>
                    <a:pt x="48" y="1"/>
                    <a:pt x="30" y="10"/>
                    <a:pt x="22" y="31"/>
                  </a:cubicBezTo>
                  <a:cubicBezTo>
                    <a:pt x="1" y="105"/>
                    <a:pt x="1" y="178"/>
                    <a:pt x="22" y="252"/>
                  </a:cubicBezTo>
                  <a:cubicBezTo>
                    <a:pt x="43" y="316"/>
                    <a:pt x="75" y="326"/>
                    <a:pt x="106" y="326"/>
                  </a:cubicBezTo>
                  <a:cubicBezTo>
                    <a:pt x="138" y="326"/>
                    <a:pt x="180" y="295"/>
                    <a:pt x="201" y="263"/>
                  </a:cubicBezTo>
                  <a:cubicBezTo>
                    <a:pt x="212" y="242"/>
                    <a:pt x="201" y="210"/>
                    <a:pt x="180" y="200"/>
                  </a:cubicBezTo>
                  <a:lnTo>
                    <a:pt x="191" y="189"/>
                  </a:lnTo>
                  <a:cubicBezTo>
                    <a:pt x="185" y="186"/>
                    <a:pt x="179" y="185"/>
                    <a:pt x="172" y="185"/>
                  </a:cubicBezTo>
                  <a:cubicBezTo>
                    <a:pt x="154" y="185"/>
                    <a:pt x="135" y="195"/>
                    <a:pt x="127" y="210"/>
                  </a:cubicBezTo>
                  <a:lnTo>
                    <a:pt x="117" y="221"/>
                  </a:lnTo>
                  <a:cubicBezTo>
                    <a:pt x="106" y="168"/>
                    <a:pt x="106" y="115"/>
                    <a:pt x="117" y="62"/>
                  </a:cubicBezTo>
                  <a:cubicBezTo>
                    <a:pt x="123" y="24"/>
                    <a:pt x="94" y="1"/>
                    <a:pt x="6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0"/>
            <p:cNvSpPr/>
            <p:nvPr/>
          </p:nvSpPr>
          <p:spPr>
            <a:xfrm>
              <a:off x="5585164" y="1165461"/>
              <a:ext cx="8820" cy="9498"/>
            </a:xfrm>
            <a:custGeom>
              <a:avLst/>
              <a:gdLst/>
              <a:ahLst/>
              <a:cxnLst/>
              <a:rect l="l" t="t" r="r" b="b"/>
              <a:pathLst>
                <a:path w="392" h="425" extrusionOk="0">
                  <a:moveTo>
                    <a:pt x="264" y="98"/>
                  </a:moveTo>
                  <a:cubicBezTo>
                    <a:pt x="297" y="98"/>
                    <a:pt x="267" y="129"/>
                    <a:pt x="251" y="129"/>
                  </a:cubicBezTo>
                  <a:cubicBezTo>
                    <a:pt x="247" y="129"/>
                    <a:pt x="243" y="126"/>
                    <a:pt x="243" y="119"/>
                  </a:cubicBezTo>
                  <a:cubicBezTo>
                    <a:pt x="243" y="108"/>
                    <a:pt x="254" y="98"/>
                    <a:pt x="264" y="98"/>
                  </a:cubicBezTo>
                  <a:close/>
                  <a:moveTo>
                    <a:pt x="270" y="0"/>
                  </a:moveTo>
                  <a:cubicBezTo>
                    <a:pt x="209" y="0"/>
                    <a:pt x="148" y="40"/>
                    <a:pt x="148" y="119"/>
                  </a:cubicBezTo>
                  <a:cubicBezTo>
                    <a:pt x="148" y="151"/>
                    <a:pt x="169" y="182"/>
                    <a:pt x="190" y="203"/>
                  </a:cubicBezTo>
                  <a:lnTo>
                    <a:pt x="22" y="341"/>
                  </a:lnTo>
                  <a:cubicBezTo>
                    <a:pt x="0" y="351"/>
                    <a:pt x="0" y="383"/>
                    <a:pt x="22" y="404"/>
                  </a:cubicBezTo>
                  <a:cubicBezTo>
                    <a:pt x="22" y="414"/>
                    <a:pt x="43" y="425"/>
                    <a:pt x="53" y="425"/>
                  </a:cubicBezTo>
                  <a:cubicBezTo>
                    <a:pt x="64" y="425"/>
                    <a:pt x="74" y="425"/>
                    <a:pt x="85" y="414"/>
                  </a:cubicBezTo>
                  <a:lnTo>
                    <a:pt x="317" y="224"/>
                  </a:lnTo>
                  <a:lnTo>
                    <a:pt x="328" y="214"/>
                  </a:lnTo>
                  <a:cubicBezTo>
                    <a:pt x="370" y="193"/>
                    <a:pt x="391" y="161"/>
                    <a:pt x="391" y="119"/>
                  </a:cubicBezTo>
                  <a:cubicBezTo>
                    <a:pt x="391" y="40"/>
                    <a:pt x="330" y="0"/>
                    <a:pt x="2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0"/>
            <p:cNvSpPr/>
            <p:nvPr/>
          </p:nvSpPr>
          <p:spPr>
            <a:xfrm>
              <a:off x="5588246" y="1173908"/>
              <a:ext cx="4770" cy="4358"/>
            </a:xfrm>
            <a:custGeom>
              <a:avLst/>
              <a:gdLst/>
              <a:ahLst/>
              <a:cxnLst/>
              <a:rect l="l" t="t" r="r" b="b"/>
              <a:pathLst>
                <a:path w="212" h="195" extrusionOk="0">
                  <a:moveTo>
                    <a:pt x="63" y="1"/>
                  </a:moveTo>
                  <a:cubicBezTo>
                    <a:pt x="44" y="1"/>
                    <a:pt x="30" y="13"/>
                    <a:pt x="22" y="36"/>
                  </a:cubicBezTo>
                  <a:cubicBezTo>
                    <a:pt x="1" y="79"/>
                    <a:pt x="11" y="131"/>
                    <a:pt x="43" y="174"/>
                  </a:cubicBezTo>
                  <a:cubicBezTo>
                    <a:pt x="53" y="195"/>
                    <a:pt x="85" y="195"/>
                    <a:pt x="106" y="195"/>
                  </a:cubicBezTo>
                  <a:cubicBezTo>
                    <a:pt x="127" y="195"/>
                    <a:pt x="148" y="195"/>
                    <a:pt x="170" y="184"/>
                  </a:cubicBezTo>
                  <a:cubicBezTo>
                    <a:pt x="201" y="174"/>
                    <a:pt x="212" y="153"/>
                    <a:pt x="201" y="131"/>
                  </a:cubicBezTo>
                  <a:cubicBezTo>
                    <a:pt x="193" y="108"/>
                    <a:pt x="179" y="96"/>
                    <a:pt x="164" y="96"/>
                  </a:cubicBezTo>
                  <a:cubicBezTo>
                    <a:pt x="159" y="96"/>
                    <a:pt x="154" y="97"/>
                    <a:pt x="148" y="100"/>
                  </a:cubicBezTo>
                  <a:cubicBezTo>
                    <a:pt x="127" y="100"/>
                    <a:pt x="117" y="100"/>
                    <a:pt x="106" y="110"/>
                  </a:cubicBezTo>
                  <a:cubicBezTo>
                    <a:pt x="106" y="89"/>
                    <a:pt x="106" y="79"/>
                    <a:pt x="106" y="58"/>
                  </a:cubicBezTo>
                  <a:cubicBezTo>
                    <a:pt x="117" y="36"/>
                    <a:pt x="96" y="15"/>
                    <a:pt x="75" y="5"/>
                  </a:cubicBezTo>
                  <a:lnTo>
                    <a:pt x="85" y="5"/>
                  </a:lnTo>
                  <a:cubicBezTo>
                    <a:pt x="77" y="2"/>
                    <a:pt x="70" y="1"/>
                    <a:pt x="6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0"/>
            <p:cNvSpPr/>
            <p:nvPr/>
          </p:nvSpPr>
          <p:spPr>
            <a:xfrm>
              <a:off x="5601319" y="1165282"/>
              <a:ext cx="3105" cy="4268"/>
            </a:xfrm>
            <a:custGeom>
              <a:avLst/>
              <a:gdLst/>
              <a:ahLst/>
              <a:cxnLst/>
              <a:rect l="l" t="t" r="r" b="b"/>
              <a:pathLst>
                <a:path w="138" h="191" extrusionOk="0">
                  <a:moveTo>
                    <a:pt x="95" y="0"/>
                  </a:moveTo>
                  <a:cubicBezTo>
                    <a:pt x="74" y="0"/>
                    <a:pt x="42" y="11"/>
                    <a:pt x="32" y="32"/>
                  </a:cubicBezTo>
                  <a:lnTo>
                    <a:pt x="11" y="127"/>
                  </a:lnTo>
                  <a:cubicBezTo>
                    <a:pt x="0" y="159"/>
                    <a:pt x="11" y="180"/>
                    <a:pt x="42" y="190"/>
                  </a:cubicBezTo>
                  <a:lnTo>
                    <a:pt x="53" y="190"/>
                  </a:lnTo>
                  <a:cubicBezTo>
                    <a:pt x="74" y="190"/>
                    <a:pt x="95" y="180"/>
                    <a:pt x="95" y="159"/>
                  </a:cubicBezTo>
                  <a:lnTo>
                    <a:pt x="127" y="64"/>
                  </a:lnTo>
                  <a:cubicBezTo>
                    <a:pt x="137" y="42"/>
                    <a:pt x="116" y="11"/>
                    <a:pt x="9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0"/>
            <p:cNvSpPr/>
            <p:nvPr/>
          </p:nvSpPr>
          <p:spPr>
            <a:xfrm>
              <a:off x="5594659" y="1164098"/>
              <a:ext cx="3600" cy="5453"/>
            </a:xfrm>
            <a:custGeom>
              <a:avLst/>
              <a:gdLst/>
              <a:ahLst/>
              <a:cxnLst/>
              <a:rect l="l" t="t" r="r" b="b"/>
              <a:pathLst>
                <a:path w="160" h="244" extrusionOk="0">
                  <a:moveTo>
                    <a:pt x="96" y="0"/>
                  </a:moveTo>
                  <a:cubicBezTo>
                    <a:pt x="43" y="22"/>
                    <a:pt x="11" y="64"/>
                    <a:pt x="11" y="117"/>
                  </a:cubicBezTo>
                  <a:cubicBezTo>
                    <a:pt x="1" y="159"/>
                    <a:pt x="22" y="212"/>
                    <a:pt x="64" y="233"/>
                  </a:cubicBezTo>
                  <a:lnTo>
                    <a:pt x="64" y="243"/>
                  </a:lnTo>
                  <a:lnTo>
                    <a:pt x="85" y="243"/>
                  </a:lnTo>
                  <a:cubicBezTo>
                    <a:pt x="127" y="243"/>
                    <a:pt x="148" y="180"/>
                    <a:pt x="106" y="148"/>
                  </a:cubicBezTo>
                  <a:cubicBezTo>
                    <a:pt x="96" y="148"/>
                    <a:pt x="96" y="127"/>
                    <a:pt x="96" y="127"/>
                  </a:cubicBezTo>
                  <a:cubicBezTo>
                    <a:pt x="96" y="117"/>
                    <a:pt x="106" y="106"/>
                    <a:pt x="127" y="95"/>
                  </a:cubicBezTo>
                  <a:cubicBezTo>
                    <a:pt x="148" y="85"/>
                    <a:pt x="159" y="64"/>
                    <a:pt x="148" y="32"/>
                  </a:cubicBezTo>
                  <a:cubicBezTo>
                    <a:pt x="148" y="11"/>
                    <a:pt x="117" y="0"/>
                    <a:pt x="9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0"/>
            <p:cNvSpPr/>
            <p:nvPr/>
          </p:nvSpPr>
          <p:spPr>
            <a:xfrm>
              <a:off x="5586581" y="1186512"/>
              <a:ext cx="3128" cy="4201"/>
            </a:xfrm>
            <a:custGeom>
              <a:avLst/>
              <a:gdLst/>
              <a:ahLst/>
              <a:cxnLst/>
              <a:rect l="l" t="t" r="r" b="b"/>
              <a:pathLst>
                <a:path w="139" h="188" extrusionOk="0">
                  <a:moveTo>
                    <a:pt x="43" y="0"/>
                  </a:moveTo>
                  <a:cubicBezTo>
                    <a:pt x="22" y="0"/>
                    <a:pt x="1" y="21"/>
                    <a:pt x="1" y="53"/>
                  </a:cubicBezTo>
                  <a:cubicBezTo>
                    <a:pt x="1" y="74"/>
                    <a:pt x="11" y="95"/>
                    <a:pt x="32" y="95"/>
                  </a:cubicBezTo>
                  <a:cubicBezTo>
                    <a:pt x="43" y="116"/>
                    <a:pt x="43" y="127"/>
                    <a:pt x="43" y="148"/>
                  </a:cubicBezTo>
                  <a:cubicBezTo>
                    <a:pt x="48" y="174"/>
                    <a:pt x="69" y="188"/>
                    <a:pt x="91" y="188"/>
                  </a:cubicBezTo>
                  <a:cubicBezTo>
                    <a:pt x="112" y="188"/>
                    <a:pt x="133" y="174"/>
                    <a:pt x="138" y="148"/>
                  </a:cubicBezTo>
                  <a:cubicBezTo>
                    <a:pt x="138" y="0"/>
                    <a:pt x="43" y="0"/>
                    <a:pt x="4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0"/>
            <p:cNvSpPr/>
            <p:nvPr/>
          </p:nvSpPr>
          <p:spPr>
            <a:xfrm>
              <a:off x="5603366" y="1179071"/>
              <a:ext cx="5580" cy="3218"/>
            </a:xfrm>
            <a:custGeom>
              <a:avLst/>
              <a:gdLst/>
              <a:ahLst/>
              <a:cxnLst/>
              <a:rect l="l" t="t" r="r" b="b"/>
              <a:pathLst>
                <a:path w="248" h="144" extrusionOk="0">
                  <a:moveTo>
                    <a:pt x="198" y="1"/>
                  </a:moveTo>
                  <a:cubicBezTo>
                    <a:pt x="186" y="1"/>
                    <a:pt x="173" y="6"/>
                    <a:pt x="163" y="17"/>
                  </a:cubicBezTo>
                  <a:cubicBezTo>
                    <a:pt x="131" y="48"/>
                    <a:pt x="120" y="48"/>
                    <a:pt x="120" y="48"/>
                  </a:cubicBezTo>
                  <a:cubicBezTo>
                    <a:pt x="110" y="48"/>
                    <a:pt x="99" y="38"/>
                    <a:pt x="99" y="27"/>
                  </a:cubicBezTo>
                  <a:cubicBezTo>
                    <a:pt x="89" y="13"/>
                    <a:pt x="74" y="8"/>
                    <a:pt x="60" y="8"/>
                  </a:cubicBezTo>
                  <a:cubicBezTo>
                    <a:pt x="30" y="8"/>
                    <a:pt x="1" y="34"/>
                    <a:pt x="15" y="69"/>
                  </a:cubicBezTo>
                  <a:cubicBezTo>
                    <a:pt x="25" y="112"/>
                    <a:pt x="68" y="133"/>
                    <a:pt x="99" y="143"/>
                  </a:cubicBezTo>
                  <a:lnTo>
                    <a:pt x="120" y="143"/>
                  </a:lnTo>
                  <a:cubicBezTo>
                    <a:pt x="163" y="133"/>
                    <a:pt x="205" y="122"/>
                    <a:pt x="226" y="80"/>
                  </a:cubicBezTo>
                  <a:cubicBezTo>
                    <a:pt x="247" y="69"/>
                    <a:pt x="247" y="38"/>
                    <a:pt x="226" y="17"/>
                  </a:cubicBezTo>
                  <a:cubicBezTo>
                    <a:pt x="221" y="6"/>
                    <a:pt x="210" y="1"/>
                    <a:pt x="19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0"/>
            <p:cNvSpPr/>
            <p:nvPr/>
          </p:nvSpPr>
          <p:spPr>
            <a:xfrm>
              <a:off x="5621501" y="1174087"/>
              <a:ext cx="4545" cy="2995"/>
            </a:xfrm>
            <a:custGeom>
              <a:avLst/>
              <a:gdLst/>
              <a:ahLst/>
              <a:cxnLst/>
              <a:rect l="l" t="t" r="r" b="b"/>
              <a:pathLst>
                <a:path w="202" h="134" extrusionOk="0">
                  <a:moveTo>
                    <a:pt x="145" y="0"/>
                  </a:moveTo>
                  <a:cubicBezTo>
                    <a:pt x="131" y="0"/>
                    <a:pt x="118" y="6"/>
                    <a:pt x="106" y="18"/>
                  </a:cubicBezTo>
                  <a:lnTo>
                    <a:pt x="95" y="39"/>
                  </a:lnTo>
                  <a:lnTo>
                    <a:pt x="95" y="28"/>
                  </a:lnTo>
                  <a:cubicBezTo>
                    <a:pt x="88" y="13"/>
                    <a:pt x="74" y="3"/>
                    <a:pt x="59" y="3"/>
                  </a:cubicBezTo>
                  <a:cubicBezTo>
                    <a:pt x="54" y="3"/>
                    <a:pt x="48" y="5"/>
                    <a:pt x="43" y="7"/>
                  </a:cubicBezTo>
                  <a:cubicBezTo>
                    <a:pt x="11" y="7"/>
                    <a:pt x="0" y="39"/>
                    <a:pt x="11" y="60"/>
                  </a:cubicBezTo>
                  <a:cubicBezTo>
                    <a:pt x="11" y="71"/>
                    <a:pt x="32" y="134"/>
                    <a:pt x="85" y="134"/>
                  </a:cubicBezTo>
                  <a:lnTo>
                    <a:pt x="95" y="134"/>
                  </a:lnTo>
                  <a:cubicBezTo>
                    <a:pt x="138" y="134"/>
                    <a:pt x="169" y="113"/>
                    <a:pt x="190" y="71"/>
                  </a:cubicBezTo>
                  <a:cubicBezTo>
                    <a:pt x="201" y="50"/>
                    <a:pt x="201" y="18"/>
                    <a:pt x="180" y="7"/>
                  </a:cubicBezTo>
                  <a:cubicBezTo>
                    <a:pt x="167" y="3"/>
                    <a:pt x="156" y="0"/>
                    <a:pt x="1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0"/>
            <p:cNvSpPr/>
            <p:nvPr/>
          </p:nvSpPr>
          <p:spPr>
            <a:xfrm>
              <a:off x="5592994" y="1166601"/>
              <a:ext cx="34222" cy="28292"/>
            </a:xfrm>
            <a:custGeom>
              <a:avLst/>
              <a:gdLst/>
              <a:ahLst/>
              <a:cxnLst/>
              <a:rect l="l" t="t" r="r" b="b"/>
              <a:pathLst>
                <a:path w="1521" h="1266" extrusionOk="0">
                  <a:moveTo>
                    <a:pt x="890" y="0"/>
                  </a:moveTo>
                  <a:cubicBezTo>
                    <a:pt x="876" y="0"/>
                    <a:pt x="863" y="8"/>
                    <a:pt x="856" y="15"/>
                  </a:cubicBezTo>
                  <a:cubicBezTo>
                    <a:pt x="856" y="26"/>
                    <a:pt x="856" y="26"/>
                    <a:pt x="845" y="36"/>
                  </a:cubicBezTo>
                  <a:cubicBezTo>
                    <a:pt x="829" y="12"/>
                    <a:pt x="802" y="1"/>
                    <a:pt x="775" y="1"/>
                  </a:cubicBezTo>
                  <a:cubicBezTo>
                    <a:pt x="767" y="1"/>
                    <a:pt x="758" y="2"/>
                    <a:pt x="750" y="5"/>
                  </a:cubicBezTo>
                  <a:cubicBezTo>
                    <a:pt x="719" y="26"/>
                    <a:pt x="697" y="57"/>
                    <a:pt x="708" y="89"/>
                  </a:cubicBezTo>
                  <a:cubicBezTo>
                    <a:pt x="708" y="142"/>
                    <a:pt x="719" y="184"/>
                    <a:pt x="740" y="226"/>
                  </a:cubicBezTo>
                  <a:cubicBezTo>
                    <a:pt x="771" y="300"/>
                    <a:pt x="782" y="353"/>
                    <a:pt x="750" y="395"/>
                  </a:cubicBezTo>
                  <a:cubicBezTo>
                    <a:pt x="740" y="406"/>
                    <a:pt x="719" y="406"/>
                    <a:pt x="708" y="406"/>
                  </a:cubicBezTo>
                  <a:cubicBezTo>
                    <a:pt x="676" y="395"/>
                    <a:pt x="645" y="363"/>
                    <a:pt x="634" y="300"/>
                  </a:cubicBezTo>
                  <a:cubicBezTo>
                    <a:pt x="634" y="216"/>
                    <a:pt x="634" y="121"/>
                    <a:pt x="613" y="36"/>
                  </a:cubicBezTo>
                  <a:cubicBezTo>
                    <a:pt x="613" y="19"/>
                    <a:pt x="592" y="2"/>
                    <a:pt x="573" y="2"/>
                  </a:cubicBezTo>
                  <a:cubicBezTo>
                    <a:pt x="568" y="2"/>
                    <a:pt x="564" y="3"/>
                    <a:pt x="560" y="5"/>
                  </a:cubicBezTo>
                  <a:cubicBezTo>
                    <a:pt x="529" y="5"/>
                    <a:pt x="518" y="36"/>
                    <a:pt x="518" y="57"/>
                  </a:cubicBezTo>
                  <a:cubicBezTo>
                    <a:pt x="560" y="173"/>
                    <a:pt x="550" y="290"/>
                    <a:pt x="497" y="395"/>
                  </a:cubicBezTo>
                  <a:cubicBezTo>
                    <a:pt x="476" y="416"/>
                    <a:pt x="455" y="427"/>
                    <a:pt x="423" y="427"/>
                  </a:cubicBezTo>
                  <a:cubicBezTo>
                    <a:pt x="412" y="427"/>
                    <a:pt x="412" y="427"/>
                    <a:pt x="402" y="416"/>
                  </a:cubicBezTo>
                  <a:cubicBezTo>
                    <a:pt x="370" y="332"/>
                    <a:pt x="360" y="237"/>
                    <a:pt x="381" y="152"/>
                  </a:cubicBezTo>
                  <a:cubicBezTo>
                    <a:pt x="381" y="142"/>
                    <a:pt x="381" y="121"/>
                    <a:pt x="370" y="110"/>
                  </a:cubicBezTo>
                  <a:cubicBezTo>
                    <a:pt x="360" y="100"/>
                    <a:pt x="349" y="100"/>
                    <a:pt x="328" y="100"/>
                  </a:cubicBezTo>
                  <a:cubicBezTo>
                    <a:pt x="254" y="100"/>
                    <a:pt x="222" y="195"/>
                    <a:pt x="191" y="268"/>
                  </a:cubicBezTo>
                  <a:cubicBezTo>
                    <a:pt x="180" y="311"/>
                    <a:pt x="159" y="374"/>
                    <a:pt x="138" y="385"/>
                  </a:cubicBezTo>
                  <a:cubicBezTo>
                    <a:pt x="137" y="385"/>
                    <a:pt x="137" y="385"/>
                    <a:pt x="136" y="385"/>
                  </a:cubicBezTo>
                  <a:cubicBezTo>
                    <a:pt x="124" y="385"/>
                    <a:pt x="96" y="297"/>
                    <a:pt x="96" y="237"/>
                  </a:cubicBezTo>
                  <a:cubicBezTo>
                    <a:pt x="96" y="216"/>
                    <a:pt x="75" y="195"/>
                    <a:pt x="54" y="195"/>
                  </a:cubicBezTo>
                  <a:cubicBezTo>
                    <a:pt x="22" y="195"/>
                    <a:pt x="1" y="216"/>
                    <a:pt x="1" y="237"/>
                  </a:cubicBezTo>
                  <a:cubicBezTo>
                    <a:pt x="1" y="353"/>
                    <a:pt x="43" y="480"/>
                    <a:pt x="138" y="480"/>
                  </a:cubicBezTo>
                  <a:cubicBezTo>
                    <a:pt x="222" y="480"/>
                    <a:pt x="254" y="395"/>
                    <a:pt x="275" y="311"/>
                  </a:cubicBezTo>
                  <a:cubicBezTo>
                    <a:pt x="275" y="374"/>
                    <a:pt x="296" y="427"/>
                    <a:pt x="328" y="480"/>
                  </a:cubicBezTo>
                  <a:cubicBezTo>
                    <a:pt x="349" y="511"/>
                    <a:pt x="381" y="522"/>
                    <a:pt x="423" y="522"/>
                  </a:cubicBezTo>
                  <a:cubicBezTo>
                    <a:pt x="476" y="522"/>
                    <a:pt x="529" y="501"/>
                    <a:pt x="571" y="458"/>
                  </a:cubicBezTo>
                  <a:cubicBezTo>
                    <a:pt x="571" y="448"/>
                    <a:pt x="581" y="437"/>
                    <a:pt x="581" y="427"/>
                  </a:cubicBezTo>
                  <a:cubicBezTo>
                    <a:pt x="602" y="469"/>
                    <a:pt x="645" y="490"/>
                    <a:pt x="687" y="501"/>
                  </a:cubicBezTo>
                  <a:lnTo>
                    <a:pt x="719" y="501"/>
                  </a:lnTo>
                  <a:cubicBezTo>
                    <a:pt x="750" y="501"/>
                    <a:pt x="792" y="490"/>
                    <a:pt x="824" y="458"/>
                  </a:cubicBezTo>
                  <a:cubicBezTo>
                    <a:pt x="824" y="458"/>
                    <a:pt x="835" y="448"/>
                    <a:pt x="835" y="437"/>
                  </a:cubicBezTo>
                  <a:lnTo>
                    <a:pt x="866" y="437"/>
                  </a:lnTo>
                  <a:cubicBezTo>
                    <a:pt x="909" y="437"/>
                    <a:pt x="940" y="427"/>
                    <a:pt x="972" y="406"/>
                  </a:cubicBezTo>
                  <a:cubicBezTo>
                    <a:pt x="993" y="395"/>
                    <a:pt x="993" y="363"/>
                    <a:pt x="982" y="342"/>
                  </a:cubicBezTo>
                  <a:cubicBezTo>
                    <a:pt x="976" y="330"/>
                    <a:pt x="963" y="325"/>
                    <a:pt x="949" y="325"/>
                  </a:cubicBezTo>
                  <a:cubicBezTo>
                    <a:pt x="938" y="325"/>
                    <a:pt x="928" y="327"/>
                    <a:pt x="919" y="332"/>
                  </a:cubicBezTo>
                  <a:cubicBezTo>
                    <a:pt x="898" y="342"/>
                    <a:pt x="887" y="342"/>
                    <a:pt x="866" y="342"/>
                  </a:cubicBezTo>
                  <a:cubicBezTo>
                    <a:pt x="856" y="290"/>
                    <a:pt x="845" y="237"/>
                    <a:pt x="824" y="184"/>
                  </a:cubicBezTo>
                  <a:cubicBezTo>
                    <a:pt x="814" y="163"/>
                    <a:pt x="814" y="142"/>
                    <a:pt x="803" y="110"/>
                  </a:cubicBezTo>
                  <a:lnTo>
                    <a:pt x="803" y="110"/>
                  </a:lnTo>
                  <a:lnTo>
                    <a:pt x="814" y="121"/>
                  </a:lnTo>
                  <a:cubicBezTo>
                    <a:pt x="824" y="131"/>
                    <a:pt x="837" y="137"/>
                    <a:pt x="849" y="137"/>
                  </a:cubicBezTo>
                  <a:cubicBezTo>
                    <a:pt x="861" y="137"/>
                    <a:pt x="872" y="131"/>
                    <a:pt x="877" y="121"/>
                  </a:cubicBezTo>
                  <a:cubicBezTo>
                    <a:pt x="877" y="121"/>
                    <a:pt x="877" y="110"/>
                    <a:pt x="877" y="110"/>
                  </a:cubicBezTo>
                  <a:cubicBezTo>
                    <a:pt x="930" y="173"/>
                    <a:pt x="1035" y="321"/>
                    <a:pt x="1141" y="480"/>
                  </a:cubicBezTo>
                  <a:cubicBezTo>
                    <a:pt x="1151" y="680"/>
                    <a:pt x="1172" y="944"/>
                    <a:pt x="1172" y="1218"/>
                  </a:cubicBezTo>
                  <a:cubicBezTo>
                    <a:pt x="1167" y="1250"/>
                    <a:pt x="1194" y="1266"/>
                    <a:pt x="1220" y="1266"/>
                  </a:cubicBezTo>
                  <a:cubicBezTo>
                    <a:pt x="1246" y="1266"/>
                    <a:pt x="1273" y="1250"/>
                    <a:pt x="1267" y="1218"/>
                  </a:cubicBezTo>
                  <a:lnTo>
                    <a:pt x="1267" y="1218"/>
                  </a:lnTo>
                  <a:lnTo>
                    <a:pt x="1267" y="1229"/>
                  </a:lnTo>
                  <a:cubicBezTo>
                    <a:pt x="1267" y="1028"/>
                    <a:pt x="1267" y="828"/>
                    <a:pt x="1246" y="670"/>
                  </a:cubicBezTo>
                  <a:lnTo>
                    <a:pt x="1246" y="670"/>
                  </a:lnTo>
                  <a:cubicBezTo>
                    <a:pt x="1320" y="775"/>
                    <a:pt x="1373" y="891"/>
                    <a:pt x="1426" y="1007"/>
                  </a:cubicBezTo>
                  <a:cubicBezTo>
                    <a:pt x="1426" y="1028"/>
                    <a:pt x="1447" y="1039"/>
                    <a:pt x="1468" y="1039"/>
                  </a:cubicBezTo>
                  <a:lnTo>
                    <a:pt x="1479" y="1039"/>
                  </a:lnTo>
                  <a:cubicBezTo>
                    <a:pt x="1510" y="1028"/>
                    <a:pt x="1521" y="997"/>
                    <a:pt x="1510" y="976"/>
                  </a:cubicBezTo>
                  <a:cubicBezTo>
                    <a:pt x="1436" y="796"/>
                    <a:pt x="1341" y="617"/>
                    <a:pt x="1236" y="458"/>
                  </a:cubicBezTo>
                  <a:cubicBezTo>
                    <a:pt x="1215" y="205"/>
                    <a:pt x="1183" y="36"/>
                    <a:pt x="1183" y="36"/>
                  </a:cubicBezTo>
                  <a:cubicBezTo>
                    <a:pt x="1174" y="19"/>
                    <a:pt x="1159" y="2"/>
                    <a:pt x="1136" y="2"/>
                  </a:cubicBezTo>
                  <a:cubicBezTo>
                    <a:pt x="1131" y="2"/>
                    <a:pt x="1126" y="3"/>
                    <a:pt x="1120" y="5"/>
                  </a:cubicBezTo>
                  <a:cubicBezTo>
                    <a:pt x="1099" y="5"/>
                    <a:pt x="1088" y="26"/>
                    <a:pt x="1088" y="57"/>
                  </a:cubicBezTo>
                  <a:cubicBezTo>
                    <a:pt x="1088" y="57"/>
                    <a:pt x="1099" y="142"/>
                    <a:pt x="1120" y="279"/>
                  </a:cubicBezTo>
                  <a:cubicBezTo>
                    <a:pt x="1088" y="226"/>
                    <a:pt x="1046" y="173"/>
                    <a:pt x="1025" y="142"/>
                  </a:cubicBezTo>
                  <a:lnTo>
                    <a:pt x="1025" y="142"/>
                  </a:lnTo>
                  <a:cubicBezTo>
                    <a:pt x="1028" y="142"/>
                    <a:pt x="1031" y="143"/>
                    <a:pt x="1034" y="143"/>
                  </a:cubicBezTo>
                  <a:cubicBezTo>
                    <a:pt x="1081" y="143"/>
                    <a:pt x="1106" y="67"/>
                    <a:pt x="1056" y="47"/>
                  </a:cubicBezTo>
                  <a:lnTo>
                    <a:pt x="909" y="5"/>
                  </a:lnTo>
                  <a:cubicBezTo>
                    <a:pt x="902" y="1"/>
                    <a:pt x="896" y="0"/>
                    <a:pt x="89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0"/>
            <p:cNvSpPr/>
            <p:nvPr/>
          </p:nvSpPr>
          <p:spPr>
            <a:xfrm>
              <a:off x="5621501" y="1166444"/>
              <a:ext cx="3353" cy="5341"/>
            </a:xfrm>
            <a:custGeom>
              <a:avLst/>
              <a:gdLst/>
              <a:ahLst/>
              <a:cxnLst/>
              <a:rect l="l" t="t" r="r" b="b"/>
              <a:pathLst>
                <a:path w="149" h="239" extrusionOk="0">
                  <a:moveTo>
                    <a:pt x="57" y="1"/>
                  </a:moveTo>
                  <a:cubicBezTo>
                    <a:pt x="48" y="1"/>
                    <a:pt x="40" y="4"/>
                    <a:pt x="32" y="12"/>
                  </a:cubicBezTo>
                  <a:cubicBezTo>
                    <a:pt x="11" y="22"/>
                    <a:pt x="0" y="43"/>
                    <a:pt x="11" y="75"/>
                  </a:cubicBezTo>
                  <a:cubicBezTo>
                    <a:pt x="32" y="107"/>
                    <a:pt x="43" y="149"/>
                    <a:pt x="53" y="191"/>
                  </a:cubicBezTo>
                  <a:cubicBezTo>
                    <a:pt x="53" y="223"/>
                    <a:pt x="77" y="239"/>
                    <a:pt x="101" y="239"/>
                  </a:cubicBezTo>
                  <a:cubicBezTo>
                    <a:pt x="125" y="239"/>
                    <a:pt x="148" y="223"/>
                    <a:pt x="148" y="191"/>
                  </a:cubicBezTo>
                  <a:cubicBezTo>
                    <a:pt x="138" y="138"/>
                    <a:pt x="117" y="75"/>
                    <a:pt x="95" y="33"/>
                  </a:cubicBezTo>
                  <a:cubicBezTo>
                    <a:pt x="89" y="12"/>
                    <a:pt x="73" y="1"/>
                    <a:pt x="5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0"/>
            <p:cNvSpPr/>
            <p:nvPr/>
          </p:nvSpPr>
          <p:spPr>
            <a:xfrm>
              <a:off x="5611511" y="1191831"/>
              <a:ext cx="6930" cy="5788"/>
            </a:xfrm>
            <a:custGeom>
              <a:avLst/>
              <a:gdLst/>
              <a:ahLst/>
              <a:cxnLst/>
              <a:rect l="l" t="t" r="r" b="b"/>
              <a:pathLst>
                <a:path w="308" h="259" extrusionOk="0">
                  <a:moveTo>
                    <a:pt x="173" y="1"/>
                  </a:moveTo>
                  <a:cubicBezTo>
                    <a:pt x="158" y="1"/>
                    <a:pt x="143" y="8"/>
                    <a:pt x="128" y="16"/>
                  </a:cubicBezTo>
                  <a:lnTo>
                    <a:pt x="33" y="111"/>
                  </a:lnTo>
                  <a:cubicBezTo>
                    <a:pt x="0" y="143"/>
                    <a:pt x="36" y="188"/>
                    <a:pt x="74" y="188"/>
                  </a:cubicBezTo>
                  <a:cubicBezTo>
                    <a:pt x="85" y="188"/>
                    <a:pt x="97" y="184"/>
                    <a:pt x="107" y="174"/>
                  </a:cubicBezTo>
                  <a:cubicBezTo>
                    <a:pt x="107" y="195"/>
                    <a:pt x="117" y="216"/>
                    <a:pt x="128" y="227"/>
                  </a:cubicBezTo>
                  <a:cubicBezTo>
                    <a:pt x="149" y="248"/>
                    <a:pt x="170" y="248"/>
                    <a:pt x="191" y="258"/>
                  </a:cubicBezTo>
                  <a:lnTo>
                    <a:pt x="202" y="258"/>
                  </a:lnTo>
                  <a:cubicBezTo>
                    <a:pt x="244" y="237"/>
                    <a:pt x="276" y="206"/>
                    <a:pt x="297" y="163"/>
                  </a:cubicBezTo>
                  <a:cubicBezTo>
                    <a:pt x="307" y="142"/>
                    <a:pt x="307" y="111"/>
                    <a:pt x="276" y="100"/>
                  </a:cubicBezTo>
                  <a:lnTo>
                    <a:pt x="286" y="100"/>
                  </a:lnTo>
                  <a:cubicBezTo>
                    <a:pt x="278" y="97"/>
                    <a:pt x="270" y="96"/>
                    <a:pt x="263" y="96"/>
                  </a:cubicBezTo>
                  <a:cubicBezTo>
                    <a:pt x="244" y="96"/>
                    <a:pt x="231" y="106"/>
                    <a:pt x="223" y="121"/>
                  </a:cubicBezTo>
                  <a:cubicBezTo>
                    <a:pt x="212" y="132"/>
                    <a:pt x="202" y="142"/>
                    <a:pt x="202" y="153"/>
                  </a:cubicBezTo>
                  <a:cubicBezTo>
                    <a:pt x="202" y="121"/>
                    <a:pt x="202" y="89"/>
                    <a:pt x="212" y="68"/>
                  </a:cubicBezTo>
                  <a:cubicBezTo>
                    <a:pt x="212" y="47"/>
                    <a:pt x="212" y="16"/>
                    <a:pt x="191" y="5"/>
                  </a:cubicBezTo>
                  <a:cubicBezTo>
                    <a:pt x="185" y="2"/>
                    <a:pt x="179" y="1"/>
                    <a:pt x="17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0"/>
            <p:cNvSpPr/>
            <p:nvPr/>
          </p:nvSpPr>
          <p:spPr>
            <a:xfrm>
              <a:off x="5581834" y="1177998"/>
              <a:ext cx="36832" cy="20090"/>
            </a:xfrm>
            <a:custGeom>
              <a:avLst/>
              <a:gdLst/>
              <a:ahLst/>
              <a:cxnLst/>
              <a:rect l="l" t="t" r="r" b="b"/>
              <a:pathLst>
                <a:path w="1637" h="899" extrusionOk="0">
                  <a:moveTo>
                    <a:pt x="1373" y="107"/>
                  </a:moveTo>
                  <a:cubicBezTo>
                    <a:pt x="1373" y="107"/>
                    <a:pt x="1383" y="107"/>
                    <a:pt x="1394" y="128"/>
                  </a:cubicBezTo>
                  <a:cubicBezTo>
                    <a:pt x="1405" y="138"/>
                    <a:pt x="1405" y="138"/>
                    <a:pt x="1394" y="138"/>
                  </a:cubicBezTo>
                  <a:cubicBezTo>
                    <a:pt x="1394" y="138"/>
                    <a:pt x="1362" y="170"/>
                    <a:pt x="1288" y="191"/>
                  </a:cubicBezTo>
                  <a:cubicBezTo>
                    <a:pt x="1320" y="138"/>
                    <a:pt x="1352" y="117"/>
                    <a:pt x="1362" y="107"/>
                  </a:cubicBezTo>
                  <a:close/>
                  <a:moveTo>
                    <a:pt x="959" y="464"/>
                  </a:moveTo>
                  <a:cubicBezTo>
                    <a:pt x="1037" y="464"/>
                    <a:pt x="1175" y="494"/>
                    <a:pt x="1193" y="540"/>
                  </a:cubicBezTo>
                  <a:cubicBezTo>
                    <a:pt x="1141" y="561"/>
                    <a:pt x="1098" y="603"/>
                    <a:pt x="1088" y="656"/>
                  </a:cubicBezTo>
                  <a:cubicBezTo>
                    <a:pt x="1088" y="687"/>
                    <a:pt x="1088" y="708"/>
                    <a:pt x="1088" y="730"/>
                  </a:cubicBezTo>
                  <a:cubicBezTo>
                    <a:pt x="1035" y="719"/>
                    <a:pt x="993" y="687"/>
                    <a:pt x="961" y="656"/>
                  </a:cubicBezTo>
                  <a:cubicBezTo>
                    <a:pt x="919" y="603"/>
                    <a:pt x="908" y="540"/>
                    <a:pt x="919" y="487"/>
                  </a:cubicBezTo>
                  <a:cubicBezTo>
                    <a:pt x="919" y="476"/>
                    <a:pt x="919" y="476"/>
                    <a:pt x="930" y="466"/>
                  </a:cubicBezTo>
                  <a:cubicBezTo>
                    <a:pt x="938" y="464"/>
                    <a:pt x="948" y="464"/>
                    <a:pt x="959" y="464"/>
                  </a:cubicBezTo>
                  <a:close/>
                  <a:moveTo>
                    <a:pt x="777" y="0"/>
                  </a:moveTo>
                  <a:cubicBezTo>
                    <a:pt x="768" y="0"/>
                    <a:pt x="758" y="4"/>
                    <a:pt x="750" y="12"/>
                  </a:cubicBezTo>
                  <a:cubicBezTo>
                    <a:pt x="729" y="22"/>
                    <a:pt x="718" y="54"/>
                    <a:pt x="740" y="75"/>
                  </a:cubicBezTo>
                  <a:cubicBezTo>
                    <a:pt x="792" y="181"/>
                    <a:pt x="824" y="307"/>
                    <a:pt x="824" y="423"/>
                  </a:cubicBezTo>
                  <a:cubicBezTo>
                    <a:pt x="824" y="645"/>
                    <a:pt x="655" y="803"/>
                    <a:pt x="539" y="803"/>
                  </a:cubicBezTo>
                  <a:cubicBezTo>
                    <a:pt x="486" y="803"/>
                    <a:pt x="465" y="740"/>
                    <a:pt x="455" y="687"/>
                  </a:cubicBezTo>
                  <a:cubicBezTo>
                    <a:pt x="550" y="635"/>
                    <a:pt x="634" y="540"/>
                    <a:pt x="676" y="445"/>
                  </a:cubicBezTo>
                  <a:cubicBezTo>
                    <a:pt x="697" y="350"/>
                    <a:pt x="687" y="265"/>
                    <a:pt x="645" y="181"/>
                  </a:cubicBezTo>
                  <a:lnTo>
                    <a:pt x="645" y="170"/>
                  </a:lnTo>
                  <a:cubicBezTo>
                    <a:pt x="655" y="183"/>
                    <a:pt x="667" y="188"/>
                    <a:pt x="679" y="188"/>
                  </a:cubicBezTo>
                  <a:cubicBezTo>
                    <a:pt x="716" y="188"/>
                    <a:pt x="750" y="139"/>
                    <a:pt x="718" y="107"/>
                  </a:cubicBezTo>
                  <a:cubicBezTo>
                    <a:pt x="692" y="89"/>
                    <a:pt x="651" y="49"/>
                    <a:pt x="607" y="49"/>
                  </a:cubicBezTo>
                  <a:cubicBezTo>
                    <a:pt x="598" y="49"/>
                    <a:pt x="590" y="51"/>
                    <a:pt x="581" y="54"/>
                  </a:cubicBezTo>
                  <a:cubicBezTo>
                    <a:pt x="550" y="75"/>
                    <a:pt x="528" y="107"/>
                    <a:pt x="539" y="138"/>
                  </a:cubicBezTo>
                  <a:cubicBezTo>
                    <a:pt x="539" y="170"/>
                    <a:pt x="550" y="191"/>
                    <a:pt x="560" y="212"/>
                  </a:cubicBezTo>
                  <a:cubicBezTo>
                    <a:pt x="592" y="276"/>
                    <a:pt x="602" y="350"/>
                    <a:pt x="581" y="413"/>
                  </a:cubicBezTo>
                  <a:cubicBezTo>
                    <a:pt x="550" y="487"/>
                    <a:pt x="497" y="540"/>
                    <a:pt x="433" y="582"/>
                  </a:cubicBezTo>
                  <a:cubicBezTo>
                    <a:pt x="423" y="571"/>
                    <a:pt x="412" y="571"/>
                    <a:pt x="391" y="571"/>
                  </a:cubicBezTo>
                  <a:cubicBezTo>
                    <a:pt x="370" y="571"/>
                    <a:pt x="349" y="592"/>
                    <a:pt x="349" y="613"/>
                  </a:cubicBezTo>
                  <a:cubicBezTo>
                    <a:pt x="349" y="624"/>
                    <a:pt x="349" y="635"/>
                    <a:pt x="349" y="645"/>
                  </a:cubicBezTo>
                  <a:cubicBezTo>
                    <a:pt x="243" y="698"/>
                    <a:pt x="148" y="761"/>
                    <a:pt x="43" y="803"/>
                  </a:cubicBezTo>
                  <a:cubicBezTo>
                    <a:pt x="1" y="825"/>
                    <a:pt x="11" y="898"/>
                    <a:pt x="64" y="898"/>
                  </a:cubicBezTo>
                  <a:lnTo>
                    <a:pt x="85" y="898"/>
                  </a:lnTo>
                  <a:cubicBezTo>
                    <a:pt x="180" y="856"/>
                    <a:pt x="275" y="803"/>
                    <a:pt x="360" y="751"/>
                  </a:cubicBezTo>
                  <a:cubicBezTo>
                    <a:pt x="381" y="835"/>
                    <a:pt x="444" y="898"/>
                    <a:pt x="539" y="898"/>
                  </a:cubicBezTo>
                  <a:cubicBezTo>
                    <a:pt x="676" y="888"/>
                    <a:pt x="792" y="793"/>
                    <a:pt x="856" y="666"/>
                  </a:cubicBezTo>
                  <a:cubicBezTo>
                    <a:pt x="856" y="687"/>
                    <a:pt x="866" y="698"/>
                    <a:pt x="887" y="719"/>
                  </a:cubicBezTo>
                  <a:cubicBezTo>
                    <a:pt x="982" y="803"/>
                    <a:pt x="1109" y="856"/>
                    <a:pt x="1246" y="856"/>
                  </a:cubicBezTo>
                  <a:cubicBezTo>
                    <a:pt x="1267" y="856"/>
                    <a:pt x="1288" y="835"/>
                    <a:pt x="1288" y="814"/>
                  </a:cubicBezTo>
                  <a:cubicBezTo>
                    <a:pt x="1288" y="793"/>
                    <a:pt x="1278" y="772"/>
                    <a:pt x="1257" y="772"/>
                  </a:cubicBezTo>
                  <a:cubicBezTo>
                    <a:pt x="1236" y="772"/>
                    <a:pt x="1215" y="761"/>
                    <a:pt x="1193" y="740"/>
                  </a:cubicBezTo>
                  <a:cubicBezTo>
                    <a:pt x="1183" y="719"/>
                    <a:pt x="1183" y="698"/>
                    <a:pt x="1183" y="677"/>
                  </a:cubicBezTo>
                  <a:cubicBezTo>
                    <a:pt x="1183" y="624"/>
                    <a:pt x="1373" y="582"/>
                    <a:pt x="1542" y="571"/>
                  </a:cubicBezTo>
                  <a:cubicBezTo>
                    <a:pt x="1563" y="571"/>
                    <a:pt x="1573" y="561"/>
                    <a:pt x="1584" y="540"/>
                  </a:cubicBezTo>
                  <a:lnTo>
                    <a:pt x="1637" y="413"/>
                  </a:lnTo>
                  <a:cubicBezTo>
                    <a:pt x="1637" y="392"/>
                    <a:pt x="1637" y="381"/>
                    <a:pt x="1637" y="371"/>
                  </a:cubicBezTo>
                  <a:cubicBezTo>
                    <a:pt x="1626" y="360"/>
                    <a:pt x="1605" y="350"/>
                    <a:pt x="1595" y="350"/>
                  </a:cubicBezTo>
                  <a:lnTo>
                    <a:pt x="1584" y="339"/>
                  </a:lnTo>
                  <a:lnTo>
                    <a:pt x="1246" y="339"/>
                  </a:lnTo>
                  <a:cubicBezTo>
                    <a:pt x="1246" y="328"/>
                    <a:pt x="1257" y="318"/>
                    <a:pt x="1257" y="307"/>
                  </a:cubicBezTo>
                  <a:cubicBezTo>
                    <a:pt x="1394" y="276"/>
                    <a:pt x="1468" y="233"/>
                    <a:pt x="1489" y="170"/>
                  </a:cubicBezTo>
                  <a:cubicBezTo>
                    <a:pt x="1510" y="138"/>
                    <a:pt x="1500" y="96"/>
                    <a:pt x="1478" y="65"/>
                  </a:cubicBezTo>
                  <a:cubicBezTo>
                    <a:pt x="1452" y="38"/>
                    <a:pt x="1419" y="20"/>
                    <a:pt x="1379" y="20"/>
                  </a:cubicBezTo>
                  <a:cubicBezTo>
                    <a:pt x="1370" y="20"/>
                    <a:pt x="1361" y="20"/>
                    <a:pt x="1352" y="22"/>
                  </a:cubicBezTo>
                  <a:cubicBezTo>
                    <a:pt x="1288" y="33"/>
                    <a:pt x="1225" y="107"/>
                    <a:pt x="1183" y="223"/>
                  </a:cubicBezTo>
                  <a:cubicBezTo>
                    <a:pt x="1088" y="233"/>
                    <a:pt x="993" y="276"/>
                    <a:pt x="908" y="339"/>
                  </a:cubicBezTo>
                  <a:cubicBezTo>
                    <a:pt x="898" y="223"/>
                    <a:pt x="866" y="117"/>
                    <a:pt x="813" y="22"/>
                  </a:cubicBezTo>
                  <a:cubicBezTo>
                    <a:pt x="807" y="9"/>
                    <a:pt x="792" y="0"/>
                    <a:pt x="7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0"/>
            <p:cNvSpPr/>
            <p:nvPr/>
          </p:nvSpPr>
          <p:spPr>
            <a:xfrm>
              <a:off x="5620309" y="1166467"/>
              <a:ext cx="9765" cy="32806"/>
            </a:xfrm>
            <a:custGeom>
              <a:avLst/>
              <a:gdLst/>
              <a:ahLst/>
              <a:cxnLst/>
              <a:rect l="l" t="t" r="r" b="b"/>
              <a:pathLst>
                <a:path w="434" h="1468" extrusionOk="0">
                  <a:moveTo>
                    <a:pt x="286" y="0"/>
                  </a:moveTo>
                  <a:cubicBezTo>
                    <a:pt x="265" y="11"/>
                    <a:pt x="243" y="32"/>
                    <a:pt x="243" y="53"/>
                  </a:cubicBezTo>
                  <a:cubicBezTo>
                    <a:pt x="275" y="380"/>
                    <a:pt x="338" y="1013"/>
                    <a:pt x="338" y="1087"/>
                  </a:cubicBezTo>
                  <a:cubicBezTo>
                    <a:pt x="338" y="1161"/>
                    <a:pt x="222" y="1288"/>
                    <a:pt x="32" y="1383"/>
                  </a:cubicBezTo>
                  <a:cubicBezTo>
                    <a:pt x="11" y="1393"/>
                    <a:pt x="1" y="1414"/>
                    <a:pt x="11" y="1446"/>
                  </a:cubicBezTo>
                  <a:cubicBezTo>
                    <a:pt x="22" y="1457"/>
                    <a:pt x="43" y="1467"/>
                    <a:pt x="53" y="1467"/>
                  </a:cubicBezTo>
                  <a:lnTo>
                    <a:pt x="75" y="1467"/>
                  </a:lnTo>
                  <a:cubicBezTo>
                    <a:pt x="254" y="1383"/>
                    <a:pt x="433" y="1224"/>
                    <a:pt x="433" y="1098"/>
                  </a:cubicBezTo>
                  <a:cubicBezTo>
                    <a:pt x="433" y="1024"/>
                    <a:pt x="391" y="517"/>
                    <a:pt x="360" y="243"/>
                  </a:cubicBezTo>
                  <a:cubicBezTo>
                    <a:pt x="381" y="232"/>
                    <a:pt x="391" y="201"/>
                    <a:pt x="391" y="179"/>
                  </a:cubicBezTo>
                  <a:lnTo>
                    <a:pt x="338" y="32"/>
                  </a:lnTo>
                  <a:cubicBezTo>
                    <a:pt x="328" y="11"/>
                    <a:pt x="307" y="0"/>
                    <a:pt x="2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0"/>
            <p:cNvSpPr/>
            <p:nvPr/>
          </p:nvSpPr>
          <p:spPr>
            <a:xfrm>
              <a:off x="5634079" y="1174847"/>
              <a:ext cx="6682" cy="5497"/>
            </a:xfrm>
            <a:custGeom>
              <a:avLst/>
              <a:gdLst/>
              <a:ahLst/>
              <a:cxnLst/>
              <a:rect l="l" t="t" r="r" b="b"/>
              <a:pathLst>
                <a:path w="297" h="246" extrusionOk="0">
                  <a:moveTo>
                    <a:pt x="235" y="1"/>
                  </a:moveTo>
                  <a:cubicBezTo>
                    <a:pt x="217" y="1"/>
                    <a:pt x="196" y="11"/>
                    <a:pt x="180" y="26"/>
                  </a:cubicBezTo>
                  <a:cubicBezTo>
                    <a:pt x="170" y="47"/>
                    <a:pt x="159" y="58"/>
                    <a:pt x="159" y="79"/>
                  </a:cubicBezTo>
                  <a:lnTo>
                    <a:pt x="106" y="26"/>
                  </a:lnTo>
                  <a:cubicBezTo>
                    <a:pt x="94" y="16"/>
                    <a:pt x="81" y="12"/>
                    <a:pt x="69" y="12"/>
                  </a:cubicBezTo>
                  <a:cubicBezTo>
                    <a:pt x="30" y="12"/>
                    <a:pt x="0" y="57"/>
                    <a:pt x="33" y="89"/>
                  </a:cubicBezTo>
                  <a:lnTo>
                    <a:pt x="170" y="227"/>
                  </a:lnTo>
                  <a:cubicBezTo>
                    <a:pt x="180" y="237"/>
                    <a:pt x="191" y="237"/>
                    <a:pt x="201" y="237"/>
                  </a:cubicBezTo>
                  <a:cubicBezTo>
                    <a:pt x="207" y="242"/>
                    <a:pt x="212" y="245"/>
                    <a:pt x="216" y="245"/>
                  </a:cubicBezTo>
                  <a:cubicBezTo>
                    <a:pt x="220" y="245"/>
                    <a:pt x="223" y="242"/>
                    <a:pt x="223" y="237"/>
                  </a:cubicBezTo>
                  <a:cubicBezTo>
                    <a:pt x="244" y="227"/>
                    <a:pt x="254" y="206"/>
                    <a:pt x="254" y="184"/>
                  </a:cubicBezTo>
                  <a:cubicBezTo>
                    <a:pt x="244" y="163"/>
                    <a:pt x="244" y="132"/>
                    <a:pt x="254" y="100"/>
                  </a:cubicBezTo>
                  <a:cubicBezTo>
                    <a:pt x="275" y="100"/>
                    <a:pt x="296" y="79"/>
                    <a:pt x="296" y="58"/>
                  </a:cubicBezTo>
                  <a:cubicBezTo>
                    <a:pt x="296" y="26"/>
                    <a:pt x="286" y="5"/>
                    <a:pt x="254" y="5"/>
                  </a:cubicBezTo>
                  <a:cubicBezTo>
                    <a:pt x="249" y="2"/>
                    <a:pt x="242" y="1"/>
                    <a:pt x="2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0"/>
            <p:cNvSpPr/>
            <p:nvPr/>
          </p:nvSpPr>
          <p:spPr>
            <a:xfrm>
              <a:off x="5635744" y="1180881"/>
              <a:ext cx="6503" cy="5095"/>
            </a:xfrm>
            <a:custGeom>
              <a:avLst/>
              <a:gdLst/>
              <a:ahLst/>
              <a:cxnLst/>
              <a:rect l="l" t="t" r="r" b="b"/>
              <a:pathLst>
                <a:path w="289" h="228" extrusionOk="0">
                  <a:moveTo>
                    <a:pt x="230" y="1"/>
                  </a:moveTo>
                  <a:cubicBezTo>
                    <a:pt x="221" y="1"/>
                    <a:pt x="211" y="3"/>
                    <a:pt x="201" y="9"/>
                  </a:cubicBezTo>
                  <a:lnTo>
                    <a:pt x="22" y="136"/>
                  </a:lnTo>
                  <a:cubicBezTo>
                    <a:pt x="1" y="157"/>
                    <a:pt x="1" y="178"/>
                    <a:pt x="11" y="210"/>
                  </a:cubicBezTo>
                  <a:cubicBezTo>
                    <a:pt x="24" y="222"/>
                    <a:pt x="40" y="227"/>
                    <a:pt x="55" y="227"/>
                  </a:cubicBezTo>
                  <a:cubicBezTo>
                    <a:pt x="66" y="227"/>
                    <a:pt x="77" y="225"/>
                    <a:pt x="85" y="221"/>
                  </a:cubicBezTo>
                  <a:lnTo>
                    <a:pt x="254" y="83"/>
                  </a:lnTo>
                  <a:cubicBezTo>
                    <a:pt x="288" y="49"/>
                    <a:pt x="267" y="1"/>
                    <a:pt x="23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0"/>
            <p:cNvSpPr/>
            <p:nvPr/>
          </p:nvSpPr>
          <p:spPr>
            <a:xfrm>
              <a:off x="5639546" y="1184590"/>
              <a:ext cx="2632" cy="4537"/>
            </a:xfrm>
            <a:custGeom>
              <a:avLst/>
              <a:gdLst/>
              <a:ahLst/>
              <a:cxnLst/>
              <a:rect l="l" t="t" r="r" b="b"/>
              <a:pathLst>
                <a:path w="117" h="203" extrusionOk="0">
                  <a:moveTo>
                    <a:pt x="47" y="1"/>
                  </a:moveTo>
                  <a:cubicBezTo>
                    <a:pt x="31" y="1"/>
                    <a:pt x="14" y="10"/>
                    <a:pt x="1" y="23"/>
                  </a:cubicBezTo>
                  <a:lnTo>
                    <a:pt x="11" y="23"/>
                  </a:lnTo>
                  <a:cubicBezTo>
                    <a:pt x="1" y="33"/>
                    <a:pt x="1" y="65"/>
                    <a:pt x="11" y="86"/>
                  </a:cubicBezTo>
                  <a:cubicBezTo>
                    <a:pt x="22" y="107"/>
                    <a:pt x="22" y="128"/>
                    <a:pt x="22" y="150"/>
                  </a:cubicBezTo>
                  <a:cubicBezTo>
                    <a:pt x="22" y="171"/>
                    <a:pt x="43" y="192"/>
                    <a:pt x="64" y="202"/>
                  </a:cubicBezTo>
                  <a:cubicBezTo>
                    <a:pt x="96" y="202"/>
                    <a:pt x="117" y="181"/>
                    <a:pt x="117" y="150"/>
                  </a:cubicBezTo>
                  <a:cubicBezTo>
                    <a:pt x="117" y="55"/>
                    <a:pt x="85" y="23"/>
                    <a:pt x="75" y="12"/>
                  </a:cubicBezTo>
                  <a:cubicBezTo>
                    <a:pt x="67" y="4"/>
                    <a:pt x="57" y="1"/>
                    <a:pt x="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0"/>
            <p:cNvSpPr/>
            <p:nvPr/>
          </p:nvSpPr>
          <p:spPr>
            <a:xfrm>
              <a:off x="5630051" y="1166400"/>
              <a:ext cx="24728" cy="32158"/>
            </a:xfrm>
            <a:custGeom>
              <a:avLst/>
              <a:gdLst/>
              <a:ahLst/>
              <a:cxnLst/>
              <a:rect l="l" t="t" r="r" b="b"/>
              <a:pathLst>
                <a:path w="1099" h="1439" extrusionOk="0">
                  <a:moveTo>
                    <a:pt x="55" y="0"/>
                  </a:moveTo>
                  <a:cubicBezTo>
                    <a:pt x="51" y="0"/>
                    <a:pt x="47" y="1"/>
                    <a:pt x="43" y="3"/>
                  </a:cubicBezTo>
                  <a:cubicBezTo>
                    <a:pt x="22" y="3"/>
                    <a:pt x="11" y="24"/>
                    <a:pt x="11" y="56"/>
                  </a:cubicBezTo>
                  <a:cubicBezTo>
                    <a:pt x="43" y="394"/>
                    <a:pt x="95" y="1037"/>
                    <a:pt x="106" y="1132"/>
                  </a:cubicBezTo>
                  <a:cubicBezTo>
                    <a:pt x="95" y="1101"/>
                    <a:pt x="74" y="1090"/>
                    <a:pt x="53" y="1090"/>
                  </a:cubicBezTo>
                  <a:cubicBezTo>
                    <a:pt x="22" y="1090"/>
                    <a:pt x="0" y="1122"/>
                    <a:pt x="11" y="1143"/>
                  </a:cubicBezTo>
                  <a:cubicBezTo>
                    <a:pt x="22" y="1238"/>
                    <a:pt x="53" y="1407"/>
                    <a:pt x="138" y="1439"/>
                  </a:cubicBezTo>
                  <a:lnTo>
                    <a:pt x="169" y="1439"/>
                  </a:lnTo>
                  <a:cubicBezTo>
                    <a:pt x="190" y="1428"/>
                    <a:pt x="212" y="1417"/>
                    <a:pt x="233" y="1407"/>
                  </a:cubicBezTo>
                  <a:cubicBezTo>
                    <a:pt x="285" y="1333"/>
                    <a:pt x="328" y="1249"/>
                    <a:pt x="349" y="1164"/>
                  </a:cubicBezTo>
                  <a:cubicBezTo>
                    <a:pt x="349" y="1143"/>
                    <a:pt x="370" y="1122"/>
                    <a:pt x="370" y="1101"/>
                  </a:cubicBezTo>
                  <a:cubicBezTo>
                    <a:pt x="410" y="1160"/>
                    <a:pt x="487" y="1239"/>
                    <a:pt x="558" y="1239"/>
                  </a:cubicBezTo>
                  <a:cubicBezTo>
                    <a:pt x="562" y="1239"/>
                    <a:pt x="566" y="1239"/>
                    <a:pt x="570" y="1238"/>
                  </a:cubicBezTo>
                  <a:cubicBezTo>
                    <a:pt x="623" y="1227"/>
                    <a:pt x="655" y="1196"/>
                    <a:pt x="665" y="1143"/>
                  </a:cubicBezTo>
                  <a:cubicBezTo>
                    <a:pt x="687" y="953"/>
                    <a:pt x="687" y="752"/>
                    <a:pt x="665" y="552"/>
                  </a:cubicBezTo>
                  <a:lnTo>
                    <a:pt x="665" y="552"/>
                  </a:lnTo>
                  <a:lnTo>
                    <a:pt x="792" y="721"/>
                  </a:lnTo>
                  <a:cubicBezTo>
                    <a:pt x="803" y="869"/>
                    <a:pt x="813" y="1006"/>
                    <a:pt x="813" y="1122"/>
                  </a:cubicBezTo>
                  <a:cubicBezTo>
                    <a:pt x="813" y="1143"/>
                    <a:pt x="834" y="1164"/>
                    <a:pt x="855" y="1164"/>
                  </a:cubicBezTo>
                  <a:lnTo>
                    <a:pt x="855" y="1185"/>
                  </a:lnTo>
                  <a:cubicBezTo>
                    <a:pt x="877" y="1185"/>
                    <a:pt x="898" y="1164"/>
                    <a:pt x="898" y="1132"/>
                  </a:cubicBezTo>
                  <a:cubicBezTo>
                    <a:pt x="898" y="1069"/>
                    <a:pt x="898" y="985"/>
                    <a:pt x="887" y="900"/>
                  </a:cubicBezTo>
                  <a:lnTo>
                    <a:pt x="887" y="900"/>
                  </a:lnTo>
                  <a:cubicBezTo>
                    <a:pt x="929" y="974"/>
                    <a:pt x="972" y="1037"/>
                    <a:pt x="1003" y="1111"/>
                  </a:cubicBezTo>
                  <a:cubicBezTo>
                    <a:pt x="1003" y="1132"/>
                    <a:pt x="1024" y="1143"/>
                    <a:pt x="1045" y="1143"/>
                  </a:cubicBezTo>
                  <a:lnTo>
                    <a:pt x="1067" y="1143"/>
                  </a:lnTo>
                  <a:cubicBezTo>
                    <a:pt x="1088" y="1132"/>
                    <a:pt x="1098" y="1101"/>
                    <a:pt x="1088" y="1080"/>
                  </a:cubicBezTo>
                  <a:cubicBezTo>
                    <a:pt x="1024" y="942"/>
                    <a:pt x="950" y="826"/>
                    <a:pt x="877" y="710"/>
                  </a:cubicBezTo>
                  <a:cubicBezTo>
                    <a:pt x="855" y="531"/>
                    <a:pt x="824" y="362"/>
                    <a:pt x="813" y="235"/>
                  </a:cubicBezTo>
                  <a:lnTo>
                    <a:pt x="813" y="235"/>
                  </a:lnTo>
                  <a:cubicBezTo>
                    <a:pt x="816" y="237"/>
                    <a:pt x="819" y="237"/>
                    <a:pt x="822" y="237"/>
                  </a:cubicBezTo>
                  <a:cubicBezTo>
                    <a:pt x="838" y="237"/>
                    <a:pt x="855" y="222"/>
                    <a:pt x="857" y="206"/>
                  </a:cubicBezTo>
                  <a:lnTo>
                    <a:pt x="857" y="206"/>
                  </a:lnTo>
                  <a:cubicBezTo>
                    <a:pt x="877" y="238"/>
                    <a:pt x="887" y="279"/>
                    <a:pt x="877" y="320"/>
                  </a:cubicBezTo>
                  <a:cubicBezTo>
                    <a:pt x="877" y="341"/>
                    <a:pt x="887" y="372"/>
                    <a:pt x="919" y="372"/>
                  </a:cubicBezTo>
                  <a:cubicBezTo>
                    <a:pt x="950" y="372"/>
                    <a:pt x="961" y="362"/>
                    <a:pt x="972" y="341"/>
                  </a:cubicBezTo>
                  <a:cubicBezTo>
                    <a:pt x="982" y="267"/>
                    <a:pt x="972" y="204"/>
                    <a:pt x="940" y="151"/>
                  </a:cubicBezTo>
                  <a:cubicBezTo>
                    <a:pt x="933" y="138"/>
                    <a:pt x="919" y="129"/>
                    <a:pt x="904" y="129"/>
                  </a:cubicBezTo>
                  <a:cubicBezTo>
                    <a:pt x="894" y="129"/>
                    <a:pt x="885" y="132"/>
                    <a:pt x="877" y="140"/>
                  </a:cubicBezTo>
                  <a:cubicBezTo>
                    <a:pt x="855" y="140"/>
                    <a:pt x="855" y="161"/>
                    <a:pt x="855" y="182"/>
                  </a:cubicBezTo>
                  <a:cubicBezTo>
                    <a:pt x="855" y="172"/>
                    <a:pt x="855" y="172"/>
                    <a:pt x="855" y="161"/>
                  </a:cubicBezTo>
                  <a:lnTo>
                    <a:pt x="771" y="35"/>
                  </a:lnTo>
                  <a:cubicBezTo>
                    <a:pt x="763" y="19"/>
                    <a:pt x="748" y="12"/>
                    <a:pt x="733" y="12"/>
                  </a:cubicBezTo>
                  <a:cubicBezTo>
                    <a:pt x="707" y="12"/>
                    <a:pt x="680" y="33"/>
                    <a:pt x="687" y="66"/>
                  </a:cubicBezTo>
                  <a:cubicBezTo>
                    <a:pt x="687" y="66"/>
                    <a:pt x="718" y="277"/>
                    <a:pt x="750" y="531"/>
                  </a:cubicBezTo>
                  <a:cubicBezTo>
                    <a:pt x="718" y="478"/>
                    <a:pt x="687" y="425"/>
                    <a:pt x="644" y="383"/>
                  </a:cubicBezTo>
                  <a:cubicBezTo>
                    <a:pt x="644" y="309"/>
                    <a:pt x="634" y="246"/>
                    <a:pt x="634" y="193"/>
                  </a:cubicBezTo>
                  <a:cubicBezTo>
                    <a:pt x="665" y="172"/>
                    <a:pt x="676" y="151"/>
                    <a:pt x="655" y="130"/>
                  </a:cubicBezTo>
                  <a:lnTo>
                    <a:pt x="613" y="35"/>
                  </a:lnTo>
                  <a:cubicBezTo>
                    <a:pt x="604" y="13"/>
                    <a:pt x="587" y="4"/>
                    <a:pt x="570" y="4"/>
                  </a:cubicBezTo>
                  <a:cubicBezTo>
                    <a:pt x="546" y="4"/>
                    <a:pt x="522" y="24"/>
                    <a:pt x="528" y="56"/>
                  </a:cubicBezTo>
                  <a:cubicBezTo>
                    <a:pt x="528" y="109"/>
                    <a:pt x="539" y="172"/>
                    <a:pt x="539" y="235"/>
                  </a:cubicBezTo>
                  <a:lnTo>
                    <a:pt x="465" y="130"/>
                  </a:lnTo>
                  <a:cubicBezTo>
                    <a:pt x="465" y="130"/>
                    <a:pt x="465" y="130"/>
                    <a:pt x="475" y="119"/>
                  </a:cubicBezTo>
                  <a:cubicBezTo>
                    <a:pt x="486" y="98"/>
                    <a:pt x="475" y="66"/>
                    <a:pt x="454" y="56"/>
                  </a:cubicBezTo>
                  <a:lnTo>
                    <a:pt x="359" y="14"/>
                  </a:lnTo>
                  <a:cubicBezTo>
                    <a:pt x="351" y="5"/>
                    <a:pt x="342" y="2"/>
                    <a:pt x="332" y="2"/>
                  </a:cubicBezTo>
                  <a:cubicBezTo>
                    <a:pt x="317" y="2"/>
                    <a:pt x="303" y="11"/>
                    <a:pt x="296" y="24"/>
                  </a:cubicBezTo>
                  <a:cubicBezTo>
                    <a:pt x="285" y="35"/>
                    <a:pt x="285" y="66"/>
                    <a:pt x="296" y="77"/>
                  </a:cubicBezTo>
                  <a:cubicBezTo>
                    <a:pt x="296" y="77"/>
                    <a:pt x="412" y="225"/>
                    <a:pt x="560" y="415"/>
                  </a:cubicBezTo>
                  <a:cubicBezTo>
                    <a:pt x="592" y="647"/>
                    <a:pt x="592" y="890"/>
                    <a:pt x="581" y="1122"/>
                  </a:cubicBezTo>
                  <a:cubicBezTo>
                    <a:pt x="581" y="1132"/>
                    <a:pt x="570" y="1154"/>
                    <a:pt x="560" y="1154"/>
                  </a:cubicBezTo>
                  <a:cubicBezTo>
                    <a:pt x="528" y="1154"/>
                    <a:pt x="465" y="1090"/>
                    <a:pt x="423" y="1016"/>
                  </a:cubicBezTo>
                  <a:cubicBezTo>
                    <a:pt x="423" y="995"/>
                    <a:pt x="391" y="974"/>
                    <a:pt x="359" y="974"/>
                  </a:cubicBezTo>
                  <a:cubicBezTo>
                    <a:pt x="317" y="974"/>
                    <a:pt x="296" y="1037"/>
                    <a:pt x="254" y="1132"/>
                  </a:cubicBezTo>
                  <a:cubicBezTo>
                    <a:pt x="233" y="1206"/>
                    <a:pt x="201" y="1270"/>
                    <a:pt x="159" y="1333"/>
                  </a:cubicBezTo>
                  <a:cubicBezTo>
                    <a:pt x="138" y="1280"/>
                    <a:pt x="117" y="1217"/>
                    <a:pt x="106" y="1154"/>
                  </a:cubicBezTo>
                  <a:lnTo>
                    <a:pt x="106" y="1154"/>
                  </a:lnTo>
                  <a:cubicBezTo>
                    <a:pt x="115" y="1171"/>
                    <a:pt x="133" y="1180"/>
                    <a:pt x="151" y="1180"/>
                  </a:cubicBezTo>
                  <a:cubicBezTo>
                    <a:pt x="176" y="1180"/>
                    <a:pt x="201" y="1163"/>
                    <a:pt x="201" y="1132"/>
                  </a:cubicBezTo>
                  <a:cubicBezTo>
                    <a:pt x="201" y="1069"/>
                    <a:pt x="148" y="531"/>
                    <a:pt x="117" y="235"/>
                  </a:cubicBezTo>
                  <a:cubicBezTo>
                    <a:pt x="138" y="225"/>
                    <a:pt x="159" y="193"/>
                    <a:pt x="148" y="172"/>
                  </a:cubicBezTo>
                  <a:lnTo>
                    <a:pt x="95" y="35"/>
                  </a:lnTo>
                  <a:cubicBezTo>
                    <a:pt x="95" y="17"/>
                    <a:pt x="74" y="0"/>
                    <a:pt x="5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0"/>
            <p:cNvSpPr/>
            <p:nvPr/>
          </p:nvSpPr>
          <p:spPr>
            <a:xfrm>
              <a:off x="5648096" y="1166601"/>
              <a:ext cx="9765" cy="32426"/>
            </a:xfrm>
            <a:custGeom>
              <a:avLst/>
              <a:gdLst/>
              <a:ahLst/>
              <a:cxnLst/>
              <a:rect l="l" t="t" r="r" b="b"/>
              <a:pathLst>
                <a:path w="434" h="1451" extrusionOk="0">
                  <a:moveTo>
                    <a:pt x="218" y="0"/>
                  </a:moveTo>
                  <a:cubicBezTo>
                    <a:pt x="213" y="0"/>
                    <a:pt x="207" y="2"/>
                    <a:pt x="201" y="5"/>
                  </a:cubicBezTo>
                  <a:cubicBezTo>
                    <a:pt x="180" y="15"/>
                    <a:pt x="170" y="36"/>
                    <a:pt x="180" y="57"/>
                  </a:cubicBezTo>
                  <a:cubicBezTo>
                    <a:pt x="180" y="57"/>
                    <a:pt x="265" y="543"/>
                    <a:pt x="307" y="933"/>
                  </a:cubicBezTo>
                  <a:cubicBezTo>
                    <a:pt x="338" y="1060"/>
                    <a:pt x="307" y="1187"/>
                    <a:pt x="233" y="1292"/>
                  </a:cubicBezTo>
                  <a:cubicBezTo>
                    <a:pt x="196" y="1329"/>
                    <a:pt x="144" y="1358"/>
                    <a:pt x="89" y="1358"/>
                  </a:cubicBezTo>
                  <a:cubicBezTo>
                    <a:pt x="81" y="1358"/>
                    <a:pt x="72" y="1357"/>
                    <a:pt x="64" y="1356"/>
                  </a:cubicBezTo>
                  <a:cubicBezTo>
                    <a:pt x="32" y="1356"/>
                    <a:pt x="11" y="1377"/>
                    <a:pt x="11" y="1398"/>
                  </a:cubicBezTo>
                  <a:cubicBezTo>
                    <a:pt x="1" y="1430"/>
                    <a:pt x="22" y="1451"/>
                    <a:pt x="53" y="1451"/>
                  </a:cubicBezTo>
                  <a:lnTo>
                    <a:pt x="75" y="1451"/>
                  </a:lnTo>
                  <a:cubicBezTo>
                    <a:pt x="159" y="1451"/>
                    <a:pt x="243" y="1419"/>
                    <a:pt x="296" y="1356"/>
                  </a:cubicBezTo>
                  <a:cubicBezTo>
                    <a:pt x="391" y="1229"/>
                    <a:pt x="433" y="1071"/>
                    <a:pt x="402" y="923"/>
                  </a:cubicBezTo>
                  <a:lnTo>
                    <a:pt x="412" y="923"/>
                  </a:lnTo>
                  <a:cubicBezTo>
                    <a:pt x="381" y="670"/>
                    <a:pt x="328" y="385"/>
                    <a:pt x="296" y="205"/>
                  </a:cubicBezTo>
                  <a:lnTo>
                    <a:pt x="296" y="205"/>
                  </a:lnTo>
                  <a:cubicBezTo>
                    <a:pt x="302" y="208"/>
                    <a:pt x="308" y="209"/>
                    <a:pt x="312" y="209"/>
                  </a:cubicBezTo>
                  <a:cubicBezTo>
                    <a:pt x="324" y="209"/>
                    <a:pt x="331" y="202"/>
                    <a:pt x="338" y="195"/>
                  </a:cubicBezTo>
                  <a:cubicBezTo>
                    <a:pt x="360" y="184"/>
                    <a:pt x="360" y="152"/>
                    <a:pt x="349" y="131"/>
                  </a:cubicBezTo>
                  <a:lnTo>
                    <a:pt x="265" y="26"/>
                  </a:lnTo>
                  <a:cubicBezTo>
                    <a:pt x="249" y="10"/>
                    <a:pt x="234" y="0"/>
                    <a:pt x="21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0"/>
            <p:cNvSpPr/>
            <p:nvPr/>
          </p:nvSpPr>
          <p:spPr>
            <a:xfrm>
              <a:off x="5645014" y="1193887"/>
              <a:ext cx="2880" cy="3956"/>
            </a:xfrm>
            <a:custGeom>
              <a:avLst/>
              <a:gdLst/>
              <a:ahLst/>
              <a:cxnLst/>
              <a:rect l="l" t="t" r="r" b="b"/>
              <a:pathLst>
                <a:path w="128" h="177" extrusionOk="0">
                  <a:moveTo>
                    <a:pt x="57" y="0"/>
                  </a:moveTo>
                  <a:cubicBezTo>
                    <a:pt x="45" y="0"/>
                    <a:pt x="32" y="3"/>
                    <a:pt x="22" y="8"/>
                  </a:cubicBezTo>
                  <a:lnTo>
                    <a:pt x="32" y="19"/>
                  </a:lnTo>
                  <a:cubicBezTo>
                    <a:pt x="11" y="29"/>
                    <a:pt x="11" y="61"/>
                    <a:pt x="32" y="82"/>
                  </a:cubicBezTo>
                  <a:cubicBezTo>
                    <a:pt x="32" y="82"/>
                    <a:pt x="32" y="82"/>
                    <a:pt x="32" y="92"/>
                  </a:cubicBezTo>
                  <a:cubicBezTo>
                    <a:pt x="32" y="92"/>
                    <a:pt x="32" y="92"/>
                    <a:pt x="22" y="103"/>
                  </a:cubicBezTo>
                  <a:cubicBezTo>
                    <a:pt x="0" y="124"/>
                    <a:pt x="0" y="145"/>
                    <a:pt x="22" y="166"/>
                  </a:cubicBezTo>
                  <a:cubicBezTo>
                    <a:pt x="32" y="177"/>
                    <a:pt x="43" y="177"/>
                    <a:pt x="64" y="177"/>
                  </a:cubicBezTo>
                  <a:cubicBezTo>
                    <a:pt x="74" y="177"/>
                    <a:pt x="85" y="177"/>
                    <a:pt x="95" y="166"/>
                  </a:cubicBezTo>
                  <a:cubicBezTo>
                    <a:pt x="117" y="145"/>
                    <a:pt x="127" y="114"/>
                    <a:pt x="127" y="92"/>
                  </a:cubicBezTo>
                  <a:cubicBezTo>
                    <a:pt x="127" y="61"/>
                    <a:pt x="106" y="29"/>
                    <a:pt x="85" y="8"/>
                  </a:cubicBezTo>
                  <a:cubicBezTo>
                    <a:pt x="80" y="3"/>
                    <a:pt x="69" y="0"/>
                    <a:pt x="5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70"/>
          <p:cNvGrpSpPr/>
          <p:nvPr/>
        </p:nvGrpSpPr>
        <p:grpSpPr>
          <a:xfrm>
            <a:off x="5096621" y="1159852"/>
            <a:ext cx="196672" cy="128342"/>
            <a:chOff x="5096621" y="1159852"/>
            <a:chExt cx="196672" cy="128342"/>
          </a:xfrm>
        </p:grpSpPr>
        <p:sp>
          <p:nvSpPr>
            <p:cNvPr id="1807" name="Google Shape;1807;p70"/>
            <p:cNvSpPr/>
            <p:nvPr/>
          </p:nvSpPr>
          <p:spPr>
            <a:xfrm>
              <a:off x="5096621" y="1159852"/>
              <a:ext cx="196447" cy="42952"/>
            </a:xfrm>
            <a:custGeom>
              <a:avLst/>
              <a:gdLst/>
              <a:ahLst/>
              <a:cxnLst/>
              <a:rect l="l" t="t" r="r" b="b"/>
              <a:pathLst>
                <a:path w="8731" h="1922" extrusionOk="0">
                  <a:moveTo>
                    <a:pt x="8076" y="0"/>
                  </a:moveTo>
                  <a:lnTo>
                    <a:pt x="8076" y="11"/>
                  </a:lnTo>
                  <a:lnTo>
                    <a:pt x="655" y="11"/>
                  </a:lnTo>
                  <a:cubicBezTo>
                    <a:pt x="286" y="11"/>
                    <a:pt x="1" y="307"/>
                    <a:pt x="1" y="676"/>
                  </a:cubicBezTo>
                  <a:lnTo>
                    <a:pt x="1" y="1922"/>
                  </a:lnTo>
                  <a:lnTo>
                    <a:pt x="8730" y="1922"/>
                  </a:lnTo>
                  <a:lnTo>
                    <a:pt x="8730" y="665"/>
                  </a:lnTo>
                  <a:cubicBezTo>
                    <a:pt x="8730" y="296"/>
                    <a:pt x="8435" y="0"/>
                    <a:pt x="807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0"/>
            <p:cNvSpPr/>
            <p:nvPr/>
          </p:nvSpPr>
          <p:spPr>
            <a:xfrm>
              <a:off x="5096621" y="1245242"/>
              <a:ext cx="196672" cy="42952"/>
            </a:xfrm>
            <a:custGeom>
              <a:avLst/>
              <a:gdLst/>
              <a:ahLst/>
              <a:cxnLst/>
              <a:rect l="l" t="t" r="r" b="b"/>
              <a:pathLst>
                <a:path w="8741" h="1922" extrusionOk="0">
                  <a:moveTo>
                    <a:pt x="1" y="1"/>
                  </a:moveTo>
                  <a:lnTo>
                    <a:pt x="1" y="1257"/>
                  </a:lnTo>
                  <a:cubicBezTo>
                    <a:pt x="1" y="1626"/>
                    <a:pt x="286" y="1922"/>
                    <a:pt x="655" y="1922"/>
                  </a:cubicBezTo>
                  <a:lnTo>
                    <a:pt x="8086" y="1922"/>
                  </a:lnTo>
                  <a:cubicBezTo>
                    <a:pt x="8445" y="1922"/>
                    <a:pt x="8741" y="1626"/>
                    <a:pt x="8741" y="1257"/>
                  </a:cubicBezTo>
                  <a:lnTo>
                    <a:pt x="874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0"/>
            <p:cNvSpPr/>
            <p:nvPr/>
          </p:nvSpPr>
          <p:spPr>
            <a:xfrm>
              <a:off x="5096621" y="1202781"/>
              <a:ext cx="196447" cy="42728"/>
            </a:xfrm>
            <a:custGeom>
              <a:avLst/>
              <a:gdLst/>
              <a:ahLst/>
              <a:cxnLst/>
              <a:rect l="l" t="t" r="r" b="b"/>
              <a:pathLst>
                <a:path w="8731" h="1912" extrusionOk="0">
                  <a:moveTo>
                    <a:pt x="1" y="1"/>
                  </a:moveTo>
                  <a:lnTo>
                    <a:pt x="1" y="1911"/>
                  </a:lnTo>
                  <a:lnTo>
                    <a:pt x="8730" y="1911"/>
                  </a:lnTo>
                  <a:lnTo>
                    <a:pt x="8730"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70"/>
          <p:cNvGrpSpPr/>
          <p:nvPr/>
        </p:nvGrpSpPr>
        <p:grpSpPr>
          <a:xfrm>
            <a:off x="4681001" y="1159852"/>
            <a:ext cx="196897" cy="128342"/>
            <a:chOff x="4681001" y="1159852"/>
            <a:chExt cx="196897" cy="128342"/>
          </a:xfrm>
        </p:grpSpPr>
        <p:sp>
          <p:nvSpPr>
            <p:cNvPr id="1811" name="Google Shape;1811;p70"/>
            <p:cNvSpPr/>
            <p:nvPr/>
          </p:nvSpPr>
          <p:spPr>
            <a:xfrm>
              <a:off x="4681001" y="1159852"/>
              <a:ext cx="196897" cy="128342"/>
            </a:xfrm>
            <a:custGeom>
              <a:avLst/>
              <a:gdLst/>
              <a:ahLst/>
              <a:cxnLst/>
              <a:rect l="l" t="t" r="r" b="b"/>
              <a:pathLst>
                <a:path w="8751" h="5743" extrusionOk="0">
                  <a:moveTo>
                    <a:pt x="665" y="0"/>
                  </a:moveTo>
                  <a:cubicBezTo>
                    <a:pt x="296" y="0"/>
                    <a:pt x="0" y="296"/>
                    <a:pt x="0" y="665"/>
                  </a:cubicBezTo>
                  <a:lnTo>
                    <a:pt x="0" y="5078"/>
                  </a:lnTo>
                  <a:cubicBezTo>
                    <a:pt x="0" y="5437"/>
                    <a:pt x="296" y="5732"/>
                    <a:pt x="665" y="5732"/>
                  </a:cubicBezTo>
                  <a:lnTo>
                    <a:pt x="8097" y="5732"/>
                  </a:lnTo>
                  <a:lnTo>
                    <a:pt x="8097" y="5743"/>
                  </a:lnTo>
                  <a:cubicBezTo>
                    <a:pt x="8455" y="5743"/>
                    <a:pt x="8751" y="5447"/>
                    <a:pt x="8751" y="5078"/>
                  </a:cubicBezTo>
                  <a:lnTo>
                    <a:pt x="8751" y="665"/>
                  </a:lnTo>
                  <a:cubicBezTo>
                    <a:pt x="8751" y="296"/>
                    <a:pt x="8455" y="0"/>
                    <a:pt x="8097"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0"/>
            <p:cNvSpPr/>
            <p:nvPr/>
          </p:nvSpPr>
          <p:spPr>
            <a:xfrm>
              <a:off x="4681226" y="1160098"/>
              <a:ext cx="190755" cy="100966"/>
            </a:xfrm>
            <a:custGeom>
              <a:avLst/>
              <a:gdLst/>
              <a:ahLst/>
              <a:cxnLst/>
              <a:rect l="l" t="t" r="r" b="b"/>
              <a:pathLst>
                <a:path w="8478" h="4518" extrusionOk="0">
                  <a:moveTo>
                    <a:pt x="8150" y="0"/>
                  </a:moveTo>
                  <a:lnTo>
                    <a:pt x="1" y="4222"/>
                  </a:lnTo>
                  <a:lnTo>
                    <a:pt x="1" y="4518"/>
                  </a:lnTo>
                  <a:lnTo>
                    <a:pt x="8477" y="137"/>
                  </a:lnTo>
                  <a:cubicBezTo>
                    <a:pt x="8382" y="63"/>
                    <a:pt x="8266" y="11"/>
                    <a:pt x="8150"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0"/>
            <p:cNvSpPr/>
            <p:nvPr/>
          </p:nvSpPr>
          <p:spPr>
            <a:xfrm>
              <a:off x="4686941" y="1186982"/>
              <a:ext cx="190957" cy="100988"/>
            </a:xfrm>
            <a:custGeom>
              <a:avLst/>
              <a:gdLst/>
              <a:ahLst/>
              <a:cxnLst/>
              <a:rect l="l" t="t" r="r" b="b"/>
              <a:pathLst>
                <a:path w="8487" h="4519" extrusionOk="0">
                  <a:moveTo>
                    <a:pt x="8487" y="0"/>
                  </a:moveTo>
                  <a:lnTo>
                    <a:pt x="0" y="4391"/>
                  </a:lnTo>
                  <a:cubicBezTo>
                    <a:pt x="95" y="4465"/>
                    <a:pt x="211" y="4508"/>
                    <a:pt x="338" y="4518"/>
                  </a:cubicBezTo>
                  <a:lnTo>
                    <a:pt x="8487" y="306"/>
                  </a:lnTo>
                  <a:lnTo>
                    <a:pt x="8487"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0"/>
            <p:cNvSpPr/>
            <p:nvPr/>
          </p:nvSpPr>
          <p:spPr>
            <a:xfrm>
              <a:off x="4681226" y="1163159"/>
              <a:ext cx="196672" cy="121973"/>
            </a:xfrm>
            <a:custGeom>
              <a:avLst/>
              <a:gdLst/>
              <a:ahLst/>
              <a:cxnLst/>
              <a:rect l="l" t="t" r="r" b="b"/>
              <a:pathLst>
                <a:path w="8741" h="5458" extrusionOk="0">
                  <a:moveTo>
                    <a:pt x="8477" y="0"/>
                  </a:moveTo>
                  <a:lnTo>
                    <a:pt x="1" y="4381"/>
                  </a:lnTo>
                  <a:lnTo>
                    <a:pt x="1" y="4930"/>
                  </a:lnTo>
                  <a:cubicBezTo>
                    <a:pt x="1" y="5141"/>
                    <a:pt x="96" y="5331"/>
                    <a:pt x="265" y="5457"/>
                  </a:cubicBezTo>
                  <a:lnTo>
                    <a:pt x="8741" y="1066"/>
                  </a:lnTo>
                  <a:lnTo>
                    <a:pt x="8741" y="517"/>
                  </a:lnTo>
                  <a:cubicBezTo>
                    <a:pt x="8741" y="317"/>
                    <a:pt x="8646" y="127"/>
                    <a:pt x="8488"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0"/>
            <p:cNvSpPr/>
            <p:nvPr/>
          </p:nvSpPr>
          <p:spPr>
            <a:xfrm>
              <a:off x="4693579" y="1172769"/>
              <a:ext cx="44685" cy="41745"/>
            </a:xfrm>
            <a:custGeom>
              <a:avLst/>
              <a:gdLst/>
              <a:ahLst/>
              <a:cxnLst/>
              <a:rect l="l" t="t" r="r" b="b"/>
              <a:pathLst>
                <a:path w="1986" h="1868" extrusionOk="0">
                  <a:moveTo>
                    <a:pt x="994" y="0"/>
                  </a:moveTo>
                  <a:cubicBezTo>
                    <a:pt x="980" y="0"/>
                    <a:pt x="967" y="8"/>
                    <a:pt x="961" y="24"/>
                  </a:cubicBezTo>
                  <a:lnTo>
                    <a:pt x="740" y="679"/>
                  </a:lnTo>
                  <a:lnTo>
                    <a:pt x="54" y="679"/>
                  </a:lnTo>
                  <a:cubicBezTo>
                    <a:pt x="11" y="679"/>
                    <a:pt x="1" y="721"/>
                    <a:pt x="33" y="752"/>
                  </a:cubicBezTo>
                  <a:lnTo>
                    <a:pt x="581" y="1154"/>
                  </a:lnTo>
                  <a:lnTo>
                    <a:pt x="370" y="1819"/>
                  </a:lnTo>
                  <a:cubicBezTo>
                    <a:pt x="362" y="1843"/>
                    <a:pt x="386" y="1868"/>
                    <a:pt x="411" y="1868"/>
                  </a:cubicBezTo>
                  <a:cubicBezTo>
                    <a:pt x="419" y="1868"/>
                    <a:pt x="426" y="1866"/>
                    <a:pt x="434" y="1861"/>
                  </a:cubicBezTo>
                  <a:lnTo>
                    <a:pt x="993" y="1460"/>
                  </a:lnTo>
                  <a:lnTo>
                    <a:pt x="1553" y="1861"/>
                  </a:lnTo>
                  <a:cubicBezTo>
                    <a:pt x="1560" y="1866"/>
                    <a:pt x="1567" y="1868"/>
                    <a:pt x="1575" y="1868"/>
                  </a:cubicBezTo>
                  <a:cubicBezTo>
                    <a:pt x="1601" y="1868"/>
                    <a:pt x="1624" y="1843"/>
                    <a:pt x="1616" y="1819"/>
                  </a:cubicBezTo>
                  <a:lnTo>
                    <a:pt x="1405" y="1154"/>
                  </a:lnTo>
                  <a:lnTo>
                    <a:pt x="1964" y="752"/>
                  </a:lnTo>
                  <a:cubicBezTo>
                    <a:pt x="1985" y="721"/>
                    <a:pt x="1975" y="679"/>
                    <a:pt x="1933" y="679"/>
                  </a:cubicBezTo>
                  <a:lnTo>
                    <a:pt x="1246" y="679"/>
                  </a:lnTo>
                  <a:lnTo>
                    <a:pt x="1035" y="24"/>
                  </a:lnTo>
                  <a:cubicBezTo>
                    <a:pt x="1025" y="8"/>
                    <a:pt x="1009" y="0"/>
                    <a:pt x="99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6" name="Google Shape;1816;p70"/>
          <p:cNvGrpSpPr/>
          <p:nvPr/>
        </p:nvGrpSpPr>
        <p:grpSpPr>
          <a:xfrm>
            <a:off x="4265854" y="1159852"/>
            <a:ext cx="196897" cy="128342"/>
            <a:chOff x="4265854" y="1159852"/>
            <a:chExt cx="196897" cy="128342"/>
          </a:xfrm>
        </p:grpSpPr>
        <p:sp>
          <p:nvSpPr>
            <p:cNvPr id="1817" name="Google Shape;1817;p70"/>
            <p:cNvSpPr/>
            <p:nvPr/>
          </p:nvSpPr>
          <p:spPr>
            <a:xfrm>
              <a:off x="4265854" y="1159852"/>
              <a:ext cx="196897" cy="128342"/>
            </a:xfrm>
            <a:custGeom>
              <a:avLst/>
              <a:gdLst/>
              <a:ahLst/>
              <a:cxnLst/>
              <a:rect l="l" t="t" r="r" b="b"/>
              <a:pathLst>
                <a:path w="8751" h="5743" extrusionOk="0">
                  <a:moveTo>
                    <a:pt x="655" y="0"/>
                  </a:moveTo>
                  <a:cubicBezTo>
                    <a:pt x="296" y="11"/>
                    <a:pt x="0" y="307"/>
                    <a:pt x="0" y="665"/>
                  </a:cubicBezTo>
                  <a:lnTo>
                    <a:pt x="0" y="5078"/>
                  </a:lnTo>
                  <a:cubicBezTo>
                    <a:pt x="0" y="5437"/>
                    <a:pt x="296" y="5732"/>
                    <a:pt x="655" y="5732"/>
                  </a:cubicBezTo>
                  <a:lnTo>
                    <a:pt x="8086" y="5732"/>
                  </a:lnTo>
                  <a:lnTo>
                    <a:pt x="8086" y="5743"/>
                  </a:lnTo>
                  <a:cubicBezTo>
                    <a:pt x="8455" y="5743"/>
                    <a:pt x="8751" y="5447"/>
                    <a:pt x="8751" y="5078"/>
                  </a:cubicBezTo>
                  <a:lnTo>
                    <a:pt x="8751" y="665"/>
                  </a:lnTo>
                  <a:cubicBezTo>
                    <a:pt x="8751" y="296"/>
                    <a:pt x="8455" y="0"/>
                    <a:pt x="808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0"/>
            <p:cNvSpPr/>
            <p:nvPr/>
          </p:nvSpPr>
          <p:spPr>
            <a:xfrm>
              <a:off x="4307884" y="1194535"/>
              <a:ext cx="112838" cy="58975"/>
            </a:xfrm>
            <a:custGeom>
              <a:avLst/>
              <a:gdLst/>
              <a:ahLst/>
              <a:cxnLst/>
              <a:rect l="l" t="t" r="r" b="b"/>
              <a:pathLst>
                <a:path w="5015" h="2639" extrusionOk="0">
                  <a:moveTo>
                    <a:pt x="2502" y="0"/>
                  </a:moveTo>
                  <a:lnTo>
                    <a:pt x="1" y="1320"/>
                  </a:lnTo>
                  <a:lnTo>
                    <a:pt x="2502" y="2639"/>
                  </a:lnTo>
                  <a:lnTo>
                    <a:pt x="5014" y="1320"/>
                  </a:lnTo>
                  <a:lnTo>
                    <a:pt x="25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0"/>
            <p:cNvSpPr/>
            <p:nvPr/>
          </p:nvSpPr>
          <p:spPr>
            <a:xfrm>
              <a:off x="4329259" y="1218112"/>
              <a:ext cx="78390" cy="25029"/>
            </a:xfrm>
            <a:custGeom>
              <a:avLst/>
              <a:gdLst/>
              <a:ahLst/>
              <a:cxnLst/>
              <a:rect l="l" t="t" r="r" b="b"/>
              <a:pathLst>
                <a:path w="3484" h="1120" extrusionOk="0">
                  <a:moveTo>
                    <a:pt x="2798" y="1"/>
                  </a:moveTo>
                  <a:lnTo>
                    <a:pt x="2661" y="138"/>
                  </a:lnTo>
                  <a:lnTo>
                    <a:pt x="2566" y="43"/>
                  </a:lnTo>
                  <a:lnTo>
                    <a:pt x="2386" y="43"/>
                  </a:lnTo>
                  <a:lnTo>
                    <a:pt x="1658" y="761"/>
                  </a:lnTo>
                  <a:lnTo>
                    <a:pt x="761" y="761"/>
                  </a:lnTo>
                  <a:lnTo>
                    <a:pt x="549" y="455"/>
                  </a:lnTo>
                  <a:lnTo>
                    <a:pt x="286" y="455"/>
                  </a:lnTo>
                  <a:lnTo>
                    <a:pt x="191" y="602"/>
                  </a:lnTo>
                  <a:lnTo>
                    <a:pt x="74" y="602"/>
                  </a:lnTo>
                  <a:lnTo>
                    <a:pt x="1" y="729"/>
                  </a:lnTo>
                  <a:lnTo>
                    <a:pt x="718" y="1120"/>
                  </a:lnTo>
                  <a:lnTo>
                    <a:pt x="2344" y="1120"/>
                  </a:lnTo>
                  <a:lnTo>
                    <a:pt x="3484" y="518"/>
                  </a:lnTo>
                  <a:lnTo>
                    <a:pt x="2977"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0"/>
            <p:cNvSpPr/>
            <p:nvPr/>
          </p:nvSpPr>
          <p:spPr>
            <a:xfrm>
              <a:off x="4357294" y="1207608"/>
              <a:ext cx="13793" cy="12716"/>
            </a:xfrm>
            <a:custGeom>
              <a:avLst/>
              <a:gdLst/>
              <a:ahLst/>
              <a:cxnLst/>
              <a:rect l="l" t="t" r="r" b="b"/>
              <a:pathLst>
                <a:path w="613" h="569" extrusionOk="0">
                  <a:moveTo>
                    <a:pt x="302" y="1"/>
                  </a:moveTo>
                  <a:cubicBezTo>
                    <a:pt x="293" y="1"/>
                    <a:pt x="285" y="6"/>
                    <a:pt x="285" y="17"/>
                  </a:cubicBezTo>
                  <a:lnTo>
                    <a:pt x="222" y="196"/>
                  </a:lnTo>
                  <a:lnTo>
                    <a:pt x="32" y="196"/>
                  </a:lnTo>
                  <a:cubicBezTo>
                    <a:pt x="11" y="196"/>
                    <a:pt x="0" y="228"/>
                    <a:pt x="21" y="238"/>
                  </a:cubicBezTo>
                  <a:lnTo>
                    <a:pt x="169" y="355"/>
                  </a:lnTo>
                  <a:lnTo>
                    <a:pt x="116" y="534"/>
                  </a:lnTo>
                  <a:cubicBezTo>
                    <a:pt x="108" y="551"/>
                    <a:pt x="120" y="568"/>
                    <a:pt x="137" y="568"/>
                  </a:cubicBezTo>
                  <a:cubicBezTo>
                    <a:pt x="140" y="568"/>
                    <a:pt x="144" y="568"/>
                    <a:pt x="148" y="566"/>
                  </a:cubicBezTo>
                  <a:lnTo>
                    <a:pt x="306" y="450"/>
                  </a:lnTo>
                  <a:lnTo>
                    <a:pt x="454" y="566"/>
                  </a:lnTo>
                  <a:cubicBezTo>
                    <a:pt x="458" y="568"/>
                    <a:pt x="462" y="568"/>
                    <a:pt x="466" y="568"/>
                  </a:cubicBezTo>
                  <a:cubicBezTo>
                    <a:pt x="485" y="568"/>
                    <a:pt x="505" y="551"/>
                    <a:pt x="496" y="534"/>
                  </a:cubicBezTo>
                  <a:lnTo>
                    <a:pt x="443" y="355"/>
                  </a:lnTo>
                  <a:lnTo>
                    <a:pt x="591" y="238"/>
                  </a:lnTo>
                  <a:cubicBezTo>
                    <a:pt x="612" y="228"/>
                    <a:pt x="602" y="196"/>
                    <a:pt x="581" y="196"/>
                  </a:cubicBezTo>
                  <a:lnTo>
                    <a:pt x="391" y="196"/>
                  </a:lnTo>
                  <a:lnTo>
                    <a:pt x="327" y="17"/>
                  </a:lnTo>
                  <a:cubicBezTo>
                    <a:pt x="322" y="6"/>
                    <a:pt x="312" y="1"/>
                    <a:pt x="30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0"/>
            <p:cNvSpPr/>
            <p:nvPr/>
          </p:nvSpPr>
          <p:spPr>
            <a:xfrm>
              <a:off x="4265854" y="1159852"/>
              <a:ext cx="196897" cy="128342"/>
            </a:xfrm>
            <a:custGeom>
              <a:avLst/>
              <a:gdLst/>
              <a:ahLst/>
              <a:cxnLst/>
              <a:rect l="l" t="t" r="r" b="b"/>
              <a:pathLst>
                <a:path w="8751" h="5743" extrusionOk="0">
                  <a:moveTo>
                    <a:pt x="4222" y="307"/>
                  </a:moveTo>
                  <a:lnTo>
                    <a:pt x="4222" y="1425"/>
                  </a:lnTo>
                  <a:lnTo>
                    <a:pt x="1774" y="2724"/>
                  </a:lnTo>
                  <a:lnTo>
                    <a:pt x="306" y="2724"/>
                  </a:lnTo>
                  <a:lnTo>
                    <a:pt x="306" y="307"/>
                  </a:lnTo>
                  <a:close/>
                  <a:moveTo>
                    <a:pt x="8434" y="317"/>
                  </a:moveTo>
                  <a:lnTo>
                    <a:pt x="8445" y="2724"/>
                  </a:lnTo>
                  <a:lnTo>
                    <a:pt x="6967" y="2724"/>
                  </a:lnTo>
                  <a:lnTo>
                    <a:pt x="4518" y="1425"/>
                  </a:lnTo>
                  <a:lnTo>
                    <a:pt x="4518" y="317"/>
                  </a:lnTo>
                  <a:close/>
                  <a:moveTo>
                    <a:pt x="4381" y="1689"/>
                  </a:moveTo>
                  <a:lnTo>
                    <a:pt x="6619" y="2872"/>
                  </a:lnTo>
                  <a:lnTo>
                    <a:pt x="4381" y="4064"/>
                  </a:lnTo>
                  <a:lnTo>
                    <a:pt x="2132" y="2872"/>
                  </a:lnTo>
                  <a:lnTo>
                    <a:pt x="4381" y="1689"/>
                  </a:lnTo>
                  <a:close/>
                  <a:moveTo>
                    <a:pt x="1774" y="3030"/>
                  </a:moveTo>
                  <a:lnTo>
                    <a:pt x="4222" y="4318"/>
                  </a:lnTo>
                  <a:lnTo>
                    <a:pt x="4222" y="5437"/>
                  </a:lnTo>
                  <a:lnTo>
                    <a:pt x="306" y="5437"/>
                  </a:lnTo>
                  <a:lnTo>
                    <a:pt x="306" y="3030"/>
                  </a:lnTo>
                  <a:close/>
                  <a:moveTo>
                    <a:pt x="8434" y="3030"/>
                  </a:moveTo>
                  <a:lnTo>
                    <a:pt x="8445" y="5437"/>
                  </a:lnTo>
                  <a:lnTo>
                    <a:pt x="4529" y="5437"/>
                  </a:lnTo>
                  <a:lnTo>
                    <a:pt x="4529" y="4318"/>
                  </a:lnTo>
                  <a:lnTo>
                    <a:pt x="6967" y="3030"/>
                  </a:lnTo>
                  <a:close/>
                  <a:moveTo>
                    <a:pt x="8086" y="0"/>
                  </a:moveTo>
                  <a:lnTo>
                    <a:pt x="8086" y="11"/>
                  </a:lnTo>
                  <a:lnTo>
                    <a:pt x="655" y="11"/>
                  </a:lnTo>
                  <a:cubicBezTo>
                    <a:pt x="296" y="11"/>
                    <a:pt x="0" y="307"/>
                    <a:pt x="0" y="676"/>
                  </a:cubicBezTo>
                  <a:lnTo>
                    <a:pt x="0" y="5078"/>
                  </a:lnTo>
                  <a:cubicBezTo>
                    <a:pt x="0" y="5447"/>
                    <a:pt x="296" y="5732"/>
                    <a:pt x="655" y="5743"/>
                  </a:cubicBezTo>
                  <a:lnTo>
                    <a:pt x="8086" y="5743"/>
                  </a:lnTo>
                  <a:cubicBezTo>
                    <a:pt x="8455" y="5743"/>
                    <a:pt x="8751" y="5447"/>
                    <a:pt x="8751" y="5078"/>
                  </a:cubicBezTo>
                  <a:lnTo>
                    <a:pt x="8751" y="665"/>
                  </a:lnTo>
                  <a:cubicBezTo>
                    <a:pt x="8751" y="296"/>
                    <a:pt x="8455" y="0"/>
                    <a:pt x="808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70"/>
          <p:cNvGrpSpPr/>
          <p:nvPr/>
        </p:nvGrpSpPr>
        <p:grpSpPr>
          <a:xfrm>
            <a:off x="3850459" y="1159852"/>
            <a:ext cx="196920" cy="128342"/>
            <a:chOff x="3850459" y="1159852"/>
            <a:chExt cx="196920" cy="128342"/>
          </a:xfrm>
        </p:grpSpPr>
        <p:sp>
          <p:nvSpPr>
            <p:cNvPr id="1823" name="Google Shape;1823;p70"/>
            <p:cNvSpPr/>
            <p:nvPr/>
          </p:nvSpPr>
          <p:spPr>
            <a:xfrm>
              <a:off x="3850459" y="1159852"/>
              <a:ext cx="196920" cy="128342"/>
            </a:xfrm>
            <a:custGeom>
              <a:avLst/>
              <a:gdLst/>
              <a:ahLst/>
              <a:cxnLst/>
              <a:rect l="l" t="t" r="r" b="b"/>
              <a:pathLst>
                <a:path w="8752" h="5743" extrusionOk="0">
                  <a:moveTo>
                    <a:pt x="8086" y="0"/>
                  </a:moveTo>
                  <a:lnTo>
                    <a:pt x="8086" y="11"/>
                  </a:lnTo>
                  <a:lnTo>
                    <a:pt x="666" y="11"/>
                  </a:lnTo>
                  <a:cubicBezTo>
                    <a:pt x="296" y="11"/>
                    <a:pt x="1" y="307"/>
                    <a:pt x="1" y="676"/>
                  </a:cubicBezTo>
                  <a:lnTo>
                    <a:pt x="1" y="5078"/>
                  </a:lnTo>
                  <a:cubicBezTo>
                    <a:pt x="1" y="5447"/>
                    <a:pt x="296" y="5743"/>
                    <a:pt x="666" y="5743"/>
                  </a:cubicBezTo>
                  <a:lnTo>
                    <a:pt x="8086" y="5743"/>
                  </a:lnTo>
                  <a:cubicBezTo>
                    <a:pt x="8456" y="5743"/>
                    <a:pt x="8751" y="5447"/>
                    <a:pt x="8751" y="5078"/>
                  </a:cubicBezTo>
                  <a:lnTo>
                    <a:pt x="8751" y="665"/>
                  </a:lnTo>
                  <a:cubicBezTo>
                    <a:pt x="8751" y="296"/>
                    <a:pt x="8456" y="0"/>
                    <a:pt x="808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0"/>
            <p:cNvSpPr/>
            <p:nvPr/>
          </p:nvSpPr>
          <p:spPr>
            <a:xfrm>
              <a:off x="3850459" y="1160098"/>
              <a:ext cx="98595" cy="63936"/>
            </a:xfrm>
            <a:custGeom>
              <a:avLst/>
              <a:gdLst/>
              <a:ahLst/>
              <a:cxnLst/>
              <a:rect l="l" t="t" r="r" b="b"/>
              <a:pathLst>
                <a:path w="4382" h="2861" extrusionOk="0">
                  <a:moveTo>
                    <a:pt x="666" y="0"/>
                  </a:moveTo>
                  <a:cubicBezTo>
                    <a:pt x="296" y="0"/>
                    <a:pt x="1" y="296"/>
                    <a:pt x="1" y="665"/>
                  </a:cubicBezTo>
                  <a:lnTo>
                    <a:pt x="1" y="2713"/>
                  </a:lnTo>
                  <a:cubicBezTo>
                    <a:pt x="1" y="2797"/>
                    <a:pt x="74" y="2861"/>
                    <a:pt x="159" y="2861"/>
                  </a:cubicBezTo>
                  <a:lnTo>
                    <a:pt x="4223" y="2861"/>
                  </a:lnTo>
                  <a:cubicBezTo>
                    <a:pt x="4307" y="2861"/>
                    <a:pt x="4381" y="2797"/>
                    <a:pt x="4381" y="2713"/>
                  </a:cubicBezTo>
                  <a:lnTo>
                    <a:pt x="4381" y="148"/>
                  </a:lnTo>
                  <a:cubicBezTo>
                    <a:pt x="4381" y="63"/>
                    <a:pt x="4307" y="0"/>
                    <a:pt x="4223"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0"/>
            <p:cNvSpPr/>
            <p:nvPr/>
          </p:nvSpPr>
          <p:spPr>
            <a:xfrm>
              <a:off x="3891544" y="1201306"/>
              <a:ext cx="15930" cy="14772"/>
            </a:xfrm>
            <a:custGeom>
              <a:avLst/>
              <a:gdLst/>
              <a:ahLst/>
              <a:cxnLst/>
              <a:rect l="l" t="t" r="r" b="b"/>
              <a:pathLst>
                <a:path w="708" h="661" extrusionOk="0">
                  <a:moveTo>
                    <a:pt x="354" y="1"/>
                  </a:moveTo>
                  <a:cubicBezTo>
                    <a:pt x="344" y="1"/>
                    <a:pt x="333" y="8"/>
                    <a:pt x="328" y="24"/>
                  </a:cubicBezTo>
                  <a:lnTo>
                    <a:pt x="265" y="225"/>
                  </a:lnTo>
                  <a:lnTo>
                    <a:pt x="43" y="225"/>
                  </a:lnTo>
                  <a:cubicBezTo>
                    <a:pt x="11" y="225"/>
                    <a:pt x="1" y="267"/>
                    <a:pt x="22" y="278"/>
                  </a:cubicBezTo>
                  <a:lnTo>
                    <a:pt x="201" y="415"/>
                  </a:lnTo>
                  <a:lnTo>
                    <a:pt x="138" y="626"/>
                  </a:lnTo>
                  <a:cubicBezTo>
                    <a:pt x="129" y="643"/>
                    <a:pt x="149" y="660"/>
                    <a:pt x="168" y="660"/>
                  </a:cubicBezTo>
                  <a:cubicBezTo>
                    <a:pt x="172" y="660"/>
                    <a:pt x="176" y="660"/>
                    <a:pt x="180" y="658"/>
                  </a:cubicBezTo>
                  <a:lnTo>
                    <a:pt x="360" y="520"/>
                  </a:lnTo>
                  <a:lnTo>
                    <a:pt x="539" y="658"/>
                  </a:lnTo>
                  <a:cubicBezTo>
                    <a:pt x="543" y="660"/>
                    <a:pt x="547" y="660"/>
                    <a:pt x="551" y="660"/>
                  </a:cubicBezTo>
                  <a:cubicBezTo>
                    <a:pt x="570" y="660"/>
                    <a:pt x="590" y="643"/>
                    <a:pt x="581" y="626"/>
                  </a:cubicBezTo>
                  <a:lnTo>
                    <a:pt x="518" y="415"/>
                  </a:lnTo>
                  <a:lnTo>
                    <a:pt x="687" y="278"/>
                  </a:lnTo>
                  <a:cubicBezTo>
                    <a:pt x="708" y="267"/>
                    <a:pt x="697" y="225"/>
                    <a:pt x="676" y="225"/>
                  </a:cubicBezTo>
                  <a:lnTo>
                    <a:pt x="455" y="225"/>
                  </a:lnTo>
                  <a:lnTo>
                    <a:pt x="381" y="24"/>
                  </a:lnTo>
                  <a:cubicBezTo>
                    <a:pt x="375" y="8"/>
                    <a:pt x="365" y="1"/>
                    <a:pt x="3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0"/>
            <p:cNvSpPr/>
            <p:nvPr/>
          </p:nvSpPr>
          <p:spPr>
            <a:xfrm>
              <a:off x="3893029" y="1165394"/>
              <a:ext cx="13028" cy="11799"/>
            </a:xfrm>
            <a:custGeom>
              <a:avLst/>
              <a:gdLst/>
              <a:ahLst/>
              <a:cxnLst/>
              <a:rect l="l" t="t" r="r" b="b"/>
              <a:pathLst>
                <a:path w="579" h="528" extrusionOk="0">
                  <a:moveTo>
                    <a:pt x="290" y="1"/>
                  </a:moveTo>
                  <a:cubicBezTo>
                    <a:pt x="280" y="1"/>
                    <a:pt x="272" y="6"/>
                    <a:pt x="272" y="16"/>
                  </a:cubicBezTo>
                  <a:lnTo>
                    <a:pt x="209" y="185"/>
                  </a:lnTo>
                  <a:lnTo>
                    <a:pt x="40" y="185"/>
                  </a:lnTo>
                  <a:cubicBezTo>
                    <a:pt x="36" y="184"/>
                    <a:pt x="32" y="183"/>
                    <a:pt x="28" y="183"/>
                  </a:cubicBezTo>
                  <a:cubicBezTo>
                    <a:pt x="6" y="183"/>
                    <a:pt x="1" y="209"/>
                    <a:pt x="19" y="227"/>
                  </a:cubicBezTo>
                  <a:lnTo>
                    <a:pt x="167" y="333"/>
                  </a:lnTo>
                  <a:lnTo>
                    <a:pt x="114" y="502"/>
                  </a:lnTo>
                  <a:cubicBezTo>
                    <a:pt x="106" y="517"/>
                    <a:pt x="116" y="527"/>
                    <a:pt x="129" y="527"/>
                  </a:cubicBezTo>
                  <a:cubicBezTo>
                    <a:pt x="134" y="527"/>
                    <a:pt x="140" y="526"/>
                    <a:pt x="146" y="523"/>
                  </a:cubicBezTo>
                  <a:lnTo>
                    <a:pt x="294" y="417"/>
                  </a:lnTo>
                  <a:lnTo>
                    <a:pt x="431" y="523"/>
                  </a:lnTo>
                  <a:cubicBezTo>
                    <a:pt x="436" y="526"/>
                    <a:pt x="442" y="527"/>
                    <a:pt x="447" y="527"/>
                  </a:cubicBezTo>
                  <a:cubicBezTo>
                    <a:pt x="462" y="527"/>
                    <a:pt x="473" y="517"/>
                    <a:pt x="473" y="502"/>
                  </a:cubicBezTo>
                  <a:lnTo>
                    <a:pt x="420" y="333"/>
                  </a:lnTo>
                  <a:lnTo>
                    <a:pt x="557" y="227"/>
                  </a:lnTo>
                  <a:cubicBezTo>
                    <a:pt x="579" y="217"/>
                    <a:pt x="568" y="185"/>
                    <a:pt x="547" y="185"/>
                  </a:cubicBezTo>
                  <a:lnTo>
                    <a:pt x="367" y="185"/>
                  </a:lnTo>
                  <a:lnTo>
                    <a:pt x="315" y="16"/>
                  </a:lnTo>
                  <a:cubicBezTo>
                    <a:pt x="309" y="6"/>
                    <a:pt x="299" y="1"/>
                    <a:pt x="29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0"/>
            <p:cNvSpPr/>
            <p:nvPr/>
          </p:nvSpPr>
          <p:spPr>
            <a:xfrm>
              <a:off x="3913166" y="1176255"/>
              <a:ext cx="13072" cy="11978"/>
            </a:xfrm>
            <a:custGeom>
              <a:avLst/>
              <a:gdLst/>
              <a:ahLst/>
              <a:cxnLst/>
              <a:rect l="l" t="t" r="r" b="b"/>
              <a:pathLst>
                <a:path w="581" h="536" extrusionOk="0">
                  <a:moveTo>
                    <a:pt x="291" y="0"/>
                  </a:moveTo>
                  <a:cubicBezTo>
                    <a:pt x="280" y="0"/>
                    <a:pt x="269" y="5"/>
                    <a:pt x="264" y="16"/>
                  </a:cubicBezTo>
                  <a:lnTo>
                    <a:pt x="264" y="26"/>
                  </a:lnTo>
                  <a:lnTo>
                    <a:pt x="211" y="185"/>
                  </a:lnTo>
                  <a:lnTo>
                    <a:pt x="32" y="185"/>
                  </a:lnTo>
                  <a:cubicBezTo>
                    <a:pt x="11" y="185"/>
                    <a:pt x="0" y="216"/>
                    <a:pt x="21" y="227"/>
                  </a:cubicBezTo>
                  <a:lnTo>
                    <a:pt x="159" y="333"/>
                  </a:lnTo>
                  <a:lnTo>
                    <a:pt x="106" y="501"/>
                  </a:lnTo>
                  <a:cubicBezTo>
                    <a:pt x="106" y="519"/>
                    <a:pt x="120" y="536"/>
                    <a:pt x="137" y="536"/>
                  </a:cubicBezTo>
                  <a:cubicBezTo>
                    <a:pt x="140" y="536"/>
                    <a:pt x="144" y="535"/>
                    <a:pt x="148" y="533"/>
                  </a:cubicBezTo>
                  <a:lnTo>
                    <a:pt x="285" y="428"/>
                  </a:lnTo>
                  <a:lnTo>
                    <a:pt x="433" y="533"/>
                  </a:lnTo>
                  <a:cubicBezTo>
                    <a:pt x="437" y="535"/>
                    <a:pt x="441" y="536"/>
                    <a:pt x="444" y="536"/>
                  </a:cubicBezTo>
                  <a:cubicBezTo>
                    <a:pt x="461" y="536"/>
                    <a:pt x="475" y="519"/>
                    <a:pt x="475" y="501"/>
                  </a:cubicBezTo>
                  <a:lnTo>
                    <a:pt x="422" y="333"/>
                  </a:lnTo>
                  <a:lnTo>
                    <a:pt x="560" y="227"/>
                  </a:lnTo>
                  <a:cubicBezTo>
                    <a:pt x="581" y="216"/>
                    <a:pt x="570" y="185"/>
                    <a:pt x="549" y="185"/>
                  </a:cubicBezTo>
                  <a:lnTo>
                    <a:pt x="370" y="185"/>
                  </a:lnTo>
                  <a:lnTo>
                    <a:pt x="317" y="16"/>
                  </a:lnTo>
                  <a:cubicBezTo>
                    <a:pt x="312" y="5"/>
                    <a:pt x="301" y="0"/>
                    <a:pt x="29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0"/>
            <p:cNvSpPr/>
            <p:nvPr/>
          </p:nvSpPr>
          <p:spPr>
            <a:xfrm>
              <a:off x="3873319" y="1180970"/>
              <a:ext cx="12960" cy="11777"/>
            </a:xfrm>
            <a:custGeom>
              <a:avLst/>
              <a:gdLst/>
              <a:ahLst/>
              <a:cxnLst/>
              <a:rect l="l" t="t" r="r" b="b"/>
              <a:pathLst>
                <a:path w="576" h="527" extrusionOk="0">
                  <a:moveTo>
                    <a:pt x="289" y="0"/>
                  </a:moveTo>
                  <a:cubicBezTo>
                    <a:pt x="280" y="0"/>
                    <a:pt x="272" y="5"/>
                    <a:pt x="272" y="16"/>
                  </a:cubicBezTo>
                  <a:lnTo>
                    <a:pt x="209" y="185"/>
                  </a:lnTo>
                  <a:lnTo>
                    <a:pt x="30" y="185"/>
                  </a:lnTo>
                  <a:cubicBezTo>
                    <a:pt x="27" y="183"/>
                    <a:pt x="24" y="183"/>
                    <a:pt x="22" y="183"/>
                  </a:cubicBezTo>
                  <a:cubicBezTo>
                    <a:pt x="6" y="183"/>
                    <a:pt x="1" y="209"/>
                    <a:pt x="19" y="227"/>
                  </a:cubicBezTo>
                  <a:lnTo>
                    <a:pt x="167" y="333"/>
                  </a:lnTo>
                  <a:lnTo>
                    <a:pt x="114" y="502"/>
                  </a:lnTo>
                  <a:cubicBezTo>
                    <a:pt x="106" y="517"/>
                    <a:pt x="116" y="527"/>
                    <a:pt x="129" y="527"/>
                  </a:cubicBezTo>
                  <a:cubicBezTo>
                    <a:pt x="134" y="527"/>
                    <a:pt x="140" y="525"/>
                    <a:pt x="146" y="523"/>
                  </a:cubicBezTo>
                  <a:lnTo>
                    <a:pt x="293" y="417"/>
                  </a:lnTo>
                  <a:lnTo>
                    <a:pt x="431" y="523"/>
                  </a:lnTo>
                  <a:cubicBezTo>
                    <a:pt x="436" y="525"/>
                    <a:pt x="442" y="527"/>
                    <a:pt x="447" y="527"/>
                  </a:cubicBezTo>
                  <a:cubicBezTo>
                    <a:pt x="462" y="527"/>
                    <a:pt x="473" y="517"/>
                    <a:pt x="473" y="502"/>
                  </a:cubicBezTo>
                  <a:lnTo>
                    <a:pt x="420" y="333"/>
                  </a:lnTo>
                  <a:lnTo>
                    <a:pt x="557" y="227"/>
                  </a:lnTo>
                  <a:cubicBezTo>
                    <a:pt x="576" y="209"/>
                    <a:pt x="570" y="183"/>
                    <a:pt x="555" y="183"/>
                  </a:cubicBezTo>
                  <a:cubicBezTo>
                    <a:pt x="552" y="183"/>
                    <a:pt x="550" y="183"/>
                    <a:pt x="547" y="185"/>
                  </a:cubicBezTo>
                  <a:lnTo>
                    <a:pt x="367" y="185"/>
                  </a:lnTo>
                  <a:lnTo>
                    <a:pt x="315" y="16"/>
                  </a:lnTo>
                  <a:cubicBezTo>
                    <a:pt x="309" y="5"/>
                    <a:pt x="299" y="0"/>
                    <a:pt x="28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0"/>
            <p:cNvSpPr/>
            <p:nvPr/>
          </p:nvSpPr>
          <p:spPr>
            <a:xfrm>
              <a:off x="3907226" y="1193194"/>
              <a:ext cx="7132" cy="6771"/>
            </a:xfrm>
            <a:custGeom>
              <a:avLst/>
              <a:gdLst/>
              <a:ahLst/>
              <a:cxnLst/>
              <a:rect l="l" t="t" r="r" b="b"/>
              <a:pathLst>
                <a:path w="317" h="303" extrusionOk="0">
                  <a:moveTo>
                    <a:pt x="161" y="0"/>
                  </a:moveTo>
                  <a:cubicBezTo>
                    <a:pt x="155" y="0"/>
                    <a:pt x="148" y="6"/>
                    <a:pt x="148" y="18"/>
                  </a:cubicBezTo>
                  <a:lnTo>
                    <a:pt x="116" y="102"/>
                  </a:lnTo>
                  <a:lnTo>
                    <a:pt x="11" y="102"/>
                  </a:lnTo>
                  <a:cubicBezTo>
                    <a:pt x="0" y="102"/>
                    <a:pt x="0" y="123"/>
                    <a:pt x="11" y="134"/>
                  </a:cubicBezTo>
                  <a:lnTo>
                    <a:pt x="85" y="187"/>
                  </a:lnTo>
                  <a:lnTo>
                    <a:pt x="53" y="282"/>
                  </a:lnTo>
                  <a:cubicBezTo>
                    <a:pt x="53" y="292"/>
                    <a:pt x="64" y="303"/>
                    <a:pt x="74" y="303"/>
                  </a:cubicBezTo>
                  <a:lnTo>
                    <a:pt x="159" y="240"/>
                  </a:lnTo>
                  <a:lnTo>
                    <a:pt x="243" y="303"/>
                  </a:lnTo>
                  <a:cubicBezTo>
                    <a:pt x="254" y="303"/>
                    <a:pt x="264" y="292"/>
                    <a:pt x="264" y="282"/>
                  </a:cubicBezTo>
                  <a:lnTo>
                    <a:pt x="233" y="187"/>
                  </a:lnTo>
                  <a:lnTo>
                    <a:pt x="306" y="134"/>
                  </a:lnTo>
                  <a:cubicBezTo>
                    <a:pt x="317" y="123"/>
                    <a:pt x="317" y="102"/>
                    <a:pt x="306" y="102"/>
                  </a:cubicBezTo>
                  <a:lnTo>
                    <a:pt x="201" y="102"/>
                  </a:lnTo>
                  <a:lnTo>
                    <a:pt x="169" y="7"/>
                  </a:lnTo>
                  <a:cubicBezTo>
                    <a:pt x="169" y="3"/>
                    <a:pt x="166" y="0"/>
                    <a:pt x="1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70"/>
          <p:cNvGrpSpPr/>
          <p:nvPr/>
        </p:nvGrpSpPr>
        <p:grpSpPr>
          <a:xfrm>
            <a:off x="3435311" y="1159852"/>
            <a:ext cx="196672" cy="128342"/>
            <a:chOff x="3435311" y="1159852"/>
            <a:chExt cx="196672" cy="128342"/>
          </a:xfrm>
        </p:grpSpPr>
        <p:sp>
          <p:nvSpPr>
            <p:cNvPr id="1831" name="Google Shape;1831;p70"/>
            <p:cNvSpPr/>
            <p:nvPr/>
          </p:nvSpPr>
          <p:spPr>
            <a:xfrm>
              <a:off x="3435311" y="1160098"/>
              <a:ext cx="65565" cy="128096"/>
            </a:xfrm>
            <a:custGeom>
              <a:avLst/>
              <a:gdLst/>
              <a:ahLst/>
              <a:cxnLst/>
              <a:rect l="l" t="t" r="r" b="b"/>
              <a:pathLst>
                <a:path w="2914" h="5732" extrusionOk="0">
                  <a:moveTo>
                    <a:pt x="655" y="0"/>
                  </a:moveTo>
                  <a:cubicBezTo>
                    <a:pt x="296" y="0"/>
                    <a:pt x="0" y="296"/>
                    <a:pt x="0" y="665"/>
                  </a:cubicBezTo>
                  <a:lnTo>
                    <a:pt x="0" y="5067"/>
                  </a:lnTo>
                  <a:cubicBezTo>
                    <a:pt x="0" y="5436"/>
                    <a:pt x="296" y="5732"/>
                    <a:pt x="655" y="5732"/>
                  </a:cubicBezTo>
                  <a:lnTo>
                    <a:pt x="2914" y="5732"/>
                  </a:lnTo>
                  <a:lnTo>
                    <a:pt x="2914"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0"/>
            <p:cNvSpPr/>
            <p:nvPr/>
          </p:nvSpPr>
          <p:spPr>
            <a:xfrm>
              <a:off x="3500854" y="1160098"/>
              <a:ext cx="65588" cy="127872"/>
            </a:xfrm>
            <a:custGeom>
              <a:avLst/>
              <a:gdLst/>
              <a:ahLst/>
              <a:cxnLst/>
              <a:rect l="l" t="t" r="r" b="b"/>
              <a:pathLst>
                <a:path w="2915" h="5722" extrusionOk="0">
                  <a:moveTo>
                    <a:pt x="1" y="0"/>
                  </a:moveTo>
                  <a:lnTo>
                    <a:pt x="1" y="5721"/>
                  </a:lnTo>
                  <a:lnTo>
                    <a:pt x="2914" y="5721"/>
                  </a:lnTo>
                  <a:lnTo>
                    <a:pt x="29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0"/>
            <p:cNvSpPr/>
            <p:nvPr/>
          </p:nvSpPr>
          <p:spPr>
            <a:xfrm>
              <a:off x="3566419" y="1159852"/>
              <a:ext cx="65565" cy="128118"/>
            </a:xfrm>
            <a:custGeom>
              <a:avLst/>
              <a:gdLst/>
              <a:ahLst/>
              <a:cxnLst/>
              <a:rect l="l" t="t" r="r" b="b"/>
              <a:pathLst>
                <a:path w="2914" h="5733" extrusionOk="0">
                  <a:moveTo>
                    <a:pt x="2259" y="0"/>
                  </a:moveTo>
                  <a:lnTo>
                    <a:pt x="2259" y="11"/>
                  </a:lnTo>
                  <a:lnTo>
                    <a:pt x="0" y="11"/>
                  </a:lnTo>
                  <a:lnTo>
                    <a:pt x="0" y="5732"/>
                  </a:lnTo>
                  <a:lnTo>
                    <a:pt x="2259" y="5732"/>
                  </a:lnTo>
                  <a:cubicBezTo>
                    <a:pt x="2618" y="5732"/>
                    <a:pt x="2913" y="5437"/>
                    <a:pt x="2913" y="5078"/>
                  </a:cubicBezTo>
                  <a:lnTo>
                    <a:pt x="2913" y="665"/>
                  </a:lnTo>
                  <a:cubicBezTo>
                    <a:pt x="2913" y="307"/>
                    <a:pt x="2618" y="11"/>
                    <a:pt x="2259"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0"/>
            <p:cNvSpPr/>
            <p:nvPr/>
          </p:nvSpPr>
          <p:spPr>
            <a:xfrm>
              <a:off x="3533636" y="1227073"/>
              <a:ext cx="5963" cy="5922"/>
            </a:xfrm>
            <a:custGeom>
              <a:avLst/>
              <a:gdLst/>
              <a:ahLst/>
              <a:cxnLst/>
              <a:rect l="l" t="t" r="r" b="b"/>
              <a:pathLst>
                <a:path w="265" h="265" extrusionOk="0">
                  <a:moveTo>
                    <a:pt x="264" y="1"/>
                  </a:moveTo>
                  <a:lnTo>
                    <a:pt x="0" y="138"/>
                  </a:lnTo>
                  <a:lnTo>
                    <a:pt x="0" y="265"/>
                  </a:lnTo>
                  <a:lnTo>
                    <a:pt x="127" y="265"/>
                  </a:lnTo>
                  <a:lnTo>
                    <a:pt x="264" y="1"/>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0"/>
            <p:cNvSpPr/>
            <p:nvPr/>
          </p:nvSpPr>
          <p:spPr>
            <a:xfrm>
              <a:off x="3532219" y="1231319"/>
              <a:ext cx="2857" cy="8760"/>
            </a:xfrm>
            <a:custGeom>
              <a:avLst/>
              <a:gdLst/>
              <a:ahLst/>
              <a:cxnLst/>
              <a:rect l="l" t="t" r="r" b="b"/>
              <a:pathLst>
                <a:path w="127" h="392" extrusionOk="0">
                  <a:moveTo>
                    <a:pt x="63" y="1"/>
                  </a:moveTo>
                  <a:cubicBezTo>
                    <a:pt x="32" y="1"/>
                    <a:pt x="0" y="22"/>
                    <a:pt x="0" y="64"/>
                  </a:cubicBezTo>
                  <a:lnTo>
                    <a:pt x="0" y="328"/>
                  </a:lnTo>
                  <a:cubicBezTo>
                    <a:pt x="0" y="370"/>
                    <a:pt x="32" y="391"/>
                    <a:pt x="63" y="391"/>
                  </a:cubicBezTo>
                  <a:cubicBezTo>
                    <a:pt x="106" y="391"/>
                    <a:pt x="127" y="370"/>
                    <a:pt x="127" y="328"/>
                  </a:cubicBezTo>
                  <a:lnTo>
                    <a:pt x="127" y="64"/>
                  </a:lnTo>
                  <a:cubicBezTo>
                    <a:pt x="127" y="22"/>
                    <a:pt x="95" y="1"/>
                    <a:pt x="63" y="1"/>
                  </a:cubicBezTo>
                  <a:close/>
                </a:path>
              </a:pathLst>
            </a:custGeom>
            <a:solidFill>
              <a:srgbClr val="00C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0"/>
            <p:cNvSpPr/>
            <p:nvPr/>
          </p:nvSpPr>
          <p:spPr>
            <a:xfrm>
              <a:off x="3517481" y="1225598"/>
              <a:ext cx="32557" cy="8805"/>
            </a:xfrm>
            <a:custGeom>
              <a:avLst/>
              <a:gdLst/>
              <a:ahLst/>
              <a:cxnLst/>
              <a:rect l="l" t="t" r="r" b="b"/>
              <a:pathLst>
                <a:path w="1447" h="394" extrusionOk="0">
                  <a:moveTo>
                    <a:pt x="73" y="1"/>
                  </a:moveTo>
                  <a:cubicBezTo>
                    <a:pt x="56" y="1"/>
                    <a:pt x="38" y="9"/>
                    <a:pt x="22" y="25"/>
                  </a:cubicBezTo>
                  <a:cubicBezTo>
                    <a:pt x="1" y="46"/>
                    <a:pt x="1" y="88"/>
                    <a:pt x="22" y="120"/>
                  </a:cubicBezTo>
                  <a:cubicBezTo>
                    <a:pt x="212" y="288"/>
                    <a:pt x="465" y="394"/>
                    <a:pt x="718" y="394"/>
                  </a:cubicBezTo>
                  <a:lnTo>
                    <a:pt x="729" y="394"/>
                  </a:lnTo>
                  <a:cubicBezTo>
                    <a:pt x="982" y="394"/>
                    <a:pt x="1236" y="288"/>
                    <a:pt x="1415" y="120"/>
                  </a:cubicBezTo>
                  <a:cubicBezTo>
                    <a:pt x="1447" y="88"/>
                    <a:pt x="1447" y="46"/>
                    <a:pt x="1415" y="25"/>
                  </a:cubicBezTo>
                  <a:cubicBezTo>
                    <a:pt x="1405" y="9"/>
                    <a:pt x="1389" y="1"/>
                    <a:pt x="1373" y="1"/>
                  </a:cubicBezTo>
                  <a:cubicBezTo>
                    <a:pt x="1357" y="1"/>
                    <a:pt x="1341" y="9"/>
                    <a:pt x="1331" y="25"/>
                  </a:cubicBezTo>
                  <a:cubicBezTo>
                    <a:pt x="1162" y="183"/>
                    <a:pt x="943" y="262"/>
                    <a:pt x="724" y="262"/>
                  </a:cubicBezTo>
                  <a:cubicBezTo>
                    <a:pt x="505" y="262"/>
                    <a:pt x="286" y="183"/>
                    <a:pt x="117" y="25"/>
                  </a:cubicBezTo>
                  <a:cubicBezTo>
                    <a:pt x="106" y="9"/>
                    <a:pt x="90" y="1"/>
                    <a:pt x="73" y="1"/>
                  </a:cubicBezTo>
                  <a:close/>
                </a:path>
              </a:pathLst>
            </a:custGeom>
            <a:solidFill>
              <a:srgbClr val="00C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0"/>
            <p:cNvSpPr/>
            <p:nvPr/>
          </p:nvSpPr>
          <p:spPr>
            <a:xfrm>
              <a:off x="3523174" y="1234626"/>
              <a:ext cx="20925" cy="5453"/>
            </a:xfrm>
            <a:custGeom>
              <a:avLst/>
              <a:gdLst/>
              <a:ahLst/>
              <a:cxnLst/>
              <a:rect l="l" t="t" r="r" b="b"/>
              <a:pathLst>
                <a:path w="930" h="244" extrusionOk="0">
                  <a:moveTo>
                    <a:pt x="64" y="1"/>
                  </a:moveTo>
                  <a:lnTo>
                    <a:pt x="1" y="106"/>
                  </a:lnTo>
                  <a:cubicBezTo>
                    <a:pt x="138" y="201"/>
                    <a:pt x="297" y="243"/>
                    <a:pt x="465" y="243"/>
                  </a:cubicBezTo>
                  <a:cubicBezTo>
                    <a:pt x="634" y="243"/>
                    <a:pt x="793" y="201"/>
                    <a:pt x="930" y="106"/>
                  </a:cubicBezTo>
                  <a:lnTo>
                    <a:pt x="856" y="1"/>
                  </a:lnTo>
                  <a:cubicBezTo>
                    <a:pt x="740" y="80"/>
                    <a:pt x="603" y="119"/>
                    <a:pt x="464" y="119"/>
                  </a:cubicBezTo>
                  <a:cubicBezTo>
                    <a:pt x="326" y="119"/>
                    <a:pt x="186" y="80"/>
                    <a:pt x="64" y="1"/>
                  </a:cubicBezTo>
                  <a:close/>
                </a:path>
              </a:pathLst>
            </a:custGeom>
            <a:solidFill>
              <a:srgbClr val="00A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0"/>
            <p:cNvSpPr/>
            <p:nvPr/>
          </p:nvSpPr>
          <p:spPr>
            <a:xfrm>
              <a:off x="3527449" y="1220481"/>
              <a:ext cx="8572" cy="6615"/>
            </a:xfrm>
            <a:custGeom>
              <a:avLst/>
              <a:gdLst/>
              <a:ahLst/>
              <a:cxnLst/>
              <a:rect l="l" t="t" r="r" b="b"/>
              <a:pathLst>
                <a:path w="381" h="296" extrusionOk="0">
                  <a:moveTo>
                    <a:pt x="170" y="0"/>
                  </a:moveTo>
                  <a:lnTo>
                    <a:pt x="33" y="222"/>
                  </a:lnTo>
                  <a:lnTo>
                    <a:pt x="1" y="296"/>
                  </a:lnTo>
                  <a:lnTo>
                    <a:pt x="381" y="211"/>
                  </a:lnTo>
                  <a:lnTo>
                    <a:pt x="170" y="0"/>
                  </a:lnTo>
                  <a:close/>
                </a:path>
              </a:pathLst>
            </a:custGeom>
            <a:solidFill>
              <a:srgbClr val="732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0"/>
            <p:cNvSpPr/>
            <p:nvPr/>
          </p:nvSpPr>
          <p:spPr>
            <a:xfrm>
              <a:off x="3514871" y="1206558"/>
              <a:ext cx="14738" cy="22213"/>
            </a:xfrm>
            <a:custGeom>
              <a:avLst/>
              <a:gdLst/>
              <a:ahLst/>
              <a:cxnLst/>
              <a:rect l="l" t="t" r="r" b="b"/>
              <a:pathLst>
                <a:path w="655" h="994" extrusionOk="0">
                  <a:moveTo>
                    <a:pt x="338" y="0"/>
                  </a:moveTo>
                  <a:cubicBezTo>
                    <a:pt x="264" y="32"/>
                    <a:pt x="233" y="117"/>
                    <a:pt x="254" y="190"/>
                  </a:cubicBezTo>
                  <a:cubicBezTo>
                    <a:pt x="273" y="258"/>
                    <a:pt x="328" y="308"/>
                    <a:pt x="393" y="308"/>
                  </a:cubicBezTo>
                  <a:cubicBezTo>
                    <a:pt x="400" y="308"/>
                    <a:pt x="406" y="307"/>
                    <a:pt x="412" y="307"/>
                  </a:cubicBezTo>
                  <a:cubicBezTo>
                    <a:pt x="444" y="307"/>
                    <a:pt x="465" y="317"/>
                    <a:pt x="476" y="338"/>
                  </a:cubicBezTo>
                  <a:cubicBezTo>
                    <a:pt x="476" y="338"/>
                    <a:pt x="476" y="349"/>
                    <a:pt x="454" y="370"/>
                  </a:cubicBezTo>
                  <a:cubicBezTo>
                    <a:pt x="381" y="433"/>
                    <a:pt x="222" y="581"/>
                    <a:pt x="338" y="718"/>
                  </a:cubicBezTo>
                  <a:cubicBezTo>
                    <a:pt x="370" y="739"/>
                    <a:pt x="402" y="760"/>
                    <a:pt x="444" y="771"/>
                  </a:cubicBezTo>
                  <a:cubicBezTo>
                    <a:pt x="507" y="803"/>
                    <a:pt x="518" y="803"/>
                    <a:pt x="507" y="834"/>
                  </a:cubicBezTo>
                  <a:cubicBezTo>
                    <a:pt x="507" y="855"/>
                    <a:pt x="476" y="866"/>
                    <a:pt x="444" y="866"/>
                  </a:cubicBezTo>
                  <a:cubicBezTo>
                    <a:pt x="349" y="866"/>
                    <a:pt x="180" y="771"/>
                    <a:pt x="138" y="507"/>
                  </a:cubicBezTo>
                  <a:lnTo>
                    <a:pt x="1" y="528"/>
                  </a:lnTo>
                  <a:cubicBezTo>
                    <a:pt x="64" y="845"/>
                    <a:pt x="264" y="993"/>
                    <a:pt x="433" y="993"/>
                  </a:cubicBezTo>
                  <a:lnTo>
                    <a:pt x="444" y="993"/>
                  </a:lnTo>
                  <a:cubicBezTo>
                    <a:pt x="451" y="993"/>
                    <a:pt x="458" y="994"/>
                    <a:pt x="464" y="994"/>
                  </a:cubicBezTo>
                  <a:cubicBezTo>
                    <a:pt x="551" y="994"/>
                    <a:pt x="624" y="933"/>
                    <a:pt x="634" y="845"/>
                  </a:cubicBezTo>
                  <a:cubicBezTo>
                    <a:pt x="655" y="708"/>
                    <a:pt x="549" y="676"/>
                    <a:pt x="486" y="655"/>
                  </a:cubicBezTo>
                  <a:cubicBezTo>
                    <a:pt x="465" y="644"/>
                    <a:pt x="454" y="644"/>
                    <a:pt x="433" y="634"/>
                  </a:cubicBezTo>
                  <a:cubicBezTo>
                    <a:pt x="412" y="592"/>
                    <a:pt x="454" y="539"/>
                    <a:pt x="539" y="465"/>
                  </a:cubicBezTo>
                  <a:cubicBezTo>
                    <a:pt x="592" y="423"/>
                    <a:pt x="613" y="359"/>
                    <a:pt x="592" y="296"/>
                  </a:cubicBezTo>
                  <a:cubicBezTo>
                    <a:pt x="560" y="222"/>
                    <a:pt x="497" y="180"/>
                    <a:pt x="412" y="180"/>
                  </a:cubicBezTo>
                  <a:cubicBezTo>
                    <a:pt x="381" y="180"/>
                    <a:pt x="381" y="169"/>
                    <a:pt x="381" y="159"/>
                  </a:cubicBezTo>
                  <a:cubicBezTo>
                    <a:pt x="370" y="138"/>
                    <a:pt x="381" y="127"/>
                    <a:pt x="391" y="106"/>
                  </a:cubicBezTo>
                  <a:lnTo>
                    <a:pt x="338" y="0"/>
                  </a:lnTo>
                  <a:close/>
                </a:path>
              </a:pathLst>
            </a:custGeom>
            <a:solidFill>
              <a:srgbClr val="AAD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0"/>
            <p:cNvSpPr/>
            <p:nvPr/>
          </p:nvSpPr>
          <p:spPr>
            <a:xfrm>
              <a:off x="3533636" y="1203608"/>
              <a:ext cx="19913" cy="23264"/>
            </a:xfrm>
            <a:custGeom>
              <a:avLst/>
              <a:gdLst/>
              <a:ahLst/>
              <a:cxnLst/>
              <a:rect l="l" t="t" r="r" b="b"/>
              <a:pathLst>
                <a:path w="885" h="1041" extrusionOk="0">
                  <a:moveTo>
                    <a:pt x="85" y="1"/>
                  </a:moveTo>
                  <a:cubicBezTo>
                    <a:pt x="33" y="1"/>
                    <a:pt x="0" y="6"/>
                    <a:pt x="0" y="6"/>
                  </a:cubicBezTo>
                  <a:cubicBezTo>
                    <a:pt x="148" y="69"/>
                    <a:pt x="212" y="259"/>
                    <a:pt x="127" y="396"/>
                  </a:cubicBezTo>
                  <a:lnTo>
                    <a:pt x="117" y="523"/>
                  </a:lnTo>
                  <a:lnTo>
                    <a:pt x="518" y="755"/>
                  </a:lnTo>
                  <a:cubicBezTo>
                    <a:pt x="581" y="861"/>
                    <a:pt x="665" y="966"/>
                    <a:pt x="782" y="1040"/>
                  </a:cubicBezTo>
                  <a:cubicBezTo>
                    <a:pt x="884" y="91"/>
                    <a:pt x="308" y="1"/>
                    <a:pt x="85" y="1"/>
                  </a:cubicBezTo>
                  <a:close/>
                </a:path>
              </a:pathLst>
            </a:custGeom>
            <a:solidFill>
              <a:srgbClr val="874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0"/>
            <p:cNvSpPr/>
            <p:nvPr/>
          </p:nvSpPr>
          <p:spPr>
            <a:xfrm>
              <a:off x="3533389" y="1218357"/>
              <a:ext cx="14760" cy="11799"/>
            </a:xfrm>
            <a:custGeom>
              <a:avLst/>
              <a:gdLst/>
              <a:ahLst/>
              <a:cxnLst/>
              <a:rect l="l" t="t" r="r" b="b"/>
              <a:pathLst>
                <a:path w="656" h="528" extrusionOk="0">
                  <a:moveTo>
                    <a:pt x="11" y="0"/>
                  </a:moveTo>
                  <a:lnTo>
                    <a:pt x="1" y="137"/>
                  </a:lnTo>
                  <a:lnTo>
                    <a:pt x="391" y="528"/>
                  </a:lnTo>
                  <a:lnTo>
                    <a:pt x="655" y="401"/>
                  </a:lnTo>
                  <a:lnTo>
                    <a:pt x="11" y="0"/>
                  </a:lnTo>
                  <a:close/>
                </a:path>
              </a:pathLst>
            </a:custGeom>
            <a:solidFill>
              <a:srgbClr val="732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0"/>
            <p:cNvSpPr/>
            <p:nvPr/>
          </p:nvSpPr>
          <p:spPr>
            <a:xfrm>
              <a:off x="3527696" y="1206781"/>
              <a:ext cx="11903" cy="23375"/>
            </a:xfrm>
            <a:custGeom>
              <a:avLst/>
              <a:gdLst/>
              <a:ahLst/>
              <a:cxnLst/>
              <a:rect l="l" t="t" r="r" b="b"/>
              <a:pathLst>
                <a:path w="529" h="1046" extrusionOk="0">
                  <a:moveTo>
                    <a:pt x="11" y="1"/>
                  </a:moveTo>
                  <a:lnTo>
                    <a:pt x="1" y="128"/>
                  </a:lnTo>
                  <a:cubicBezTo>
                    <a:pt x="74" y="128"/>
                    <a:pt x="138" y="191"/>
                    <a:pt x="138" y="265"/>
                  </a:cubicBezTo>
                  <a:cubicBezTo>
                    <a:pt x="64" y="339"/>
                    <a:pt x="43" y="455"/>
                    <a:pt x="85" y="560"/>
                  </a:cubicBezTo>
                  <a:lnTo>
                    <a:pt x="117" y="613"/>
                  </a:lnTo>
                  <a:cubicBezTo>
                    <a:pt x="127" y="634"/>
                    <a:pt x="148" y="666"/>
                    <a:pt x="169" y="677"/>
                  </a:cubicBezTo>
                  <a:lnTo>
                    <a:pt x="528" y="1046"/>
                  </a:lnTo>
                  <a:lnTo>
                    <a:pt x="528" y="856"/>
                  </a:lnTo>
                  <a:cubicBezTo>
                    <a:pt x="528" y="634"/>
                    <a:pt x="476" y="413"/>
                    <a:pt x="370" y="212"/>
                  </a:cubicBezTo>
                  <a:cubicBezTo>
                    <a:pt x="307" y="85"/>
                    <a:pt x="169" y="1"/>
                    <a:pt x="22" y="1"/>
                  </a:cubicBezTo>
                  <a:close/>
                </a:path>
              </a:pathLst>
            </a:custGeom>
            <a:solidFill>
              <a:srgbClr val="783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0"/>
            <p:cNvSpPr/>
            <p:nvPr/>
          </p:nvSpPr>
          <p:spPr>
            <a:xfrm>
              <a:off x="3524839" y="1206781"/>
              <a:ext cx="5490" cy="5922"/>
            </a:xfrm>
            <a:custGeom>
              <a:avLst/>
              <a:gdLst/>
              <a:ahLst/>
              <a:cxnLst/>
              <a:rect l="l" t="t" r="r" b="b"/>
              <a:pathLst>
                <a:path w="244" h="265" extrusionOk="0">
                  <a:moveTo>
                    <a:pt x="128" y="1"/>
                  </a:moveTo>
                  <a:lnTo>
                    <a:pt x="1" y="128"/>
                  </a:lnTo>
                  <a:lnTo>
                    <a:pt x="1" y="265"/>
                  </a:lnTo>
                  <a:lnTo>
                    <a:pt x="212" y="159"/>
                  </a:lnTo>
                  <a:cubicBezTo>
                    <a:pt x="233" y="138"/>
                    <a:pt x="244" y="107"/>
                    <a:pt x="212" y="75"/>
                  </a:cubicBezTo>
                  <a:lnTo>
                    <a:pt x="128" y="1"/>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0"/>
            <p:cNvSpPr/>
            <p:nvPr/>
          </p:nvSpPr>
          <p:spPr>
            <a:xfrm>
              <a:off x="3508706" y="1221173"/>
              <a:ext cx="49882" cy="24806"/>
            </a:xfrm>
            <a:custGeom>
              <a:avLst/>
              <a:gdLst/>
              <a:ahLst/>
              <a:cxnLst/>
              <a:rect l="l" t="t" r="r" b="b"/>
              <a:pathLst>
                <a:path w="2217" h="1110" extrusionOk="0">
                  <a:moveTo>
                    <a:pt x="0" y="1"/>
                  </a:moveTo>
                  <a:cubicBezTo>
                    <a:pt x="0" y="613"/>
                    <a:pt x="496" y="1109"/>
                    <a:pt x="1108" y="1109"/>
                  </a:cubicBezTo>
                  <a:cubicBezTo>
                    <a:pt x="1721" y="1109"/>
                    <a:pt x="2217" y="613"/>
                    <a:pt x="2217" y="1"/>
                  </a:cubicBezTo>
                  <a:lnTo>
                    <a:pt x="2080" y="1"/>
                  </a:lnTo>
                  <a:cubicBezTo>
                    <a:pt x="2069" y="529"/>
                    <a:pt x="1636" y="940"/>
                    <a:pt x="1108" y="940"/>
                  </a:cubicBezTo>
                  <a:cubicBezTo>
                    <a:pt x="581" y="940"/>
                    <a:pt x="158" y="529"/>
                    <a:pt x="137" y="1"/>
                  </a:cubicBezTo>
                  <a:close/>
                </a:path>
              </a:pathLst>
            </a:custGeom>
            <a:solidFill>
              <a:srgbClr val="AAD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0"/>
            <p:cNvSpPr/>
            <p:nvPr/>
          </p:nvSpPr>
          <p:spPr>
            <a:xfrm>
              <a:off x="3509179" y="1227788"/>
              <a:ext cx="4770" cy="4090"/>
            </a:xfrm>
            <a:custGeom>
              <a:avLst/>
              <a:gdLst/>
              <a:ahLst/>
              <a:cxnLst/>
              <a:rect l="l" t="t" r="r" b="b"/>
              <a:pathLst>
                <a:path w="212" h="183" extrusionOk="0">
                  <a:moveTo>
                    <a:pt x="116" y="0"/>
                  </a:moveTo>
                  <a:cubicBezTo>
                    <a:pt x="42" y="0"/>
                    <a:pt x="0" y="95"/>
                    <a:pt x="53" y="159"/>
                  </a:cubicBezTo>
                  <a:cubicBezTo>
                    <a:pt x="73" y="175"/>
                    <a:pt x="95" y="182"/>
                    <a:pt x="117" y="182"/>
                  </a:cubicBezTo>
                  <a:cubicBezTo>
                    <a:pt x="166" y="182"/>
                    <a:pt x="211" y="146"/>
                    <a:pt x="211" y="95"/>
                  </a:cubicBezTo>
                  <a:cubicBezTo>
                    <a:pt x="211" y="43"/>
                    <a:pt x="169" y="11"/>
                    <a:pt x="11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0"/>
            <p:cNvSpPr/>
            <p:nvPr/>
          </p:nvSpPr>
          <p:spPr>
            <a:xfrm>
              <a:off x="3513679" y="1234872"/>
              <a:ext cx="4545" cy="4000"/>
            </a:xfrm>
            <a:custGeom>
              <a:avLst/>
              <a:gdLst/>
              <a:ahLst/>
              <a:cxnLst/>
              <a:rect l="l" t="t" r="r" b="b"/>
              <a:pathLst>
                <a:path w="202" h="179" extrusionOk="0">
                  <a:moveTo>
                    <a:pt x="117" y="0"/>
                  </a:moveTo>
                  <a:cubicBezTo>
                    <a:pt x="32" y="0"/>
                    <a:pt x="1" y="95"/>
                    <a:pt x="54" y="148"/>
                  </a:cubicBezTo>
                  <a:cubicBezTo>
                    <a:pt x="71" y="169"/>
                    <a:pt x="93" y="178"/>
                    <a:pt x="115" y="178"/>
                  </a:cubicBezTo>
                  <a:cubicBezTo>
                    <a:pt x="159" y="178"/>
                    <a:pt x="201" y="141"/>
                    <a:pt x="201" y="85"/>
                  </a:cubicBezTo>
                  <a:cubicBezTo>
                    <a:pt x="201" y="42"/>
                    <a:pt x="159" y="0"/>
                    <a:pt x="11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0"/>
            <p:cNvSpPr/>
            <p:nvPr/>
          </p:nvSpPr>
          <p:spPr>
            <a:xfrm>
              <a:off x="3520811" y="1240057"/>
              <a:ext cx="4522" cy="4090"/>
            </a:xfrm>
            <a:custGeom>
              <a:avLst/>
              <a:gdLst/>
              <a:ahLst/>
              <a:cxnLst/>
              <a:rect l="l" t="t" r="r" b="b"/>
              <a:pathLst>
                <a:path w="201" h="183" extrusionOk="0">
                  <a:moveTo>
                    <a:pt x="117" y="0"/>
                  </a:moveTo>
                  <a:cubicBezTo>
                    <a:pt x="32" y="0"/>
                    <a:pt x="0" y="95"/>
                    <a:pt x="53" y="159"/>
                  </a:cubicBezTo>
                  <a:cubicBezTo>
                    <a:pt x="70" y="175"/>
                    <a:pt x="90" y="182"/>
                    <a:pt x="110" y="182"/>
                  </a:cubicBezTo>
                  <a:cubicBezTo>
                    <a:pt x="156" y="182"/>
                    <a:pt x="201" y="146"/>
                    <a:pt x="201" y="95"/>
                  </a:cubicBezTo>
                  <a:cubicBezTo>
                    <a:pt x="201" y="43"/>
                    <a:pt x="159" y="0"/>
                    <a:pt x="11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0"/>
            <p:cNvSpPr/>
            <p:nvPr/>
          </p:nvSpPr>
          <p:spPr>
            <a:xfrm>
              <a:off x="3552874" y="1227788"/>
              <a:ext cx="4770" cy="4090"/>
            </a:xfrm>
            <a:custGeom>
              <a:avLst/>
              <a:gdLst/>
              <a:ahLst/>
              <a:cxnLst/>
              <a:rect l="l" t="t" r="r" b="b"/>
              <a:pathLst>
                <a:path w="212" h="183" extrusionOk="0">
                  <a:moveTo>
                    <a:pt x="127" y="0"/>
                  </a:moveTo>
                  <a:cubicBezTo>
                    <a:pt x="43" y="0"/>
                    <a:pt x="0" y="106"/>
                    <a:pt x="64" y="159"/>
                  </a:cubicBezTo>
                  <a:cubicBezTo>
                    <a:pt x="80" y="175"/>
                    <a:pt x="100" y="182"/>
                    <a:pt x="121" y="182"/>
                  </a:cubicBezTo>
                  <a:cubicBezTo>
                    <a:pt x="166" y="182"/>
                    <a:pt x="212" y="146"/>
                    <a:pt x="212" y="95"/>
                  </a:cubicBezTo>
                  <a:cubicBezTo>
                    <a:pt x="212" y="43"/>
                    <a:pt x="169" y="0"/>
                    <a:pt x="12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0"/>
            <p:cNvSpPr/>
            <p:nvPr/>
          </p:nvSpPr>
          <p:spPr>
            <a:xfrm>
              <a:off x="3548599" y="1234872"/>
              <a:ext cx="4522" cy="4000"/>
            </a:xfrm>
            <a:custGeom>
              <a:avLst/>
              <a:gdLst/>
              <a:ahLst/>
              <a:cxnLst/>
              <a:rect l="l" t="t" r="r" b="b"/>
              <a:pathLst>
                <a:path w="201" h="179" extrusionOk="0">
                  <a:moveTo>
                    <a:pt x="117" y="0"/>
                  </a:moveTo>
                  <a:cubicBezTo>
                    <a:pt x="43" y="0"/>
                    <a:pt x="0" y="95"/>
                    <a:pt x="53" y="148"/>
                  </a:cubicBezTo>
                  <a:cubicBezTo>
                    <a:pt x="71" y="169"/>
                    <a:pt x="93" y="178"/>
                    <a:pt x="115" y="178"/>
                  </a:cubicBezTo>
                  <a:cubicBezTo>
                    <a:pt x="159" y="178"/>
                    <a:pt x="201" y="141"/>
                    <a:pt x="201" y="85"/>
                  </a:cubicBezTo>
                  <a:cubicBezTo>
                    <a:pt x="201" y="42"/>
                    <a:pt x="169" y="0"/>
                    <a:pt x="11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0"/>
            <p:cNvSpPr/>
            <p:nvPr/>
          </p:nvSpPr>
          <p:spPr>
            <a:xfrm>
              <a:off x="3541466" y="1240057"/>
              <a:ext cx="4545" cy="4090"/>
            </a:xfrm>
            <a:custGeom>
              <a:avLst/>
              <a:gdLst/>
              <a:ahLst/>
              <a:cxnLst/>
              <a:rect l="l" t="t" r="r" b="b"/>
              <a:pathLst>
                <a:path w="202" h="183" extrusionOk="0">
                  <a:moveTo>
                    <a:pt x="117" y="0"/>
                  </a:moveTo>
                  <a:cubicBezTo>
                    <a:pt x="43" y="0"/>
                    <a:pt x="1" y="95"/>
                    <a:pt x="54" y="159"/>
                  </a:cubicBezTo>
                  <a:cubicBezTo>
                    <a:pt x="70" y="175"/>
                    <a:pt x="90" y="182"/>
                    <a:pt x="111" y="182"/>
                  </a:cubicBezTo>
                  <a:cubicBezTo>
                    <a:pt x="156" y="182"/>
                    <a:pt x="201" y="146"/>
                    <a:pt x="201" y="95"/>
                  </a:cubicBezTo>
                  <a:cubicBezTo>
                    <a:pt x="201" y="43"/>
                    <a:pt x="170" y="0"/>
                    <a:pt x="11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0"/>
            <p:cNvSpPr/>
            <p:nvPr/>
          </p:nvSpPr>
          <p:spPr>
            <a:xfrm>
              <a:off x="3528169" y="1235565"/>
              <a:ext cx="10957" cy="5922"/>
            </a:xfrm>
            <a:custGeom>
              <a:avLst/>
              <a:gdLst/>
              <a:ahLst/>
              <a:cxnLst/>
              <a:rect l="l" t="t" r="r" b="b"/>
              <a:pathLst>
                <a:path w="487" h="265" extrusionOk="0">
                  <a:moveTo>
                    <a:pt x="180" y="1"/>
                  </a:moveTo>
                  <a:cubicBezTo>
                    <a:pt x="1" y="1"/>
                    <a:pt x="1" y="265"/>
                    <a:pt x="180" y="265"/>
                  </a:cubicBezTo>
                  <a:lnTo>
                    <a:pt x="307" y="265"/>
                  </a:lnTo>
                  <a:cubicBezTo>
                    <a:pt x="486" y="265"/>
                    <a:pt x="486" y="1"/>
                    <a:pt x="307" y="1"/>
                  </a:cubicBezTo>
                  <a:close/>
                </a:path>
              </a:pathLst>
            </a:custGeom>
            <a:solidFill>
              <a:srgbClr val="FFB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0"/>
            <p:cNvSpPr/>
            <p:nvPr/>
          </p:nvSpPr>
          <p:spPr>
            <a:xfrm>
              <a:off x="3533861" y="1203854"/>
              <a:ext cx="19868" cy="23241"/>
            </a:xfrm>
            <a:custGeom>
              <a:avLst/>
              <a:gdLst/>
              <a:ahLst/>
              <a:cxnLst/>
              <a:rect l="l" t="t" r="r" b="b"/>
              <a:pathLst>
                <a:path w="883" h="1040" extrusionOk="0">
                  <a:moveTo>
                    <a:pt x="86" y="0"/>
                  </a:moveTo>
                  <a:cubicBezTo>
                    <a:pt x="34" y="0"/>
                    <a:pt x="1" y="5"/>
                    <a:pt x="1" y="5"/>
                  </a:cubicBezTo>
                  <a:cubicBezTo>
                    <a:pt x="645" y="5"/>
                    <a:pt x="529" y="744"/>
                    <a:pt x="529" y="744"/>
                  </a:cubicBezTo>
                  <a:lnTo>
                    <a:pt x="508" y="744"/>
                  </a:lnTo>
                  <a:cubicBezTo>
                    <a:pt x="550" y="881"/>
                    <a:pt x="645" y="987"/>
                    <a:pt x="772" y="1040"/>
                  </a:cubicBezTo>
                  <a:cubicBezTo>
                    <a:pt x="883" y="90"/>
                    <a:pt x="308" y="0"/>
                    <a:pt x="86" y="0"/>
                  </a:cubicBezTo>
                  <a:close/>
                </a:path>
              </a:pathLst>
            </a:custGeom>
            <a:solidFill>
              <a:srgbClr val="9B4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70"/>
          <p:cNvGrpSpPr/>
          <p:nvPr/>
        </p:nvGrpSpPr>
        <p:grpSpPr>
          <a:xfrm>
            <a:off x="3019916" y="1159852"/>
            <a:ext cx="196920" cy="128118"/>
            <a:chOff x="3019916" y="1159852"/>
            <a:chExt cx="196920" cy="128118"/>
          </a:xfrm>
        </p:grpSpPr>
        <p:sp>
          <p:nvSpPr>
            <p:cNvPr id="1854" name="Google Shape;1854;p70"/>
            <p:cNvSpPr/>
            <p:nvPr/>
          </p:nvSpPr>
          <p:spPr>
            <a:xfrm>
              <a:off x="3027994" y="1245242"/>
              <a:ext cx="188842" cy="42728"/>
            </a:xfrm>
            <a:custGeom>
              <a:avLst/>
              <a:gdLst/>
              <a:ahLst/>
              <a:cxnLst/>
              <a:rect l="l" t="t" r="r" b="b"/>
              <a:pathLst>
                <a:path w="8393" h="1912" extrusionOk="0">
                  <a:moveTo>
                    <a:pt x="8392" y="1"/>
                  </a:moveTo>
                  <a:lnTo>
                    <a:pt x="1" y="1837"/>
                  </a:lnTo>
                  <a:cubicBezTo>
                    <a:pt x="85" y="1890"/>
                    <a:pt x="191" y="1911"/>
                    <a:pt x="307" y="1911"/>
                  </a:cubicBezTo>
                  <a:lnTo>
                    <a:pt x="7727" y="1911"/>
                  </a:lnTo>
                  <a:cubicBezTo>
                    <a:pt x="8097" y="1911"/>
                    <a:pt x="8392" y="1616"/>
                    <a:pt x="8392" y="1257"/>
                  </a:cubicBezTo>
                  <a:lnTo>
                    <a:pt x="8392"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0"/>
            <p:cNvSpPr/>
            <p:nvPr/>
          </p:nvSpPr>
          <p:spPr>
            <a:xfrm>
              <a:off x="3019916" y="1160098"/>
              <a:ext cx="65588" cy="122196"/>
            </a:xfrm>
            <a:custGeom>
              <a:avLst/>
              <a:gdLst/>
              <a:ahLst/>
              <a:cxnLst/>
              <a:rect l="l" t="t" r="r" b="b"/>
              <a:pathLst>
                <a:path w="2915" h="5468" extrusionOk="0">
                  <a:moveTo>
                    <a:pt x="666" y="0"/>
                  </a:moveTo>
                  <a:cubicBezTo>
                    <a:pt x="296" y="0"/>
                    <a:pt x="1" y="296"/>
                    <a:pt x="1" y="665"/>
                  </a:cubicBezTo>
                  <a:lnTo>
                    <a:pt x="1" y="5067"/>
                  </a:lnTo>
                  <a:cubicBezTo>
                    <a:pt x="1" y="5214"/>
                    <a:pt x="43" y="5352"/>
                    <a:pt x="138" y="5468"/>
                  </a:cubicBezTo>
                  <a:lnTo>
                    <a:pt x="2914"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0"/>
            <p:cNvSpPr/>
            <p:nvPr/>
          </p:nvSpPr>
          <p:spPr>
            <a:xfrm>
              <a:off x="3022999" y="1160098"/>
              <a:ext cx="128047" cy="123626"/>
            </a:xfrm>
            <a:custGeom>
              <a:avLst/>
              <a:gdLst/>
              <a:ahLst/>
              <a:cxnLst/>
              <a:rect l="l" t="t" r="r" b="b"/>
              <a:pathLst>
                <a:path w="5691" h="5532" extrusionOk="0">
                  <a:moveTo>
                    <a:pt x="2777" y="0"/>
                  </a:moveTo>
                  <a:lnTo>
                    <a:pt x="1" y="5468"/>
                  </a:lnTo>
                  <a:cubicBezTo>
                    <a:pt x="22" y="5489"/>
                    <a:pt x="43" y="5510"/>
                    <a:pt x="64" y="5531"/>
                  </a:cubicBezTo>
                  <a:lnTo>
                    <a:pt x="5690"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0"/>
            <p:cNvSpPr/>
            <p:nvPr/>
          </p:nvSpPr>
          <p:spPr>
            <a:xfrm>
              <a:off x="3024439" y="1159852"/>
              <a:ext cx="192150" cy="125504"/>
            </a:xfrm>
            <a:custGeom>
              <a:avLst/>
              <a:gdLst/>
              <a:ahLst/>
              <a:cxnLst/>
              <a:rect l="l" t="t" r="r" b="b"/>
              <a:pathLst>
                <a:path w="8540" h="5616" extrusionOk="0">
                  <a:moveTo>
                    <a:pt x="7885" y="0"/>
                  </a:moveTo>
                  <a:lnTo>
                    <a:pt x="7885" y="11"/>
                  </a:lnTo>
                  <a:lnTo>
                    <a:pt x="5626" y="11"/>
                  </a:lnTo>
                  <a:lnTo>
                    <a:pt x="0" y="5542"/>
                  </a:lnTo>
                  <a:cubicBezTo>
                    <a:pt x="21" y="5574"/>
                    <a:pt x="53" y="5595"/>
                    <a:pt x="74" y="5616"/>
                  </a:cubicBezTo>
                  <a:lnTo>
                    <a:pt x="8540" y="1922"/>
                  </a:lnTo>
                  <a:lnTo>
                    <a:pt x="8540" y="665"/>
                  </a:lnTo>
                  <a:cubicBezTo>
                    <a:pt x="8540" y="296"/>
                    <a:pt x="8244" y="0"/>
                    <a:pt x="7885"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0"/>
            <p:cNvSpPr/>
            <p:nvPr/>
          </p:nvSpPr>
          <p:spPr>
            <a:xfrm>
              <a:off x="3026329" y="1202781"/>
              <a:ext cx="190260" cy="83535"/>
            </a:xfrm>
            <a:custGeom>
              <a:avLst/>
              <a:gdLst/>
              <a:ahLst/>
              <a:cxnLst/>
              <a:rect l="l" t="t" r="r" b="b"/>
              <a:pathLst>
                <a:path w="8456" h="3738" extrusionOk="0">
                  <a:moveTo>
                    <a:pt x="8456" y="1"/>
                  </a:moveTo>
                  <a:lnTo>
                    <a:pt x="1" y="3695"/>
                  </a:lnTo>
                  <a:cubicBezTo>
                    <a:pt x="22" y="3706"/>
                    <a:pt x="43" y="3727"/>
                    <a:pt x="75" y="3737"/>
                  </a:cubicBezTo>
                  <a:lnTo>
                    <a:pt x="8456" y="1901"/>
                  </a:lnTo>
                  <a:lnTo>
                    <a:pt x="845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9" name="Google Shape;1859;p70"/>
          <p:cNvGrpSpPr/>
          <p:nvPr/>
        </p:nvGrpSpPr>
        <p:grpSpPr>
          <a:xfrm>
            <a:off x="2604521" y="1159852"/>
            <a:ext cx="196920" cy="128342"/>
            <a:chOff x="2604521" y="1159852"/>
            <a:chExt cx="196920" cy="128342"/>
          </a:xfrm>
        </p:grpSpPr>
        <p:sp>
          <p:nvSpPr>
            <p:cNvPr id="1860" name="Google Shape;1860;p70"/>
            <p:cNvSpPr/>
            <p:nvPr/>
          </p:nvSpPr>
          <p:spPr>
            <a:xfrm>
              <a:off x="2604521" y="1159852"/>
              <a:ext cx="196920" cy="128342"/>
            </a:xfrm>
            <a:custGeom>
              <a:avLst/>
              <a:gdLst/>
              <a:ahLst/>
              <a:cxnLst/>
              <a:rect l="l" t="t" r="r" b="b"/>
              <a:pathLst>
                <a:path w="8752" h="5743" extrusionOk="0">
                  <a:moveTo>
                    <a:pt x="666" y="0"/>
                  </a:moveTo>
                  <a:cubicBezTo>
                    <a:pt x="297" y="0"/>
                    <a:pt x="1" y="296"/>
                    <a:pt x="1" y="665"/>
                  </a:cubicBezTo>
                  <a:lnTo>
                    <a:pt x="1" y="5078"/>
                  </a:lnTo>
                  <a:cubicBezTo>
                    <a:pt x="1" y="5437"/>
                    <a:pt x="297" y="5732"/>
                    <a:pt x="666" y="5732"/>
                  </a:cubicBezTo>
                  <a:lnTo>
                    <a:pt x="8097" y="5732"/>
                  </a:lnTo>
                  <a:lnTo>
                    <a:pt x="8097" y="5743"/>
                  </a:lnTo>
                  <a:cubicBezTo>
                    <a:pt x="8456" y="5743"/>
                    <a:pt x="8752" y="5447"/>
                    <a:pt x="8752" y="5078"/>
                  </a:cubicBezTo>
                  <a:lnTo>
                    <a:pt x="8752" y="665"/>
                  </a:lnTo>
                  <a:cubicBezTo>
                    <a:pt x="8752" y="296"/>
                    <a:pt x="8456" y="0"/>
                    <a:pt x="8097"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0"/>
            <p:cNvSpPr/>
            <p:nvPr/>
          </p:nvSpPr>
          <p:spPr>
            <a:xfrm>
              <a:off x="2664619" y="1186266"/>
              <a:ext cx="76500" cy="75736"/>
            </a:xfrm>
            <a:custGeom>
              <a:avLst/>
              <a:gdLst/>
              <a:ahLst/>
              <a:cxnLst/>
              <a:rect l="l" t="t" r="r" b="b"/>
              <a:pathLst>
                <a:path w="3400" h="3389" extrusionOk="0">
                  <a:moveTo>
                    <a:pt x="1563" y="528"/>
                  </a:moveTo>
                  <a:lnTo>
                    <a:pt x="1373" y="1352"/>
                  </a:lnTo>
                  <a:lnTo>
                    <a:pt x="549" y="1542"/>
                  </a:lnTo>
                  <a:cubicBezTo>
                    <a:pt x="613" y="1014"/>
                    <a:pt x="1035" y="602"/>
                    <a:pt x="1563" y="528"/>
                  </a:cubicBezTo>
                  <a:close/>
                  <a:moveTo>
                    <a:pt x="1858" y="528"/>
                  </a:moveTo>
                  <a:lnTo>
                    <a:pt x="1858" y="528"/>
                  </a:lnTo>
                  <a:cubicBezTo>
                    <a:pt x="2386" y="602"/>
                    <a:pt x="2798" y="1014"/>
                    <a:pt x="2861" y="1542"/>
                  </a:cubicBezTo>
                  <a:lnTo>
                    <a:pt x="2038" y="1362"/>
                  </a:lnTo>
                  <a:lnTo>
                    <a:pt x="1858" y="528"/>
                  </a:lnTo>
                  <a:close/>
                  <a:moveTo>
                    <a:pt x="1711" y="212"/>
                  </a:moveTo>
                  <a:lnTo>
                    <a:pt x="1974" y="1383"/>
                  </a:lnTo>
                  <a:lnTo>
                    <a:pt x="1711" y="1637"/>
                  </a:lnTo>
                  <a:lnTo>
                    <a:pt x="1711" y="212"/>
                  </a:lnTo>
                  <a:close/>
                  <a:moveTo>
                    <a:pt x="1394" y="1426"/>
                  </a:moveTo>
                  <a:lnTo>
                    <a:pt x="1658" y="1690"/>
                  </a:lnTo>
                  <a:lnTo>
                    <a:pt x="222" y="1690"/>
                  </a:lnTo>
                  <a:lnTo>
                    <a:pt x="1394" y="1426"/>
                  </a:lnTo>
                  <a:close/>
                  <a:moveTo>
                    <a:pt x="3188" y="1679"/>
                  </a:moveTo>
                  <a:lnTo>
                    <a:pt x="2017" y="1943"/>
                  </a:lnTo>
                  <a:lnTo>
                    <a:pt x="1753" y="1679"/>
                  </a:lnTo>
                  <a:close/>
                  <a:moveTo>
                    <a:pt x="2861" y="1837"/>
                  </a:moveTo>
                  <a:lnTo>
                    <a:pt x="2861" y="1837"/>
                  </a:lnTo>
                  <a:cubicBezTo>
                    <a:pt x="2798" y="2365"/>
                    <a:pt x="2386" y="2777"/>
                    <a:pt x="1858" y="2840"/>
                  </a:cubicBezTo>
                  <a:lnTo>
                    <a:pt x="2038" y="2017"/>
                  </a:lnTo>
                  <a:lnTo>
                    <a:pt x="2861" y="1837"/>
                  </a:lnTo>
                  <a:close/>
                  <a:moveTo>
                    <a:pt x="549" y="1837"/>
                  </a:moveTo>
                  <a:lnTo>
                    <a:pt x="1373" y="2027"/>
                  </a:lnTo>
                  <a:lnTo>
                    <a:pt x="1552" y="2851"/>
                  </a:lnTo>
                  <a:cubicBezTo>
                    <a:pt x="1035" y="2777"/>
                    <a:pt x="613" y="2365"/>
                    <a:pt x="549" y="1837"/>
                  </a:cubicBezTo>
                  <a:close/>
                  <a:moveTo>
                    <a:pt x="1711" y="1732"/>
                  </a:moveTo>
                  <a:lnTo>
                    <a:pt x="1711" y="3167"/>
                  </a:lnTo>
                  <a:lnTo>
                    <a:pt x="1447" y="1996"/>
                  </a:lnTo>
                  <a:lnTo>
                    <a:pt x="1711" y="1732"/>
                  </a:lnTo>
                  <a:close/>
                  <a:moveTo>
                    <a:pt x="1705" y="1"/>
                  </a:moveTo>
                  <a:cubicBezTo>
                    <a:pt x="1689" y="1"/>
                    <a:pt x="1674" y="11"/>
                    <a:pt x="1668" y="32"/>
                  </a:cubicBezTo>
                  <a:lnTo>
                    <a:pt x="1573" y="455"/>
                  </a:lnTo>
                  <a:cubicBezTo>
                    <a:pt x="993" y="518"/>
                    <a:pt x="539" y="982"/>
                    <a:pt x="476" y="1563"/>
                  </a:cubicBezTo>
                  <a:lnTo>
                    <a:pt x="43" y="1658"/>
                  </a:lnTo>
                  <a:cubicBezTo>
                    <a:pt x="1" y="1658"/>
                    <a:pt x="1" y="1721"/>
                    <a:pt x="43" y="1732"/>
                  </a:cubicBezTo>
                  <a:lnTo>
                    <a:pt x="476" y="1827"/>
                  </a:lnTo>
                  <a:cubicBezTo>
                    <a:pt x="539" y="2407"/>
                    <a:pt x="993" y="2861"/>
                    <a:pt x="1573" y="2925"/>
                  </a:cubicBezTo>
                  <a:lnTo>
                    <a:pt x="1668" y="3357"/>
                  </a:lnTo>
                  <a:cubicBezTo>
                    <a:pt x="1679" y="3378"/>
                    <a:pt x="1689" y="3389"/>
                    <a:pt x="1711" y="3389"/>
                  </a:cubicBezTo>
                  <a:cubicBezTo>
                    <a:pt x="1721" y="3389"/>
                    <a:pt x="1742" y="3378"/>
                    <a:pt x="1742" y="3357"/>
                  </a:cubicBezTo>
                  <a:lnTo>
                    <a:pt x="1837" y="2925"/>
                  </a:lnTo>
                  <a:cubicBezTo>
                    <a:pt x="2418" y="2861"/>
                    <a:pt x="2882" y="2407"/>
                    <a:pt x="2935" y="1827"/>
                  </a:cubicBezTo>
                  <a:lnTo>
                    <a:pt x="3368" y="1732"/>
                  </a:lnTo>
                  <a:cubicBezTo>
                    <a:pt x="3389" y="1721"/>
                    <a:pt x="3399" y="1711"/>
                    <a:pt x="3399" y="1690"/>
                  </a:cubicBezTo>
                  <a:cubicBezTo>
                    <a:pt x="3399" y="1679"/>
                    <a:pt x="3389" y="1658"/>
                    <a:pt x="3378" y="1658"/>
                  </a:cubicBezTo>
                  <a:lnTo>
                    <a:pt x="2946" y="1563"/>
                  </a:lnTo>
                  <a:cubicBezTo>
                    <a:pt x="2882" y="982"/>
                    <a:pt x="2418" y="518"/>
                    <a:pt x="1837" y="455"/>
                  </a:cubicBezTo>
                  <a:lnTo>
                    <a:pt x="1742" y="32"/>
                  </a:lnTo>
                  <a:cubicBezTo>
                    <a:pt x="1737" y="11"/>
                    <a:pt x="1721" y="1"/>
                    <a:pt x="17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0"/>
            <p:cNvSpPr/>
            <p:nvPr/>
          </p:nvSpPr>
          <p:spPr>
            <a:xfrm>
              <a:off x="2610709" y="1223296"/>
              <a:ext cx="49365" cy="1698"/>
            </a:xfrm>
            <a:custGeom>
              <a:avLst/>
              <a:gdLst/>
              <a:ahLst/>
              <a:cxnLst/>
              <a:rect l="l" t="t" r="r" b="b"/>
              <a:pathLst>
                <a:path w="2194" h="76" extrusionOk="0">
                  <a:moveTo>
                    <a:pt x="2160" y="0"/>
                  </a:moveTo>
                  <a:cubicBezTo>
                    <a:pt x="2158" y="0"/>
                    <a:pt x="2156" y="0"/>
                    <a:pt x="2154" y="1"/>
                  </a:cubicBezTo>
                  <a:lnTo>
                    <a:pt x="43" y="1"/>
                  </a:lnTo>
                  <a:cubicBezTo>
                    <a:pt x="0" y="1"/>
                    <a:pt x="0" y="64"/>
                    <a:pt x="43" y="75"/>
                  </a:cubicBezTo>
                  <a:lnTo>
                    <a:pt x="2154" y="75"/>
                  </a:lnTo>
                  <a:cubicBezTo>
                    <a:pt x="2156" y="75"/>
                    <a:pt x="2158" y="76"/>
                    <a:pt x="2160" y="76"/>
                  </a:cubicBezTo>
                  <a:cubicBezTo>
                    <a:pt x="2194" y="76"/>
                    <a:pt x="2194" y="0"/>
                    <a:pt x="216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0"/>
            <p:cNvSpPr/>
            <p:nvPr/>
          </p:nvSpPr>
          <p:spPr>
            <a:xfrm>
              <a:off x="2746136" y="1223296"/>
              <a:ext cx="49320" cy="1698"/>
            </a:xfrm>
            <a:custGeom>
              <a:avLst/>
              <a:gdLst/>
              <a:ahLst/>
              <a:cxnLst/>
              <a:rect l="l" t="t" r="r" b="b"/>
              <a:pathLst>
                <a:path w="2192" h="76" extrusionOk="0">
                  <a:moveTo>
                    <a:pt x="34" y="0"/>
                  </a:moveTo>
                  <a:cubicBezTo>
                    <a:pt x="0" y="0"/>
                    <a:pt x="0" y="76"/>
                    <a:pt x="34" y="76"/>
                  </a:cubicBezTo>
                  <a:cubicBezTo>
                    <a:pt x="36" y="76"/>
                    <a:pt x="38" y="75"/>
                    <a:pt x="40" y="75"/>
                  </a:cubicBezTo>
                  <a:lnTo>
                    <a:pt x="2151" y="75"/>
                  </a:lnTo>
                  <a:cubicBezTo>
                    <a:pt x="2154" y="75"/>
                    <a:pt x="2156" y="76"/>
                    <a:pt x="2158" y="76"/>
                  </a:cubicBezTo>
                  <a:cubicBezTo>
                    <a:pt x="2192" y="76"/>
                    <a:pt x="2192" y="0"/>
                    <a:pt x="2158" y="0"/>
                  </a:cubicBezTo>
                  <a:cubicBezTo>
                    <a:pt x="2156" y="0"/>
                    <a:pt x="2154" y="0"/>
                    <a:pt x="2151" y="1"/>
                  </a:cubicBezTo>
                  <a:lnTo>
                    <a:pt x="40" y="1"/>
                  </a:lnTo>
                  <a:cubicBezTo>
                    <a:pt x="38" y="0"/>
                    <a:pt x="36"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0"/>
            <p:cNvSpPr/>
            <p:nvPr/>
          </p:nvSpPr>
          <p:spPr>
            <a:xfrm>
              <a:off x="2702036" y="1166042"/>
              <a:ext cx="1913" cy="15286"/>
            </a:xfrm>
            <a:custGeom>
              <a:avLst/>
              <a:gdLst/>
              <a:ahLst/>
              <a:cxnLst/>
              <a:rect l="l" t="t" r="r" b="b"/>
              <a:pathLst>
                <a:path w="85" h="684" extrusionOk="0">
                  <a:moveTo>
                    <a:pt x="42" y="1"/>
                  </a:moveTo>
                  <a:cubicBezTo>
                    <a:pt x="21" y="1"/>
                    <a:pt x="0" y="14"/>
                    <a:pt x="5" y="40"/>
                  </a:cubicBezTo>
                  <a:lnTo>
                    <a:pt x="5" y="642"/>
                  </a:lnTo>
                  <a:cubicBezTo>
                    <a:pt x="5" y="663"/>
                    <a:pt x="26" y="673"/>
                    <a:pt x="48" y="673"/>
                  </a:cubicBezTo>
                  <a:lnTo>
                    <a:pt x="48" y="684"/>
                  </a:lnTo>
                  <a:cubicBezTo>
                    <a:pt x="69" y="684"/>
                    <a:pt x="79" y="663"/>
                    <a:pt x="79" y="642"/>
                  </a:cubicBezTo>
                  <a:lnTo>
                    <a:pt x="79" y="40"/>
                  </a:lnTo>
                  <a:cubicBezTo>
                    <a:pt x="85" y="14"/>
                    <a:pt x="63" y="1"/>
                    <a:pt x="4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0"/>
            <p:cNvSpPr/>
            <p:nvPr/>
          </p:nvSpPr>
          <p:spPr>
            <a:xfrm>
              <a:off x="2702036" y="1267187"/>
              <a:ext cx="1913" cy="14883"/>
            </a:xfrm>
            <a:custGeom>
              <a:avLst/>
              <a:gdLst/>
              <a:ahLst/>
              <a:cxnLst/>
              <a:rect l="l" t="t" r="r" b="b"/>
              <a:pathLst>
                <a:path w="85" h="666" extrusionOk="0">
                  <a:moveTo>
                    <a:pt x="42" y="0"/>
                  </a:moveTo>
                  <a:cubicBezTo>
                    <a:pt x="21" y="0"/>
                    <a:pt x="0" y="11"/>
                    <a:pt x="5" y="32"/>
                  </a:cubicBezTo>
                  <a:lnTo>
                    <a:pt x="5" y="634"/>
                  </a:lnTo>
                  <a:cubicBezTo>
                    <a:pt x="5" y="655"/>
                    <a:pt x="26" y="665"/>
                    <a:pt x="48" y="665"/>
                  </a:cubicBezTo>
                  <a:cubicBezTo>
                    <a:pt x="69" y="665"/>
                    <a:pt x="79" y="655"/>
                    <a:pt x="79" y="634"/>
                  </a:cubicBezTo>
                  <a:lnTo>
                    <a:pt x="79" y="32"/>
                  </a:lnTo>
                  <a:cubicBezTo>
                    <a:pt x="85" y="11"/>
                    <a:pt x="63" y="0"/>
                    <a:pt x="4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70"/>
          <p:cNvGrpSpPr/>
          <p:nvPr/>
        </p:nvGrpSpPr>
        <p:grpSpPr>
          <a:xfrm>
            <a:off x="2189149" y="1159852"/>
            <a:ext cx="196897" cy="128342"/>
            <a:chOff x="2189149" y="1159852"/>
            <a:chExt cx="196897" cy="128342"/>
          </a:xfrm>
        </p:grpSpPr>
        <p:sp>
          <p:nvSpPr>
            <p:cNvPr id="1867" name="Google Shape;1867;p70"/>
            <p:cNvSpPr/>
            <p:nvPr/>
          </p:nvSpPr>
          <p:spPr>
            <a:xfrm>
              <a:off x="2189149" y="1159852"/>
              <a:ext cx="196897" cy="128342"/>
            </a:xfrm>
            <a:custGeom>
              <a:avLst/>
              <a:gdLst/>
              <a:ahLst/>
              <a:cxnLst/>
              <a:rect l="l" t="t" r="r" b="b"/>
              <a:pathLst>
                <a:path w="8751" h="5743" extrusionOk="0">
                  <a:moveTo>
                    <a:pt x="8096" y="0"/>
                  </a:moveTo>
                  <a:lnTo>
                    <a:pt x="8096" y="11"/>
                  </a:lnTo>
                  <a:lnTo>
                    <a:pt x="665" y="11"/>
                  </a:lnTo>
                  <a:cubicBezTo>
                    <a:pt x="296" y="11"/>
                    <a:pt x="0" y="307"/>
                    <a:pt x="0" y="676"/>
                  </a:cubicBezTo>
                  <a:lnTo>
                    <a:pt x="0" y="5078"/>
                  </a:lnTo>
                  <a:cubicBezTo>
                    <a:pt x="0" y="5447"/>
                    <a:pt x="296" y="5743"/>
                    <a:pt x="665" y="5743"/>
                  </a:cubicBezTo>
                  <a:lnTo>
                    <a:pt x="8096" y="5743"/>
                  </a:lnTo>
                  <a:cubicBezTo>
                    <a:pt x="8455" y="5743"/>
                    <a:pt x="8751" y="5447"/>
                    <a:pt x="8751" y="5078"/>
                  </a:cubicBezTo>
                  <a:lnTo>
                    <a:pt x="8751" y="665"/>
                  </a:lnTo>
                  <a:cubicBezTo>
                    <a:pt x="8751" y="296"/>
                    <a:pt x="8455" y="0"/>
                    <a:pt x="809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0"/>
            <p:cNvSpPr/>
            <p:nvPr/>
          </p:nvSpPr>
          <p:spPr>
            <a:xfrm>
              <a:off x="2212414" y="1177484"/>
              <a:ext cx="150592" cy="93144"/>
            </a:xfrm>
            <a:custGeom>
              <a:avLst/>
              <a:gdLst/>
              <a:ahLst/>
              <a:cxnLst/>
              <a:rect l="l" t="t" r="r" b="b"/>
              <a:pathLst>
                <a:path w="6693" h="4168" extrusionOk="0">
                  <a:moveTo>
                    <a:pt x="3348" y="0"/>
                  </a:moveTo>
                  <a:cubicBezTo>
                    <a:pt x="3320" y="0"/>
                    <a:pt x="3294" y="8"/>
                    <a:pt x="3273" y="24"/>
                  </a:cubicBezTo>
                  <a:lnTo>
                    <a:pt x="96" y="1956"/>
                  </a:lnTo>
                  <a:cubicBezTo>
                    <a:pt x="1" y="2019"/>
                    <a:pt x="1" y="2156"/>
                    <a:pt x="96" y="2209"/>
                  </a:cubicBezTo>
                  <a:lnTo>
                    <a:pt x="3273" y="4151"/>
                  </a:lnTo>
                  <a:cubicBezTo>
                    <a:pt x="3294" y="4162"/>
                    <a:pt x="3320" y="4167"/>
                    <a:pt x="3348" y="4167"/>
                  </a:cubicBezTo>
                  <a:cubicBezTo>
                    <a:pt x="3376" y="4167"/>
                    <a:pt x="3405" y="4162"/>
                    <a:pt x="3431" y="4151"/>
                  </a:cubicBezTo>
                  <a:lnTo>
                    <a:pt x="6598" y="2209"/>
                  </a:lnTo>
                  <a:cubicBezTo>
                    <a:pt x="6693" y="2156"/>
                    <a:pt x="6693" y="2019"/>
                    <a:pt x="6598" y="1956"/>
                  </a:cubicBezTo>
                  <a:lnTo>
                    <a:pt x="3431" y="24"/>
                  </a:lnTo>
                  <a:cubicBezTo>
                    <a:pt x="3405" y="8"/>
                    <a:pt x="3376" y="0"/>
                    <a:pt x="3348"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0"/>
            <p:cNvSpPr/>
            <p:nvPr/>
          </p:nvSpPr>
          <p:spPr>
            <a:xfrm>
              <a:off x="2251361" y="1197127"/>
              <a:ext cx="63450" cy="53969"/>
            </a:xfrm>
            <a:custGeom>
              <a:avLst/>
              <a:gdLst/>
              <a:ahLst/>
              <a:cxnLst/>
              <a:rect l="l" t="t" r="r" b="b"/>
              <a:pathLst>
                <a:path w="2820" h="2415" extrusionOk="0">
                  <a:moveTo>
                    <a:pt x="1616" y="0"/>
                  </a:moveTo>
                  <a:cubicBezTo>
                    <a:pt x="539" y="0"/>
                    <a:pt x="1" y="1299"/>
                    <a:pt x="761" y="2059"/>
                  </a:cubicBezTo>
                  <a:cubicBezTo>
                    <a:pt x="1007" y="2304"/>
                    <a:pt x="1308" y="2414"/>
                    <a:pt x="1605" y="2414"/>
                  </a:cubicBezTo>
                  <a:cubicBezTo>
                    <a:pt x="2225" y="2414"/>
                    <a:pt x="2819" y="1932"/>
                    <a:pt x="2819" y="1204"/>
                  </a:cubicBezTo>
                  <a:cubicBezTo>
                    <a:pt x="2819" y="539"/>
                    <a:pt x="2281" y="0"/>
                    <a:pt x="161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0"/>
            <p:cNvSpPr/>
            <p:nvPr/>
          </p:nvSpPr>
          <p:spPr>
            <a:xfrm>
              <a:off x="2261576" y="1210290"/>
              <a:ext cx="53235" cy="23644"/>
            </a:xfrm>
            <a:custGeom>
              <a:avLst/>
              <a:gdLst/>
              <a:ahLst/>
              <a:cxnLst/>
              <a:rect l="l" t="t" r="r" b="b"/>
              <a:pathLst>
                <a:path w="2366" h="1058" extrusionOk="0">
                  <a:moveTo>
                    <a:pt x="230" y="1"/>
                  </a:moveTo>
                  <a:cubicBezTo>
                    <a:pt x="195" y="1"/>
                    <a:pt x="161" y="1"/>
                    <a:pt x="127" y="2"/>
                  </a:cubicBezTo>
                  <a:cubicBezTo>
                    <a:pt x="75" y="97"/>
                    <a:pt x="22" y="203"/>
                    <a:pt x="1" y="308"/>
                  </a:cubicBezTo>
                  <a:cubicBezTo>
                    <a:pt x="70" y="303"/>
                    <a:pt x="144" y="300"/>
                    <a:pt x="219" y="300"/>
                  </a:cubicBezTo>
                  <a:cubicBezTo>
                    <a:pt x="869" y="300"/>
                    <a:pt x="1723" y="510"/>
                    <a:pt x="2281" y="1058"/>
                  </a:cubicBezTo>
                  <a:cubicBezTo>
                    <a:pt x="2323" y="952"/>
                    <a:pt x="2355" y="836"/>
                    <a:pt x="2365" y="720"/>
                  </a:cubicBezTo>
                  <a:cubicBezTo>
                    <a:pt x="1753" y="198"/>
                    <a:pt x="902" y="1"/>
                    <a:pt x="23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0"/>
            <p:cNvSpPr/>
            <p:nvPr/>
          </p:nvSpPr>
          <p:spPr>
            <a:xfrm>
              <a:off x="2285089" y="1233040"/>
              <a:ext cx="7155" cy="6794"/>
            </a:xfrm>
            <a:custGeom>
              <a:avLst/>
              <a:gdLst/>
              <a:ahLst/>
              <a:cxnLst/>
              <a:rect l="l" t="t" r="r" b="b"/>
              <a:pathLst>
                <a:path w="318" h="304" extrusionOk="0">
                  <a:moveTo>
                    <a:pt x="159" y="0"/>
                  </a:moveTo>
                  <a:cubicBezTo>
                    <a:pt x="154" y="0"/>
                    <a:pt x="149" y="3"/>
                    <a:pt x="149" y="8"/>
                  </a:cubicBezTo>
                  <a:lnTo>
                    <a:pt x="117" y="103"/>
                  </a:lnTo>
                  <a:lnTo>
                    <a:pt x="11" y="103"/>
                  </a:lnTo>
                  <a:cubicBezTo>
                    <a:pt x="1" y="103"/>
                    <a:pt x="1" y="124"/>
                    <a:pt x="11" y="124"/>
                  </a:cubicBezTo>
                  <a:lnTo>
                    <a:pt x="85" y="188"/>
                  </a:lnTo>
                  <a:lnTo>
                    <a:pt x="54" y="283"/>
                  </a:lnTo>
                  <a:cubicBezTo>
                    <a:pt x="54" y="293"/>
                    <a:pt x="64" y="304"/>
                    <a:pt x="75" y="304"/>
                  </a:cubicBezTo>
                  <a:lnTo>
                    <a:pt x="159" y="240"/>
                  </a:lnTo>
                  <a:lnTo>
                    <a:pt x="244" y="304"/>
                  </a:lnTo>
                  <a:cubicBezTo>
                    <a:pt x="254" y="304"/>
                    <a:pt x="265" y="293"/>
                    <a:pt x="265" y="283"/>
                  </a:cubicBezTo>
                  <a:lnTo>
                    <a:pt x="222" y="188"/>
                  </a:lnTo>
                  <a:lnTo>
                    <a:pt x="307" y="135"/>
                  </a:lnTo>
                  <a:cubicBezTo>
                    <a:pt x="317" y="124"/>
                    <a:pt x="317" y="103"/>
                    <a:pt x="296" y="103"/>
                  </a:cubicBezTo>
                  <a:lnTo>
                    <a:pt x="201" y="103"/>
                  </a:lnTo>
                  <a:lnTo>
                    <a:pt x="170" y="8"/>
                  </a:lnTo>
                  <a:cubicBezTo>
                    <a:pt x="170" y="3"/>
                    <a:pt x="164" y="0"/>
                    <a:pt x="15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0"/>
            <p:cNvSpPr/>
            <p:nvPr/>
          </p:nvSpPr>
          <p:spPr>
            <a:xfrm>
              <a:off x="2296024" y="1238872"/>
              <a:ext cx="3105" cy="2860"/>
            </a:xfrm>
            <a:custGeom>
              <a:avLst/>
              <a:gdLst/>
              <a:ahLst/>
              <a:cxnLst/>
              <a:rect l="l" t="t" r="r" b="b"/>
              <a:pathLst>
                <a:path w="138" h="128" extrusionOk="0">
                  <a:moveTo>
                    <a:pt x="64" y="1"/>
                  </a:moveTo>
                  <a:lnTo>
                    <a:pt x="43" y="43"/>
                  </a:lnTo>
                  <a:lnTo>
                    <a:pt x="0" y="43"/>
                  </a:lnTo>
                  <a:lnTo>
                    <a:pt x="0" y="53"/>
                  </a:lnTo>
                  <a:lnTo>
                    <a:pt x="32" y="74"/>
                  </a:lnTo>
                  <a:lnTo>
                    <a:pt x="21" y="117"/>
                  </a:lnTo>
                  <a:lnTo>
                    <a:pt x="32" y="127"/>
                  </a:lnTo>
                  <a:lnTo>
                    <a:pt x="64" y="96"/>
                  </a:lnTo>
                  <a:lnTo>
                    <a:pt x="106" y="127"/>
                  </a:lnTo>
                  <a:lnTo>
                    <a:pt x="116" y="117"/>
                  </a:lnTo>
                  <a:lnTo>
                    <a:pt x="95" y="74"/>
                  </a:lnTo>
                  <a:lnTo>
                    <a:pt x="138" y="53"/>
                  </a:lnTo>
                  <a:lnTo>
                    <a:pt x="138" y="43"/>
                  </a:lnTo>
                  <a:lnTo>
                    <a:pt x="95" y="43"/>
                  </a:lnTo>
                  <a:lnTo>
                    <a:pt x="7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0"/>
            <p:cNvSpPr/>
            <p:nvPr/>
          </p:nvSpPr>
          <p:spPr>
            <a:xfrm>
              <a:off x="2283424" y="1229196"/>
              <a:ext cx="3128" cy="2615"/>
            </a:xfrm>
            <a:custGeom>
              <a:avLst/>
              <a:gdLst/>
              <a:ahLst/>
              <a:cxnLst/>
              <a:rect l="l" t="t" r="r" b="b"/>
              <a:pathLst>
                <a:path w="139" h="117" extrusionOk="0">
                  <a:moveTo>
                    <a:pt x="54" y="1"/>
                  </a:moveTo>
                  <a:lnTo>
                    <a:pt x="43" y="43"/>
                  </a:lnTo>
                  <a:lnTo>
                    <a:pt x="1" y="43"/>
                  </a:lnTo>
                  <a:lnTo>
                    <a:pt x="1" y="54"/>
                  </a:lnTo>
                  <a:lnTo>
                    <a:pt x="33" y="75"/>
                  </a:lnTo>
                  <a:lnTo>
                    <a:pt x="22" y="117"/>
                  </a:lnTo>
                  <a:lnTo>
                    <a:pt x="33" y="117"/>
                  </a:lnTo>
                  <a:lnTo>
                    <a:pt x="64" y="96"/>
                  </a:lnTo>
                  <a:lnTo>
                    <a:pt x="106" y="117"/>
                  </a:lnTo>
                  <a:lnTo>
                    <a:pt x="96" y="75"/>
                  </a:lnTo>
                  <a:lnTo>
                    <a:pt x="138" y="54"/>
                  </a:lnTo>
                  <a:cubicBezTo>
                    <a:pt x="138" y="43"/>
                    <a:pt x="138" y="43"/>
                    <a:pt x="138" y="43"/>
                  </a:cubicBezTo>
                  <a:lnTo>
                    <a:pt x="85" y="43"/>
                  </a:lnTo>
                  <a:lnTo>
                    <a:pt x="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0"/>
            <p:cNvSpPr/>
            <p:nvPr/>
          </p:nvSpPr>
          <p:spPr>
            <a:xfrm>
              <a:off x="2266099" y="1228012"/>
              <a:ext cx="3105" cy="2860"/>
            </a:xfrm>
            <a:custGeom>
              <a:avLst/>
              <a:gdLst/>
              <a:ahLst/>
              <a:cxnLst/>
              <a:rect l="l" t="t" r="r" b="b"/>
              <a:pathLst>
                <a:path w="138" h="128" extrusionOk="0">
                  <a:moveTo>
                    <a:pt x="64" y="1"/>
                  </a:moveTo>
                  <a:lnTo>
                    <a:pt x="53" y="43"/>
                  </a:lnTo>
                  <a:lnTo>
                    <a:pt x="0" y="43"/>
                  </a:lnTo>
                  <a:lnTo>
                    <a:pt x="0" y="54"/>
                  </a:lnTo>
                  <a:lnTo>
                    <a:pt x="32" y="75"/>
                  </a:lnTo>
                  <a:lnTo>
                    <a:pt x="21" y="117"/>
                  </a:lnTo>
                  <a:cubicBezTo>
                    <a:pt x="21" y="128"/>
                    <a:pt x="32" y="128"/>
                    <a:pt x="32" y="128"/>
                  </a:cubicBezTo>
                  <a:lnTo>
                    <a:pt x="64" y="107"/>
                  </a:lnTo>
                  <a:lnTo>
                    <a:pt x="106" y="128"/>
                  </a:lnTo>
                  <a:cubicBezTo>
                    <a:pt x="116" y="128"/>
                    <a:pt x="116" y="128"/>
                    <a:pt x="116" y="117"/>
                  </a:cubicBezTo>
                  <a:lnTo>
                    <a:pt x="95" y="75"/>
                  </a:lnTo>
                  <a:lnTo>
                    <a:pt x="138" y="54"/>
                  </a:lnTo>
                  <a:lnTo>
                    <a:pt x="138" y="43"/>
                  </a:lnTo>
                  <a:lnTo>
                    <a:pt x="95" y="43"/>
                  </a:lnTo>
                  <a:lnTo>
                    <a:pt x="7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0"/>
            <p:cNvSpPr/>
            <p:nvPr/>
          </p:nvSpPr>
          <p:spPr>
            <a:xfrm>
              <a:off x="2280341" y="1238403"/>
              <a:ext cx="3353" cy="2860"/>
            </a:xfrm>
            <a:custGeom>
              <a:avLst/>
              <a:gdLst/>
              <a:ahLst/>
              <a:cxnLst/>
              <a:rect l="l" t="t" r="r" b="b"/>
              <a:pathLst>
                <a:path w="149" h="128" extrusionOk="0">
                  <a:moveTo>
                    <a:pt x="64" y="0"/>
                  </a:moveTo>
                  <a:lnTo>
                    <a:pt x="43" y="43"/>
                  </a:lnTo>
                  <a:lnTo>
                    <a:pt x="1" y="43"/>
                  </a:lnTo>
                  <a:lnTo>
                    <a:pt x="1" y="53"/>
                  </a:lnTo>
                  <a:lnTo>
                    <a:pt x="43" y="85"/>
                  </a:lnTo>
                  <a:lnTo>
                    <a:pt x="22" y="127"/>
                  </a:lnTo>
                  <a:lnTo>
                    <a:pt x="32" y="127"/>
                  </a:lnTo>
                  <a:lnTo>
                    <a:pt x="75" y="95"/>
                  </a:lnTo>
                  <a:lnTo>
                    <a:pt x="106" y="127"/>
                  </a:lnTo>
                  <a:lnTo>
                    <a:pt x="117" y="127"/>
                  </a:lnTo>
                  <a:lnTo>
                    <a:pt x="106" y="85"/>
                  </a:lnTo>
                  <a:lnTo>
                    <a:pt x="138" y="53"/>
                  </a:lnTo>
                  <a:cubicBezTo>
                    <a:pt x="148" y="43"/>
                    <a:pt x="148" y="43"/>
                    <a:pt x="138" y="43"/>
                  </a:cubicBezTo>
                  <a:lnTo>
                    <a:pt x="96" y="43"/>
                  </a:lnTo>
                  <a:lnTo>
                    <a:pt x="8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0"/>
            <p:cNvSpPr/>
            <p:nvPr/>
          </p:nvSpPr>
          <p:spPr>
            <a:xfrm>
              <a:off x="2272984" y="1227319"/>
              <a:ext cx="2385" cy="2369"/>
            </a:xfrm>
            <a:custGeom>
              <a:avLst/>
              <a:gdLst/>
              <a:ahLst/>
              <a:cxnLst/>
              <a:rect l="l" t="t" r="r" b="b"/>
              <a:pathLst>
                <a:path w="106" h="106" extrusionOk="0">
                  <a:moveTo>
                    <a:pt x="43" y="0"/>
                  </a:moveTo>
                  <a:lnTo>
                    <a:pt x="32" y="43"/>
                  </a:lnTo>
                  <a:lnTo>
                    <a:pt x="0" y="43"/>
                  </a:lnTo>
                  <a:lnTo>
                    <a:pt x="22" y="64"/>
                  </a:lnTo>
                  <a:lnTo>
                    <a:pt x="11" y="106"/>
                  </a:lnTo>
                  <a:lnTo>
                    <a:pt x="22" y="106"/>
                  </a:lnTo>
                  <a:lnTo>
                    <a:pt x="53" y="85"/>
                  </a:lnTo>
                  <a:lnTo>
                    <a:pt x="85" y="106"/>
                  </a:lnTo>
                  <a:lnTo>
                    <a:pt x="85" y="106"/>
                  </a:lnTo>
                  <a:lnTo>
                    <a:pt x="74" y="64"/>
                  </a:lnTo>
                  <a:lnTo>
                    <a:pt x="106" y="43"/>
                  </a:lnTo>
                  <a:lnTo>
                    <a:pt x="74" y="43"/>
                  </a:lnTo>
                  <a:lnTo>
                    <a:pt x="6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0"/>
            <p:cNvSpPr/>
            <p:nvPr/>
          </p:nvSpPr>
          <p:spPr>
            <a:xfrm>
              <a:off x="2296721" y="1211743"/>
              <a:ext cx="3128" cy="2972"/>
            </a:xfrm>
            <a:custGeom>
              <a:avLst/>
              <a:gdLst/>
              <a:ahLst/>
              <a:cxnLst/>
              <a:rect l="l" t="t" r="r" b="b"/>
              <a:pathLst>
                <a:path w="139" h="133" extrusionOk="0">
                  <a:moveTo>
                    <a:pt x="54" y="1"/>
                  </a:moveTo>
                  <a:lnTo>
                    <a:pt x="43" y="43"/>
                  </a:lnTo>
                  <a:lnTo>
                    <a:pt x="1" y="43"/>
                  </a:lnTo>
                  <a:lnTo>
                    <a:pt x="1" y="53"/>
                  </a:lnTo>
                  <a:lnTo>
                    <a:pt x="33" y="85"/>
                  </a:lnTo>
                  <a:lnTo>
                    <a:pt x="22" y="127"/>
                  </a:lnTo>
                  <a:lnTo>
                    <a:pt x="33" y="127"/>
                  </a:lnTo>
                  <a:lnTo>
                    <a:pt x="64" y="106"/>
                  </a:lnTo>
                  <a:lnTo>
                    <a:pt x="107" y="127"/>
                  </a:lnTo>
                  <a:cubicBezTo>
                    <a:pt x="110" y="131"/>
                    <a:pt x="112" y="132"/>
                    <a:pt x="114" y="132"/>
                  </a:cubicBezTo>
                  <a:cubicBezTo>
                    <a:pt x="117" y="132"/>
                    <a:pt x="117" y="127"/>
                    <a:pt x="117" y="127"/>
                  </a:cubicBezTo>
                  <a:lnTo>
                    <a:pt x="96" y="85"/>
                  </a:lnTo>
                  <a:lnTo>
                    <a:pt x="138" y="53"/>
                  </a:lnTo>
                  <a:cubicBezTo>
                    <a:pt x="138" y="53"/>
                    <a:pt x="138" y="43"/>
                    <a:pt x="138" y="43"/>
                  </a:cubicBezTo>
                  <a:lnTo>
                    <a:pt x="85" y="43"/>
                  </a:lnTo>
                  <a:lnTo>
                    <a:pt x="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0"/>
            <p:cNvSpPr/>
            <p:nvPr/>
          </p:nvSpPr>
          <p:spPr>
            <a:xfrm>
              <a:off x="2267516" y="1222827"/>
              <a:ext cx="2408" cy="2145"/>
            </a:xfrm>
            <a:custGeom>
              <a:avLst/>
              <a:gdLst/>
              <a:ahLst/>
              <a:cxnLst/>
              <a:rect l="l" t="t" r="r" b="b"/>
              <a:pathLst>
                <a:path w="107" h="96" extrusionOk="0">
                  <a:moveTo>
                    <a:pt x="43" y="1"/>
                  </a:moveTo>
                  <a:lnTo>
                    <a:pt x="32" y="32"/>
                  </a:lnTo>
                  <a:lnTo>
                    <a:pt x="1" y="32"/>
                  </a:lnTo>
                  <a:lnTo>
                    <a:pt x="1" y="43"/>
                  </a:lnTo>
                  <a:lnTo>
                    <a:pt x="32" y="64"/>
                  </a:lnTo>
                  <a:lnTo>
                    <a:pt x="22" y="96"/>
                  </a:lnTo>
                  <a:lnTo>
                    <a:pt x="53" y="75"/>
                  </a:lnTo>
                  <a:lnTo>
                    <a:pt x="85" y="96"/>
                  </a:lnTo>
                  <a:lnTo>
                    <a:pt x="96" y="96"/>
                  </a:lnTo>
                  <a:lnTo>
                    <a:pt x="85" y="64"/>
                  </a:lnTo>
                  <a:lnTo>
                    <a:pt x="106" y="43"/>
                  </a:lnTo>
                  <a:lnTo>
                    <a:pt x="106" y="32"/>
                  </a:lnTo>
                  <a:lnTo>
                    <a:pt x="75" y="32"/>
                  </a:lnTo>
                  <a:lnTo>
                    <a:pt x="6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0"/>
            <p:cNvSpPr/>
            <p:nvPr/>
          </p:nvSpPr>
          <p:spPr>
            <a:xfrm>
              <a:off x="2270599" y="1233442"/>
              <a:ext cx="4072" cy="3665"/>
            </a:xfrm>
            <a:custGeom>
              <a:avLst/>
              <a:gdLst/>
              <a:ahLst/>
              <a:cxnLst/>
              <a:rect l="l" t="t" r="r" b="b"/>
              <a:pathLst>
                <a:path w="181" h="164" extrusionOk="0">
                  <a:moveTo>
                    <a:pt x="75" y="1"/>
                  </a:moveTo>
                  <a:lnTo>
                    <a:pt x="64" y="54"/>
                  </a:lnTo>
                  <a:lnTo>
                    <a:pt x="1" y="54"/>
                  </a:lnTo>
                  <a:lnTo>
                    <a:pt x="1" y="64"/>
                  </a:lnTo>
                  <a:lnTo>
                    <a:pt x="54" y="96"/>
                  </a:lnTo>
                  <a:lnTo>
                    <a:pt x="33" y="149"/>
                  </a:lnTo>
                  <a:cubicBezTo>
                    <a:pt x="33" y="156"/>
                    <a:pt x="38" y="163"/>
                    <a:pt x="41" y="163"/>
                  </a:cubicBezTo>
                  <a:cubicBezTo>
                    <a:pt x="42" y="163"/>
                    <a:pt x="43" y="162"/>
                    <a:pt x="43" y="159"/>
                  </a:cubicBezTo>
                  <a:lnTo>
                    <a:pt x="85" y="127"/>
                  </a:lnTo>
                  <a:lnTo>
                    <a:pt x="128" y="159"/>
                  </a:lnTo>
                  <a:cubicBezTo>
                    <a:pt x="131" y="162"/>
                    <a:pt x="134" y="163"/>
                    <a:pt x="136" y="163"/>
                  </a:cubicBezTo>
                  <a:cubicBezTo>
                    <a:pt x="142" y="163"/>
                    <a:pt x="146" y="156"/>
                    <a:pt x="138" y="149"/>
                  </a:cubicBezTo>
                  <a:lnTo>
                    <a:pt x="128" y="96"/>
                  </a:lnTo>
                  <a:lnTo>
                    <a:pt x="170" y="64"/>
                  </a:lnTo>
                  <a:cubicBezTo>
                    <a:pt x="180" y="64"/>
                    <a:pt x="180" y="54"/>
                    <a:pt x="170" y="54"/>
                  </a:cubicBezTo>
                  <a:lnTo>
                    <a:pt x="117" y="54"/>
                  </a:lnTo>
                  <a:lnTo>
                    <a:pt x="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0"/>
            <p:cNvSpPr/>
            <p:nvPr/>
          </p:nvSpPr>
          <p:spPr>
            <a:xfrm>
              <a:off x="2301491" y="1239118"/>
              <a:ext cx="2160" cy="1900"/>
            </a:xfrm>
            <a:custGeom>
              <a:avLst/>
              <a:gdLst/>
              <a:ahLst/>
              <a:cxnLst/>
              <a:rect l="l" t="t" r="r" b="b"/>
              <a:pathLst>
                <a:path w="96" h="85" extrusionOk="0">
                  <a:moveTo>
                    <a:pt x="42" y="0"/>
                  </a:moveTo>
                  <a:lnTo>
                    <a:pt x="32" y="32"/>
                  </a:lnTo>
                  <a:lnTo>
                    <a:pt x="0" y="32"/>
                  </a:lnTo>
                  <a:lnTo>
                    <a:pt x="32" y="53"/>
                  </a:lnTo>
                  <a:lnTo>
                    <a:pt x="21" y="85"/>
                  </a:lnTo>
                  <a:lnTo>
                    <a:pt x="53" y="74"/>
                  </a:lnTo>
                  <a:lnTo>
                    <a:pt x="85" y="85"/>
                  </a:lnTo>
                  <a:lnTo>
                    <a:pt x="85" y="85"/>
                  </a:lnTo>
                  <a:lnTo>
                    <a:pt x="74" y="53"/>
                  </a:lnTo>
                  <a:lnTo>
                    <a:pt x="95" y="32"/>
                  </a:lnTo>
                  <a:lnTo>
                    <a:pt x="63" y="32"/>
                  </a:lnTo>
                  <a:lnTo>
                    <a:pt x="5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0"/>
            <p:cNvSpPr/>
            <p:nvPr/>
          </p:nvSpPr>
          <p:spPr>
            <a:xfrm>
              <a:off x="2303629" y="1233442"/>
              <a:ext cx="3105" cy="2972"/>
            </a:xfrm>
            <a:custGeom>
              <a:avLst/>
              <a:gdLst/>
              <a:ahLst/>
              <a:cxnLst/>
              <a:rect l="l" t="t" r="r" b="b"/>
              <a:pathLst>
                <a:path w="138" h="133" extrusionOk="0">
                  <a:moveTo>
                    <a:pt x="63" y="1"/>
                  </a:moveTo>
                  <a:lnTo>
                    <a:pt x="42" y="43"/>
                  </a:lnTo>
                  <a:lnTo>
                    <a:pt x="0" y="43"/>
                  </a:lnTo>
                  <a:lnTo>
                    <a:pt x="0" y="54"/>
                  </a:lnTo>
                  <a:lnTo>
                    <a:pt x="42" y="85"/>
                  </a:lnTo>
                  <a:lnTo>
                    <a:pt x="21" y="127"/>
                  </a:lnTo>
                  <a:lnTo>
                    <a:pt x="32" y="127"/>
                  </a:lnTo>
                  <a:lnTo>
                    <a:pt x="74" y="96"/>
                  </a:lnTo>
                  <a:lnTo>
                    <a:pt x="106" y="127"/>
                  </a:lnTo>
                  <a:cubicBezTo>
                    <a:pt x="109" y="131"/>
                    <a:pt x="112" y="132"/>
                    <a:pt x="113" y="132"/>
                  </a:cubicBezTo>
                  <a:cubicBezTo>
                    <a:pt x="116" y="132"/>
                    <a:pt x="116" y="127"/>
                    <a:pt x="116" y="127"/>
                  </a:cubicBezTo>
                  <a:lnTo>
                    <a:pt x="106" y="85"/>
                  </a:lnTo>
                  <a:lnTo>
                    <a:pt x="137" y="54"/>
                  </a:lnTo>
                  <a:lnTo>
                    <a:pt x="137" y="43"/>
                  </a:lnTo>
                  <a:lnTo>
                    <a:pt x="95" y="43"/>
                  </a:lnTo>
                  <a:lnTo>
                    <a:pt x="7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2" name="Google Shape;1882;p70"/>
          <p:cNvGrpSpPr/>
          <p:nvPr/>
        </p:nvGrpSpPr>
        <p:grpSpPr>
          <a:xfrm>
            <a:off x="1774001" y="1159852"/>
            <a:ext cx="196897" cy="128342"/>
            <a:chOff x="1774001" y="1159852"/>
            <a:chExt cx="196897" cy="128342"/>
          </a:xfrm>
        </p:grpSpPr>
        <p:sp>
          <p:nvSpPr>
            <p:cNvPr id="1883" name="Google Shape;1883;p70"/>
            <p:cNvSpPr/>
            <p:nvPr/>
          </p:nvSpPr>
          <p:spPr>
            <a:xfrm>
              <a:off x="1774001" y="1159852"/>
              <a:ext cx="196897" cy="128342"/>
            </a:xfrm>
            <a:custGeom>
              <a:avLst/>
              <a:gdLst/>
              <a:ahLst/>
              <a:cxnLst/>
              <a:rect l="l" t="t" r="r" b="b"/>
              <a:pathLst>
                <a:path w="8751" h="5743" extrusionOk="0">
                  <a:moveTo>
                    <a:pt x="665" y="0"/>
                  </a:moveTo>
                  <a:cubicBezTo>
                    <a:pt x="296" y="0"/>
                    <a:pt x="0" y="296"/>
                    <a:pt x="0" y="665"/>
                  </a:cubicBezTo>
                  <a:lnTo>
                    <a:pt x="0" y="5078"/>
                  </a:lnTo>
                  <a:cubicBezTo>
                    <a:pt x="0" y="5437"/>
                    <a:pt x="296" y="5732"/>
                    <a:pt x="665" y="5732"/>
                  </a:cubicBezTo>
                  <a:lnTo>
                    <a:pt x="8086" y="5732"/>
                  </a:lnTo>
                  <a:lnTo>
                    <a:pt x="8086" y="5743"/>
                  </a:lnTo>
                  <a:cubicBezTo>
                    <a:pt x="8455" y="5743"/>
                    <a:pt x="8751" y="5447"/>
                    <a:pt x="8751" y="5078"/>
                  </a:cubicBezTo>
                  <a:lnTo>
                    <a:pt x="8751" y="665"/>
                  </a:lnTo>
                  <a:cubicBezTo>
                    <a:pt x="8751" y="296"/>
                    <a:pt x="8455" y="0"/>
                    <a:pt x="80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0"/>
            <p:cNvSpPr/>
            <p:nvPr/>
          </p:nvSpPr>
          <p:spPr>
            <a:xfrm>
              <a:off x="1774226" y="1160098"/>
              <a:ext cx="196447" cy="127872"/>
            </a:xfrm>
            <a:custGeom>
              <a:avLst/>
              <a:gdLst/>
              <a:ahLst/>
              <a:cxnLst/>
              <a:rect l="l" t="t" r="r" b="b"/>
              <a:pathLst>
                <a:path w="8731" h="5722" extrusionOk="0">
                  <a:moveTo>
                    <a:pt x="3917" y="0"/>
                  </a:moveTo>
                  <a:lnTo>
                    <a:pt x="3917" y="2407"/>
                  </a:lnTo>
                  <a:lnTo>
                    <a:pt x="1" y="2407"/>
                  </a:lnTo>
                  <a:lnTo>
                    <a:pt x="1" y="3314"/>
                  </a:lnTo>
                  <a:lnTo>
                    <a:pt x="3917" y="3314"/>
                  </a:lnTo>
                  <a:lnTo>
                    <a:pt x="3917" y="5721"/>
                  </a:lnTo>
                  <a:lnTo>
                    <a:pt x="4814" y="5721"/>
                  </a:lnTo>
                  <a:lnTo>
                    <a:pt x="4814" y="3314"/>
                  </a:lnTo>
                  <a:lnTo>
                    <a:pt x="8730" y="3314"/>
                  </a:lnTo>
                  <a:lnTo>
                    <a:pt x="8730" y="2407"/>
                  </a:lnTo>
                  <a:lnTo>
                    <a:pt x="4814" y="2407"/>
                  </a:lnTo>
                  <a:lnTo>
                    <a:pt x="4814"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0"/>
            <p:cNvSpPr/>
            <p:nvPr/>
          </p:nvSpPr>
          <p:spPr>
            <a:xfrm>
              <a:off x="1804871" y="1173528"/>
              <a:ext cx="27090" cy="26906"/>
            </a:xfrm>
            <a:custGeom>
              <a:avLst/>
              <a:gdLst/>
              <a:ahLst/>
              <a:cxnLst/>
              <a:rect l="l" t="t" r="r" b="b"/>
              <a:pathLst>
                <a:path w="1204" h="1204" extrusionOk="0">
                  <a:moveTo>
                    <a:pt x="391" y="1"/>
                  </a:moveTo>
                  <a:lnTo>
                    <a:pt x="391" y="1"/>
                  </a:lnTo>
                  <a:cubicBezTo>
                    <a:pt x="412" y="148"/>
                    <a:pt x="423" y="296"/>
                    <a:pt x="444" y="444"/>
                  </a:cubicBezTo>
                  <a:lnTo>
                    <a:pt x="0" y="402"/>
                  </a:lnTo>
                  <a:lnTo>
                    <a:pt x="0" y="402"/>
                  </a:lnTo>
                  <a:cubicBezTo>
                    <a:pt x="11" y="528"/>
                    <a:pt x="11" y="676"/>
                    <a:pt x="0" y="813"/>
                  </a:cubicBezTo>
                  <a:lnTo>
                    <a:pt x="444" y="761"/>
                  </a:lnTo>
                  <a:lnTo>
                    <a:pt x="444" y="761"/>
                  </a:lnTo>
                  <a:cubicBezTo>
                    <a:pt x="423" y="908"/>
                    <a:pt x="412" y="1056"/>
                    <a:pt x="391" y="1204"/>
                  </a:cubicBezTo>
                  <a:cubicBezTo>
                    <a:pt x="460" y="1193"/>
                    <a:pt x="528" y="1188"/>
                    <a:pt x="597" y="1188"/>
                  </a:cubicBezTo>
                  <a:cubicBezTo>
                    <a:pt x="665" y="1188"/>
                    <a:pt x="734" y="1193"/>
                    <a:pt x="803" y="1204"/>
                  </a:cubicBezTo>
                  <a:cubicBezTo>
                    <a:pt x="792" y="1056"/>
                    <a:pt x="771" y="908"/>
                    <a:pt x="760" y="761"/>
                  </a:cubicBezTo>
                  <a:lnTo>
                    <a:pt x="760" y="761"/>
                  </a:lnTo>
                  <a:lnTo>
                    <a:pt x="1204" y="813"/>
                  </a:lnTo>
                  <a:cubicBezTo>
                    <a:pt x="1183" y="676"/>
                    <a:pt x="1183" y="528"/>
                    <a:pt x="1204" y="402"/>
                  </a:cubicBezTo>
                  <a:lnTo>
                    <a:pt x="1193" y="402"/>
                  </a:lnTo>
                  <a:lnTo>
                    <a:pt x="760" y="444"/>
                  </a:lnTo>
                  <a:cubicBezTo>
                    <a:pt x="771" y="296"/>
                    <a:pt x="792" y="148"/>
                    <a:pt x="803" y="1"/>
                  </a:cubicBezTo>
                  <a:lnTo>
                    <a:pt x="803" y="1"/>
                  </a:lnTo>
                  <a:cubicBezTo>
                    <a:pt x="734" y="6"/>
                    <a:pt x="665" y="9"/>
                    <a:pt x="597" y="9"/>
                  </a:cubicBezTo>
                  <a:cubicBezTo>
                    <a:pt x="528" y="9"/>
                    <a:pt x="460" y="6"/>
                    <a:pt x="391"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0"/>
            <p:cNvSpPr/>
            <p:nvPr/>
          </p:nvSpPr>
          <p:spPr>
            <a:xfrm>
              <a:off x="1913164" y="1173528"/>
              <a:ext cx="27113" cy="26906"/>
            </a:xfrm>
            <a:custGeom>
              <a:avLst/>
              <a:gdLst/>
              <a:ahLst/>
              <a:cxnLst/>
              <a:rect l="l" t="t" r="r" b="b"/>
              <a:pathLst>
                <a:path w="1205" h="1204" extrusionOk="0">
                  <a:moveTo>
                    <a:pt x="391" y="1"/>
                  </a:moveTo>
                  <a:cubicBezTo>
                    <a:pt x="412" y="148"/>
                    <a:pt x="423" y="296"/>
                    <a:pt x="444" y="444"/>
                  </a:cubicBezTo>
                  <a:lnTo>
                    <a:pt x="1" y="402"/>
                  </a:lnTo>
                  <a:lnTo>
                    <a:pt x="1" y="402"/>
                  </a:lnTo>
                  <a:cubicBezTo>
                    <a:pt x="11" y="528"/>
                    <a:pt x="11" y="676"/>
                    <a:pt x="1" y="813"/>
                  </a:cubicBezTo>
                  <a:lnTo>
                    <a:pt x="444" y="761"/>
                  </a:lnTo>
                  <a:lnTo>
                    <a:pt x="444" y="761"/>
                  </a:lnTo>
                  <a:cubicBezTo>
                    <a:pt x="423" y="908"/>
                    <a:pt x="412" y="1056"/>
                    <a:pt x="391" y="1204"/>
                  </a:cubicBezTo>
                  <a:cubicBezTo>
                    <a:pt x="460" y="1193"/>
                    <a:pt x="528" y="1188"/>
                    <a:pt x="597" y="1188"/>
                  </a:cubicBezTo>
                  <a:cubicBezTo>
                    <a:pt x="666" y="1188"/>
                    <a:pt x="734" y="1193"/>
                    <a:pt x="803" y="1204"/>
                  </a:cubicBezTo>
                  <a:cubicBezTo>
                    <a:pt x="792" y="1056"/>
                    <a:pt x="782" y="908"/>
                    <a:pt x="761" y="761"/>
                  </a:cubicBezTo>
                  <a:lnTo>
                    <a:pt x="761" y="761"/>
                  </a:lnTo>
                  <a:lnTo>
                    <a:pt x="1204" y="813"/>
                  </a:lnTo>
                  <a:cubicBezTo>
                    <a:pt x="1183" y="676"/>
                    <a:pt x="1183" y="528"/>
                    <a:pt x="1204" y="402"/>
                  </a:cubicBezTo>
                  <a:lnTo>
                    <a:pt x="1204" y="402"/>
                  </a:lnTo>
                  <a:lnTo>
                    <a:pt x="761" y="444"/>
                  </a:lnTo>
                  <a:cubicBezTo>
                    <a:pt x="782" y="296"/>
                    <a:pt x="792" y="148"/>
                    <a:pt x="803" y="1"/>
                  </a:cubicBezTo>
                  <a:lnTo>
                    <a:pt x="803" y="1"/>
                  </a:lnTo>
                  <a:cubicBezTo>
                    <a:pt x="734" y="6"/>
                    <a:pt x="666" y="9"/>
                    <a:pt x="597" y="9"/>
                  </a:cubicBezTo>
                  <a:cubicBezTo>
                    <a:pt x="528" y="9"/>
                    <a:pt x="460" y="6"/>
                    <a:pt x="391"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0"/>
            <p:cNvSpPr/>
            <p:nvPr/>
          </p:nvSpPr>
          <p:spPr>
            <a:xfrm>
              <a:off x="1804624" y="1247610"/>
              <a:ext cx="27113" cy="26906"/>
            </a:xfrm>
            <a:custGeom>
              <a:avLst/>
              <a:gdLst/>
              <a:ahLst/>
              <a:cxnLst/>
              <a:rect l="l" t="t" r="r" b="b"/>
              <a:pathLst>
                <a:path w="1205" h="1204" extrusionOk="0">
                  <a:moveTo>
                    <a:pt x="402" y="0"/>
                  </a:moveTo>
                  <a:lnTo>
                    <a:pt x="402" y="0"/>
                  </a:lnTo>
                  <a:cubicBezTo>
                    <a:pt x="412" y="148"/>
                    <a:pt x="434" y="296"/>
                    <a:pt x="444" y="443"/>
                  </a:cubicBezTo>
                  <a:lnTo>
                    <a:pt x="1" y="401"/>
                  </a:lnTo>
                  <a:lnTo>
                    <a:pt x="1" y="401"/>
                  </a:lnTo>
                  <a:cubicBezTo>
                    <a:pt x="22" y="538"/>
                    <a:pt x="22" y="676"/>
                    <a:pt x="1" y="813"/>
                  </a:cubicBezTo>
                  <a:lnTo>
                    <a:pt x="444" y="760"/>
                  </a:lnTo>
                  <a:lnTo>
                    <a:pt x="444" y="760"/>
                  </a:lnTo>
                  <a:cubicBezTo>
                    <a:pt x="434" y="908"/>
                    <a:pt x="412" y="1056"/>
                    <a:pt x="402" y="1203"/>
                  </a:cubicBezTo>
                  <a:cubicBezTo>
                    <a:pt x="471" y="1198"/>
                    <a:pt x="539" y="1196"/>
                    <a:pt x="608" y="1196"/>
                  </a:cubicBezTo>
                  <a:cubicBezTo>
                    <a:pt x="676" y="1196"/>
                    <a:pt x="745" y="1198"/>
                    <a:pt x="814" y="1203"/>
                  </a:cubicBezTo>
                  <a:cubicBezTo>
                    <a:pt x="792" y="1056"/>
                    <a:pt x="782" y="908"/>
                    <a:pt x="761" y="760"/>
                  </a:cubicBezTo>
                  <a:lnTo>
                    <a:pt x="761" y="760"/>
                  </a:lnTo>
                  <a:lnTo>
                    <a:pt x="1204" y="813"/>
                  </a:lnTo>
                  <a:cubicBezTo>
                    <a:pt x="1183" y="676"/>
                    <a:pt x="1183" y="538"/>
                    <a:pt x="1204" y="401"/>
                  </a:cubicBezTo>
                  <a:lnTo>
                    <a:pt x="1204" y="401"/>
                  </a:lnTo>
                  <a:lnTo>
                    <a:pt x="761" y="443"/>
                  </a:lnTo>
                  <a:cubicBezTo>
                    <a:pt x="782" y="296"/>
                    <a:pt x="792" y="148"/>
                    <a:pt x="814" y="0"/>
                  </a:cubicBezTo>
                  <a:lnTo>
                    <a:pt x="814" y="0"/>
                  </a:lnTo>
                  <a:cubicBezTo>
                    <a:pt x="745" y="11"/>
                    <a:pt x="676" y="16"/>
                    <a:pt x="608" y="16"/>
                  </a:cubicBezTo>
                  <a:cubicBezTo>
                    <a:pt x="539" y="16"/>
                    <a:pt x="471" y="11"/>
                    <a:pt x="402"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0"/>
            <p:cNvSpPr/>
            <p:nvPr/>
          </p:nvSpPr>
          <p:spPr>
            <a:xfrm>
              <a:off x="1913164" y="1247610"/>
              <a:ext cx="27113" cy="26906"/>
            </a:xfrm>
            <a:custGeom>
              <a:avLst/>
              <a:gdLst/>
              <a:ahLst/>
              <a:cxnLst/>
              <a:rect l="l" t="t" r="r" b="b"/>
              <a:pathLst>
                <a:path w="1205" h="1204" extrusionOk="0">
                  <a:moveTo>
                    <a:pt x="391" y="0"/>
                  </a:moveTo>
                  <a:cubicBezTo>
                    <a:pt x="412" y="148"/>
                    <a:pt x="423" y="296"/>
                    <a:pt x="444" y="443"/>
                  </a:cubicBezTo>
                  <a:lnTo>
                    <a:pt x="1" y="401"/>
                  </a:lnTo>
                  <a:lnTo>
                    <a:pt x="1" y="401"/>
                  </a:lnTo>
                  <a:cubicBezTo>
                    <a:pt x="11" y="538"/>
                    <a:pt x="11" y="676"/>
                    <a:pt x="1" y="813"/>
                  </a:cubicBezTo>
                  <a:lnTo>
                    <a:pt x="444" y="760"/>
                  </a:lnTo>
                  <a:lnTo>
                    <a:pt x="444" y="760"/>
                  </a:lnTo>
                  <a:cubicBezTo>
                    <a:pt x="423" y="908"/>
                    <a:pt x="412" y="1056"/>
                    <a:pt x="391" y="1203"/>
                  </a:cubicBezTo>
                  <a:cubicBezTo>
                    <a:pt x="460" y="1198"/>
                    <a:pt x="528" y="1196"/>
                    <a:pt x="597" y="1196"/>
                  </a:cubicBezTo>
                  <a:cubicBezTo>
                    <a:pt x="666" y="1196"/>
                    <a:pt x="734" y="1198"/>
                    <a:pt x="803" y="1203"/>
                  </a:cubicBezTo>
                  <a:cubicBezTo>
                    <a:pt x="792" y="1056"/>
                    <a:pt x="782" y="908"/>
                    <a:pt x="761" y="760"/>
                  </a:cubicBezTo>
                  <a:lnTo>
                    <a:pt x="761" y="760"/>
                  </a:lnTo>
                  <a:lnTo>
                    <a:pt x="1204" y="813"/>
                  </a:lnTo>
                  <a:cubicBezTo>
                    <a:pt x="1183" y="676"/>
                    <a:pt x="1183" y="538"/>
                    <a:pt x="1204" y="401"/>
                  </a:cubicBezTo>
                  <a:lnTo>
                    <a:pt x="1204" y="401"/>
                  </a:lnTo>
                  <a:lnTo>
                    <a:pt x="761" y="443"/>
                  </a:lnTo>
                  <a:cubicBezTo>
                    <a:pt x="782" y="296"/>
                    <a:pt x="792" y="148"/>
                    <a:pt x="803" y="0"/>
                  </a:cubicBezTo>
                  <a:lnTo>
                    <a:pt x="803" y="0"/>
                  </a:lnTo>
                  <a:cubicBezTo>
                    <a:pt x="734" y="11"/>
                    <a:pt x="666" y="16"/>
                    <a:pt x="597" y="16"/>
                  </a:cubicBezTo>
                  <a:cubicBezTo>
                    <a:pt x="528" y="16"/>
                    <a:pt x="460" y="11"/>
                    <a:pt x="391"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70"/>
          <p:cNvGrpSpPr/>
          <p:nvPr/>
        </p:nvGrpSpPr>
        <p:grpSpPr>
          <a:xfrm>
            <a:off x="1358854" y="1159852"/>
            <a:ext cx="196898" cy="128342"/>
            <a:chOff x="1358854" y="1159852"/>
            <a:chExt cx="196898" cy="128342"/>
          </a:xfrm>
        </p:grpSpPr>
        <p:sp>
          <p:nvSpPr>
            <p:cNvPr id="1890" name="Google Shape;1890;p70"/>
            <p:cNvSpPr/>
            <p:nvPr/>
          </p:nvSpPr>
          <p:spPr>
            <a:xfrm>
              <a:off x="1358854" y="1159852"/>
              <a:ext cx="196898" cy="128342"/>
            </a:xfrm>
            <a:custGeom>
              <a:avLst/>
              <a:gdLst/>
              <a:ahLst/>
              <a:cxnLst/>
              <a:rect l="l" t="t" r="r" b="b"/>
              <a:pathLst>
                <a:path w="8751" h="5743" extrusionOk="0">
                  <a:moveTo>
                    <a:pt x="665" y="0"/>
                  </a:moveTo>
                  <a:cubicBezTo>
                    <a:pt x="296" y="0"/>
                    <a:pt x="0" y="296"/>
                    <a:pt x="0" y="665"/>
                  </a:cubicBezTo>
                  <a:lnTo>
                    <a:pt x="0" y="5078"/>
                  </a:lnTo>
                  <a:cubicBezTo>
                    <a:pt x="0" y="5437"/>
                    <a:pt x="296" y="5732"/>
                    <a:pt x="665" y="5732"/>
                  </a:cubicBezTo>
                  <a:lnTo>
                    <a:pt x="8086" y="5732"/>
                  </a:lnTo>
                  <a:lnTo>
                    <a:pt x="8086" y="5743"/>
                  </a:lnTo>
                  <a:cubicBezTo>
                    <a:pt x="8455" y="5743"/>
                    <a:pt x="8751" y="5447"/>
                    <a:pt x="8751" y="5078"/>
                  </a:cubicBezTo>
                  <a:lnTo>
                    <a:pt x="8751" y="665"/>
                  </a:lnTo>
                  <a:cubicBezTo>
                    <a:pt x="8751" y="296"/>
                    <a:pt x="8455" y="0"/>
                    <a:pt x="80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0"/>
            <p:cNvSpPr/>
            <p:nvPr/>
          </p:nvSpPr>
          <p:spPr>
            <a:xfrm>
              <a:off x="1358854" y="1160098"/>
              <a:ext cx="196673" cy="127872"/>
            </a:xfrm>
            <a:custGeom>
              <a:avLst/>
              <a:gdLst/>
              <a:ahLst/>
              <a:cxnLst/>
              <a:rect l="l" t="t" r="r" b="b"/>
              <a:pathLst>
                <a:path w="8741" h="5722" extrusionOk="0">
                  <a:moveTo>
                    <a:pt x="4064" y="0"/>
                  </a:moveTo>
                  <a:lnTo>
                    <a:pt x="4064" y="2565"/>
                  </a:lnTo>
                  <a:lnTo>
                    <a:pt x="0" y="2565"/>
                  </a:lnTo>
                  <a:lnTo>
                    <a:pt x="0" y="3167"/>
                  </a:lnTo>
                  <a:lnTo>
                    <a:pt x="4064" y="3167"/>
                  </a:lnTo>
                  <a:lnTo>
                    <a:pt x="4064" y="5721"/>
                  </a:lnTo>
                  <a:lnTo>
                    <a:pt x="4666" y="5721"/>
                  </a:lnTo>
                  <a:lnTo>
                    <a:pt x="4666" y="3167"/>
                  </a:lnTo>
                  <a:lnTo>
                    <a:pt x="8740" y="3167"/>
                  </a:lnTo>
                  <a:lnTo>
                    <a:pt x="8740" y="2565"/>
                  </a:lnTo>
                  <a:lnTo>
                    <a:pt x="4666" y="2565"/>
                  </a:lnTo>
                  <a:lnTo>
                    <a:pt x="466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0"/>
            <p:cNvSpPr/>
            <p:nvPr/>
          </p:nvSpPr>
          <p:spPr>
            <a:xfrm>
              <a:off x="1386866" y="1171137"/>
              <a:ext cx="35888" cy="35153"/>
            </a:xfrm>
            <a:custGeom>
              <a:avLst/>
              <a:gdLst/>
              <a:ahLst/>
              <a:cxnLst/>
              <a:rect l="l" t="t" r="r" b="b"/>
              <a:pathLst>
                <a:path w="1595" h="1573" extrusionOk="0">
                  <a:moveTo>
                    <a:pt x="212" y="129"/>
                  </a:moveTo>
                  <a:lnTo>
                    <a:pt x="349" y="182"/>
                  </a:lnTo>
                  <a:cubicBezTo>
                    <a:pt x="317" y="298"/>
                    <a:pt x="296" y="414"/>
                    <a:pt x="286" y="540"/>
                  </a:cubicBezTo>
                  <a:cubicBezTo>
                    <a:pt x="286" y="583"/>
                    <a:pt x="307" y="614"/>
                    <a:pt x="338" y="646"/>
                  </a:cubicBezTo>
                  <a:cubicBezTo>
                    <a:pt x="359" y="657"/>
                    <a:pt x="391" y="667"/>
                    <a:pt x="423" y="667"/>
                  </a:cubicBezTo>
                  <a:lnTo>
                    <a:pt x="454" y="667"/>
                  </a:lnTo>
                  <a:cubicBezTo>
                    <a:pt x="454" y="678"/>
                    <a:pt x="454" y="688"/>
                    <a:pt x="465" y="699"/>
                  </a:cubicBezTo>
                  <a:cubicBezTo>
                    <a:pt x="434" y="711"/>
                    <a:pt x="407" y="716"/>
                    <a:pt x="379" y="716"/>
                  </a:cubicBezTo>
                  <a:cubicBezTo>
                    <a:pt x="359" y="716"/>
                    <a:pt x="339" y="714"/>
                    <a:pt x="317" y="709"/>
                  </a:cubicBezTo>
                  <a:cubicBezTo>
                    <a:pt x="275" y="699"/>
                    <a:pt x="243" y="667"/>
                    <a:pt x="222" y="625"/>
                  </a:cubicBezTo>
                  <a:cubicBezTo>
                    <a:pt x="201" y="593"/>
                    <a:pt x="117" y="361"/>
                    <a:pt x="53" y="192"/>
                  </a:cubicBezTo>
                  <a:lnTo>
                    <a:pt x="53" y="192"/>
                  </a:lnTo>
                  <a:lnTo>
                    <a:pt x="191" y="224"/>
                  </a:lnTo>
                  <a:lnTo>
                    <a:pt x="212" y="414"/>
                  </a:lnTo>
                  <a:lnTo>
                    <a:pt x="243" y="414"/>
                  </a:lnTo>
                  <a:lnTo>
                    <a:pt x="212" y="129"/>
                  </a:lnTo>
                  <a:close/>
                  <a:moveTo>
                    <a:pt x="1352" y="234"/>
                  </a:moveTo>
                  <a:cubicBezTo>
                    <a:pt x="1383" y="308"/>
                    <a:pt x="1404" y="382"/>
                    <a:pt x="1404" y="467"/>
                  </a:cubicBezTo>
                  <a:lnTo>
                    <a:pt x="560" y="783"/>
                  </a:lnTo>
                  <a:lnTo>
                    <a:pt x="497" y="635"/>
                  </a:lnTo>
                  <a:lnTo>
                    <a:pt x="1352" y="234"/>
                  </a:lnTo>
                  <a:close/>
                  <a:moveTo>
                    <a:pt x="476" y="720"/>
                  </a:moveTo>
                  <a:lnTo>
                    <a:pt x="476" y="720"/>
                  </a:lnTo>
                  <a:cubicBezTo>
                    <a:pt x="465" y="804"/>
                    <a:pt x="423" y="878"/>
                    <a:pt x="370" y="942"/>
                  </a:cubicBezTo>
                  <a:cubicBezTo>
                    <a:pt x="349" y="952"/>
                    <a:pt x="328" y="963"/>
                    <a:pt x="317" y="963"/>
                  </a:cubicBezTo>
                  <a:cubicBezTo>
                    <a:pt x="286" y="963"/>
                    <a:pt x="254" y="984"/>
                    <a:pt x="233" y="1005"/>
                  </a:cubicBezTo>
                  <a:cubicBezTo>
                    <a:pt x="222" y="1015"/>
                    <a:pt x="222" y="1026"/>
                    <a:pt x="222" y="1037"/>
                  </a:cubicBezTo>
                  <a:cubicBezTo>
                    <a:pt x="212" y="1026"/>
                    <a:pt x="201" y="1005"/>
                    <a:pt x="180" y="994"/>
                  </a:cubicBezTo>
                  <a:cubicBezTo>
                    <a:pt x="191" y="899"/>
                    <a:pt x="243" y="878"/>
                    <a:pt x="296" y="847"/>
                  </a:cubicBezTo>
                  <a:cubicBezTo>
                    <a:pt x="381" y="804"/>
                    <a:pt x="402" y="773"/>
                    <a:pt x="412" y="741"/>
                  </a:cubicBezTo>
                  <a:cubicBezTo>
                    <a:pt x="433" y="741"/>
                    <a:pt x="454" y="730"/>
                    <a:pt x="476" y="720"/>
                  </a:cubicBezTo>
                  <a:close/>
                  <a:moveTo>
                    <a:pt x="191" y="1058"/>
                  </a:moveTo>
                  <a:cubicBezTo>
                    <a:pt x="233" y="1132"/>
                    <a:pt x="307" y="1195"/>
                    <a:pt x="381" y="1227"/>
                  </a:cubicBezTo>
                  <a:lnTo>
                    <a:pt x="338" y="1385"/>
                  </a:lnTo>
                  <a:cubicBezTo>
                    <a:pt x="317" y="1353"/>
                    <a:pt x="286" y="1332"/>
                    <a:pt x="254" y="1322"/>
                  </a:cubicBezTo>
                  <a:cubicBezTo>
                    <a:pt x="222" y="1248"/>
                    <a:pt x="212" y="1184"/>
                    <a:pt x="191" y="1110"/>
                  </a:cubicBezTo>
                  <a:cubicBezTo>
                    <a:pt x="191" y="1089"/>
                    <a:pt x="191" y="1079"/>
                    <a:pt x="191" y="1058"/>
                  </a:cubicBezTo>
                  <a:close/>
                  <a:moveTo>
                    <a:pt x="381" y="1374"/>
                  </a:moveTo>
                  <a:lnTo>
                    <a:pt x="465" y="1448"/>
                  </a:lnTo>
                  <a:cubicBezTo>
                    <a:pt x="465" y="1459"/>
                    <a:pt x="444" y="1480"/>
                    <a:pt x="423" y="1480"/>
                  </a:cubicBezTo>
                  <a:cubicBezTo>
                    <a:pt x="391" y="1480"/>
                    <a:pt x="370" y="1459"/>
                    <a:pt x="359" y="1427"/>
                  </a:cubicBezTo>
                  <a:lnTo>
                    <a:pt x="381" y="1374"/>
                  </a:lnTo>
                  <a:close/>
                  <a:moveTo>
                    <a:pt x="941" y="0"/>
                  </a:moveTo>
                  <a:cubicBezTo>
                    <a:pt x="727" y="0"/>
                    <a:pt x="472" y="150"/>
                    <a:pt x="412" y="308"/>
                  </a:cubicBezTo>
                  <a:cubicBezTo>
                    <a:pt x="381" y="414"/>
                    <a:pt x="391" y="530"/>
                    <a:pt x="444" y="635"/>
                  </a:cubicBezTo>
                  <a:cubicBezTo>
                    <a:pt x="412" y="635"/>
                    <a:pt x="381" y="625"/>
                    <a:pt x="359" y="614"/>
                  </a:cubicBezTo>
                  <a:cubicBezTo>
                    <a:pt x="338" y="593"/>
                    <a:pt x="328" y="562"/>
                    <a:pt x="328" y="540"/>
                  </a:cubicBezTo>
                  <a:cubicBezTo>
                    <a:pt x="338" y="414"/>
                    <a:pt x="359" y="287"/>
                    <a:pt x="402" y="171"/>
                  </a:cubicBezTo>
                  <a:lnTo>
                    <a:pt x="402" y="160"/>
                  </a:lnTo>
                  <a:lnTo>
                    <a:pt x="159" y="76"/>
                  </a:lnTo>
                  <a:lnTo>
                    <a:pt x="180" y="182"/>
                  </a:lnTo>
                  <a:lnTo>
                    <a:pt x="1" y="150"/>
                  </a:lnTo>
                  <a:lnTo>
                    <a:pt x="11" y="182"/>
                  </a:lnTo>
                  <a:cubicBezTo>
                    <a:pt x="32" y="224"/>
                    <a:pt x="169" y="614"/>
                    <a:pt x="191" y="646"/>
                  </a:cubicBezTo>
                  <a:cubicBezTo>
                    <a:pt x="212" y="699"/>
                    <a:pt x="254" y="730"/>
                    <a:pt x="307" y="752"/>
                  </a:cubicBezTo>
                  <a:cubicBezTo>
                    <a:pt x="328" y="752"/>
                    <a:pt x="349" y="752"/>
                    <a:pt x="370" y="762"/>
                  </a:cubicBezTo>
                  <a:cubicBezTo>
                    <a:pt x="349" y="794"/>
                    <a:pt x="317" y="815"/>
                    <a:pt x="275" y="825"/>
                  </a:cubicBezTo>
                  <a:cubicBezTo>
                    <a:pt x="201" y="847"/>
                    <a:pt x="148" y="920"/>
                    <a:pt x="148" y="1005"/>
                  </a:cubicBezTo>
                  <a:cubicBezTo>
                    <a:pt x="148" y="1047"/>
                    <a:pt x="148" y="1079"/>
                    <a:pt x="148" y="1121"/>
                  </a:cubicBezTo>
                  <a:cubicBezTo>
                    <a:pt x="169" y="1195"/>
                    <a:pt x="191" y="1269"/>
                    <a:pt x="212" y="1343"/>
                  </a:cubicBezTo>
                  <a:lnTo>
                    <a:pt x="212" y="1353"/>
                  </a:lnTo>
                  <a:lnTo>
                    <a:pt x="222" y="1353"/>
                  </a:lnTo>
                  <a:cubicBezTo>
                    <a:pt x="275" y="1353"/>
                    <a:pt x="307" y="1395"/>
                    <a:pt x="328" y="1438"/>
                  </a:cubicBezTo>
                  <a:cubicBezTo>
                    <a:pt x="338" y="1480"/>
                    <a:pt x="370" y="1512"/>
                    <a:pt x="423" y="1512"/>
                  </a:cubicBezTo>
                  <a:cubicBezTo>
                    <a:pt x="433" y="1512"/>
                    <a:pt x="476" y="1501"/>
                    <a:pt x="497" y="1438"/>
                  </a:cubicBezTo>
                  <a:lnTo>
                    <a:pt x="497" y="1427"/>
                  </a:lnTo>
                  <a:lnTo>
                    <a:pt x="381" y="1322"/>
                  </a:lnTo>
                  <a:lnTo>
                    <a:pt x="423" y="1205"/>
                  </a:lnTo>
                  <a:lnTo>
                    <a:pt x="402" y="1205"/>
                  </a:lnTo>
                  <a:cubicBezTo>
                    <a:pt x="338" y="1184"/>
                    <a:pt x="296" y="1142"/>
                    <a:pt x="254" y="1100"/>
                  </a:cubicBezTo>
                  <a:cubicBezTo>
                    <a:pt x="243" y="1079"/>
                    <a:pt x="243" y="1047"/>
                    <a:pt x="254" y="1026"/>
                  </a:cubicBezTo>
                  <a:cubicBezTo>
                    <a:pt x="264" y="1005"/>
                    <a:pt x="286" y="1005"/>
                    <a:pt x="307" y="1005"/>
                  </a:cubicBezTo>
                  <a:cubicBezTo>
                    <a:pt x="328" y="994"/>
                    <a:pt x="359" y="984"/>
                    <a:pt x="381" y="973"/>
                  </a:cubicBezTo>
                  <a:cubicBezTo>
                    <a:pt x="433" y="920"/>
                    <a:pt x="476" y="857"/>
                    <a:pt x="497" y="783"/>
                  </a:cubicBezTo>
                  <a:lnTo>
                    <a:pt x="518" y="847"/>
                  </a:lnTo>
                  <a:cubicBezTo>
                    <a:pt x="581" y="1005"/>
                    <a:pt x="412" y="1184"/>
                    <a:pt x="412" y="1184"/>
                  </a:cubicBezTo>
                  <a:cubicBezTo>
                    <a:pt x="518" y="1227"/>
                    <a:pt x="528" y="1248"/>
                    <a:pt x="687" y="1448"/>
                  </a:cubicBezTo>
                  <a:cubicBezTo>
                    <a:pt x="770" y="1549"/>
                    <a:pt x="848" y="1572"/>
                    <a:pt x="903" y="1572"/>
                  </a:cubicBezTo>
                  <a:cubicBezTo>
                    <a:pt x="952" y="1572"/>
                    <a:pt x="982" y="1554"/>
                    <a:pt x="982" y="1554"/>
                  </a:cubicBezTo>
                  <a:cubicBezTo>
                    <a:pt x="972" y="1480"/>
                    <a:pt x="1003" y="1417"/>
                    <a:pt x="1067" y="1385"/>
                  </a:cubicBezTo>
                  <a:cubicBezTo>
                    <a:pt x="1172" y="1332"/>
                    <a:pt x="1172" y="1258"/>
                    <a:pt x="1172" y="1258"/>
                  </a:cubicBezTo>
                  <a:cubicBezTo>
                    <a:pt x="1229" y="1272"/>
                    <a:pt x="1274" y="1278"/>
                    <a:pt x="1309" y="1278"/>
                  </a:cubicBezTo>
                  <a:cubicBezTo>
                    <a:pt x="1433" y="1278"/>
                    <a:pt x="1444" y="1209"/>
                    <a:pt x="1436" y="1184"/>
                  </a:cubicBezTo>
                  <a:cubicBezTo>
                    <a:pt x="1426" y="1153"/>
                    <a:pt x="1426" y="1121"/>
                    <a:pt x="1436" y="1089"/>
                  </a:cubicBezTo>
                  <a:cubicBezTo>
                    <a:pt x="1447" y="1089"/>
                    <a:pt x="1468" y="1079"/>
                    <a:pt x="1478" y="1079"/>
                  </a:cubicBezTo>
                  <a:cubicBezTo>
                    <a:pt x="1510" y="1058"/>
                    <a:pt x="1489" y="1005"/>
                    <a:pt x="1489" y="1005"/>
                  </a:cubicBezTo>
                  <a:cubicBezTo>
                    <a:pt x="1521" y="994"/>
                    <a:pt x="1531" y="963"/>
                    <a:pt x="1510" y="942"/>
                  </a:cubicBezTo>
                  <a:cubicBezTo>
                    <a:pt x="1499" y="920"/>
                    <a:pt x="1489" y="910"/>
                    <a:pt x="1489" y="889"/>
                  </a:cubicBezTo>
                  <a:cubicBezTo>
                    <a:pt x="1489" y="889"/>
                    <a:pt x="1542" y="889"/>
                    <a:pt x="1563" y="857"/>
                  </a:cubicBezTo>
                  <a:lnTo>
                    <a:pt x="1573" y="857"/>
                  </a:lnTo>
                  <a:cubicBezTo>
                    <a:pt x="1594" y="804"/>
                    <a:pt x="1457" y="646"/>
                    <a:pt x="1468" y="604"/>
                  </a:cubicBezTo>
                  <a:cubicBezTo>
                    <a:pt x="1478" y="498"/>
                    <a:pt x="1468" y="393"/>
                    <a:pt x="1436" y="298"/>
                  </a:cubicBezTo>
                  <a:cubicBezTo>
                    <a:pt x="1373" y="76"/>
                    <a:pt x="1193" y="34"/>
                    <a:pt x="982" y="2"/>
                  </a:cubicBezTo>
                  <a:cubicBezTo>
                    <a:pt x="969" y="1"/>
                    <a:pt x="955" y="0"/>
                    <a:pt x="941"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0"/>
            <p:cNvSpPr/>
            <p:nvPr/>
          </p:nvSpPr>
          <p:spPr>
            <a:xfrm>
              <a:off x="1492076" y="1171137"/>
              <a:ext cx="35888" cy="35153"/>
            </a:xfrm>
            <a:custGeom>
              <a:avLst/>
              <a:gdLst/>
              <a:ahLst/>
              <a:cxnLst/>
              <a:rect l="l" t="t" r="r" b="b"/>
              <a:pathLst>
                <a:path w="1595" h="1573" extrusionOk="0">
                  <a:moveTo>
                    <a:pt x="201" y="129"/>
                  </a:moveTo>
                  <a:lnTo>
                    <a:pt x="349" y="182"/>
                  </a:lnTo>
                  <a:cubicBezTo>
                    <a:pt x="307" y="298"/>
                    <a:pt x="286" y="424"/>
                    <a:pt x="286" y="540"/>
                  </a:cubicBezTo>
                  <a:cubicBezTo>
                    <a:pt x="286" y="583"/>
                    <a:pt x="307" y="625"/>
                    <a:pt x="338" y="646"/>
                  </a:cubicBezTo>
                  <a:cubicBezTo>
                    <a:pt x="360" y="657"/>
                    <a:pt x="381" y="667"/>
                    <a:pt x="412" y="667"/>
                  </a:cubicBezTo>
                  <a:lnTo>
                    <a:pt x="444" y="667"/>
                  </a:lnTo>
                  <a:cubicBezTo>
                    <a:pt x="444" y="678"/>
                    <a:pt x="455" y="688"/>
                    <a:pt x="455" y="699"/>
                  </a:cubicBezTo>
                  <a:cubicBezTo>
                    <a:pt x="430" y="711"/>
                    <a:pt x="401" y="716"/>
                    <a:pt x="372" y="716"/>
                  </a:cubicBezTo>
                  <a:cubicBezTo>
                    <a:pt x="351" y="716"/>
                    <a:pt x="329" y="714"/>
                    <a:pt x="307" y="709"/>
                  </a:cubicBezTo>
                  <a:lnTo>
                    <a:pt x="317" y="709"/>
                  </a:lnTo>
                  <a:cubicBezTo>
                    <a:pt x="265" y="699"/>
                    <a:pt x="233" y="667"/>
                    <a:pt x="212" y="625"/>
                  </a:cubicBezTo>
                  <a:cubicBezTo>
                    <a:pt x="201" y="593"/>
                    <a:pt x="117" y="361"/>
                    <a:pt x="53" y="192"/>
                  </a:cubicBezTo>
                  <a:lnTo>
                    <a:pt x="53" y="192"/>
                  </a:lnTo>
                  <a:lnTo>
                    <a:pt x="180" y="224"/>
                  </a:lnTo>
                  <a:lnTo>
                    <a:pt x="201" y="414"/>
                  </a:lnTo>
                  <a:lnTo>
                    <a:pt x="243" y="414"/>
                  </a:lnTo>
                  <a:lnTo>
                    <a:pt x="201" y="129"/>
                  </a:lnTo>
                  <a:close/>
                  <a:moveTo>
                    <a:pt x="1341" y="234"/>
                  </a:moveTo>
                  <a:cubicBezTo>
                    <a:pt x="1373" y="308"/>
                    <a:pt x="1394" y="382"/>
                    <a:pt x="1405" y="467"/>
                  </a:cubicBezTo>
                  <a:lnTo>
                    <a:pt x="560" y="783"/>
                  </a:lnTo>
                  <a:lnTo>
                    <a:pt x="486" y="635"/>
                  </a:lnTo>
                  <a:lnTo>
                    <a:pt x="1341" y="234"/>
                  </a:lnTo>
                  <a:close/>
                  <a:moveTo>
                    <a:pt x="476" y="720"/>
                  </a:moveTo>
                  <a:cubicBezTo>
                    <a:pt x="455" y="804"/>
                    <a:pt x="423" y="878"/>
                    <a:pt x="360" y="942"/>
                  </a:cubicBezTo>
                  <a:cubicBezTo>
                    <a:pt x="338" y="952"/>
                    <a:pt x="328" y="963"/>
                    <a:pt x="307" y="963"/>
                  </a:cubicBezTo>
                  <a:cubicBezTo>
                    <a:pt x="275" y="963"/>
                    <a:pt x="243" y="984"/>
                    <a:pt x="222" y="1005"/>
                  </a:cubicBezTo>
                  <a:cubicBezTo>
                    <a:pt x="222" y="1015"/>
                    <a:pt x="212" y="1026"/>
                    <a:pt x="212" y="1037"/>
                  </a:cubicBezTo>
                  <a:cubicBezTo>
                    <a:pt x="201" y="1026"/>
                    <a:pt x="191" y="1005"/>
                    <a:pt x="180" y="994"/>
                  </a:cubicBezTo>
                  <a:cubicBezTo>
                    <a:pt x="191" y="899"/>
                    <a:pt x="233" y="878"/>
                    <a:pt x="296" y="847"/>
                  </a:cubicBezTo>
                  <a:cubicBezTo>
                    <a:pt x="381" y="804"/>
                    <a:pt x="402" y="773"/>
                    <a:pt x="412" y="741"/>
                  </a:cubicBezTo>
                  <a:cubicBezTo>
                    <a:pt x="433" y="741"/>
                    <a:pt x="455" y="730"/>
                    <a:pt x="476" y="720"/>
                  </a:cubicBezTo>
                  <a:close/>
                  <a:moveTo>
                    <a:pt x="180" y="1058"/>
                  </a:moveTo>
                  <a:lnTo>
                    <a:pt x="180" y="1058"/>
                  </a:lnTo>
                  <a:cubicBezTo>
                    <a:pt x="222" y="1132"/>
                    <a:pt x="296" y="1195"/>
                    <a:pt x="381" y="1227"/>
                  </a:cubicBezTo>
                  <a:lnTo>
                    <a:pt x="328" y="1385"/>
                  </a:lnTo>
                  <a:cubicBezTo>
                    <a:pt x="307" y="1353"/>
                    <a:pt x="275" y="1332"/>
                    <a:pt x="243" y="1322"/>
                  </a:cubicBezTo>
                  <a:cubicBezTo>
                    <a:pt x="222" y="1248"/>
                    <a:pt x="201" y="1184"/>
                    <a:pt x="191" y="1110"/>
                  </a:cubicBezTo>
                  <a:cubicBezTo>
                    <a:pt x="191" y="1089"/>
                    <a:pt x="191" y="1079"/>
                    <a:pt x="180" y="1058"/>
                  </a:cubicBezTo>
                  <a:close/>
                  <a:moveTo>
                    <a:pt x="370" y="1374"/>
                  </a:moveTo>
                  <a:lnTo>
                    <a:pt x="455" y="1448"/>
                  </a:lnTo>
                  <a:cubicBezTo>
                    <a:pt x="455" y="1459"/>
                    <a:pt x="444" y="1480"/>
                    <a:pt x="412" y="1480"/>
                  </a:cubicBezTo>
                  <a:cubicBezTo>
                    <a:pt x="391" y="1480"/>
                    <a:pt x="360" y="1459"/>
                    <a:pt x="360" y="1427"/>
                  </a:cubicBezTo>
                  <a:lnTo>
                    <a:pt x="370" y="1374"/>
                  </a:lnTo>
                  <a:close/>
                  <a:moveTo>
                    <a:pt x="931" y="0"/>
                  </a:moveTo>
                  <a:cubicBezTo>
                    <a:pt x="718" y="0"/>
                    <a:pt x="471" y="150"/>
                    <a:pt x="402" y="308"/>
                  </a:cubicBezTo>
                  <a:cubicBezTo>
                    <a:pt x="381" y="414"/>
                    <a:pt x="391" y="530"/>
                    <a:pt x="433" y="635"/>
                  </a:cubicBezTo>
                  <a:cubicBezTo>
                    <a:pt x="412" y="635"/>
                    <a:pt x="381" y="625"/>
                    <a:pt x="360" y="614"/>
                  </a:cubicBezTo>
                  <a:cubicBezTo>
                    <a:pt x="328" y="593"/>
                    <a:pt x="317" y="562"/>
                    <a:pt x="317" y="540"/>
                  </a:cubicBezTo>
                  <a:cubicBezTo>
                    <a:pt x="328" y="414"/>
                    <a:pt x="349" y="287"/>
                    <a:pt x="391" y="171"/>
                  </a:cubicBezTo>
                  <a:lnTo>
                    <a:pt x="391" y="160"/>
                  </a:lnTo>
                  <a:lnTo>
                    <a:pt x="159" y="76"/>
                  </a:lnTo>
                  <a:lnTo>
                    <a:pt x="180" y="182"/>
                  </a:lnTo>
                  <a:lnTo>
                    <a:pt x="1" y="150"/>
                  </a:lnTo>
                  <a:lnTo>
                    <a:pt x="11" y="182"/>
                  </a:lnTo>
                  <a:cubicBezTo>
                    <a:pt x="22" y="224"/>
                    <a:pt x="159" y="614"/>
                    <a:pt x="180" y="646"/>
                  </a:cubicBezTo>
                  <a:cubicBezTo>
                    <a:pt x="201" y="699"/>
                    <a:pt x="254" y="730"/>
                    <a:pt x="307" y="752"/>
                  </a:cubicBezTo>
                  <a:cubicBezTo>
                    <a:pt x="328" y="752"/>
                    <a:pt x="338" y="752"/>
                    <a:pt x="360" y="762"/>
                  </a:cubicBezTo>
                  <a:cubicBezTo>
                    <a:pt x="338" y="794"/>
                    <a:pt x="307" y="815"/>
                    <a:pt x="275" y="825"/>
                  </a:cubicBezTo>
                  <a:cubicBezTo>
                    <a:pt x="191" y="847"/>
                    <a:pt x="138" y="920"/>
                    <a:pt x="138" y="1005"/>
                  </a:cubicBezTo>
                  <a:cubicBezTo>
                    <a:pt x="138" y="1047"/>
                    <a:pt x="138" y="1079"/>
                    <a:pt x="148" y="1121"/>
                  </a:cubicBezTo>
                  <a:cubicBezTo>
                    <a:pt x="159" y="1195"/>
                    <a:pt x="180" y="1269"/>
                    <a:pt x="212" y="1343"/>
                  </a:cubicBezTo>
                  <a:lnTo>
                    <a:pt x="212" y="1353"/>
                  </a:lnTo>
                  <a:lnTo>
                    <a:pt x="222" y="1353"/>
                  </a:lnTo>
                  <a:cubicBezTo>
                    <a:pt x="265" y="1353"/>
                    <a:pt x="307" y="1395"/>
                    <a:pt x="317" y="1438"/>
                  </a:cubicBezTo>
                  <a:cubicBezTo>
                    <a:pt x="328" y="1480"/>
                    <a:pt x="370" y="1512"/>
                    <a:pt x="412" y="1512"/>
                  </a:cubicBezTo>
                  <a:cubicBezTo>
                    <a:pt x="433" y="1512"/>
                    <a:pt x="476" y="1501"/>
                    <a:pt x="486" y="1438"/>
                  </a:cubicBezTo>
                  <a:lnTo>
                    <a:pt x="486" y="1427"/>
                  </a:lnTo>
                  <a:lnTo>
                    <a:pt x="370" y="1322"/>
                  </a:lnTo>
                  <a:lnTo>
                    <a:pt x="412" y="1205"/>
                  </a:lnTo>
                  <a:lnTo>
                    <a:pt x="391" y="1205"/>
                  </a:lnTo>
                  <a:cubicBezTo>
                    <a:pt x="338" y="1184"/>
                    <a:pt x="286" y="1142"/>
                    <a:pt x="243" y="1100"/>
                  </a:cubicBezTo>
                  <a:cubicBezTo>
                    <a:pt x="233" y="1079"/>
                    <a:pt x="233" y="1047"/>
                    <a:pt x="243" y="1026"/>
                  </a:cubicBezTo>
                  <a:cubicBezTo>
                    <a:pt x="254" y="1005"/>
                    <a:pt x="275" y="1005"/>
                    <a:pt x="296" y="1005"/>
                  </a:cubicBezTo>
                  <a:cubicBezTo>
                    <a:pt x="328" y="994"/>
                    <a:pt x="349" y="984"/>
                    <a:pt x="370" y="973"/>
                  </a:cubicBezTo>
                  <a:cubicBezTo>
                    <a:pt x="423" y="920"/>
                    <a:pt x="465" y="857"/>
                    <a:pt x="486" y="783"/>
                  </a:cubicBezTo>
                  <a:lnTo>
                    <a:pt x="518" y="847"/>
                  </a:lnTo>
                  <a:cubicBezTo>
                    <a:pt x="581" y="1005"/>
                    <a:pt x="402" y="1184"/>
                    <a:pt x="402" y="1184"/>
                  </a:cubicBezTo>
                  <a:cubicBezTo>
                    <a:pt x="518" y="1227"/>
                    <a:pt x="528" y="1248"/>
                    <a:pt x="676" y="1448"/>
                  </a:cubicBezTo>
                  <a:cubicBezTo>
                    <a:pt x="760" y="1549"/>
                    <a:pt x="838" y="1572"/>
                    <a:pt x="893" y="1572"/>
                  </a:cubicBezTo>
                  <a:cubicBezTo>
                    <a:pt x="941" y="1572"/>
                    <a:pt x="972" y="1554"/>
                    <a:pt x="972" y="1554"/>
                  </a:cubicBezTo>
                  <a:cubicBezTo>
                    <a:pt x="972" y="1480"/>
                    <a:pt x="1003" y="1406"/>
                    <a:pt x="1077" y="1374"/>
                  </a:cubicBezTo>
                  <a:cubicBezTo>
                    <a:pt x="1172" y="1322"/>
                    <a:pt x="1172" y="1258"/>
                    <a:pt x="1172" y="1258"/>
                  </a:cubicBezTo>
                  <a:cubicBezTo>
                    <a:pt x="1231" y="1272"/>
                    <a:pt x="1277" y="1278"/>
                    <a:pt x="1313" y="1278"/>
                  </a:cubicBezTo>
                  <a:cubicBezTo>
                    <a:pt x="1440" y="1278"/>
                    <a:pt x="1444" y="1207"/>
                    <a:pt x="1436" y="1174"/>
                  </a:cubicBezTo>
                  <a:cubicBezTo>
                    <a:pt x="1436" y="1142"/>
                    <a:pt x="1436" y="1110"/>
                    <a:pt x="1436" y="1089"/>
                  </a:cubicBezTo>
                  <a:cubicBezTo>
                    <a:pt x="1457" y="1089"/>
                    <a:pt x="1468" y="1079"/>
                    <a:pt x="1489" y="1068"/>
                  </a:cubicBezTo>
                  <a:cubicBezTo>
                    <a:pt x="1510" y="1058"/>
                    <a:pt x="1500" y="1005"/>
                    <a:pt x="1500" y="1005"/>
                  </a:cubicBezTo>
                  <a:cubicBezTo>
                    <a:pt x="1521" y="994"/>
                    <a:pt x="1531" y="963"/>
                    <a:pt x="1510" y="942"/>
                  </a:cubicBezTo>
                  <a:cubicBezTo>
                    <a:pt x="1500" y="920"/>
                    <a:pt x="1489" y="899"/>
                    <a:pt x="1489" y="889"/>
                  </a:cubicBezTo>
                  <a:cubicBezTo>
                    <a:pt x="1489" y="889"/>
                    <a:pt x="1552" y="889"/>
                    <a:pt x="1563" y="857"/>
                  </a:cubicBezTo>
                  <a:cubicBezTo>
                    <a:pt x="1595" y="804"/>
                    <a:pt x="1457" y="646"/>
                    <a:pt x="1457" y="604"/>
                  </a:cubicBezTo>
                  <a:cubicBezTo>
                    <a:pt x="1478" y="498"/>
                    <a:pt x="1468" y="393"/>
                    <a:pt x="1426" y="298"/>
                  </a:cubicBezTo>
                  <a:cubicBezTo>
                    <a:pt x="1362" y="76"/>
                    <a:pt x="1183" y="34"/>
                    <a:pt x="972" y="2"/>
                  </a:cubicBezTo>
                  <a:cubicBezTo>
                    <a:pt x="958" y="1"/>
                    <a:pt x="945" y="0"/>
                    <a:pt x="931"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0"/>
            <p:cNvSpPr/>
            <p:nvPr/>
          </p:nvSpPr>
          <p:spPr>
            <a:xfrm>
              <a:off x="1386641" y="1241889"/>
              <a:ext cx="36113" cy="35175"/>
            </a:xfrm>
            <a:custGeom>
              <a:avLst/>
              <a:gdLst/>
              <a:ahLst/>
              <a:cxnLst/>
              <a:rect l="l" t="t" r="r" b="b"/>
              <a:pathLst>
                <a:path w="1605" h="1574" extrusionOk="0">
                  <a:moveTo>
                    <a:pt x="222" y="129"/>
                  </a:moveTo>
                  <a:lnTo>
                    <a:pt x="359" y="182"/>
                  </a:lnTo>
                  <a:cubicBezTo>
                    <a:pt x="327" y="288"/>
                    <a:pt x="306" y="414"/>
                    <a:pt x="296" y="531"/>
                  </a:cubicBezTo>
                  <a:cubicBezTo>
                    <a:pt x="296" y="573"/>
                    <a:pt x="317" y="615"/>
                    <a:pt x="348" y="636"/>
                  </a:cubicBezTo>
                  <a:cubicBezTo>
                    <a:pt x="369" y="657"/>
                    <a:pt x="401" y="668"/>
                    <a:pt x="433" y="668"/>
                  </a:cubicBezTo>
                  <a:lnTo>
                    <a:pt x="464" y="668"/>
                  </a:lnTo>
                  <a:cubicBezTo>
                    <a:pt x="464" y="668"/>
                    <a:pt x="464" y="678"/>
                    <a:pt x="475" y="689"/>
                  </a:cubicBezTo>
                  <a:cubicBezTo>
                    <a:pt x="436" y="704"/>
                    <a:pt x="403" y="714"/>
                    <a:pt x="368" y="714"/>
                  </a:cubicBezTo>
                  <a:cubicBezTo>
                    <a:pt x="355" y="714"/>
                    <a:pt x="341" y="713"/>
                    <a:pt x="327" y="710"/>
                  </a:cubicBezTo>
                  <a:cubicBezTo>
                    <a:pt x="285" y="689"/>
                    <a:pt x="253" y="657"/>
                    <a:pt x="232" y="615"/>
                  </a:cubicBezTo>
                  <a:cubicBezTo>
                    <a:pt x="211" y="594"/>
                    <a:pt x="127" y="351"/>
                    <a:pt x="63" y="193"/>
                  </a:cubicBezTo>
                  <a:lnTo>
                    <a:pt x="63" y="193"/>
                  </a:lnTo>
                  <a:lnTo>
                    <a:pt x="201" y="224"/>
                  </a:lnTo>
                  <a:lnTo>
                    <a:pt x="222" y="414"/>
                  </a:lnTo>
                  <a:lnTo>
                    <a:pt x="253" y="414"/>
                  </a:lnTo>
                  <a:lnTo>
                    <a:pt x="222" y="129"/>
                  </a:lnTo>
                  <a:close/>
                  <a:moveTo>
                    <a:pt x="1362" y="235"/>
                  </a:moveTo>
                  <a:cubicBezTo>
                    <a:pt x="1393" y="309"/>
                    <a:pt x="1414" y="383"/>
                    <a:pt x="1414" y="467"/>
                  </a:cubicBezTo>
                  <a:lnTo>
                    <a:pt x="570" y="784"/>
                  </a:lnTo>
                  <a:lnTo>
                    <a:pt x="496" y="626"/>
                  </a:lnTo>
                  <a:lnTo>
                    <a:pt x="1362" y="235"/>
                  </a:lnTo>
                  <a:close/>
                  <a:moveTo>
                    <a:pt x="486" y="721"/>
                  </a:moveTo>
                  <a:lnTo>
                    <a:pt x="486" y="721"/>
                  </a:lnTo>
                  <a:cubicBezTo>
                    <a:pt x="475" y="805"/>
                    <a:pt x="433" y="889"/>
                    <a:pt x="380" y="942"/>
                  </a:cubicBezTo>
                  <a:cubicBezTo>
                    <a:pt x="359" y="953"/>
                    <a:pt x="338" y="963"/>
                    <a:pt x="327" y="963"/>
                  </a:cubicBezTo>
                  <a:cubicBezTo>
                    <a:pt x="296" y="963"/>
                    <a:pt x="264" y="984"/>
                    <a:pt x="243" y="1006"/>
                  </a:cubicBezTo>
                  <a:cubicBezTo>
                    <a:pt x="232" y="1016"/>
                    <a:pt x="232" y="1027"/>
                    <a:pt x="232" y="1037"/>
                  </a:cubicBezTo>
                  <a:cubicBezTo>
                    <a:pt x="222" y="1027"/>
                    <a:pt x="201" y="1006"/>
                    <a:pt x="190" y="995"/>
                  </a:cubicBezTo>
                  <a:cubicBezTo>
                    <a:pt x="201" y="900"/>
                    <a:pt x="253" y="879"/>
                    <a:pt x="306" y="847"/>
                  </a:cubicBezTo>
                  <a:cubicBezTo>
                    <a:pt x="391" y="816"/>
                    <a:pt x="412" y="773"/>
                    <a:pt x="422" y="742"/>
                  </a:cubicBezTo>
                  <a:cubicBezTo>
                    <a:pt x="443" y="742"/>
                    <a:pt x="464" y="731"/>
                    <a:pt x="486" y="721"/>
                  </a:cubicBezTo>
                  <a:close/>
                  <a:moveTo>
                    <a:pt x="201" y="1058"/>
                  </a:moveTo>
                  <a:cubicBezTo>
                    <a:pt x="243" y="1132"/>
                    <a:pt x="317" y="1196"/>
                    <a:pt x="391" y="1227"/>
                  </a:cubicBezTo>
                  <a:lnTo>
                    <a:pt x="348" y="1375"/>
                  </a:lnTo>
                  <a:cubicBezTo>
                    <a:pt x="327" y="1343"/>
                    <a:pt x="296" y="1322"/>
                    <a:pt x="264" y="1322"/>
                  </a:cubicBezTo>
                  <a:cubicBezTo>
                    <a:pt x="232" y="1248"/>
                    <a:pt x="222" y="1174"/>
                    <a:pt x="201" y="1111"/>
                  </a:cubicBezTo>
                  <a:cubicBezTo>
                    <a:pt x="201" y="1090"/>
                    <a:pt x="201" y="1069"/>
                    <a:pt x="201" y="1058"/>
                  </a:cubicBezTo>
                  <a:close/>
                  <a:moveTo>
                    <a:pt x="391" y="1364"/>
                  </a:moveTo>
                  <a:lnTo>
                    <a:pt x="475" y="1438"/>
                  </a:lnTo>
                  <a:cubicBezTo>
                    <a:pt x="475" y="1459"/>
                    <a:pt x="454" y="1481"/>
                    <a:pt x="433" y="1481"/>
                  </a:cubicBezTo>
                  <a:cubicBezTo>
                    <a:pt x="401" y="1481"/>
                    <a:pt x="380" y="1459"/>
                    <a:pt x="369" y="1428"/>
                  </a:cubicBezTo>
                  <a:lnTo>
                    <a:pt x="391" y="1364"/>
                  </a:lnTo>
                  <a:close/>
                  <a:moveTo>
                    <a:pt x="951" y="1"/>
                  </a:moveTo>
                  <a:cubicBezTo>
                    <a:pt x="737" y="1"/>
                    <a:pt x="482" y="150"/>
                    <a:pt x="422" y="309"/>
                  </a:cubicBezTo>
                  <a:cubicBezTo>
                    <a:pt x="391" y="414"/>
                    <a:pt x="401" y="531"/>
                    <a:pt x="454" y="626"/>
                  </a:cubicBezTo>
                  <a:cubicBezTo>
                    <a:pt x="445" y="629"/>
                    <a:pt x="435" y="630"/>
                    <a:pt x="426" y="630"/>
                  </a:cubicBezTo>
                  <a:cubicBezTo>
                    <a:pt x="405" y="630"/>
                    <a:pt x="384" y="622"/>
                    <a:pt x="369" y="615"/>
                  </a:cubicBezTo>
                  <a:cubicBezTo>
                    <a:pt x="348" y="594"/>
                    <a:pt x="338" y="562"/>
                    <a:pt x="338" y="531"/>
                  </a:cubicBezTo>
                  <a:cubicBezTo>
                    <a:pt x="348" y="414"/>
                    <a:pt x="369" y="288"/>
                    <a:pt x="412" y="172"/>
                  </a:cubicBezTo>
                  <a:lnTo>
                    <a:pt x="412" y="151"/>
                  </a:lnTo>
                  <a:lnTo>
                    <a:pt x="169" y="77"/>
                  </a:lnTo>
                  <a:lnTo>
                    <a:pt x="190" y="182"/>
                  </a:lnTo>
                  <a:lnTo>
                    <a:pt x="0" y="140"/>
                  </a:lnTo>
                  <a:lnTo>
                    <a:pt x="21" y="172"/>
                  </a:lnTo>
                  <a:cubicBezTo>
                    <a:pt x="32" y="214"/>
                    <a:pt x="169" y="604"/>
                    <a:pt x="190" y="636"/>
                  </a:cubicBezTo>
                  <a:cubicBezTo>
                    <a:pt x="222" y="710"/>
                    <a:pt x="296" y="752"/>
                    <a:pt x="369" y="752"/>
                  </a:cubicBezTo>
                  <a:cubicBezTo>
                    <a:pt x="348" y="773"/>
                    <a:pt x="317" y="805"/>
                    <a:pt x="285" y="816"/>
                  </a:cubicBezTo>
                  <a:cubicBezTo>
                    <a:pt x="211" y="837"/>
                    <a:pt x="148" y="911"/>
                    <a:pt x="148" y="995"/>
                  </a:cubicBezTo>
                  <a:cubicBezTo>
                    <a:pt x="148" y="1037"/>
                    <a:pt x="148" y="1069"/>
                    <a:pt x="148" y="1111"/>
                  </a:cubicBezTo>
                  <a:cubicBezTo>
                    <a:pt x="169" y="1185"/>
                    <a:pt x="201" y="1269"/>
                    <a:pt x="222" y="1343"/>
                  </a:cubicBezTo>
                  <a:lnTo>
                    <a:pt x="222" y="1354"/>
                  </a:lnTo>
                  <a:lnTo>
                    <a:pt x="232" y="1354"/>
                  </a:lnTo>
                  <a:cubicBezTo>
                    <a:pt x="285" y="1354"/>
                    <a:pt x="317" y="1396"/>
                    <a:pt x="338" y="1438"/>
                  </a:cubicBezTo>
                  <a:cubicBezTo>
                    <a:pt x="348" y="1481"/>
                    <a:pt x="380" y="1512"/>
                    <a:pt x="433" y="1512"/>
                  </a:cubicBezTo>
                  <a:cubicBezTo>
                    <a:pt x="443" y="1512"/>
                    <a:pt x="486" y="1502"/>
                    <a:pt x="507" y="1438"/>
                  </a:cubicBezTo>
                  <a:lnTo>
                    <a:pt x="507" y="1428"/>
                  </a:lnTo>
                  <a:lnTo>
                    <a:pt x="391" y="1322"/>
                  </a:lnTo>
                  <a:lnTo>
                    <a:pt x="433" y="1206"/>
                  </a:lnTo>
                  <a:lnTo>
                    <a:pt x="412" y="1206"/>
                  </a:lnTo>
                  <a:cubicBezTo>
                    <a:pt x="348" y="1185"/>
                    <a:pt x="296" y="1143"/>
                    <a:pt x="264" y="1101"/>
                  </a:cubicBezTo>
                  <a:cubicBezTo>
                    <a:pt x="253" y="1079"/>
                    <a:pt x="253" y="1048"/>
                    <a:pt x="264" y="1027"/>
                  </a:cubicBezTo>
                  <a:cubicBezTo>
                    <a:pt x="274" y="1006"/>
                    <a:pt x="296" y="1006"/>
                    <a:pt x="317" y="995"/>
                  </a:cubicBezTo>
                  <a:cubicBezTo>
                    <a:pt x="338" y="995"/>
                    <a:pt x="369" y="984"/>
                    <a:pt x="391" y="974"/>
                  </a:cubicBezTo>
                  <a:cubicBezTo>
                    <a:pt x="443" y="921"/>
                    <a:pt x="486" y="858"/>
                    <a:pt x="507" y="784"/>
                  </a:cubicBezTo>
                  <a:cubicBezTo>
                    <a:pt x="517" y="805"/>
                    <a:pt x="528" y="826"/>
                    <a:pt x="528" y="847"/>
                  </a:cubicBezTo>
                  <a:cubicBezTo>
                    <a:pt x="591" y="1006"/>
                    <a:pt x="422" y="1185"/>
                    <a:pt x="422" y="1185"/>
                  </a:cubicBezTo>
                  <a:cubicBezTo>
                    <a:pt x="528" y="1227"/>
                    <a:pt x="538" y="1248"/>
                    <a:pt x="697" y="1449"/>
                  </a:cubicBezTo>
                  <a:cubicBezTo>
                    <a:pt x="780" y="1549"/>
                    <a:pt x="858" y="1573"/>
                    <a:pt x="913" y="1573"/>
                  </a:cubicBezTo>
                  <a:cubicBezTo>
                    <a:pt x="962" y="1573"/>
                    <a:pt x="992" y="1554"/>
                    <a:pt x="992" y="1554"/>
                  </a:cubicBezTo>
                  <a:cubicBezTo>
                    <a:pt x="982" y="1481"/>
                    <a:pt x="1013" y="1417"/>
                    <a:pt x="1077" y="1375"/>
                  </a:cubicBezTo>
                  <a:cubicBezTo>
                    <a:pt x="1182" y="1333"/>
                    <a:pt x="1182" y="1259"/>
                    <a:pt x="1182" y="1259"/>
                  </a:cubicBezTo>
                  <a:cubicBezTo>
                    <a:pt x="1238" y="1273"/>
                    <a:pt x="1283" y="1279"/>
                    <a:pt x="1318" y="1279"/>
                  </a:cubicBezTo>
                  <a:cubicBezTo>
                    <a:pt x="1443" y="1279"/>
                    <a:pt x="1454" y="1207"/>
                    <a:pt x="1446" y="1174"/>
                  </a:cubicBezTo>
                  <a:cubicBezTo>
                    <a:pt x="1436" y="1143"/>
                    <a:pt x="1436" y="1111"/>
                    <a:pt x="1446" y="1090"/>
                  </a:cubicBezTo>
                  <a:cubicBezTo>
                    <a:pt x="1457" y="1090"/>
                    <a:pt x="1478" y="1079"/>
                    <a:pt x="1488" y="1079"/>
                  </a:cubicBezTo>
                  <a:cubicBezTo>
                    <a:pt x="1520" y="1058"/>
                    <a:pt x="1499" y="1006"/>
                    <a:pt x="1499" y="1006"/>
                  </a:cubicBezTo>
                  <a:cubicBezTo>
                    <a:pt x="1531" y="995"/>
                    <a:pt x="1541" y="963"/>
                    <a:pt x="1520" y="942"/>
                  </a:cubicBezTo>
                  <a:cubicBezTo>
                    <a:pt x="1509" y="921"/>
                    <a:pt x="1499" y="911"/>
                    <a:pt x="1499" y="889"/>
                  </a:cubicBezTo>
                  <a:cubicBezTo>
                    <a:pt x="1499" y="889"/>
                    <a:pt x="1552" y="889"/>
                    <a:pt x="1573" y="858"/>
                  </a:cubicBezTo>
                  <a:lnTo>
                    <a:pt x="1583" y="858"/>
                  </a:lnTo>
                  <a:cubicBezTo>
                    <a:pt x="1604" y="805"/>
                    <a:pt x="1467" y="636"/>
                    <a:pt x="1478" y="604"/>
                  </a:cubicBezTo>
                  <a:cubicBezTo>
                    <a:pt x="1488" y="499"/>
                    <a:pt x="1478" y="393"/>
                    <a:pt x="1446" y="288"/>
                  </a:cubicBezTo>
                  <a:cubicBezTo>
                    <a:pt x="1383" y="77"/>
                    <a:pt x="1203" y="24"/>
                    <a:pt x="992" y="3"/>
                  </a:cubicBezTo>
                  <a:cubicBezTo>
                    <a:pt x="979" y="1"/>
                    <a:pt x="965" y="1"/>
                    <a:pt x="951"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0"/>
            <p:cNvSpPr/>
            <p:nvPr/>
          </p:nvSpPr>
          <p:spPr>
            <a:xfrm>
              <a:off x="1491851" y="1241889"/>
              <a:ext cx="36113" cy="35175"/>
            </a:xfrm>
            <a:custGeom>
              <a:avLst/>
              <a:gdLst/>
              <a:ahLst/>
              <a:cxnLst/>
              <a:rect l="l" t="t" r="r" b="b"/>
              <a:pathLst>
                <a:path w="1605" h="1574" extrusionOk="0">
                  <a:moveTo>
                    <a:pt x="211" y="129"/>
                  </a:moveTo>
                  <a:lnTo>
                    <a:pt x="359" y="182"/>
                  </a:lnTo>
                  <a:cubicBezTo>
                    <a:pt x="317" y="298"/>
                    <a:pt x="296" y="425"/>
                    <a:pt x="296" y="541"/>
                  </a:cubicBezTo>
                  <a:cubicBezTo>
                    <a:pt x="296" y="583"/>
                    <a:pt x="317" y="626"/>
                    <a:pt x="348" y="647"/>
                  </a:cubicBezTo>
                  <a:cubicBezTo>
                    <a:pt x="364" y="662"/>
                    <a:pt x="385" y="672"/>
                    <a:pt x="408" y="672"/>
                  </a:cubicBezTo>
                  <a:cubicBezTo>
                    <a:pt x="416" y="672"/>
                    <a:pt x="424" y="671"/>
                    <a:pt x="433" y="668"/>
                  </a:cubicBezTo>
                  <a:lnTo>
                    <a:pt x="454" y="668"/>
                  </a:lnTo>
                  <a:lnTo>
                    <a:pt x="465" y="699"/>
                  </a:lnTo>
                  <a:cubicBezTo>
                    <a:pt x="434" y="715"/>
                    <a:pt x="397" y="725"/>
                    <a:pt x="363" y="725"/>
                  </a:cubicBezTo>
                  <a:cubicBezTo>
                    <a:pt x="351" y="725"/>
                    <a:pt x="339" y="723"/>
                    <a:pt x="327" y="721"/>
                  </a:cubicBezTo>
                  <a:lnTo>
                    <a:pt x="327" y="710"/>
                  </a:lnTo>
                  <a:cubicBezTo>
                    <a:pt x="285" y="689"/>
                    <a:pt x="243" y="657"/>
                    <a:pt x="222" y="615"/>
                  </a:cubicBezTo>
                  <a:cubicBezTo>
                    <a:pt x="211" y="594"/>
                    <a:pt x="127" y="351"/>
                    <a:pt x="63" y="193"/>
                  </a:cubicBezTo>
                  <a:lnTo>
                    <a:pt x="63" y="193"/>
                  </a:lnTo>
                  <a:lnTo>
                    <a:pt x="190" y="224"/>
                  </a:lnTo>
                  <a:lnTo>
                    <a:pt x="211" y="414"/>
                  </a:lnTo>
                  <a:lnTo>
                    <a:pt x="253" y="414"/>
                  </a:lnTo>
                  <a:lnTo>
                    <a:pt x="211" y="129"/>
                  </a:lnTo>
                  <a:close/>
                  <a:moveTo>
                    <a:pt x="1351" y="235"/>
                  </a:moveTo>
                  <a:cubicBezTo>
                    <a:pt x="1383" y="309"/>
                    <a:pt x="1404" y="383"/>
                    <a:pt x="1415" y="467"/>
                  </a:cubicBezTo>
                  <a:lnTo>
                    <a:pt x="570" y="784"/>
                  </a:lnTo>
                  <a:lnTo>
                    <a:pt x="496" y="626"/>
                  </a:lnTo>
                  <a:lnTo>
                    <a:pt x="1351" y="235"/>
                  </a:lnTo>
                  <a:close/>
                  <a:moveTo>
                    <a:pt x="486" y="721"/>
                  </a:moveTo>
                  <a:cubicBezTo>
                    <a:pt x="465" y="805"/>
                    <a:pt x="433" y="889"/>
                    <a:pt x="370" y="942"/>
                  </a:cubicBezTo>
                  <a:cubicBezTo>
                    <a:pt x="348" y="953"/>
                    <a:pt x="338" y="963"/>
                    <a:pt x="317" y="963"/>
                  </a:cubicBezTo>
                  <a:cubicBezTo>
                    <a:pt x="285" y="963"/>
                    <a:pt x="253" y="984"/>
                    <a:pt x="232" y="1006"/>
                  </a:cubicBezTo>
                  <a:cubicBezTo>
                    <a:pt x="232" y="1016"/>
                    <a:pt x="222" y="1027"/>
                    <a:pt x="222" y="1037"/>
                  </a:cubicBezTo>
                  <a:cubicBezTo>
                    <a:pt x="211" y="1027"/>
                    <a:pt x="201" y="1006"/>
                    <a:pt x="190" y="995"/>
                  </a:cubicBezTo>
                  <a:cubicBezTo>
                    <a:pt x="201" y="900"/>
                    <a:pt x="243" y="879"/>
                    <a:pt x="306" y="847"/>
                  </a:cubicBezTo>
                  <a:cubicBezTo>
                    <a:pt x="359" y="837"/>
                    <a:pt x="401" y="794"/>
                    <a:pt x="422" y="742"/>
                  </a:cubicBezTo>
                  <a:cubicBezTo>
                    <a:pt x="443" y="742"/>
                    <a:pt x="465" y="731"/>
                    <a:pt x="486" y="721"/>
                  </a:cubicBezTo>
                  <a:close/>
                  <a:moveTo>
                    <a:pt x="197" y="1069"/>
                  </a:moveTo>
                  <a:cubicBezTo>
                    <a:pt x="240" y="1138"/>
                    <a:pt x="310" y="1197"/>
                    <a:pt x="391" y="1227"/>
                  </a:cubicBezTo>
                  <a:lnTo>
                    <a:pt x="338" y="1375"/>
                  </a:lnTo>
                  <a:cubicBezTo>
                    <a:pt x="317" y="1343"/>
                    <a:pt x="285" y="1322"/>
                    <a:pt x="253" y="1322"/>
                  </a:cubicBezTo>
                  <a:cubicBezTo>
                    <a:pt x="222" y="1248"/>
                    <a:pt x="211" y="1174"/>
                    <a:pt x="201" y="1111"/>
                  </a:cubicBezTo>
                  <a:cubicBezTo>
                    <a:pt x="201" y="1096"/>
                    <a:pt x="201" y="1081"/>
                    <a:pt x="197" y="1069"/>
                  </a:cubicBezTo>
                  <a:close/>
                  <a:moveTo>
                    <a:pt x="380" y="1364"/>
                  </a:moveTo>
                  <a:lnTo>
                    <a:pt x="465" y="1438"/>
                  </a:lnTo>
                  <a:cubicBezTo>
                    <a:pt x="465" y="1459"/>
                    <a:pt x="454" y="1481"/>
                    <a:pt x="422" y="1481"/>
                  </a:cubicBezTo>
                  <a:cubicBezTo>
                    <a:pt x="401" y="1481"/>
                    <a:pt x="370" y="1459"/>
                    <a:pt x="370" y="1428"/>
                  </a:cubicBezTo>
                  <a:lnTo>
                    <a:pt x="380" y="1364"/>
                  </a:lnTo>
                  <a:close/>
                  <a:moveTo>
                    <a:pt x="941" y="1"/>
                  </a:moveTo>
                  <a:cubicBezTo>
                    <a:pt x="728" y="1"/>
                    <a:pt x="481" y="150"/>
                    <a:pt x="412" y="309"/>
                  </a:cubicBezTo>
                  <a:cubicBezTo>
                    <a:pt x="391" y="414"/>
                    <a:pt x="401" y="531"/>
                    <a:pt x="443" y="626"/>
                  </a:cubicBezTo>
                  <a:cubicBezTo>
                    <a:pt x="437" y="629"/>
                    <a:pt x="430" y="630"/>
                    <a:pt x="423" y="630"/>
                  </a:cubicBezTo>
                  <a:cubicBezTo>
                    <a:pt x="405" y="630"/>
                    <a:pt x="384" y="622"/>
                    <a:pt x="370" y="615"/>
                  </a:cubicBezTo>
                  <a:cubicBezTo>
                    <a:pt x="338" y="594"/>
                    <a:pt x="327" y="562"/>
                    <a:pt x="327" y="531"/>
                  </a:cubicBezTo>
                  <a:cubicBezTo>
                    <a:pt x="338" y="414"/>
                    <a:pt x="359" y="288"/>
                    <a:pt x="401" y="172"/>
                  </a:cubicBezTo>
                  <a:lnTo>
                    <a:pt x="401" y="151"/>
                  </a:lnTo>
                  <a:lnTo>
                    <a:pt x="169" y="77"/>
                  </a:lnTo>
                  <a:lnTo>
                    <a:pt x="180" y="182"/>
                  </a:lnTo>
                  <a:lnTo>
                    <a:pt x="0" y="140"/>
                  </a:lnTo>
                  <a:lnTo>
                    <a:pt x="11" y="172"/>
                  </a:lnTo>
                  <a:cubicBezTo>
                    <a:pt x="21" y="214"/>
                    <a:pt x="169" y="604"/>
                    <a:pt x="190" y="636"/>
                  </a:cubicBezTo>
                  <a:cubicBezTo>
                    <a:pt x="211" y="689"/>
                    <a:pt x="253" y="721"/>
                    <a:pt x="306" y="742"/>
                  </a:cubicBezTo>
                  <a:lnTo>
                    <a:pt x="359" y="742"/>
                  </a:lnTo>
                  <a:cubicBezTo>
                    <a:pt x="348" y="773"/>
                    <a:pt x="317" y="794"/>
                    <a:pt x="296" y="816"/>
                  </a:cubicBezTo>
                  <a:cubicBezTo>
                    <a:pt x="211" y="837"/>
                    <a:pt x="158" y="911"/>
                    <a:pt x="158" y="995"/>
                  </a:cubicBezTo>
                  <a:cubicBezTo>
                    <a:pt x="158" y="1027"/>
                    <a:pt x="158" y="1069"/>
                    <a:pt x="169" y="1111"/>
                  </a:cubicBezTo>
                  <a:cubicBezTo>
                    <a:pt x="180" y="1185"/>
                    <a:pt x="201" y="1269"/>
                    <a:pt x="222" y="1343"/>
                  </a:cubicBezTo>
                  <a:lnTo>
                    <a:pt x="222" y="1354"/>
                  </a:lnTo>
                  <a:lnTo>
                    <a:pt x="232" y="1354"/>
                  </a:lnTo>
                  <a:cubicBezTo>
                    <a:pt x="275" y="1354"/>
                    <a:pt x="317" y="1396"/>
                    <a:pt x="327" y="1438"/>
                  </a:cubicBezTo>
                  <a:cubicBezTo>
                    <a:pt x="338" y="1481"/>
                    <a:pt x="380" y="1512"/>
                    <a:pt x="422" y="1512"/>
                  </a:cubicBezTo>
                  <a:cubicBezTo>
                    <a:pt x="443" y="1512"/>
                    <a:pt x="486" y="1502"/>
                    <a:pt x="496" y="1438"/>
                  </a:cubicBezTo>
                  <a:lnTo>
                    <a:pt x="496" y="1428"/>
                  </a:lnTo>
                  <a:lnTo>
                    <a:pt x="380" y="1322"/>
                  </a:lnTo>
                  <a:lnTo>
                    <a:pt x="422" y="1206"/>
                  </a:lnTo>
                  <a:lnTo>
                    <a:pt x="401" y="1206"/>
                  </a:lnTo>
                  <a:cubicBezTo>
                    <a:pt x="348" y="1185"/>
                    <a:pt x="296" y="1143"/>
                    <a:pt x="253" y="1101"/>
                  </a:cubicBezTo>
                  <a:cubicBezTo>
                    <a:pt x="243" y="1079"/>
                    <a:pt x="243" y="1048"/>
                    <a:pt x="253" y="1027"/>
                  </a:cubicBezTo>
                  <a:cubicBezTo>
                    <a:pt x="264" y="1006"/>
                    <a:pt x="285" y="1006"/>
                    <a:pt x="306" y="995"/>
                  </a:cubicBezTo>
                  <a:cubicBezTo>
                    <a:pt x="338" y="995"/>
                    <a:pt x="359" y="984"/>
                    <a:pt x="380" y="974"/>
                  </a:cubicBezTo>
                  <a:cubicBezTo>
                    <a:pt x="433" y="921"/>
                    <a:pt x="475" y="858"/>
                    <a:pt x="496" y="784"/>
                  </a:cubicBezTo>
                  <a:lnTo>
                    <a:pt x="528" y="847"/>
                  </a:lnTo>
                  <a:cubicBezTo>
                    <a:pt x="591" y="1006"/>
                    <a:pt x="412" y="1185"/>
                    <a:pt x="412" y="1185"/>
                  </a:cubicBezTo>
                  <a:cubicBezTo>
                    <a:pt x="528" y="1227"/>
                    <a:pt x="538" y="1248"/>
                    <a:pt x="686" y="1449"/>
                  </a:cubicBezTo>
                  <a:cubicBezTo>
                    <a:pt x="770" y="1549"/>
                    <a:pt x="848" y="1573"/>
                    <a:pt x="903" y="1573"/>
                  </a:cubicBezTo>
                  <a:cubicBezTo>
                    <a:pt x="951" y="1573"/>
                    <a:pt x="982" y="1554"/>
                    <a:pt x="982" y="1554"/>
                  </a:cubicBezTo>
                  <a:cubicBezTo>
                    <a:pt x="982" y="1481"/>
                    <a:pt x="1013" y="1407"/>
                    <a:pt x="1087" y="1375"/>
                  </a:cubicBezTo>
                  <a:cubicBezTo>
                    <a:pt x="1182" y="1322"/>
                    <a:pt x="1182" y="1259"/>
                    <a:pt x="1182" y="1259"/>
                  </a:cubicBezTo>
                  <a:cubicBezTo>
                    <a:pt x="1234" y="1269"/>
                    <a:pt x="1275" y="1273"/>
                    <a:pt x="1309" y="1273"/>
                  </a:cubicBezTo>
                  <a:cubicBezTo>
                    <a:pt x="1450" y="1273"/>
                    <a:pt x="1455" y="1200"/>
                    <a:pt x="1446" y="1174"/>
                  </a:cubicBezTo>
                  <a:cubicBezTo>
                    <a:pt x="1446" y="1143"/>
                    <a:pt x="1446" y="1111"/>
                    <a:pt x="1446" y="1079"/>
                  </a:cubicBezTo>
                  <a:cubicBezTo>
                    <a:pt x="1467" y="1079"/>
                    <a:pt x="1478" y="1079"/>
                    <a:pt x="1499" y="1069"/>
                  </a:cubicBezTo>
                  <a:cubicBezTo>
                    <a:pt x="1520" y="1048"/>
                    <a:pt x="1510" y="1006"/>
                    <a:pt x="1510" y="1006"/>
                  </a:cubicBezTo>
                  <a:cubicBezTo>
                    <a:pt x="1531" y="984"/>
                    <a:pt x="1541" y="953"/>
                    <a:pt x="1520" y="932"/>
                  </a:cubicBezTo>
                  <a:cubicBezTo>
                    <a:pt x="1510" y="921"/>
                    <a:pt x="1499" y="900"/>
                    <a:pt x="1499" y="879"/>
                  </a:cubicBezTo>
                  <a:cubicBezTo>
                    <a:pt x="1499" y="879"/>
                    <a:pt x="1562" y="879"/>
                    <a:pt x="1573" y="858"/>
                  </a:cubicBezTo>
                  <a:cubicBezTo>
                    <a:pt x="1605" y="805"/>
                    <a:pt x="1467" y="636"/>
                    <a:pt x="1467" y="604"/>
                  </a:cubicBezTo>
                  <a:cubicBezTo>
                    <a:pt x="1488" y="499"/>
                    <a:pt x="1478" y="393"/>
                    <a:pt x="1436" y="288"/>
                  </a:cubicBezTo>
                  <a:cubicBezTo>
                    <a:pt x="1372" y="77"/>
                    <a:pt x="1193" y="24"/>
                    <a:pt x="982" y="3"/>
                  </a:cubicBezTo>
                  <a:cubicBezTo>
                    <a:pt x="968" y="1"/>
                    <a:pt x="955" y="1"/>
                    <a:pt x="941"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70"/>
          <p:cNvGrpSpPr/>
          <p:nvPr/>
        </p:nvGrpSpPr>
        <p:grpSpPr>
          <a:xfrm>
            <a:off x="7172854" y="4428107"/>
            <a:ext cx="196920" cy="128096"/>
            <a:chOff x="7172854" y="4428107"/>
            <a:chExt cx="196920" cy="128096"/>
          </a:xfrm>
        </p:grpSpPr>
        <p:sp>
          <p:nvSpPr>
            <p:cNvPr id="1897" name="Google Shape;1897;p70"/>
            <p:cNvSpPr/>
            <p:nvPr/>
          </p:nvSpPr>
          <p:spPr>
            <a:xfrm>
              <a:off x="7172854" y="4428107"/>
              <a:ext cx="196673" cy="42952"/>
            </a:xfrm>
            <a:custGeom>
              <a:avLst/>
              <a:gdLst/>
              <a:ahLst/>
              <a:cxnLst/>
              <a:rect l="l" t="t" r="r" b="b"/>
              <a:pathLst>
                <a:path w="8741" h="1922" extrusionOk="0">
                  <a:moveTo>
                    <a:pt x="666" y="0"/>
                  </a:moveTo>
                  <a:cubicBezTo>
                    <a:pt x="296" y="0"/>
                    <a:pt x="1" y="296"/>
                    <a:pt x="1" y="665"/>
                  </a:cubicBezTo>
                  <a:lnTo>
                    <a:pt x="1" y="1921"/>
                  </a:lnTo>
                  <a:lnTo>
                    <a:pt x="8741" y="1921"/>
                  </a:lnTo>
                  <a:lnTo>
                    <a:pt x="8741" y="665"/>
                  </a:lnTo>
                  <a:cubicBezTo>
                    <a:pt x="8741" y="296"/>
                    <a:pt x="844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0"/>
            <p:cNvSpPr/>
            <p:nvPr/>
          </p:nvSpPr>
          <p:spPr>
            <a:xfrm>
              <a:off x="7173101" y="4513496"/>
              <a:ext cx="196673" cy="42706"/>
            </a:xfrm>
            <a:custGeom>
              <a:avLst/>
              <a:gdLst/>
              <a:ahLst/>
              <a:cxnLst/>
              <a:rect l="l" t="t" r="r" b="b"/>
              <a:pathLst>
                <a:path w="8741" h="1911" extrusionOk="0">
                  <a:moveTo>
                    <a:pt x="11" y="0"/>
                  </a:moveTo>
                  <a:lnTo>
                    <a:pt x="0" y="1256"/>
                  </a:lnTo>
                  <a:cubicBezTo>
                    <a:pt x="0" y="1615"/>
                    <a:pt x="296" y="1911"/>
                    <a:pt x="655" y="1911"/>
                  </a:cubicBezTo>
                  <a:lnTo>
                    <a:pt x="8086" y="1911"/>
                  </a:lnTo>
                  <a:cubicBezTo>
                    <a:pt x="8445" y="1911"/>
                    <a:pt x="8740" y="1615"/>
                    <a:pt x="8740" y="1256"/>
                  </a:cubicBezTo>
                  <a:lnTo>
                    <a:pt x="8740"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0"/>
            <p:cNvSpPr/>
            <p:nvPr/>
          </p:nvSpPr>
          <p:spPr>
            <a:xfrm>
              <a:off x="7173101" y="4470790"/>
              <a:ext cx="196425" cy="42728"/>
            </a:xfrm>
            <a:custGeom>
              <a:avLst/>
              <a:gdLst/>
              <a:ahLst/>
              <a:cxnLst/>
              <a:rect l="l" t="t" r="r" b="b"/>
              <a:pathLst>
                <a:path w="8730" h="1912" extrusionOk="0">
                  <a:moveTo>
                    <a:pt x="0" y="1"/>
                  </a:moveTo>
                  <a:lnTo>
                    <a:pt x="0" y="1911"/>
                  </a:lnTo>
                  <a:lnTo>
                    <a:pt x="8730" y="1911"/>
                  </a:ln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0"/>
            <p:cNvSpPr/>
            <p:nvPr/>
          </p:nvSpPr>
          <p:spPr>
            <a:xfrm>
              <a:off x="7173101" y="4431883"/>
              <a:ext cx="80280" cy="120542"/>
            </a:xfrm>
            <a:custGeom>
              <a:avLst/>
              <a:gdLst/>
              <a:ahLst/>
              <a:cxnLst/>
              <a:rect l="l" t="t" r="r" b="b"/>
              <a:pathLst>
                <a:path w="3568" h="5394" extrusionOk="0">
                  <a:moveTo>
                    <a:pt x="211" y="0"/>
                  </a:moveTo>
                  <a:cubicBezTo>
                    <a:pt x="74" y="127"/>
                    <a:pt x="0" y="306"/>
                    <a:pt x="0" y="486"/>
                  </a:cubicBezTo>
                  <a:lnTo>
                    <a:pt x="0" y="4908"/>
                  </a:lnTo>
                  <a:cubicBezTo>
                    <a:pt x="0" y="5088"/>
                    <a:pt x="74" y="5267"/>
                    <a:pt x="211" y="5394"/>
                  </a:cubicBezTo>
                  <a:lnTo>
                    <a:pt x="3515" y="2776"/>
                  </a:lnTo>
                  <a:cubicBezTo>
                    <a:pt x="3568" y="2734"/>
                    <a:pt x="3568" y="2660"/>
                    <a:pt x="3515" y="2618"/>
                  </a:cubicBezTo>
                  <a:lnTo>
                    <a:pt x="211"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70"/>
          <p:cNvGrpSpPr/>
          <p:nvPr/>
        </p:nvGrpSpPr>
        <p:grpSpPr>
          <a:xfrm>
            <a:off x="7588249" y="4428107"/>
            <a:ext cx="196898" cy="128096"/>
            <a:chOff x="7588249" y="4428107"/>
            <a:chExt cx="196898" cy="128096"/>
          </a:xfrm>
        </p:grpSpPr>
        <p:sp>
          <p:nvSpPr>
            <p:cNvPr id="1902" name="Google Shape;1902;p70"/>
            <p:cNvSpPr/>
            <p:nvPr/>
          </p:nvSpPr>
          <p:spPr>
            <a:xfrm>
              <a:off x="7588249" y="4428107"/>
              <a:ext cx="196673" cy="32091"/>
            </a:xfrm>
            <a:custGeom>
              <a:avLst/>
              <a:gdLst/>
              <a:ahLst/>
              <a:cxnLst/>
              <a:rect l="l" t="t" r="r" b="b"/>
              <a:pathLst>
                <a:path w="8741" h="1436" extrusionOk="0">
                  <a:moveTo>
                    <a:pt x="655" y="0"/>
                  </a:moveTo>
                  <a:cubicBezTo>
                    <a:pt x="306" y="11"/>
                    <a:pt x="21" y="275"/>
                    <a:pt x="0" y="623"/>
                  </a:cubicBezTo>
                  <a:lnTo>
                    <a:pt x="0" y="1436"/>
                  </a:lnTo>
                  <a:lnTo>
                    <a:pt x="8740" y="1436"/>
                  </a:lnTo>
                  <a:lnTo>
                    <a:pt x="8740" y="655"/>
                  </a:lnTo>
                  <a:cubicBezTo>
                    <a:pt x="8740" y="296"/>
                    <a:pt x="8445" y="0"/>
                    <a:pt x="808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0"/>
            <p:cNvSpPr/>
            <p:nvPr/>
          </p:nvSpPr>
          <p:spPr>
            <a:xfrm>
              <a:off x="7588249" y="4460175"/>
              <a:ext cx="196673" cy="32113"/>
            </a:xfrm>
            <a:custGeom>
              <a:avLst/>
              <a:gdLst/>
              <a:ahLst/>
              <a:cxnLst/>
              <a:rect l="l" t="t" r="r" b="b"/>
              <a:pathLst>
                <a:path w="8741" h="1437" extrusionOk="0">
                  <a:moveTo>
                    <a:pt x="0" y="1"/>
                  </a:moveTo>
                  <a:lnTo>
                    <a:pt x="0" y="1436"/>
                  </a:lnTo>
                  <a:lnTo>
                    <a:pt x="8740" y="1436"/>
                  </a:lnTo>
                  <a:lnTo>
                    <a:pt x="87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0"/>
            <p:cNvSpPr/>
            <p:nvPr/>
          </p:nvSpPr>
          <p:spPr>
            <a:xfrm>
              <a:off x="7588249" y="4492266"/>
              <a:ext cx="196673" cy="31868"/>
            </a:xfrm>
            <a:custGeom>
              <a:avLst/>
              <a:gdLst/>
              <a:ahLst/>
              <a:cxnLst/>
              <a:rect l="l" t="t" r="r" b="b"/>
              <a:pathLst>
                <a:path w="8741" h="1426" extrusionOk="0">
                  <a:moveTo>
                    <a:pt x="0" y="0"/>
                  </a:moveTo>
                  <a:lnTo>
                    <a:pt x="0" y="1425"/>
                  </a:lnTo>
                  <a:lnTo>
                    <a:pt x="8740" y="1425"/>
                  </a:lnTo>
                  <a:lnTo>
                    <a:pt x="874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0"/>
            <p:cNvSpPr/>
            <p:nvPr/>
          </p:nvSpPr>
          <p:spPr>
            <a:xfrm>
              <a:off x="7588249" y="4524111"/>
              <a:ext cx="196898" cy="32091"/>
            </a:xfrm>
            <a:custGeom>
              <a:avLst/>
              <a:gdLst/>
              <a:ahLst/>
              <a:cxnLst/>
              <a:rect l="l" t="t" r="r" b="b"/>
              <a:pathLst>
                <a:path w="8751" h="1436" extrusionOk="0">
                  <a:moveTo>
                    <a:pt x="11" y="0"/>
                  </a:moveTo>
                  <a:lnTo>
                    <a:pt x="0" y="813"/>
                  </a:lnTo>
                  <a:cubicBezTo>
                    <a:pt x="21" y="1161"/>
                    <a:pt x="306" y="1425"/>
                    <a:pt x="655" y="1436"/>
                  </a:cubicBezTo>
                  <a:lnTo>
                    <a:pt x="8086" y="1436"/>
                  </a:lnTo>
                  <a:cubicBezTo>
                    <a:pt x="8455" y="1436"/>
                    <a:pt x="8751" y="1140"/>
                    <a:pt x="8751" y="771"/>
                  </a:cubicBezTo>
                  <a:lnTo>
                    <a:pt x="8751"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0"/>
            <p:cNvSpPr/>
            <p:nvPr/>
          </p:nvSpPr>
          <p:spPr>
            <a:xfrm>
              <a:off x="7588249" y="4431637"/>
              <a:ext cx="97380" cy="121034"/>
            </a:xfrm>
            <a:custGeom>
              <a:avLst/>
              <a:gdLst/>
              <a:ahLst/>
              <a:cxnLst/>
              <a:rect l="l" t="t" r="r" b="b"/>
              <a:pathLst>
                <a:path w="4328" h="5416" extrusionOk="0">
                  <a:moveTo>
                    <a:pt x="232" y="1"/>
                  </a:moveTo>
                  <a:cubicBezTo>
                    <a:pt x="95" y="117"/>
                    <a:pt x="11" y="286"/>
                    <a:pt x="0" y="465"/>
                  </a:cubicBezTo>
                  <a:lnTo>
                    <a:pt x="0" y="4951"/>
                  </a:lnTo>
                  <a:cubicBezTo>
                    <a:pt x="11" y="5131"/>
                    <a:pt x="95" y="5299"/>
                    <a:pt x="232" y="5416"/>
                  </a:cubicBezTo>
                  <a:lnTo>
                    <a:pt x="4286" y="2766"/>
                  </a:lnTo>
                  <a:cubicBezTo>
                    <a:pt x="4328" y="2734"/>
                    <a:pt x="4328" y="2671"/>
                    <a:pt x="4286" y="2650"/>
                  </a:cubicBezTo>
                  <a:lnTo>
                    <a:pt x="232"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0"/>
            <p:cNvSpPr/>
            <p:nvPr/>
          </p:nvSpPr>
          <p:spPr>
            <a:xfrm>
              <a:off x="7594189" y="4464868"/>
              <a:ext cx="32557" cy="54796"/>
            </a:xfrm>
            <a:custGeom>
              <a:avLst/>
              <a:gdLst/>
              <a:ahLst/>
              <a:cxnLst/>
              <a:rect l="l" t="t" r="r" b="b"/>
              <a:pathLst>
                <a:path w="1447" h="2452" extrusionOk="0">
                  <a:moveTo>
                    <a:pt x="1210" y="1"/>
                  </a:moveTo>
                  <a:cubicBezTo>
                    <a:pt x="540" y="1"/>
                    <a:pt x="0" y="549"/>
                    <a:pt x="0" y="1226"/>
                  </a:cubicBezTo>
                  <a:cubicBezTo>
                    <a:pt x="0" y="1900"/>
                    <a:pt x="549" y="2451"/>
                    <a:pt x="1229" y="2451"/>
                  </a:cubicBezTo>
                  <a:cubicBezTo>
                    <a:pt x="1241" y="2451"/>
                    <a:pt x="1254" y="2451"/>
                    <a:pt x="1267" y="2451"/>
                  </a:cubicBezTo>
                  <a:cubicBezTo>
                    <a:pt x="1320" y="2451"/>
                    <a:pt x="1372" y="2440"/>
                    <a:pt x="1425" y="2440"/>
                  </a:cubicBezTo>
                  <a:cubicBezTo>
                    <a:pt x="1446" y="2430"/>
                    <a:pt x="1446" y="2398"/>
                    <a:pt x="1425" y="2387"/>
                  </a:cubicBezTo>
                  <a:cubicBezTo>
                    <a:pt x="918" y="2219"/>
                    <a:pt x="570" y="1754"/>
                    <a:pt x="570" y="1226"/>
                  </a:cubicBezTo>
                  <a:cubicBezTo>
                    <a:pt x="570" y="688"/>
                    <a:pt x="918" y="224"/>
                    <a:pt x="1425" y="55"/>
                  </a:cubicBezTo>
                  <a:cubicBezTo>
                    <a:pt x="1446" y="44"/>
                    <a:pt x="1446" y="12"/>
                    <a:pt x="1425" y="12"/>
                  </a:cubicBezTo>
                  <a:cubicBezTo>
                    <a:pt x="1372" y="2"/>
                    <a:pt x="1320" y="2"/>
                    <a:pt x="1267" y="2"/>
                  </a:cubicBezTo>
                  <a:cubicBezTo>
                    <a:pt x="1248" y="1"/>
                    <a:pt x="1229" y="1"/>
                    <a:pt x="12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0"/>
            <p:cNvSpPr/>
            <p:nvPr/>
          </p:nvSpPr>
          <p:spPr>
            <a:xfrm>
              <a:off x="7621976" y="4470924"/>
              <a:ext cx="7852" cy="7308"/>
            </a:xfrm>
            <a:custGeom>
              <a:avLst/>
              <a:gdLst/>
              <a:ahLst/>
              <a:cxnLst/>
              <a:rect l="l" t="t" r="r" b="b"/>
              <a:pathLst>
                <a:path w="349" h="327" extrusionOk="0">
                  <a:moveTo>
                    <a:pt x="180" y="0"/>
                  </a:moveTo>
                  <a:cubicBezTo>
                    <a:pt x="174" y="0"/>
                    <a:pt x="169" y="5"/>
                    <a:pt x="169" y="16"/>
                  </a:cubicBezTo>
                  <a:lnTo>
                    <a:pt x="127" y="121"/>
                  </a:lnTo>
                  <a:lnTo>
                    <a:pt x="21" y="121"/>
                  </a:lnTo>
                  <a:cubicBezTo>
                    <a:pt x="11" y="121"/>
                    <a:pt x="0" y="132"/>
                    <a:pt x="21" y="143"/>
                  </a:cubicBezTo>
                  <a:lnTo>
                    <a:pt x="106" y="206"/>
                  </a:lnTo>
                  <a:lnTo>
                    <a:pt x="74" y="311"/>
                  </a:lnTo>
                  <a:cubicBezTo>
                    <a:pt x="67" y="319"/>
                    <a:pt x="75" y="326"/>
                    <a:pt x="84" y="326"/>
                  </a:cubicBezTo>
                  <a:cubicBezTo>
                    <a:pt x="88" y="326"/>
                    <a:pt x="92" y="325"/>
                    <a:pt x="95" y="322"/>
                  </a:cubicBezTo>
                  <a:lnTo>
                    <a:pt x="180" y="259"/>
                  </a:lnTo>
                  <a:lnTo>
                    <a:pt x="264" y="322"/>
                  </a:lnTo>
                  <a:cubicBezTo>
                    <a:pt x="267" y="325"/>
                    <a:pt x="270" y="326"/>
                    <a:pt x="273" y="326"/>
                  </a:cubicBezTo>
                  <a:cubicBezTo>
                    <a:pt x="280" y="326"/>
                    <a:pt x="285" y="319"/>
                    <a:pt x="285" y="311"/>
                  </a:cubicBezTo>
                  <a:lnTo>
                    <a:pt x="253" y="206"/>
                  </a:lnTo>
                  <a:lnTo>
                    <a:pt x="338" y="143"/>
                  </a:lnTo>
                  <a:cubicBezTo>
                    <a:pt x="348" y="132"/>
                    <a:pt x="348" y="121"/>
                    <a:pt x="338" y="121"/>
                  </a:cubicBezTo>
                  <a:lnTo>
                    <a:pt x="222" y="121"/>
                  </a:lnTo>
                  <a:lnTo>
                    <a:pt x="190" y="16"/>
                  </a:lnTo>
                  <a:cubicBezTo>
                    <a:pt x="190" y="5"/>
                    <a:pt x="185" y="0"/>
                    <a:pt x="18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0"/>
            <p:cNvSpPr/>
            <p:nvPr/>
          </p:nvSpPr>
          <p:spPr>
            <a:xfrm>
              <a:off x="7621976" y="4482478"/>
              <a:ext cx="7852" cy="7285"/>
            </a:xfrm>
            <a:custGeom>
              <a:avLst/>
              <a:gdLst/>
              <a:ahLst/>
              <a:cxnLst/>
              <a:rect l="l" t="t" r="r" b="b"/>
              <a:pathLst>
                <a:path w="349" h="326" extrusionOk="0">
                  <a:moveTo>
                    <a:pt x="180" y="0"/>
                  </a:moveTo>
                  <a:cubicBezTo>
                    <a:pt x="174" y="0"/>
                    <a:pt x="169" y="6"/>
                    <a:pt x="169" y="16"/>
                  </a:cubicBezTo>
                  <a:lnTo>
                    <a:pt x="127" y="111"/>
                  </a:lnTo>
                  <a:lnTo>
                    <a:pt x="21" y="111"/>
                  </a:lnTo>
                  <a:cubicBezTo>
                    <a:pt x="11" y="111"/>
                    <a:pt x="0" y="132"/>
                    <a:pt x="21" y="143"/>
                  </a:cubicBezTo>
                  <a:lnTo>
                    <a:pt x="106" y="206"/>
                  </a:lnTo>
                  <a:lnTo>
                    <a:pt x="74" y="301"/>
                  </a:lnTo>
                  <a:cubicBezTo>
                    <a:pt x="65" y="310"/>
                    <a:pt x="78" y="325"/>
                    <a:pt x="88" y="325"/>
                  </a:cubicBezTo>
                  <a:cubicBezTo>
                    <a:pt x="91" y="325"/>
                    <a:pt x="93" y="324"/>
                    <a:pt x="95" y="322"/>
                  </a:cubicBezTo>
                  <a:lnTo>
                    <a:pt x="180" y="259"/>
                  </a:lnTo>
                  <a:lnTo>
                    <a:pt x="264" y="322"/>
                  </a:lnTo>
                  <a:cubicBezTo>
                    <a:pt x="275" y="322"/>
                    <a:pt x="285" y="312"/>
                    <a:pt x="285" y="301"/>
                  </a:cubicBezTo>
                  <a:lnTo>
                    <a:pt x="253" y="206"/>
                  </a:lnTo>
                  <a:lnTo>
                    <a:pt x="338" y="143"/>
                  </a:lnTo>
                  <a:cubicBezTo>
                    <a:pt x="348" y="132"/>
                    <a:pt x="348" y="111"/>
                    <a:pt x="338" y="111"/>
                  </a:cubicBezTo>
                  <a:lnTo>
                    <a:pt x="222" y="111"/>
                  </a:lnTo>
                  <a:lnTo>
                    <a:pt x="190" y="16"/>
                  </a:lnTo>
                  <a:cubicBezTo>
                    <a:pt x="190" y="6"/>
                    <a:pt x="185" y="0"/>
                    <a:pt x="18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0"/>
            <p:cNvSpPr/>
            <p:nvPr/>
          </p:nvSpPr>
          <p:spPr>
            <a:xfrm>
              <a:off x="7621976" y="4493786"/>
              <a:ext cx="7852" cy="7419"/>
            </a:xfrm>
            <a:custGeom>
              <a:avLst/>
              <a:gdLst/>
              <a:ahLst/>
              <a:cxnLst/>
              <a:rect l="l" t="t" r="r" b="b"/>
              <a:pathLst>
                <a:path w="349" h="332" extrusionOk="0">
                  <a:moveTo>
                    <a:pt x="180" y="1"/>
                  </a:moveTo>
                  <a:cubicBezTo>
                    <a:pt x="174" y="1"/>
                    <a:pt x="169" y="6"/>
                    <a:pt x="169" y="17"/>
                  </a:cubicBezTo>
                  <a:lnTo>
                    <a:pt x="127" y="122"/>
                  </a:lnTo>
                  <a:lnTo>
                    <a:pt x="21" y="122"/>
                  </a:lnTo>
                  <a:cubicBezTo>
                    <a:pt x="11" y="122"/>
                    <a:pt x="0" y="133"/>
                    <a:pt x="21" y="143"/>
                  </a:cubicBezTo>
                  <a:lnTo>
                    <a:pt x="106" y="207"/>
                  </a:lnTo>
                  <a:lnTo>
                    <a:pt x="74" y="312"/>
                  </a:lnTo>
                  <a:cubicBezTo>
                    <a:pt x="67" y="320"/>
                    <a:pt x="75" y="332"/>
                    <a:pt x="84" y="332"/>
                  </a:cubicBezTo>
                  <a:cubicBezTo>
                    <a:pt x="88" y="332"/>
                    <a:pt x="92" y="329"/>
                    <a:pt x="95" y="323"/>
                  </a:cubicBezTo>
                  <a:lnTo>
                    <a:pt x="180" y="260"/>
                  </a:lnTo>
                  <a:lnTo>
                    <a:pt x="264" y="323"/>
                  </a:lnTo>
                  <a:cubicBezTo>
                    <a:pt x="267" y="326"/>
                    <a:pt x="270" y="327"/>
                    <a:pt x="273" y="327"/>
                  </a:cubicBezTo>
                  <a:cubicBezTo>
                    <a:pt x="280" y="327"/>
                    <a:pt x="285" y="320"/>
                    <a:pt x="285" y="312"/>
                  </a:cubicBezTo>
                  <a:lnTo>
                    <a:pt x="253" y="207"/>
                  </a:lnTo>
                  <a:lnTo>
                    <a:pt x="338" y="143"/>
                  </a:lnTo>
                  <a:cubicBezTo>
                    <a:pt x="348" y="133"/>
                    <a:pt x="348" y="122"/>
                    <a:pt x="338" y="122"/>
                  </a:cubicBezTo>
                  <a:lnTo>
                    <a:pt x="222" y="122"/>
                  </a:lnTo>
                  <a:lnTo>
                    <a:pt x="190" y="17"/>
                  </a:lnTo>
                  <a:cubicBezTo>
                    <a:pt x="190" y="6"/>
                    <a:pt x="185" y="1"/>
                    <a:pt x="1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0"/>
            <p:cNvSpPr/>
            <p:nvPr/>
          </p:nvSpPr>
          <p:spPr>
            <a:xfrm>
              <a:off x="7621976" y="4505362"/>
              <a:ext cx="7852" cy="7308"/>
            </a:xfrm>
            <a:custGeom>
              <a:avLst/>
              <a:gdLst/>
              <a:ahLst/>
              <a:cxnLst/>
              <a:rect l="l" t="t" r="r" b="b"/>
              <a:pathLst>
                <a:path w="349" h="327" extrusionOk="0">
                  <a:moveTo>
                    <a:pt x="180" y="0"/>
                  </a:moveTo>
                  <a:cubicBezTo>
                    <a:pt x="174" y="0"/>
                    <a:pt x="169" y="5"/>
                    <a:pt x="169" y="16"/>
                  </a:cubicBezTo>
                  <a:lnTo>
                    <a:pt x="127" y="111"/>
                  </a:lnTo>
                  <a:lnTo>
                    <a:pt x="21" y="111"/>
                  </a:lnTo>
                  <a:cubicBezTo>
                    <a:pt x="11" y="111"/>
                    <a:pt x="0" y="132"/>
                    <a:pt x="21" y="143"/>
                  </a:cubicBezTo>
                  <a:lnTo>
                    <a:pt x="106" y="206"/>
                  </a:lnTo>
                  <a:lnTo>
                    <a:pt x="74" y="301"/>
                  </a:lnTo>
                  <a:cubicBezTo>
                    <a:pt x="66" y="316"/>
                    <a:pt x="76" y="326"/>
                    <a:pt x="85" y="326"/>
                  </a:cubicBezTo>
                  <a:cubicBezTo>
                    <a:pt x="89" y="326"/>
                    <a:pt x="92" y="325"/>
                    <a:pt x="95" y="322"/>
                  </a:cubicBezTo>
                  <a:lnTo>
                    <a:pt x="180" y="259"/>
                  </a:lnTo>
                  <a:lnTo>
                    <a:pt x="264" y="322"/>
                  </a:lnTo>
                  <a:cubicBezTo>
                    <a:pt x="275" y="322"/>
                    <a:pt x="285" y="312"/>
                    <a:pt x="285" y="301"/>
                  </a:cubicBezTo>
                  <a:lnTo>
                    <a:pt x="253" y="206"/>
                  </a:lnTo>
                  <a:lnTo>
                    <a:pt x="338" y="143"/>
                  </a:lnTo>
                  <a:cubicBezTo>
                    <a:pt x="348" y="132"/>
                    <a:pt x="348" y="111"/>
                    <a:pt x="338" y="111"/>
                  </a:cubicBezTo>
                  <a:lnTo>
                    <a:pt x="222" y="111"/>
                  </a:lnTo>
                  <a:lnTo>
                    <a:pt x="190" y="16"/>
                  </a:lnTo>
                  <a:cubicBezTo>
                    <a:pt x="190" y="5"/>
                    <a:pt x="185" y="0"/>
                    <a:pt x="18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70"/>
          <p:cNvGrpSpPr/>
          <p:nvPr/>
        </p:nvGrpSpPr>
        <p:grpSpPr>
          <a:xfrm>
            <a:off x="6757706" y="4427861"/>
            <a:ext cx="196673" cy="128342"/>
            <a:chOff x="6757706" y="4427861"/>
            <a:chExt cx="196673" cy="128342"/>
          </a:xfrm>
        </p:grpSpPr>
        <p:sp>
          <p:nvSpPr>
            <p:cNvPr id="1913" name="Google Shape;1913;p70"/>
            <p:cNvSpPr/>
            <p:nvPr/>
          </p:nvSpPr>
          <p:spPr>
            <a:xfrm>
              <a:off x="6757706" y="4427861"/>
              <a:ext cx="196673" cy="128342"/>
            </a:xfrm>
            <a:custGeom>
              <a:avLst/>
              <a:gdLst/>
              <a:ahLst/>
              <a:cxnLst/>
              <a:rect l="l" t="t" r="r" b="b"/>
              <a:pathLst>
                <a:path w="8741" h="5743" extrusionOk="0">
                  <a:moveTo>
                    <a:pt x="655" y="1"/>
                  </a:moveTo>
                  <a:cubicBezTo>
                    <a:pt x="285" y="1"/>
                    <a:pt x="0" y="296"/>
                    <a:pt x="0" y="666"/>
                  </a:cubicBezTo>
                  <a:lnTo>
                    <a:pt x="0" y="5078"/>
                  </a:lnTo>
                  <a:cubicBezTo>
                    <a:pt x="0" y="5447"/>
                    <a:pt x="285" y="5743"/>
                    <a:pt x="655" y="5743"/>
                  </a:cubicBezTo>
                  <a:lnTo>
                    <a:pt x="8086" y="5743"/>
                  </a:lnTo>
                  <a:cubicBezTo>
                    <a:pt x="8445" y="5743"/>
                    <a:pt x="8740" y="5447"/>
                    <a:pt x="8740" y="5078"/>
                  </a:cubicBezTo>
                  <a:lnTo>
                    <a:pt x="8740" y="666"/>
                  </a:lnTo>
                  <a:cubicBezTo>
                    <a:pt x="8740" y="296"/>
                    <a:pt x="8445"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0"/>
            <p:cNvSpPr/>
            <p:nvPr/>
          </p:nvSpPr>
          <p:spPr>
            <a:xfrm>
              <a:off x="6805451" y="4439481"/>
              <a:ext cx="108068" cy="105346"/>
            </a:xfrm>
            <a:custGeom>
              <a:avLst/>
              <a:gdLst/>
              <a:ahLst/>
              <a:cxnLst/>
              <a:rect l="l" t="t" r="r" b="b"/>
              <a:pathLst>
                <a:path w="4803" h="4714" extrusionOk="0">
                  <a:moveTo>
                    <a:pt x="4180" y="378"/>
                  </a:moveTo>
                  <a:lnTo>
                    <a:pt x="4074" y="1233"/>
                  </a:lnTo>
                  <a:lnTo>
                    <a:pt x="4180" y="1243"/>
                  </a:lnTo>
                  <a:lnTo>
                    <a:pt x="4254" y="663"/>
                  </a:lnTo>
                  <a:lnTo>
                    <a:pt x="4655" y="578"/>
                  </a:lnTo>
                  <a:lnTo>
                    <a:pt x="4655" y="578"/>
                  </a:lnTo>
                  <a:cubicBezTo>
                    <a:pt x="4465" y="1085"/>
                    <a:pt x="4201" y="1792"/>
                    <a:pt x="4169" y="1856"/>
                  </a:cubicBezTo>
                  <a:cubicBezTo>
                    <a:pt x="4106" y="1982"/>
                    <a:pt x="3990" y="2077"/>
                    <a:pt x="3863" y="2120"/>
                  </a:cubicBezTo>
                  <a:cubicBezTo>
                    <a:pt x="3818" y="2129"/>
                    <a:pt x="3771" y="2134"/>
                    <a:pt x="3724" y="2134"/>
                  </a:cubicBezTo>
                  <a:cubicBezTo>
                    <a:pt x="3620" y="2134"/>
                    <a:pt x="3515" y="2111"/>
                    <a:pt x="3420" y="2067"/>
                  </a:cubicBezTo>
                  <a:cubicBezTo>
                    <a:pt x="3431" y="2046"/>
                    <a:pt x="3441" y="2014"/>
                    <a:pt x="3452" y="1993"/>
                  </a:cubicBezTo>
                  <a:lnTo>
                    <a:pt x="3547" y="1993"/>
                  </a:lnTo>
                  <a:cubicBezTo>
                    <a:pt x="3558" y="1994"/>
                    <a:pt x="3569" y="1995"/>
                    <a:pt x="3579" y="1995"/>
                  </a:cubicBezTo>
                  <a:cubicBezTo>
                    <a:pt x="3653" y="1995"/>
                    <a:pt x="3725" y="1965"/>
                    <a:pt x="3789" y="1919"/>
                  </a:cubicBezTo>
                  <a:cubicBezTo>
                    <a:pt x="3884" y="1845"/>
                    <a:pt x="3937" y="1729"/>
                    <a:pt x="3937" y="1613"/>
                  </a:cubicBezTo>
                  <a:cubicBezTo>
                    <a:pt x="3958" y="1243"/>
                    <a:pt x="3800" y="695"/>
                    <a:pt x="3747" y="526"/>
                  </a:cubicBezTo>
                  <a:lnTo>
                    <a:pt x="4180" y="378"/>
                  </a:lnTo>
                  <a:close/>
                  <a:moveTo>
                    <a:pt x="760" y="695"/>
                  </a:moveTo>
                  <a:lnTo>
                    <a:pt x="3336" y="1887"/>
                  </a:lnTo>
                  <a:lnTo>
                    <a:pt x="3124" y="2362"/>
                  </a:lnTo>
                  <a:lnTo>
                    <a:pt x="581" y="1391"/>
                  </a:lnTo>
                  <a:cubicBezTo>
                    <a:pt x="602" y="1148"/>
                    <a:pt x="654" y="916"/>
                    <a:pt x="760" y="695"/>
                  </a:cubicBezTo>
                  <a:close/>
                  <a:moveTo>
                    <a:pt x="3367" y="2172"/>
                  </a:moveTo>
                  <a:cubicBezTo>
                    <a:pt x="3431" y="2204"/>
                    <a:pt x="3504" y="2225"/>
                    <a:pt x="3568" y="2236"/>
                  </a:cubicBezTo>
                  <a:cubicBezTo>
                    <a:pt x="3599" y="2310"/>
                    <a:pt x="3652" y="2436"/>
                    <a:pt x="3906" y="2552"/>
                  </a:cubicBezTo>
                  <a:cubicBezTo>
                    <a:pt x="4085" y="2637"/>
                    <a:pt x="4233" y="2700"/>
                    <a:pt x="4254" y="2975"/>
                  </a:cubicBezTo>
                  <a:cubicBezTo>
                    <a:pt x="4222" y="3027"/>
                    <a:pt x="4191" y="3080"/>
                    <a:pt x="4148" y="3133"/>
                  </a:cubicBezTo>
                  <a:cubicBezTo>
                    <a:pt x="4148" y="3091"/>
                    <a:pt x="4138" y="3048"/>
                    <a:pt x="4117" y="3017"/>
                  </a:cubicBezTo>
                  <a:cubicBezTo>
                    <a:pt x="4053" y="2943"/>
                    <a:pt x="3969" y="2901"/>
                    <a:pt x="3874" y="2901"/>
                  </a:cubicBezTo>
                  <a:cubicBezTo>
                    <a:pt x="3821" y="2890"/>
                    <a:pt x="3758" y="2869"/>
                    <a:pt x="3716" y="2837"/>
                  </a:cubicBezTo>
                  <a:cubicBezTo>
                    <a:pt x="3494" y="2668"/>
                    <a:pt x="3388" y="2310"/>
                    <a:pt x="3367" y="2183"/>
                  </a:cubicBezTo>
                  <a:lnTo>
                    <a:pt x="3367" y="2172"/>
                  </a:lnTo>
                  <a:close/>
                  <a:moveTo>
                    <a:pt x="4253" y="3202"/>
                  </a:moveTo>
                  <a:cubicBezTo>
                    <a:pt x="4251" y="3241"/>
                    <a:pt x="4243" y="3287"/>
                    <a:pt x="4243" y="3333"/>
                  </a:cubicBezTo>
                  <a:cubicBezTo>
                    <a:pt x="4201" y="3545"/>
                    <a:pt x="4148" y="3766"/>
                    <a:pt x="4074" y="3967"/>
                  </a:cubicBezTo>
                  <a:cubicBezTo>
                    <a:pt x="3969" y="3998"/>
                    <a:pt x="3874" y="4062"/>
                    <a:pt x="3800" y="4146"/>
                  </a:cubicBezTo>
                  <a:lnTo>
                    <a:pt x="3673" y="3692"/>
                  </a:lnTo>
                  <a:cubicBezTo>
                    <a:pt x="3910" y="3589"/>
                    <a:pt x="4107" y="3416"/>
                    <a:pt x="4253" y="3202"/>
                  </a:cubicBezTo>
                  <a:close/>
                  <a:moveTo>
                    <a:pt x="3684" y="4104"/>
                  </a:moveTo>
                  <a:lnTo>
                    <a:pt x="3737" y="4283"/>
                  </a:lnTo>
                  <a:lnTo>
                    <a:pt x="3737" y="4294"/>
                  </a:lnTo>
                  <a:cubicBezTo>
                    <a:pt x="3716" y="4378"/>
                    <a:pt x="3642" y="4442"/>
                    <a:pt x="3557" y="4452"/>
                  </a:cubicBezTo>
                  <a:cubicBezTo>
                    <a:pt x="3494" y="4452"/>
                    <a:pt x="3462" y="4389"/>
                    <a:pt x="3441" y="4336"/>
                  </a:cubicBezTo>
                  <a:lnTo>
                    <a:pt x="3684" y="4104"/>
                  </a:lnTo>
                  <a:close/>
                  <a:moveTo>
                    <a:pt x="2008" y="1"/>
                  </a:moveTo>
                  <a:cubicBezTo>
                    <a:pt x="1961" y="1"/>
                    <a:pt x="1914" y="3"/>
                    <a:pt x="1868" y="8"/>
                  </a:cubicBezTo>
                  <a:cubicBezTo>
                    <a:pt x="1224" y="72"/>
                    <a:pt x="676" y="230"/>
                    <a:pt x="507" y="874"/>
                  </a:cubicBezTo>
                  <a:cubicBezTo>
                    <a:pt x="327" y="1528"/>
                    <a:pt x="369" y="1697"/>
                    <a:pt x="401" y="1803"/>
                  </a:cubicBezTo>
                  <a:cubicBezTo>
                    <a:pt x="422" y="1908"/>
                    <a:pt x="0" y="2405"/>
                    <a:pt x="74" y="2563"/>
                  </a:cubicBezTo>
                  <a:cubicBezTo>
                    <a:pt x="117" y="2641"/>
                    <a:pt x="245" y="2648"/>
                    <a:pt x="290" y="2648"/>
                  </a:cubicBezTo>
                  <a:cubicBezTo>
                    <a:pt x="300" y="2648"/>
                    <a:pt x="306" y="2647"/>
                    <a:pt x="306" y="2647"/>
                  </a:cubicBezTo>
                  <a:lnTo>
                    <a:pt x="317" y="2658"/>
                  </a:lnTo>
                  <a:cubicBezTo>
                    <a:pt x="306" y="2711"/>
                    <a:pt x="285" y="2763"/>
                    <a:pt x="253" y="2806"/>
                  </a:cubicBezTo>
                  <a:cubicBezTo>
                    <a:pt x="190" y="2880"/>
                    <a:pt x="222" y="2975"/>
                    <a:pt x="306" y="3017"/>
                  </a:cubicBezTo>
                  <a:cubicBezTo>
                    <a:pt x="306" y="3017"/>
                    <a:pt x="243" y="3154"/>
                    <a:pt x="338" y="3217"/>
                  </a:cubicBezTo>
                  <a:cubicBezTo>
                    <a:pt x="369" y="3238"/>
                    <a:pt x="422" y="3249"/>
                    <a:pt x="464" y="3249"/>
                  </a:cubicBezTo>
                  <a:cubicBezTo>
                    <a:pt x="486" y="3344"/>
                    <a:pt x="486" y="3439"/>
                    <a:pt x="475" y="3534"/>
                  </a:cubicBezTo>
                  <a:cubicBezTo>
                    <a:pt x="450" y="3617"/>
                    <a:pt x="471" y="3831"/>
                    <a:pt x="856" y="3831"/>
                  </a:cubicBezTo>
                  <a:cubicBezTo>
                    <a:pt x="961" y="3831"/>
                    <a:pt x="1092" y="3815"/>
                    <a:pt x="1256" y="3777"/>
                  </a:cubicBezTo>
                  <a:cubicBezTo>
                    <a:pt x="1256" y="3777"/>
                    <a:pt x="1256" y="3977"/>
                    <a:pt x="1573" y="4136"/>
                  </a:cubicBezTo>
                  <a:cubicBezTo>
                    <a:pt x="1889" y="4294"/>
                    <a:pt x="1816" y="4663"/>
                    <a:pt x="1816" y="4663"/>
                  </a:cubicBezTo>
                  <a:cubicBezTo>
                    <a:pt x="1816" y="4663"/>
                    <a:pt x="1905" y="4714"/>
                    <a:pt x="2047" y="4714"/>
                  </a:cubicBezTo>
                  <a:cubicBezTo>
                    <a:pt x="2216" y="4714"/>
                    <a:pt x="2460" y="4642"/>
                    <a:pt x="2713" y="4326"/>
                  </a:cubicBezTo>
                  <a:cubicBezTo>
                    <a:pt x="3177" y="3745"/>
                    <a:pt x="3219" y="3671"/>
                    <a:pt x="3547" y="3534"/>
                  </a:cubicBezTo>
                  <a:cubicBezTo>
                    <a:pt x="3547" y="3534"/>
                    <a:pt x="3019" y="2996"/>
                    <a:pt x="3219" y="2531"/>
                  </a:cubicBezTo>
                  <a:cubicBezTo>
                    <a:pt x="3241" y="2468"/>
                    <a:pt x="3272" y="2405"/>
                    <a:pt x="3293" y="2341"/>
                  </a:cubicBezTo>
                  <a:cubicBezTo>
                    <a:pt x="3357" y="2563"/>
                    <a:pt x="3483" y="2763"/>
                    <a:pt x="3652" y="2922"/>
                  </a:cubicBezTo>
                  <a:cubicBezTo>
                    <a:pt x="3716" y="2964"/>
                    <a:pt x="3779" y="2985"/>
                    <a:pt x="3853" y="2996"/>
                  </a:cubicBezTo>
                  <a:cubicBezTo>
                    <a:pt x="3937" y="3017"/>
                    <a:pt x="4001" y="3027"/>
                    <a:pt x="4032" y="3070"/>
                  </a:cubicBezTo>
                  <a:cubicBezTo>
                    <a:pt x="4053" y="3143"/>
                    <a:pt x="4064" y="3217"/>
                    <a:pt x="4043" y="3291"/>
                  </a:cubicBezTo>
                  <a:cubicBezTo>
                    <a:pt x="3916" y="3428"/>
                    <a:pt x="3758" y="3545"/>
                    <a:pt x="3589" y="3608"/>
                  </a:cubicBezTo>
                  <a:lnTo>
                    <a:pt x="3536" y="3618"/>
                  </a:lnTo>
                  <a:lnTo>
                    <a:pt x="3642" y="3988"/>
                  </a:lnTo>
                  <a:lnTo>
                    <a:pt x="3314" y="4294"/>
                  </a:lnTo>
                  <a:lnTo>
                    <a:pt x="3314" y="4326"/>
                  </a:lnTo>
                  <a:cubicBezTo>
                    <a:pt x="3357" y="4526"/>
                    <a:pt x="3483" y="4558"/>
                    <a:pt x="3536" y="4558"/>
                  </a:cubicBezTo>
                  <a:lnTo>
                    <a:pt x="3547" y="4558"/>
                  </a:lnTo>
                  <a:cubicBezTo>
                    <a:pt x="3673" y="4547"/>
                    <a:pt x="3789" y="4452"/>
                    <a:pt x="3821" y="4326"/>
                  </a:cubicBezTo>
                  <a:cubicBezTo>
                    <a:pt x="3863" y="4188"/>
                    <a:pt x="3979" y="4083"/>
                    <a:pt x="4117" y="4062"/>
                  </a:cubicBezTo>
                  <a:lnTo>
                    <a:pt x="4148" y="4062"/>
                  </a:lnTo>
                  <a:lnTo>
                    <a:pt x="4159" y="4030"/>
                  </a:lnTo>
                  <a:cubicBezTo>
                    <a:pt x="4233" y="3808"/>
                    <a:pt x="4296" y="3576"/>
                    <a:pt x="4338" y="3344"/>
                  </a:cubicBezTo>
                  <a:cubicBezTo>
                    <a:pt x="4359" y="3238"/>
                    <a:pt x="4370" y="3122"/>
                    <a:pt x="4359" y="3006"/>
                  </a:cubicBezTo>
                  <a:lnTo>
                    <a:pt x="4359" y="2996"/>
                  </a:lnTo>
                  <a:cubicBezTo>
                    <a:pt x="4338" y="2637"/>
                    <a:pt x="4148" y="2542"/>
                    <a:pt x="3948" y="2457"/>
                  </a:cubicBezTo>
                  <a:cubicBezTo>
                    <a:pt x="3842" y="2415"/>
                    <a:pt x="3747" y="2341"/>
                    <a:pt x="3684" y="2246"/>
                  </a:cubicBezTo>
                  <a:lnTo>
                    <a:pt x="3705" y="2246"/>
                  </a:lnTo>
                  <a:cubicBezTo>
                    <a:pt x="3758" y="2246"/>
                    <a:pt x="3811" y="2236"/>
                    <a:pt x="3874" y="2225"/>
                  </a:cubicBezTo>
                  <a:cubicBezTo>
                    <a:pt x="4032" y="2172"/>
                    <a:pt x="4169" y="2056"/>
                    <a:pt x="4243" y="1908"/>
                  </a:cubicBezTo>
                  <a:cubicBezTo>
                    <a:pt x="4296" y="1803"/>
                    <a:pt x="4718" y="652"/>
                    <a:pt x="4771" y="515"/>
                  </a:cubicBezTo>
                  <a:lnTo>
                    <a:pt x="4803" y="431"/>
                  </a:lnTo>
                  <a:lnTo>
                    <a:pt x="4264" y="547"/>
                  </a:lnTo>
                  <a:lnTo>
                    <a:pt x="4307" y="220"/>
                  </a:lnTo>
                  <a:lnTo>
                    <a:pt x="4307" y="220"/>
                  </a:lnTo>
                  <a:lnTo>
                    <a:pt x="3599" y="462"/>
                  </a:lnTo>
                  <a:lnTo>
                    <a:pt x="3621" y="515"/>
                  </a:lnTo>
                  <a:cubicBezTo>
                    <a:pt x="3621" y="515"/>
                    <a:pt x="3842" y="1191"/>
                    <a:pt x="3821" y="1602"/>
                  </a:cubicBezTo>
                  <a:cubicBezTo>
                    <a:pt x="3821" y="1687"/>
                    <a:pt x="3789" y="1782"/>
                    <a:pt x="3716" y="1835"/>
                  </a:cubicBezTo>
                  <a:cubicBezTo>
                    <a:pt x="3663" y="1870"/>
                    <a:pt x="3596" y="1890"/>
                    <a:pt x="3527" y="1890"/>
                  </a:cubicBezTo>
                  <a:cubicBezTo>
                    <a:pt x="3512" y="1890"/>
                    <a:pt x="3498" y="1889"/>
                    <a:pt x="3483" y="1887"/>
                  </a:cubicBezTo>
                  <a:cubicBezTo>
                    <a:pt x="3599" y="1560"/>
                    <a:pt x="3684" y="1212"/>
                    <a:pt x="3568" y="906"/>
                  </a:cubicBezTo>
                  <a:cubicBezTo>
                    <a:pt x="3391" y="435"/>
                    <a:pt x="2632" y="1"/>
                    <a:pt x="2008"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70"/>
          <p:cNvGrpSpPr/>
          <p:nvPr/>
        </p:nvGrpSpPr>
        <p:grpSpPr>
          <a:xfrm>
            <a:off x="6342311" y="4427861"/>
            <a:ext cx="196920" cy="128342"/>
            <a:chOff x="6342311" y="4427861"/>
            <a:chExt cx="196920" cy="128342"/>
          </a:xfrm>
        </p:grpSpPr>
        <p:sp>
          <p:nvSpPr>
            <p:cNvPr id="1916" name="Google Shape;1916;p70"/>
            <p:cNvSpPr/>
            <p:nvPr/>
          </p:nvSpPr>
          <p:spPr>
            <a:xfrm>
              <a:off x="6342311" y="4427861"/>
              <a:ext cx="196920" cy="128342"/>
            </a:xfrm>
            <a:custGeom>
              <a:avLst/>
              <a:gdLst/>
              <a:ahLst/>
              <a:cxnLst/>
              <a:rect l="l" t="t" r="r" b="b"/>
              <a:pathLst>
                <a:path w="8752" h="5743" extrusionOk="0">
                  <a:moveTo>
                    <a:pt x="655" y="1"/>
                  </a:moveTo>
                  <a:cubicBezTo>
                    <a:pt x="296" y="1"/>
                    <a:pt x="1" y="296"/>
                    <a:pt x="1" y="666"/>
                  </a:cubicBezTo>
                  <a:lnTo>
                    <a:pt x="1" y="5078"/>
                  </a:lnTo>
                  <a:cubicBezTo>
                    <a:pt x="1" y="5447"/>
                    <a:pt x="296" y="5743"/>
                    <a:pt x="655" y="5743"/>
                  </a:cubicBezTo>
                  <a:lnTo>
                    <a:pt x="8086" y="5743"/>
                  </a:lnTo>
                  <a:cubicBezTo>
                    <a:pt x="8456" y="5743"/>
                    <a:pt x="8751" y="5447"/>
                    <a:pt x="8751" y="5078"/>
                  </a:cubicBezTo>
                  <a:lnTo>
                    <a:pt x="8751" y="666"/>
                  </a:lnTo>
                  <a:cubicBezTo>
                    <a:pt x="8751" y="296"/>
                    <a:pt x="8456" y="1"/>
                    <a:pt x="8086"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0"/>
            <p:cNvSpPr/>
            <p:nvPr/>
          </p:nvSpPr>
          <p:spPr>
            <a:xfrm>
              <a:off x="6467951" y="4471975"/>
              <a:ext cx="23535" cy="84228"/>
            </a:xfrm>
            <a:custGeom>
              <a:avLst/>
              <a:gdLst/>
              <a:ahLst/>
              <a:cxnLst/>
              <a:rect l="l" t="t" r="r" b="b"/>
              <a:pathLst>
                <a:path w="1046" h="3769" extrusionOk="0">
                  <a:moveTo>
                    <a:pt x="1" y="1"/>
                  </a:moveTo>
                  <a:lnTo>
                    <a:pt x="1" y="3769"/>
                  </a:lnTo>
                  <a:lnTo>
                    <a:pt x="1046" y="3769"/>
                  </a:lnTo>
                  <a:lnTo>
                    <a:pt x="1046"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0"/>
            <p:cNvSpPr/>
            <p:nvPr/>
          </p:nvSpPr>
          <p:spPr>
            <a:xfrm>
              <a:off x="6491464" y="4471975"/>
              <a:ext cx="23782" cy="84228"/>
            </a:xfrm>
            <a:custGeom>
              <a:avLst/>
              <a:gdLst/>
              <a:ahLst/>
              <a:cxnLst/>
              <a:rect l="l" t="t" r="r" b="b"/>
              <a:pathLst>
                <a:path w="1057" h="3769" extrusionOk="0">
                  <a:moveTo>
                    <a:pt x="1" y="1"/>
                  </a:moveTo>
                  <a:lnTo>
                    <a:pt x="1" y="3769"/>
                  </a:lnTo>
                  <a:lnTo>
                    <a:pt x="1056" y="3769"/>
                  </a:lnTo>
                  <a:lnTo>
                    <a:pt x="1056"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0"/>
            <p:cNvSpPr/>
            <p:nvPr/>
          </p:nvSpPr>
          <p:spPr>
            <a:xfrm>
              <a:off x="6515224" y="4471975"/>
              <a:ext cx="23760" cy="84228"/>
            </a:xfrm>
            <a:custGeom>
              <a:avLst/>
              <a:gdLst/>
              <a:ahLst/>
              <a:cxnLst/>
              <a:rect l="l" t="t" r="r" b="b"/>
              <a:pathLst>
                <a:path w="1056" h="3769" extrusionOk="0">
                  <a:moveTo>
                    <a:pt x="0" y="1"/>
                  </a:moveTo>
                  <a:lnTo>
                    <a:pt x="0" y="3769"/>
                  </a:lnTo>
                  <a:lnTo>
                    <a:pt x="401" y="3769"/>
                  </a:lnTo>
                  <a:cubicBezTo>
                    <a:pt x="760" y="3769"/>
                    <a:pt x="1056" y="3473"/>
                    <a:pt x="1056" y="3104"/>
                  </a:cubicBezTo>
                  <a:lnTo>
                    <a:pt x="1056" y="1"/>
                  </a:lnTo>
                  <a:close/>
                </a:path>
              </a:pathLst>
            </a:custGeom>
            <a:solidFill>
              <a:srgbClr val="FF9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0"/>
            <p:cNvSpPr/>
            <p:nvPr/>
          </p:nvSpPr>
          <p:spPr>
            <a:xfrm>
              <a:off x="6471281" y="4439325"/>
              <a:ext cx="62010" cy="24649"/>
            </a:xfrm>
            <a:custGeom>
              <a:avLst/>
              <a:gdLst/>
              <a:ahLst/>
              <a:cxnLst/>
              <a:rect l="l" t="t" r="r" b="b"/>
              <a:pathLst>
                <a:path w="2756" h="1103" extrusionOk="0">
                  <a:moveTo>
                    <a:pt x="158" y="0"/>
                  </a:moveTo>
                  <a:cubicBezTo>
                    <a:pt x="152" y="0"/>
                    <a:pt x="145" y="1"/>
                    <a:pt x="138" y="5"/>
                  </a:cubicBezTo>
                  <a:cubicBezTo>
                    <a:pt x="127" y="15"/>
                    <a:pt x="127" y="37"/>
                    <a:pt x="138" y="47"/>
                  </a:cubicBezTo>
                  <a:lnTo>
                    <a:pt x="138" y="58"/>
                  </a:lnTo>
                  <a:cubicBezTo>
                    <a:pt x="148" y="89"/>
                    <a:pt x="169" y="110"/>
                    <a:pt x="190" y="132"/>
                  </a:cubicBezTo>
                  <a:cubicBezTo>
                    <a:pt x="169" y="121"/>
                    <a:pt x="148" y="110"/>
                    <a:pt x="127" y="100"/>
                  </a:cubicBezTo>
                  <a:cubicBezTo>
                    <a:pt x="69" y="50"/>
                    <a:pt x="50" y="33"/>
                    <a:pt x="34" y="33"/>
                  </a:cubicBezTo>
                  <a:cubicBezTo>
                    <a:pt x="30" y="33"/>
                    <a:pt x="26" y="34"/>
                    <a:pt x="21" y="37"/>
                  </a:cubicBezTo>
                  <a:cubicBezTo>
                    <a:pt x="11" y="47"/>
                    <a:pt x="11" y="58"/>
                    <a:pt x="21" y="79"/>
                  </a:cubicBezTo>
                  <a:cubicBezTo>
                    <a:pt x="32" y="100"/>
                    <a:pt x="32" y="121"/>
                    <a:pt x="53" y="132"/>
                  </a:cubicBezTo>
                  <a:cubicBezTo>
                    <a:pt x="43" y="126"/>
                    <a:pt x="35" y="124"/>
                    <a:pt x="28" y="124"/>
                  </a:cubicBezTo>
                  <a:cubicBezTo>
                    <a:pt x="21" y="124"/>
                    <a:pt x="16" y="126"/>
                    <a:pt x="11" y="132"/>
                  </a:cubicBezTo>
                  <a:cubicBezTo>
                    <a:pt x="11" y="142"/>
                    <a:pt x="0" y="142"/>
                    <a:pt x="11" y="163"/>
                  </a:cubicBezTo>
                  <a:cubicBezTo>
                    <a:pt x="74" y="279"/>
                    <a:pt x="190" y="353"/>
                    <a:pt x="317" y="374"/>
                  </a:cubicBezTo>
                  <a:lnTo>
                    <a:pt x="264" y="374"/>
                  </a:lnTo>
                  <a:cubicBezTo>
                    <a:pt x="243" y="374"/>
                    <a:pt x="233" y="395"/>
                    <a:pt x="254" y="406"/>
                  </a:cubicBezTo>
                  <a:cubicBezTo>
                    <a:pt x="297" y="423"/>
                    <a:pt x="354" y="440"/>
                    <a:pt x="408" y="440"/>
                  </a:cubicBezTo>
                  <a:cubicBezTo>
                    <a:pt x="420" y="440"/>
                    <a:pt x="432" y="440"/>
                    <a:pt x="444" y="438"/>
                  </a:cubicBezTo>
                  <a:lnTo>
                    <a:pt x="444" y="438"/>
                  </a:lnTo>
                  <a:cubicBezTo>
                    <a:pt x="423" y="448"/>
                    <a:pt x="401" y="448"/>
                    <a:pt x="380" y="448"/>
                  </a:cubicBezTo>
                  <a:cubicBezTo>
                    <a:pt x="370" y="448"/>
                    <a:pt x="370" y="448"/>
                    <a:pt x="370" y="459"/>
                  </a:cubicBezTo>
                  <a:cubicBezTo>
                    <a:pt x="370" y="469"/>
                    <a:pt x="370" y="469"/>
                    <a:pt x="370" y="480"/>
                  </a:cubicBezTo>
                  <a:cubicBezTo>
                    <a:pt x="417" y="504"/>
                    <a:pt x="465" y="516"/>
                    <a:pt x="512" y="516"/>
                  </a:cubicBezTo>
                  <a:cubicBezTo>
                    <a:pt x="528" y="516"/>
                    <a:pt x="544" y="514"/>
                    <a:pt x="560" y="512"/>
                  </a:cubicBezTo>
                  <a:lnTo>
                    <a:pt x="560" y="512"/>
                  </a:lnTo>
                  <a:lnTo>
                    <a:pt x="549" y="522"/>
                  </a:lnTo>
                  <a:cubicBezTo>
                    <a:pt x="539" y="522"/>
                    <a:pt x="539" y="533"/>
                    <a:pt x="539" y="533"/>
                  </a:cubicBezTo>
                  <a:cubicBezTo>
                    <a:pt x="539" y="543"/>
                    <a:pt x="549" y="554"/>
                    <a:pt x="549" y="554"/>
                  </a:cubicBezTo>
                  <a:cubicBezTo>
                    <a:pt x="602" y="564"/>
                    <a:pt x="644" y="564"/>
                    <a:pt x="697" y="564"/>
                  </a:cubicBezTo>
                  <a:lnTo>
                    <a:pt x="686" y="575"/>
                  </a:lnTo>
                  <a:cubicBezTo>
                    <a:pt x="676" y="575"/>
                    <a:pt x="676" y="585"/>
                    <a:pt x="686" y="585"/>
                  </a:cubicBezTo>
                  <a:cubicBezTo>
                    <a:pt x="686" y="596"/>
                    <a:pt x="686" y="596"/>
                    <a:pt x="697" y="596"/>
                  </a:cubicBezTo>
                  <a:lnTo>
                    <a:pt x="760" y="596"/>
                  </a:lnTo>
                  <a:cubicBezTo>
                    <a:pt x="760" y="607"/>
                    <a:pt x="760" y="607"/>
                    <a:pt x="760" y="607"/>
                  </a:cubicBezTo>
                  <a:cubicBezTo>
                    <a:pt x="771" y="638"/>
                    <a:pt x="803" y="638"/>
                    <a:pt x="813" y="638"/>
                  </a:cubicBezTo>
                  <a:lnTo>
                    <a:pt x="855" y="638"/>
                  </a:lnTo>
                  <a:cubicBezTo>
                    <a:pt x="874" y="651"/>
                    <a:pt x="896" y="656"/>
                    <a:pt x="918" y="656"/>
                  </a:cubicBezTo>
                  <a:cubicBezTo>
                    <a:pt x="933" y="656"/>
                    <a:pt x="948" y="653"/>
                    <a:pt x="961" y="649"/>
                  </a:cubicBezTo>
                  <a:lnTo>
                    <a:pt x="961" y="659"/>
                  </a:lnTo>
                  <a:cubicBezTo>
                    <a:pt x="961" y="670"/>
                    <a:pt x="961" y="680"/>
                    <a:pt x="961" y="680"/>
                  </a:cubicBezTo>
                  <a:cubicBezTo>
                    <a:pt x="961" y="680"/>
                    <a:pt x="968" y="687"/>
                    <a:pt x="995" y="687"/>
                  </a:cubicBezTo>
                  <a:cubicBezTo>
                    <a:pt x="1015" y="687"/>
                    <a:pt x="1045" y="684"/>
                    <a:pt x="1090" y="672"/>
                  </a:cubicBezTo>
                  <a:lnTo>
                    <a:pt x="1090" y="672"/>
                  </a:lnTo>
                  <a:cubicBezTo>
                    <a:pt x="1084" y="676"/>
                    <a:pt x="1080" y="686"/>
                    <a:pt x="1088" y="702"/>
                  </a:cubicBezTo>
                  <a:cubicBezTo>
                    <a:pt x="1088" y="723"/>
                    <a:pt x="1140" y="733"/>
                    <a:pt x="1235" y="744"/>
                  </a:cubicBezTo>
                  <a:cubicBezTo>
                    <a:pt x="1235" y="775"/>
                    <a:pt x="1235" y="818"/>
                    <a:pt x="1225" y="849"/>
                  </a:cubicBezTo>
                  <a:cubicBezTo>
                    <a:pt x="1225" y="860"/>
                    <a:pt x="1225" y="860"/>
                    <a:pt x="1225" y="870"/>
                  </a:cubicBezTo>
                  <a:lnTo>
                    <a:pt x="1246" y="870"/>
                  </a:lnTo>
                  <a:lnTo>
                    <a:pt x="1256" y="860"/>
                  </a:lnTo>
                  <a:lnTo>
                    <a:pt x="1256" y="870"/>
                  </a:lnTo>
                  <a:cubicBezTo>
                    <a:pt x="1256" y="881"/>
                    <a:pt x="1267" y="892"/>
                    <a:pt x="1267" y="892"/>
                  </a:cubicBezTo>
                  <a:lnTo>
                    <a:pt x="1278" y="892"/>
                  </a:lnTo>
                  <a:cubicBezTo>
                    <a:pt x="1278" y="902"/>
                    <a:pt x="1267" y="923"/>
                    <a:pt x="1256" y="923"/>
                  </a:cubicBezTo>
                  <a:lnTo>
                    <a:pt x="1225" y="923"/>
                  </a:lnTo>
                  <a:cubicBezTo>
                    <a:pt x="1183" y="923"/>
                    <a:pt x="1140" y="934"/>
                    <a:pt x="1130" y="1029"/>
                  </a:cubicBezTo>
                  <a:cubicBezTo>
                    <a:pt x="1130" y="1039"/>
                    <a:pt x="1140" y="1039"/>
                    <a:pt x="1140" y="1039"/>
                  </a:cubicBezTo>
                  <a:cubicBezTo>
                    <a:pt x="1146" y="1045"/>
                    <a:pt x="1148" y="1047"/>
                    <a:pt x="1151" y="1047"/>
                  </a:cubicBezTo>
                  <a:cubicBezTo>
                    <a:pt x="1154" y="1047"/>
                    <a:pt x="1156" y="1045"/>
                    <a:pt x="1161" y="1039"/>
                  </a:cubicBezTo>
                  <a:lnTo>
                    <a:pt x="1183" y="1029"/>
                  </a:lnTo>
                  <a:lnTo>
                    <a:pt x="1225" y="1029"/>
                  </a:lnTo>
                  <a:cubicBezTo>
                    <a:pt x="1214" y="1050"/>
                    <a:pt x="1225" y="1071"/>
                    <a:pt x="1235" y="1092"/>
                  </a:cubicBezTo>
                  <a:cubicBezTo>
                    <a:pt x="1241" y="1097"/>
                    <a:pt x="1246" y="1100"/>
                    <a:pt x="1250" y="1100"/>
                  </a:cubicBezTo>
                  <a:cubicBezTo>
                    <a:pt x="1254" y="1100"/>
                    <a:pt x="1256" y="1097"/>
                    <a:pt x="1256" y="1092"/>
                  </a:cubicBezTo>
                  <a:cubicBezTo>
                    <a:pt x="1267" y="1092"/>
                    <a:pt x="1267" y="1082"/>
                    <a:pt x="1267" y="1082"/>
                  </a:cubicBezTo>
                  <a:lnTo>
                    <a:pt x="1267" y="1071"/>
                  </a:lnTo>
                  <a:cubicBezTo>
                    <a:pt x="1278" y="1060"/>
                    <a:pt x="1299" y="1060"/>
                    <a:pt x="1309" y="1050"/>
                  </a:cubicBezTo>
                  <a:cubicBezTo>
                    <a:pt x="1320" y="1071"/>
                    <a:pt x="1330" y="1092"/>
                    <a:pt x="1351" y="1103"/>
                  </a:cubicBezTo>
                  <a:lnTo>
                    <a:pt x="1373" y="1103"/>
                  </a:lnTo>
                  <a:cubicBezTo>
                    <a:pt x="1373" y="1092"/>
                    <a:pt x="1373" y="1092"/>
                    <a:pt x="1373" y="1082"/>
                  </a:cubicBezTo>
                  <a:lnTo>
                    <a:pt x="1362" y="1060"/>
                  </a:lnTo>
                  <a:cubicBezTo>
                    <a:pt x="1373" y="1050"/>
                    <a:pt x="1373" y="1050"/>
                    <a:pt x="1383" y="1039"/>
                  </a:cubicBezTo>
                  <a:lnTo>
                    <a:pt x="1394" y="1039"/>
                  </a:lnTo>
                  <a:cubicBezTo>
                    <a:pt x="1404" y="1039"/>
                    <a:pt x="1404" y="1039"/>
                    <a:pt x="1415" y="1029"/>
                  </a:cubicBezTo>
                  <a:lnTo>
                    <a:pt x="1415" y="1018"/>
                  </a:lnTo>
                  <a:lnTo>
                    <a:pt x="1425" y="1018"/>
                  </a:lnTo>
                  <a:cubicBezTo>
                    <a:pt x="1425" y="1039"/>
                    <a:pt x="1436" y="1060"/>
                    <a:pt x="1457" y="1082"/>
                  </a:cubicBezTo>
                  <a:lnTo>
                    <a:pt x="1468" y="1082"/>
                  </a:lnTo>
                  <a:cubicBezTo>
                    <a:pt x="1478" y="1082"/>
                    <a:pt x="1478" y="1082"/>
                    <a:pt x="1478" y="1071"/>
                  </a:cubicBezTo>
                  <a:lnTo>
                    <a:pt x="1489" y="1039"/>
                  </a:lnTo>
                  <a:cubicBezTo>
                    <a:pt x="1510" y="1029"/>
                    <a:pt x="1520" y="1008"/>
                    <a:pt x="1520" y="987"/>
                  </a:cubicBezTo>
                  <a:cubicBezTo>
                    <a:pt x="1531" y="997"/>
                    <a:pt x="1552" y="1018"/>
                    <a:pt x="1563" y="1029"/>
                  </a:cubicBezTo>
                  <a:cubicBezTo>
                    <a:pt x="1563" y="1039"/>
                    <a:pt x="1573" y="1039"/>
                    <a:pt x="1573" y="1039"/>
                  </a:cubicBezTo>
                  <a:cubicBezTo>
                    <a:pt x="1584" y="1039"/>
                    <a:pt x="1584" y="1039"/>
                    <a:pt x="1584" y="1029"/>
                  </a:cubicBezTo>
                  <a:lnTo>
                    <a:pt x="1605" y="997"/>
                  </a:lnTo>
                  <a:cubicBezTo>
                    <a:pt x="1626" y="965"/>
                    <a:pt x="1605" y="923"/>
                    <a:pt x="1573" y="913"/>
                  </a:cubicBezTo>
                  <a:lnTo>
                    <a:pt x="1563" y="902"/>
                  </a:lnTo>
                  <a:cubicBezTo>
                    <a:pt x="1563" y="892"/>
                    <a:pt x="1563" y="892"/>
                    <a:pt x="1563" y="881"/>
                  </a:cubicBezTo>
                  <a:cubicBezTo>
                    <a:pt x="1584" y="892"/>
                    <a:pt x="1594" y="902"/>
                    <a:pt x="1615" y="902"/>
                  </a:cubicBezTo>
                  <a:lnTo>
                    <a:pt x="1626" y="902"/>
                  </a:lnTo>
                  <a:cubicBezTo>
                    <a:pt x="1636" y="902"/>
                    <a:pt x="1636" y="892"/>
                    <a:pt x="1626" y="881"/>
                  </a:cubicBezTo>
                  <a:cubicBezTo>
                    <a:pt x="1605" y="849"/>
                    <a:pt x="1594" y="818"/>
                    <a:pt x="1584" y="786"/>
                  </a:cubicBezTo>
                  <a:lnTo>
                    <a:pt x="1584" y="786"/>
                  </a:lnTo>
                  <a:cubicBezTo>
                    <a:pt x="1605" y="807"/>
                    <a:pt x="1647" y="818"/>
                    <a:pt x="1679" y="828"/>
                  </a:cubicBezTo>
                  <a:cubicBezTo>
                    <a:pt x="1689" y="828"/>
                    <a:pt x="1700" y="818"/>
                    <a:pt x="1700" y="807"/>
                  </a:cubicBezTo>
                  <a:cubicBezTo>
                    <a:pt x="1700" y="807"/>
                    <a:pt x="1700" y="797"/>
                    <a:pt x="1700" y="797"/>
                  </a:cubicBezTo>
                  <a:cubicBezTo>
                    <a:pt x="1721" y="807"/>
                    <a:pt x="1753" y="818"/>
                    <a:pt x="1784" y="818"/>
                  </a:cubicBezTo>
                  <a:cubicBezTo>
                    <a:pt x="1784" y="818"/>
                    <a:pt x="1805" y="807"/>
                    <a:pt x="1816" y="797"/>
                  </a:cubicBezTo>
                  <a:cubicBezTo>
                    <a:pt x="1816" y="786"/>
                    <a:pt x="1816" y="786"/>
                    <a:pt x="1816" y="775"/>
                  </a:cubicBezTo>
                  <a:cubicBezTo>
                    <a:pt x="1826" y="781"/>
                    <a:pt x="1840" y="783"/>
                    <a:pt x="1854" y="783"/>
                  </a:cubicBezTo>
                  <a:cubicBezTo>
                    <a:pt x="1869" y="783"/>
                    <a:pt x="1885" y="781"/>
                    <a:pt x="1900" y="775"/>
                  </a:cubicBezTo>
                  <a:cubicBezTo>
                    <a:pt x="1921" y="775"/>
                    <a:pt x="1932" y="765"/>
                    <a:pt x="1932" y="754"/>
                  </a:cubicBezTo>
                  <a:cubicBezTo>
                    <a:pt x="1932" y="744"/>
                    <a:pt x="1932" y="733"/>
                    <a:pt x="1911" y="712"/>
                  </a:cubicBezTo>
                  <a:cubicBezTo>
                    <a:pt x="1953" y="712"/>
                    <a:pt x="1985" y="702"/>
                    <a:pt x="1995" y="680"/>
                  </a:cubicBezTo>
                  <a:cubicBezTo>
                    <a:pt x="2080" y="670"/>
                    <a:pt x="2164" y="628"/>
                    <a:pt x="2228" y="575"/>
                  </a:cubicBezTo>
                  <a:cubicBezTo>
                    <a:pt x="2312" y="564"/>
                    <a:pt x="2396" y="554"/>
                    <a:pt x="2470" y="512"/>
                  </a:cubicBezTo>
                  <a:cubicBezTo>
                    <a:pt x="2608" y="459"/>
                    <a:pt x="2681" y="374"/>
                    <a:pt x="2671" y="343"/>
                  </a:cubicBezTo>
                  <a:cubicBezTo>
                    <a:pt x="2663" y="335"/>
                    <a:pt x="2656" y="328"/>
                    <a:pt x="2649" y="328"/>
                  </a:cubicBezTo>
                  <a:cubicBezTo>
                    <a:pt x="2645" y="328"/>
                    <a:pt x="2642" y="329"/>
                    <a:pt x="2639" y="332"/>
                  </a:cubicBezTo>
                  <a:lnTo>
                    <a:pt x="2618" y="343"/>
                  </a:lnTo>
                  <a:cubicBezTo>
                    <a:pt x="2671" y="300"/>
                    <a:pt x="2703" y="258"/>
                    <a:pt x="2734" y="205"/>
                  </a:cubicBezTo>
                  <a:lnTo>
                    <a:pt x="2755" y="195"/>
                  </a:lnTo>
                  <a:cubicBezTo>
                    <a:pt x="2755" y="184"/>
                    <a:pt x="2755" y="184"/>
                    <a:pt x="2755" y="174"/>
                  </a:cubicBezTo>
                  <a:lnTo>
                    <a:pt x="2734" y="174"/>
                  </a:lnTo>
                  <a:cubicBezTo>
                    <a:pt x="2703" y="195"/>
                    <a:pt x="2671" y="216"/>
                    <a:pt x="2639" y="227"/>
                  </a:cubicBezTo>
                  <a:cubicBezTo>
                    <a:pt x="2692" y="195"/>
                    <a:pt x="2734" y="142"/>
                    <a:pt x="2755" y="79"/>
                  </a:cubicBezTo>
                  <a:cubicBezTo>
                    <a:pt x="2755" y="68"/>
                    <a:pt x="2755" y="58"/>
                    <a:pt x="2745" y="58"/>
                  </a:cubicBezTo>
                  <a:lnTo>
                    <a:pt x="2724" y="58"/>
                  </a:lnTo>
                  <a:cubicBezTo>
                    <a:pt x="2629" y="121"/>
                    <a:pt x="2534" y="174"/>
                    <a:pt x="2428" y="216"/>
                  </a:cubicBezTo>
                  <a:cubicBezTo>
                    <a:pt x="2491" y="174"/>
                    <a:pt x="2555" y="121"/>
                    <a:pt x="2597" y="58"/>
                  </a:cubicBezTo>
                  <a:cubicBezTo>
                    <a:pt x="2608" y="47"/>
                    <a:pt x="2608" y="47"/>
                    <a:pt x="2597" y="37"/>
                  </a:cubicBezTo>
                  <a:lnTo>
                    <a:pt x="2576" y="37"/>
                  </a:lnTo>
                  <a:cubicBezTo>
                    <a:pt x="2481" y="100"/>
                    <a:pt x="2365" y="142"/>
                    <a:pt x="2249" y="174"/>
                  </a:cubicBezTo>
                  <a:cubicBezTo>
                    <a:pt x="2270" y="153"/>
                    <a:pt x="2280" y="132"/>
                    <a:pt x="2270" y="110"/>
                  </a:cubicBezTo>
                  <a:cubicBezTo>
                    <a:pt x="2265" y="105"/>
                    <a:pt x="2259" y="103"/>
                    <a:pt x="2251" y="103"/>
                  </a:cubicBezTo>
                  <a:cubicBezTo>
                    <a:pt x="2243" y="103"/>
                    <a:pt x="2233" y="105"/>
                    <a:pt x="2217" y="110"/>
                  </a:cubicBezTo>
                  <a:cubicBezTo>
                    <a:pt x="2175" y="142"/>
                    <a:pt x="1826" y="227"/>
                    <a:pt x="1689" y="269"/>
                  </a:cubicBezTo>
                  <a:cubicBezTo>
                    <a:pt x="1656" y="261"/>
                    <a:pt x="1622" y="258"/>
                    <a:pt x="1588" y="258"/>
                  </a:cubicBezTo>
                  <a:cubicBezTo>
                    <a:pt x="1527" y="258"/>
                    <a:pt x="1466" y="269"/>
                    <a:pt x="1404" y="290"/>
                  </a:cubicBezTo>
                  <a:cubicBezTo>
                    <a:pt x="1404" y="279"/>
                    <a:pt x="1394" y="269"/>
                    <a:pt x="1394" y="258"/>
                  </a:cubicBezTo>
                  <a:cubicBezTo>
                    <a:pt x="1383" y="248"/>
                    <a:pt x="1383" y="227"/>
                    <a:pt x="1394" y="216"/>
                  </a:cubicBezTo>
                  <a:cubicBezTo>
                    <a:pt x="1404" y="205"/>
                    <a:pt x="1425" y="205"/>
                    <a:pt x="1446" y="195"/>
                  </a:cubicBezTo>
                  <a:lnTo>
                    <a:pt x="1478" y="195"/>
                  </a:lnTo>
                  <a:cubicBezTo>
                    <a:pt x="1478" y="205"/>
                    <a:pt x="1478" y="216"/>
                    <a:pt x="1489" y="216"/>
                  </a:cubicBezTo>
                  <a:cubicBezTo>
                    <a:pt x="1489" y="221"/>
                    <a:pt x="1491" y="224"/>
                    <a:pt x="1495" y="224"/>
                  </a:cubicBezTo>
                  <a:cubicBezTo>
                    <a:pt x="1499" y="224"/>
                    <a:pt x="1505" y="221"/>
                    <a:pt x="1510" y="216"/>
                  </a:cubicBezTo>
                  <a:cubicBezTo>
                    <a:pt x="1520" y="195"/>
                    <a:pt x="1520" y="163"/>
                    <a:pt x="1510" y="142"/>
                  </a:cubicBezTo>
                  <a:cubicBezTo>
                    <a:pt x="1493" y="125"/>
                    <a:pt x="1461" y="108"/>
                    <a:pt x="1433" y="108"/>
                  </a:cubicBezTo>
                  <a:cubicBezTo>
                    <a:pt x="1427" y="108"/>
                    <a:pt x="1421" y="109"/>
                    <a:pt x="1415" y="110"/>
                  </a:cubicBezTo>
                  <a:cubicBezTo>
                    <a:pt x="1384" y="86"/>
                    <a:pt x="1349" y="75"/>
                    <a:pt x="1313" y="75"/>
                  </a:cubicBezTo>
                  <a:cubicBezTo>
                    <a:pt x="1288" y="75"/>
                    <a:pt x="1262" y="81"/>
                    <a:pt x="1235" y="89"/>
                  </a:cubicBezTo>
                  <a:cubicBezTo>
                    <a:pt x="1172" y="121"/>
                    <a:pt x="1119" y="174"/>
                    <a:pt x="1098" y="248"/>
                  </a:cubicBezTo>
                  <a:cubicBezTo>
                    <a:pt x="908" y="227"/>
                    <a:pt x="718" y="174"/>
                    <a:pt x="539" y="89"/>
                  </a:cubicBezTo>
                  <a:cubicBezTo>
                    <a:pt x="532" y="89"/>
                    <a:pt x="520" y="85"/>
                    <a:pt x="507" y="85"/>
                  </a:cubicBezTo>
                  <a:cubicBezTo>
                    <a:pt x="500" y="85"/>
                    <a:pt x="493" y="86"/>
                    <a:pt x="486" y="89"/>
                  </a:cubicBezTo>
                  <a:cubicBezTo>
                    <a:pt x="475" y="100"/>
                    <a:pt x="475" y="121"/>
                    <a:pt x="486" y="132"/>
                  </a:cubicBezTo>
                  <a:cubicBezTo>
                    <a:pt x="496" y="142"/>
                    <a:pt x="496" y="153"/>
                    <a:pt x="507" y="163"/>
                  </a:cubicBezTo>
                  <a:cubicBezTo>
                    <a:pt x="412" y="121"/>
                    <a:pt x="285" y="58"/>
                    <a:pt x="190" y="5"/>
                  </a:cubicBezTo>
                  <a:cubicBezTo>
                    <a:pt x="183" y="5"/>
                    <a:pt x="172" y="0"/>
                    <a:pt x="158" y="0"/>
                  </a:cubicBezTo>
                  <a:close/>
                </a:path>
              </a:pathLst>
            </a:custGeom>
            <a:solidFill>
              <a:srgbClr val="FF9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0"/>
            <p:cNvSpPr/>
            <p:nvPr/>
          </p:nvSpPr>
          <p:spPr>
            <a:xfrm>
              <a:off x="6471281" y="4439325"/>
              <a:ext cx="62010" cy="24649"/>
            </a:xfrm>
            <a:custGeom>
              <a:avLst/>
              <a:gdLst/>
              <a:ahLst/>
              <a:cxnLst/>
              <a:rect l="l" t="t" r="r" b="b"/>
              <a:pathLst>
                <a:path w="2756" h="1103" extrusionOk="0">
                  <a:moveTo>
                    <a:pt x="2501" y="110"/>
                  </a:moveTo>
                  <a:lnTo>
                    <a:pt x="2501" y="110"/>
                  </a:lnTo>
                  <a:cubicBezTo>
                    <a:pt x="2399" y="200"/>
                    <a:pt x="2286" y="270"/>
                    <a:pt x="2154" y="300"/>
                  </a:cubicBezTo>
                  <a:cubicBezTo>
                    <a:pt x="2111" y="290"/>
                    <a:pt x="2069" y="279"/>
                    <a:pt x="2027" y="269"/>
                  </a:cubicBezTo>
                  <a:cubicBezTo>
                    <a:pt x="2188" y="239"/>
                    <a:pt x="2349" y="180"/>
                    <a:pt x="2501" y="110"/>
                  </a:cubicBezTo>
                  <a:close/>
                  <a:moveTo>
                    <a:pt x="644" y="237"/>
                  </a:moveTo>
                  <a:cubicBezTo>
                    <a:pt x="676" y="248"/>
                    <a:pt x="708" y="258"/>
                    <a:pt x="739" y="269"/>
                  </a:cubicBezTo>
                  <a:lnTo>
                    <a:pt x="676" y="322"/>
                  </a:lnTo>
                  <a:lnTo>
                    <a:pt x="623" y="322"/>
                  </a:lnTo>
                  <a:lnTo>
                    <a:pt x="655" y="290"/>
                  </a:lnTo>
                  <a:cubicBezTo>
                    <a:pt x="665" y="290"/>
                    <a:pt x="665" y="279"/>
                    <a:pt x="655" y="269"/>
                  </a:cubicBezTo>
                  <a:lnTo>
                    <a:pt x="665" y="269"/>
                  </a:lnTo>
                  <a:cubicBezTo>
                    <a:pt x="665" y="258"/>
                    <a:pt x="655" y="258"/>
                    <a:pt x="644" y="258"/>
                  </a:cubicBezTo>
                  <a:lnTo>
                    <a:pt x="602" y="258"/>
                  </a:lnTo>
                  <a:lnTo>
                    <a:pt x="644" y="237"/>
                  </a:lnTo>
                  <a:close/>
                  <a:moveTo>
                    <a:pt x="2713" y="110"/>
                  </a:moveTo>
                  <a:lnTo>
                    <a:pt x="2713" y="110"/>
                  </a:lnTo>
                  <a:cubicBezTo>
                    <a:pt x="2671" y="184"/>
                    <a:pt x="2555" y="300"/>
                    <a:pt x="2228" y="374"/>
                  </a:cubicBezTo>
                  <a:cubicBezTo>
                    <a:pt x="2206" y="374"/>
                    <a:pt x="2206" y="406"/>
                    <a:pt x="2228" y="406"/>
                  </a:cubicBezTo>
                  <a:cubicBezTo>
                    <a:pt x="2386" y="385"/>
                    <a:pt x="2544" y="322"/>
                    <a:pt x="2681" y="248"/>
                  </a:cubicBezTo>
                  <a:lnTo>
                    <a:pt x="2681" y="248"/>
                  </a:lnTo>
                  <a:cubicBezTo>
                    <a:pt x="2650" y="279"/>
                    <a:pt x="2608" y="322"/>
                    <a:pt x="2565" y="343"/>
                  </a:cubicBezTo>
                  <a:lnTo>
                    <a:pt x="2565" y="353"/>
                  </a:lnTo>
                  <a:cubicBezTo>
                    <a:pt x="2416" y="432"/>
                    <a:pt x="2253" y="475"/>
                    <a:pt x="2086" y="475"/>
                  </a:cubicBezTo>
                  <a:cubicBezTo>
                    <a:pt x="2053" y="475"/>
                    <a:pt x="2019" y="473"/>
                    <a:pt x="1985" y="469"/>
                  </a:cubicBezTo>
                  <a:cubicBezTo>
                    <a:pt x="1985" y="469"/>
                    <a:pt x="1995" y="459"/>
                    <a:pt x="1995" y="459"/>
                  </a:cubicBezTo>
                  <a:cubicBezTo>
                    <a:pt x="1995" y="448"/>
                    <a:pt x="1985" y="438"/>
                    <a:pt x="1985" y="438"/>
                  </a:cubicBezTo>
                  <a:lnTo>
                    <a:pt x="1932" y="427"/>
                  </a:lnTo>
                  <a:cubicBezTo>
                    <a:pt x="1995" y="427"/>
                    <a:pt x="2048" y="417"/>
                    <a:pt x="2090" y="395"/>
                  </a:cubicBezTo>
                  <a:cubicBezTo>
                    <a:pt x="2111" y="395"/>
                    <a:pt x="2111" y="374"/>
                    <a:pt x="2090" y="364"/>
                  </a:cubicBezTo>
                  <a:lnTo>
                    <a:pt x="2069" y="364"/>
                  </a:lnTo>
                  <a:cubicBezTo>
                    <a:pt x="2133" y="353"/>
                    <a:pt x="2185" y="353"/>
                    <a:pt x="2238" y="332"/>
                  </a:cubicBezTo>
                  <a:cubicBezTo>
                    <a:pt x="2249" y="332"/>
                    <a:pt x="2249" y="322"/>
                    <a:pt x="2249" y="311"/>
                  </a:cubicBezTo>
                  <a:cubicBezTo>
                    <a:pt x="2418" y="269"/>
                    <a:pt x="2565" y="205"/>
                    <a:pt x="2713" y="110"/>
                  </a:cubicBezTo>
                  <a:close/>
                  <a:moveTo>
                    <a:pt x="1098" y="374"/>
                  </a:moveTo>
                  <a:cubicBezTo>
                    <a:pt x="1098" y="385"/>
                    <a:pt x="1098" y="395"/>
                    <a:pt x="1109" y="417"/>
                  </a:cubicBezTo>
                  <a:cubicBezTo>
                    <a:pt x="1066" y="459"/>
                    <a:pt x="1014" y="490"/>
                    <a:pt x="950" y="490"/>
                  </a:cubicBezTo>
                  <a:cubicBezTo>
                    <a:pt x="1003" y="459"/>
                    <a:pt x="1045" y="417"/>
                    <a:pt x="1098" y="374"/>
                  </a:cubicBezTo>
                  <a:close/>
                  <a:moveTo>
                    <a:pt x="2638" y="378"/>
                  </a:moveTo>
                  <a:lnTo>
                    <a:pt x="2638" y="378"/>
                  </a:lnTo>
                  <a:cubicBezTo>
                    <a:pt x="2598" y="424"/>
                    <a:pt x="2549" y="461"/>
                    <a:pt x="2491" y="480"/>
                  </a:cubicBezTo>
                  <a:cubicBezTo>
                    <a:pt x="2365" y="522"/>
                    <a:pt x="2238" y="543"/>
                    <a:pt x="2101" y="554"/>
                  </a:cubicBezTo>
                  <a:cubicBezTo>
                    <a:pt x="2101" y="546"/>
                    <a:pt x="2101" y="539"/>
                    <a:pt x="2097" y="539"/>
                  </a:cubicBezTo>
                  <a:cubicBezTo>
                    <a:pt x="2096" y="539"/>
                    <a:pt x="2093" y="540"/>
                    <a:pt x="2090" y="543"/>
                  </a:cubicBezTo>
                  <a:cubicBezTo>
                    <a:pt x="2027" y="533"/>
                    <a:pt x="1974" y="512"/>
                    <a:pt x="1911" y="501"/>
                  </a:cubicBezTo>
                  <a:cubicBezTo>
                    <a:pt x="1974" y="501"/>
                    <a:pt x="2027" y="512"/>
                    <a:pt x="2069" y="512"/>
                  </a:cubicBezTo>
                  <a:cubicBezTo>
                    <a:pt x="2185" y="512"/>
                    <a:pt x="2301" y="490"/>
                    <a:pt x="2407" y="459"/>
                  </a:cubicBezTo>
                  <a:cubicBezTo>
                    <a:pt x="2457" y="449"/>
                    <a:pt x="2564" y="401"/>
                    <a:pt x="2638" y="378"/>
                  </a:cubicBezTo>
                  <a:close/>
                  <a:moveTo>
                    <a:pt x="169" y="47"/>
                  </a:moveTo>
                  <a:cubicBezTo>
                    <a:pt x="296" y="132"/>
                    <a:pt x="507" y="216"/>
                    <a:pt x="581" y="248"/>
                  </a:cubicBezTo>
                  <a:cubicBezTo>
                    <a:pt x="570" y="258"/>
                    <a:pt x="549" y="258"/>
                    <a:pt x="539" y="258"/>
                  </a:cubicBezTo>
                  <a:cubicBezTo>
                    <a:pt x="539" y="258"/>
                    <a:pt x="528" y="269"/>
                    <a:pt x="528" y="269"/>
                  </a:cubicBezTo>
                  <a:cubicBezTo>
                    <a:pt x="528" y="279"/>
                    <a:pt x="528" y="279"/>
                    <a:pt x="528" y="290"/>
                  </a:cubicBezTo>
                  <a:cubicBezTo>
                    <a:pt x="539" y="300"/>
                    <a:pt x="560" y="311"/>
                    <a:pt x="570" y="311"/>
                  </a:cubicBezTo>
                  <a:lnTo>
                    <a:pt x="549" y="332"/>
                  </a:lnTo>
                  <a:cubicBezTo>
                    <a:pt x="549" y="332"/>
                    <a:pt x="549" y="343"/>
                    <a:pt x="549" y="343"/>
                  </a:cubicBezTo>
                  <a:cubicBezTo>
                    <a:pt x="549" y="353"/>
                    <a:pt x="560" y="353"/>
                    <a:pt x="560" y="353"/>
                  </a:cubicBezTo>
                  <a:cubicBezTo>
                    <a:pt x="581" y="364"/>
                    <a:pt x="602" y="364"/>
                    <a:pt x="623" y="374"/>
                  </a:cubicBezTo>
                  <a:lnTo>
                    <a:pt x="602" y="385"/>
                  </a:lnTo>
                  <a:cubicBezTo>
                    <a:pt x="602" y="385"/>
                    <a:pt x="602" y="395"/>
                    <a:pt x="602" y="395"/>
                  </a:cubicBezTo>
                  <a:cubicBezTo>
                    <a:pt x="602" y="406"/>
                    <a:pt x="613" y="406"/>
                    <a:pt x="613" y="417"/>
                  </a:cubicBezTo>
                  <a:cubicBezTo>
                    <a:pt x="634" y="417"/>
                    <a:pt x="655" y="427"/>
                    <a:pt x="676" y="427"/>
                  </a:cubicBezTo>
                  <a:cubicBezTo>
                    <a:pt x="676" y="427"/>
                    <a:pt x="676" y="438"/>
                    <a:pt x="676" y="438"/>
                  </a:cubicBezTo>
                  <a:cubicBezTo>
                    <a:pt x="676" y="448"/>
                    <a:pt x="686" y="448"/>
                    <a:pt x="686" y="448"/>
                  </a:cubicBezTo>
                  <a:cubicBezTo>
                    <a:pt x="702" y="454"/>
                    <a:pt x="715" y="456"/>
                    <a:pt x="729" y="456"/>
                  </a:cubicBezTo>
                  <a:cubicBezTo>
                    <a:pt x="739" y="456"/>
                    <a:pt x="749" y="455"/>
                    <a:pt x="760" y="451"/>
                  </a:cubicBezTo>
                  <a:lnTo>
                    <a:pt x="760" y="451"/>
                  </a:lnTo>
                  <a:cubicBezTo>
                    <a:pt x="760" y="459"/>
                    <a:pt x="760" y="460"/>
                    <a:pt x="760" y="469"/>
                  </a:cubicBezTo>
                  <a:cubicBezTo>
                    <a:pt x="760" y="469"/>
                    <a:pt x="760" y="480"/>
                    <a:pt x="771" y="480"/>
                  </a:cubicBezTo>
                  <a:cubicBezTo>
                    <a:pt x="793" y="484"/>
                    <a:pt x="816" y="487"/>
                    <a:pt x="840" y="487"/>
                  </a:cubicBezTo>
                  <a:cubicBezTo>
                    <a:pt x="874" y="487"/>
                    <a:pt x="909" y="482"/>
                    <a:pt x="940" y="469"/>
                  </a:cubicBezTo>
                  <a:lnTo>
                    <a:pt x="940" y="469"/>
                  </a:lnTo>
                  <a:cubicBezTo>
                    <a:pt x="919" y="480"/>
                    <a:pt x="908" y="490"/>
                    <a:pt x="887" y="501"/>
                  </a:cubicBezTo>
                  <a:cubicBezTo>
                    <a:pt x="876" y="501"/>
                    <a:pt x="876" y="501"/>
                    <a:pt x="876" y="512"/>
                  </a:cubicBezTo>
                  <a:cubicBezTo>
                    <a:pt x="876" y="522"/>
                    <a:pt x="876" y="522"/>
                    <a:pt x="887" y="522"/>
                  </a:cubicBezTo>
                  <a:cubicBezTo>
                    <a:pt x="845" y="554"/>
                    <a:pt x="803" y="575"/>
                    <a:pt x="750" y="575"/>
                  </a:cubicBezTo>
                  <a:lnTo>
                    <a:pt x="750" y="564"/>
                  </a:lnTo>
                  <a:lnTo>
                    <a:pt x="781" y="543"/>
                  </a:lnTo>
                  <a:cubicBezTo>
                    <a:pt x="792" y="533"/>
                    <a:pt x="792" y="522"/>
                    <a:pt x="781" y="522"/>
                  </a:cubicBezTo>
                  <a:cubicBezTo>
                    <a:pt x="781" y="512"/>
                    <a:pt x="771" y="512"/>
                    <a:pt x="760" y="512"/>
                  </a:cubicBezTo>
                  <a:cubicBezTo>
                    <a:pt x="723" y="519"/>
                    <a:pt x="686" y="527"/>
                    <a:pt x="648" y="527"/>
                  </a:cubicBezTo>
                  <a:cubicBezTo>
                    <a:pt x="633" y="527"/>
                    <a:pt x="617" y="525"/>
                    <a:pt x="602" y="522"/>
                  </a:cubicBezTo>
                  <a:lnTo>
                    <a:pt x="644" y="501"/>
                  </a:lnTo>
                  <a:cubicBezTo>
                    <a:pt x="655" y="490"/>
                    <a:pt x="655" y="480"/>
                    <a:pt x="644" y="480"/>
                  </a:cubicBezTo>
                  <a:cubicBezTo>
                    <a:pt x="644" y="469"/>
                    <a:pt x="634" y="469"/>
                    <a:pt x="623" y="469"/>
                  </a:cubicBezTo>
                  <a:cubicBezTo>
                    <a:pt x="591" y="475"/>
                    <a:pt x="560" y="477"/>
                    <a:pt x="529" y="477"/>
                  </a:cubicBezTo>
                  <a:cubicBezTo>
                    <a:pt x="499" y="477"/>
                    <a:pt x="470" y="475"/>
                    <a:pt x="444" y="469"/>
                  </a:cubicBezTo>
                  <a:cubicBezTo>
                    <a:pt x="475" y="459"/>
                    <a:pt x="518" y="448"/>
                    <a:pt x="549" y="417"/>
                  </a:cubicBezTo>
                  <a:cubicBezTo>
                    <a:pt x="549" y="417"/>
                    <a:pt x="549" y="406"/>
                    <a:pt x="549" y="406"/>
                  </a:cubicBezTo>
                  <a:cubicBezTo>
                    <a:pt x="549" y="395"/>
                    <a:pt x="539" y="395"/>
                    <a:pt x="528" y="395"/>
                  </a:cubicBezTo>
                  <a:cubicBezTo>
                    <a:pt x="496" y="401"/>
                    <a:pt x="462" y="403"/>
                    <a:pt x="428" y="403"/>
                  </a:cubicBezTo>
                  <a:cubicBezTo>
                    <a:pt x="394" y="403"/>
                    <a:pt x="359" y="401"/>
                    <a:pt x="328" y="395"/>
                  </a:cubicBezTo>
                  <a:cubicBezTo>
                    <a:pt x="359" y="385"/>
                    <a:pt x="380" y="385"/>
                    <a:pt x="412" y="374"/>
                  </a:cubicBezTo>
                  <a:lnTo>
                    <a:pt x="412" y="364"/>
                  </a:lnTo>
                  <a:lnTo>
                    <a:pt x="401" y="364"/>
                  </a:lnTo>
                  <a:cubicBezTo>
                    <a:pt x="392" y="365"/>
                    <a:pt x="382" y="365"/>
                    <a:pt x="372" y="365"/>
                  </a:cubicBezTo>
                  <a:cubicBezTo>
                    <a:pt x="245" y="365"/>
                    <a:pt x="121" y="303"/>
                    <a:pt x="43" y="195"/>
                  </a:cubicBezTo>
                  <a:lnTo>
                    <a:pt x="43" y="195"/>
                  </a:lnTo>
                  <a:cubicBezTo>
                    <a:pt x="106" y="237"/>
                    <a:pt x="180" y="279"/>
                    <a:pt x="254" y="300"/>
                  </a:cubicBezTo>
                  <a:cubicBezTo>
                    <a:pt x="317" y="322"/>
                    <a:pt x="380" y="343"/>
                    <a:pt x="444" y="364"/>
                  </a:cubicBezTo>
                  <a:cubicBezTo>
                    <a:pt x="454" y="364"/>
                    <a:pt x="465" y="353"/>
                    <a:pt x="465" y="343"/>
                  </a:cubicBezTo>
                  <a:cubicBezTo>
                    <a:pt x="465" y="332"/>
                    <a:pt x="454" y="332"/>
                    <a:pt x="454" y="322"/>
                  </a:cubicBezTo>
                  <a:cubicBezTo>
                    <a:pt x="391" y="311"/>
                    <a:pt x="328" y="300"/>
                    <a:pt x="264" y="279"/>
                  </a:cubicBezTo>
                  <a:cubicBezTo>
                    <a:pt x="95" y="205"/>
                    <a:pt x="53" y="132"/>
                    <a:pt x="43" y="100"/>
                  </a:cubicBezTo>
                  <a:lnTo>
                    <a:pt x="43" y="100"/>
                  </a:lnTo>
                  <a:cubicBezTo>
                    <a:pt x="64" y="110"/>
                    <a:pt x="85" y="132"/>
                    <a:pt x="106" y="142"/>
                  </a:cubicBezTo>
                  <a:cubicBezTo>
                    <a:pt x="211" y="205"/>
                    <a:pt x="328" y="258"/>
                    <a:pt x="454" y="300"/>
                  </a:cubicBezTo>
                  <a:cubicBezTo>
                    <a:pt x="454" y="300"/>
                    <a:pt x="465" y="300"/>
                    <a:pt x="475" y="290"/>
                  </a:cubicBezTo>
                  <a:cubicBezTo>
                    <a:pt x="475" y="279"/>
                    <a:pt x="465" y="269"/>
                    <a:pt x="465" y="269"/>
                  </a:cubicBezTo>
                  <a:cubicBezTo>
                    <a:pt x="211" y="184"/>
                    <a:pt x="180" y="100"/>
                    <a:pt x="159" y="58"/>
                  </a:cubicBezTo>
                  <a:lnTo>
                    <a:pt x="159" y="47"/>
                  </a:lnTo>
                  <a:close/>
                  <a:moveTo>
                    <a:pt x="2228" y="142"/>
                  </a:moveTo>
                  <a:cubicBezTo>
                    <a:pt x="2217" y="163"/>
                    <a:pt x="2206" y="174"/>
                    <a:pt x="2196" y="195"/>
                  </a:cubicBezTo>
                  <a:cubicBezTo>
                    <a:pt x="2080" y="227"/>
                    <a:pt x="1953" y="258"/>
                    <a:pt x="1837" y="279"/>
                  </a:cubicBezTo>
                  <a:cubicBezTo>
                    <a:pt x="1826" y="279"/>
                    <a:pt x="1816" y="279"/>
                    <a:pt x="1816" y="290"/>
                  </a:cubicBezTo>
                  <a:cubicBezTo>
                    <a:pt x="1816" y="300"/>
                    <a:pt x="1826" y="311"/>
                    <a:pt x="1837" y="311"/>
                  </a:cubicBezTo>
                  <a:cubicBezTo>
                    <a:pt x="1837" y="311"/>
                    <a:pt x="1890" y="300"/>
                    <a:pt x="1974" y="279"/>
                  </a:cubicBezTo>
                  <a:cubicBezTo>
                    <a:pt x="2016" y="300"/>
                    <a:pt x="2059" y="322"/>
                    <a:pt x="2101" y="322"/>
                  </a:cubicBezTo>
                  <a:cubicBezTo>
                    <a:pt x="2080" y="327"/>
                    <a:pt x="2059" y="329"/>
                    <a:pt x="2038" y="329"/>
                  </a:cubicBezTo>
                  <a:cubicBezTo>
                    <a:pt x="2016" y="329"/>
                    <a:pt x="1995" y="327"/>
                    <a:pt x="1974" y="322"/>
                  </a:cubicBezTo>
                  <a:cubicBezTo>
                    <a:pt x="1964" y="322"/>
                    <a:pt x="1953" y="332"/>
                    <a:pt x="1953" y="343"/>
                  </a:cubicBezTo>
                  <a:cubicBezTo>
                    <a:pt x="1953" y="343"/>
                    <a:pt x="1953" y="353"/>
                    <a:pt x="1964" y="353"/>
                  </a:cubicBezTo>
                  <a:lnTo>
                    <a:pt x="2027" y="385"/>
                  </a:lnTo>
                  <a:cubicBezTo>
                    <a:pt x="1995" y="390"/>
                    <a:pt x="1966" y="393"/>
                    <a:pt x="1939" y="393"/>
                  </a:cubicBezTo>
                  <a:cubicBezTo>
                    <a:pt x="1911" y="393"/>
                    <a:pt x="1885" y="390"/>
                    <a:pt x="1858" y="385"/>
                  </a:cubicBezTo>
                  <a:cubicBezTo>
                    <a:pt x="1855" y="381"/>
                    <a:pt x="1851" y="380"/>
                    <a:pt x="1848" y="380"/>
                  </a:cubicBezTo>
                  <a:cubicBezTo>
                    <a:pt x="1842" y="380"/>
                    <a:pt x="1837" y="385"/>
                    <a:pt x="1837" y="385"/>
                  </a:cubicBezTo>
                  <a:cubicBezTo>
                    <a:pt x="1837" y="395"/>
                    <a:pt x="1837" y="395"/>
                    <a:pt x="1837" y="406"/>
                  </a:cubicBezTo>
                  <a:cubicBezTo>
                    <a:pt x="1858" y="427"/>
                    <a:pt x="1879" y="438"/>
                    <a:pt x="1911" y="448"/>
                  </a:cubicBezTo>
                  <a:cubicBezTo>
                    <a:pt x="1894" y="451"/>
                    <a:pt x="1878" y="452"/>
                    <a:pt x="1861" y="452"/>
                  </a:cubicBezTo>
                  <a:cubicBezTo>
                    <a:pt x="1805" y="452"/>
                    <a:pt x="1751" y="436"/>
                    <a:pt x="1710" y="395"/>
                  </a:cubicBezTo>
                  <a:lnTo>
                    <a:pt x="1679" y="395"/>
                  </a:lnTo>
                  <a:cubicBezTo>
                    <a:pt x="1679" y="406"/>
                    <a:pt x="1679" y="417"/>
                    <a:pt x="1679" y="417"/>
                  </a:cubicBezTo>
                  <a:cubicBezTo>
                    <a:pt x="1784" y="490"/>
                    <a:pt x="1900" y="543"/>
                    <a:pt x="2027" y="554"/>
                  </a:cubicBezTo>
                  <a:cubicBezTo>
                    <a:pt x="2016" y="564"/>
                    <a:pt x="2006" y="564"/>
                    <a:pt x="1995" y="564"/>
                  </a:cubicBezTo>
                  <a:cubicBezTo>
                    <a:pt x="1879" y="554"/>
                    <a:pt x="1784" y="522"/>
                    <a:pt x="1689" y="459"/>
                  </a:cubicBezTo>
                  <a:lnTo>
                    <a:pt x="1615" y="417"/>
                  </a:lnTo>
                  <a:cubicBezTo>
                    <a:pt x="1610" y="411"/>
                    <a:pt x="1605" y="409"/>
                    <a:pt x="1601" y="409"/>
                  </a:cubicBezTo>
                  <a:cubicBezTo>
                    <a:pt x="1597" y="409"/>
                    <a:pt x="1594" y="411"/>
                    <a:pt x="1594" y="417"/>
                  </a:cubicBezTo>
                  <a:cubicBezTo>
                    <a:pt x="1584" y="417"/>
                    <a:pt x="1584" y="427"/>
                    <a:pt x="1594" y="438"/>
                  </a:cubicBezTo>
                  <a:cubicBezTo>
                    <a:pt x="1594" y="438"/>
                    <a:pt x="1626" y="459"/>
                    <a:pt x="1668" y="480"/>
                  </a:cubicBezTo>
                  <a:lnTo>
                    <a:pt x="1858" y="596"/>
                  </a:lnTo>
                  <a:lnTo>
                    <a:pt x="1742" y="596"/>
                  </a:lnTo>
                  <a:cubicBezTo>
                    <a:pt x="1700" y="564"/>
                    <a:pt x="1626" y="512"/>
                    <a:pt x="1520" y="417"/>
                  </a:cubicBezTo>
                  <a:cubicBezTo>
                    <a:pt x="1499" y="364"/>
                    <a:pt x="1468" y="322"/>
                    <a:pt x="1425" y="300"/>
                  </a:cubicBezTo>
                  <a:cubicBezTo>
                    <a:pt x="1478" y="287"/>
                    <a:pt x="1530" y="278"/>
                    <a:pt x="1582" y="278"/>
                  </a:cubicBezTo>
                  <a:cubicBezTo>
                    <a:pt x="1614" y="278"/>
                    <a:pt x="1646" y="282"/>
                    <a:pt x="1679" y="290"/>
                  </a:cubicBezTo>
                  <a:lnTo>
                    <a:pt x="1689" y="290"/>
                  </a:lnTo>
                  <a:cubicBezTo>
                    <a:pt x="1710" y="290"/>
                    <a:pt x="2164" y="184"/>
                    <a:pt x="2228" y="142"/>
                  </a:cubicBezTo>
                  <a:close/>
                  <a:moveTo>
                    <a:pt x="1119" y="459"/>
                  </a:moveTo>
                  <a:lnTo>
                    <a:pt x="1130" y="469"/>
                  </a:lnTo>
                  <a:cubicBezTo>
                    <a:pt x="1035" y="543"/>
                    <a:pt x="929" y="585"/>
                    <a:pt x="824" y="617"/>
                  </a:cubicBezTo>
                  <a:lnTo>
                    <a:pt x="813" y="607"/>
                  </a:lnTo>
                  <a:lnTo>
                    <a:pt x="792" y="607"/>
                  </a:lnTo>
                  <a:lnTo>
                    <a:pt x="803" y="596"/>
                  </a:lnTo>
                  <a:cubicBezTo>
                    <a:pt x="845" y="585"/>
                    <a:pt x="898" y="564"/>
                    <a:pt x="929" y="533"/>
                  </a:cubicBezTo>
                  <a:cubicBezTo>
                    <a:pt x="1003" y="533"/>
                    <a:pt x="1077" y="501"/>
                    <a:pt x="1119" y="459"/>
                  </a:cubicBezTo>
                  <a:close/>
                  <a:moveTo>
                    <a:pt x="2196" y="585"/>
                  </a:moveTo>
                  <a:cubicBezTo>
                    <a:pt x="2133" y="617"/>
                    <a:pt x="2069" y="638"/>
                    <a:pt x="1995" y="649"/>
                  </a:cubicBezTo>
                  <a:lnTo>
                    <a:pt x="1995" y="638"/>
                  </a:lnTo>
                  <a:cubicBezTo>
                    <a:pt x="1974" y="628"/>
                    <a:pt x="1953" y="628"/>
                    <a:pt x="1943" y="617"/>
                  </a:cubicBezTo>
                  <a:cubicBezTo>
                    <a:pt x="1943" y="617"/>
                    <a:pt x="1943" y="607"/>
                    <a:pt x="1943" y="607"/>
                  </a:cubicBezTo>
                  <a:cubicBezTo>
                    <a:pt x="1953" y="612"/>
                    <a:pt x="1964" y="614"/>
                    <a:pt x="1974" y="614"/>
                  </a:cubicBezTo>
                  <a:cubicBezTo>
                    <a:pt x="1985" y="614"/>
                    <a:pt x="1995" y="612"/>
                    <a:pt x="2006" y="607"/>
                  </a:cubicBezTo>
                  <a:cubicBezTo>
                    <a:pt x="2038" y="607"/>
                    <a:pt x="2059" y="596"/>
                    <a:pt x="2069" y="585"/>
                  </a:cubicBezTo>
                  <a:close/>
                  <a:moveTo>
                    <a:pt x="1890" y="638"/>
                  </a:moveTo>
                  <a:cubicBezTo>
                    <a:pt x="1921" y="649"/>
                    <a:pt x="1953" y="659"/>
                    <a:pt x="1974" y="680"/>
                  </a:cubicBezTo>
                  <a:cubicBezTo>
                    <a:pt x="1960" y="680"/>
                    <a:pt x="1941" y="685"/>
                    <a:pt x="1921" y="685"/>
                  </a:cubicBezTo>
                  <a:cubicBezTo>
                    <a:pt x="1911" y="685"/>
                    <a:pt x="1900" y="684"/>
                    <a:pt x="1890" y="680"/>
                  </a:cubicBezTo>
                  <a:lnTo>
                    <a:pt x="1900" y="680"/>
                  </a:lnTo>
                  <a:cubicBezTo>
                    <a:pt x="1879" y="670"/>
                    <a:pt x="1858" y="659"/>
                    <a:pt x="1826" y="638"/>
                  </a:cubicBezTo>
                  <a:close/>
                  <a:moveTo>
                    <a:pt x="1151" y="490"/>
                  </a:moveTo>
                  <a:cubicBezTo>
                    <a:pt x="1151" y="501"/>
                    <a:pt x="1161" y="512"/>
                    <a:pt x="1172" y="522"/>
                  </a:cubicBezTo>
                  <a:cubicBezTo>
                    <a:pt x="1278" y="617"/>
                    <a:pt x="1267" y="680"/>
                    <a:pt x="1256" y="712"/>
                  </a:cubicBezTo>
                  <a:lnTo>
                    <a:pt x="1256" y="702"/>
                  </a:lnTo>
                  <a:cubicBezTo>
                    <a:pt x="1214" y="702"/>
                    <a:pt x="1172" y="691"/>
                    <a:pt x="1130" y="680"/>
                  </a:cubicBezTo>
                  <a:cubicBezTo>
                    <a:pt x="1151" y="670"/>
                    <a:pt x="1172" y="649"/>
                    <a:pt x="1193" y="628"/>
                  </a:cubicBezTo>
                  <a:cubicBezTo>
                    <a:pt x="1193" y="628"/>
                    <a:pt x="1193" y="617"/>
                    <a:pt x="1193" y="617"/>
                  </a:cubicBezTo>
                  <a:cubicBezTo>
                    <a:pt x="1188" y="612"/>
                    <a:pt x="1185" y="609"/>
                    <a:pt x="1183" y="609"/>
                  </a:cubicBezTo>
                  <a:cubicBezTo>
                    <a:pt x="1180" y="609"/>
                    <a:pt x="1177" y="612"/>
                    <a:pt x="1172" y="617"/>
                  </a:cubicBezTo>
                  <a:cubicBezTo>
                    <a:pt x="1119" y="628"/>
                    <a:pt x="1066" y="649"/>
                    <a:pt x="1014" y="659"/>
                  </a:cubicBezTo>
                  <a:cubicBezTo>
                    <a:pt x="1035" y="638"/>
                    <a:pt x="1056" y="628"/>
                    <a:pt x="1077" y="607"/>
                  </a:cubicBezTo>
                  <a:cubicBezTo>
                    <a:pt x="1088" y="607"/>
                    <a:pt x="1088" y="596"/>
                    <a:pt x="1088" y="585"/>
                  </a:cubicBezTo>
                  <a:cubicBezTo>
                    <a:pt x="1088" y="585"/>
                    <a:pt x="1083" y="581"/>
                    <a:pt x="1077" y="581"/>
                  </a:cubicBezTo>
                  <a:cubicBezTo>
                    <a:pt x="1073" y="581"/>
                    <a:pt x="1070" y="582"/>
                    <a:pt x="1066" y="585"/>
                  </a:cubicBezTo>
                  <a:cubicBezTo>
                    <a:pt x="1014" y="607"/>
                    <a:pt x="971" y="617"/>
                    <a:pt x="919" y="628"/>
                  </a:cubicBezTo>
                  <a:cubicBezTo>
                    <a:pt x="1003" y="596"/>
                    <a:pt x="1077" y="543"/>
                    <a:pt x="1151" y="490"/>
                  </a:cubicBezTo>
                  <a:close/>
                  <a:moveTo>
                    <a:pt x="1573" y="649"/>
                  </a:moveTo>
                  <a:cubicBezTo>
                    <a:pt x="1624" y="683"/>
                    <a:pt x="1654" y="692"/>
                    <a:pt x="1670" y="692"/>
                  </a:cubicBezTo>
                  <a:cubicBezTo>
                    <a:pt x="1685" y="692"/>
                    <a:pt x="1689" y="685"/>
                    <a:pt x="1689" y="680"/>
                  </a:cubicBezTo>
                  <a:cubicBezTo>
                    <a:pt x="1689" y="670"/>
                    <a:pt x="1689" y="670"/>
                    <a:pt x="1689" y="659"/>
                  </a:cubicBezTo>
                  <a:cubicBezTo>
                    <a:pt x="1708" y="672"/>
                    <a:pt x="1730" y="677"/>
                    <a:pt x="1754" y="677"/>
                  </a:cubicBezTo>
                  <a:cubicBezTo>
                    <a:pt x="1770" y="677"/>
                    <a:pt x="1788" y="674"/>
                    <a:pt x="1805" y="670"/>
                  </a:cubicBezTo>
                  <a:lnTo>
                    <a:pt x="1816" y="670"/>
                  </a:lnTo>
                  <a:cubicBezTo>
                    <a:pt x="1848" y="680"/>
                    <a:pt x="1879" y="712"/>
                    <a:pt x="1911" y="733"/>
                  </a:cubicBezTo>
                  <a:lnTo>
                    <a:pt x="1921" y="744"/>
                  </a:lnTo>
                  <a:cubicBezTo>
                    <a:pt x="1858" y="744"/>
                    <a:pt x="1784" y="723"/>
                    <a:pt x="1731" y="691"/>
                  </a:cubicBezTo>
                  <a:cubicBezTo>
                    <a:pt x="1731" y="686"/>
                    <a:pt x="1729" y="683"/>
                    <a:pt x="1725" y="683"/>
                  </a:cubicBezTo>
                  <a:cubicBezTo>
                    <a:pt x="1721" y="683"/>
                    <a:pt x="1716" y="686"/>
                    <a:pt x="1710" y="691"/>
                  </a:cubicBezTo>
                  <a:cubicBezTo>
                    <a:pt x="1710" y="691"/>
                    <a:pt x="1710" y="702"/>
                    <a:pt x="1710" y="712"/>
                  </a:cubicBezTo>
                  <a:cubicBezTo>
                    <a:pt x="1742" y="733"/>
                    <a:pt x="1763" y="754"/>
                    <a:pt x="1795" y="775"/>
                  </a:cubicBezTo>
                  <a:cubicBezTo>
                    <a:pt x="1753" y="765"/>
                    <a:pt x="1721" y="744"/>
                    <a:pt x="1679" y="712"/>
                  </a:cubicBezTo>
                  <a:lnTo>
                    <a:pt x="1658" y="712"/>
                  </a:lnTo>
                  <a:cubicBezTo>
                    <a:pt x="1658" y="723"/>
                    <a:pt x="1658" y="733"/>
                    <a:pt x="1658" y="733"/>
                  </a:cubicBezTo>
                  <a:cubicBezTo>
                    <a:pt x="1668" y="744"/>
                    <a:pt x="1679" y="765"/>
                    <a:pt x="1689" y="775"/>
                  </a:cubicBezTo>
                  <a:cubicBezTo>
                    <a:pt x="1658" y="765"/>
                    <a:pt x="1626" y="744"/>
                    <a:pt x="1594" y="723"/>
                  </a:cubicBezTo>
                  <a:cubicBezTo>
                    <a:pt x="1594" y="702"/>
                    <a:pt x="1584" y="670"/>
                    <a:pt x="1573" y="649"/>
                  </a:cubicBezTo>
                  <a:close/>
                  <a:moveTo>
                    <a:pt x="1256" y="564"/>
                  </a:moveTo>
                  <a:cubicBezTo>
                    <a:pt x="1309" y="564"/>
                    <a:pt x="1351" y="585"/>
                    <a:pt x="1394" y="628"/>
                  </a:cubicBezTo>
                  <a:lnTo>
                    <a:pt x="1404" y="649"/>
                  </a:lnTo>
                  <a:cubicBezTo>
                    <a:pt x="1383" y="702"/>
                    <a:pt x="1373" y="765"/>
                    <a:pt x="1383" y="818"/>
                  </a:cubicBezTo>
                  <a:cubicBezTo>
                    <a:pt x="1373" y="807"/>
                    <a:pt x="1362" y="797"/>
                    <a:pt x="1362" y="786"/>
                  </a:cubicBezTo>
                  <a:cubicBezTo>
                    <a:pt x="1362" y="786"/>
                    <a:pt x="1351" y="775"/>
                    <a:pt x="1351" y="775"/>
                  </a:cubicBezTo>
                  <a:lnTo>
                    <a:pt x="1330" y="775"/>
                  </a:lnTo>
                  <a:cubicBezTo>
                    <a:pt x="1320" y="797"/>
                    <a:pt x="1320" y="807"/>
                    <a:pt x="1309" y="818"/>
                  </a:cubicBezTo>
                  <a:lnTo>
                    <a:pt x="1309" y="807"/>
                  </a:lnTo>
                  <a:cubicBezTo>
                    <a:pt x="1309" y="797"/>
                    <a:pt x="1299" y="786"/>
                    <a:pt x="1299" y="786"/>
                  </a:cubicBezTo>
                  <a:lnTo>
                    <a:pt x="1278" y="786"/>
                  </a:lnTo>
                  <a:cubicBezTo>
                    <a:pt x="1278" y="762"/>
                    <a:pt x="1278" y="739"/>
                    <a:pt x="1278" y="723"/>
                  </a:cubicBezTo>
                  <a:cubicBezTo>
                    <a:pt x="1299" y="670"/>
                    <a:pt x="1288" y="607"/>
                    <a:pt x="1256" y="564"/>
                  </a:cubicBezTo>
                  <a:close/>
                  <a:moveTo>
                    <a:pt x="1323" y="121"/>
                  </a:moveTo>
                  <a:cubicBezTo>
                    <a:pt x="1356" y="121"/>
                    <a:pt x="1388" y="132"/>
                    <a:pt x="1415" y="153"/>
                  </a:cubicBezTo>
                  <a:lnTo>
                    <a:pt x="1425" y="153"/>
                  </a:lnTo>
                  <a:cubicBezTo>
                    <a:pt x="1457" y="153"/>
                    <a:pt x="1489" y="163"/>
                    <a:pt x="1489" y="174"/>
                  </a:cubicBezTo>
                  <a:cubicBezTo>
                    <a:pt x="1489" y="174"/>
                    <a:pt x="1489" y="184"/>
                    <a:pt x="1489" y="184"/>
                  </a:cubicBezTo>
                  <a:lnTo>
                    <a:pt x="1446" y="184"/>
                  </a:lnTo>
                  <a:cubicBezTo>
                    <a:pt x="1415" y="184"/>
                    <a:pt x="1383" y="195"/>
                    <a:pt x="1373" y="216"/>
                  </a:cubicBezTo>
                  <a:cubicBezTo>
                    <a:pt x="1351" y="237"/>
                    <a:pt x="1351" y="258"/>
                    <a:pt x="1362" y="279"/>
                  </a:cubicBezTo>
                  <a:cubicBezTo>
                    <a:pt x="1362" y="300"/>
                    <a:pt x="1373" y="322"/>
                    <a:pt x="1383" y="332"/>
                  </a:cubicBezTo>
                  <a:lnTo>
                    <a:pt x="1394" y="343"/>
                  </a:lnTo>
                  <a:lnTo>
                    <a:pt x="1415" y="353"/>
                  </a:lnTo>
                  <a:cubicBezTo>
                    <a:pt x="1457" y="374"/>
                    <a:pt x="1489" y="406"/>
                    <a:pt x="1499" y="459"/>
                  </a:cubicBezTo>
                  <a:cubicBezTo>
                    <a:pt x="1499" y="490"/>
                    <a:pt x="1510" y="522"/>
                    <a:pt x="1510" y="554"/>
                  </a:cubicBezTo>
                  <a:cubicBezTo>
                    <a:pt x="1510" y="564"/>
                    <a:pt x="1510" y="564"/>
                    <a:pt x="1520" y="564"/>
                  </a:cubicBezTo>
                  <a:cubicBezTo>
                    <a:pt x="1531" y="564"/>
                    <a:pt x="1541" y="554"/>
                    <a:pt x="1541" y="554"/>
                  </a:cubicBezTo>
                  <a:lnTo>
                    <a:pt x="1541" y="490"/>
                  </a:lnTo>
                  <a:cubicBezTo>
                    <a:pt x="1658" y="585"/>
                    <a:pt x="1731" y="638"/>
                    <a:pt x="1763" y="659"/>
                  </a:cubicBezTo>
                  <a:lnTo>
                    <a:pt x="1784" y="670"/>
                  </a:lnTo>
                  <a:cubicBezTo>
                    <a:pt x="1731" y="670"/>
                    <a:pt x="1679" y="638"/>
                    <a:pt x="1636" y="607"/>
                  </a:cubicBezTo>
                  <a:cubicBezTo>
                    <a:pt x="1626" y="596"/>
                    <a:pt x="1615" y="585"/>
                    <a:pt x="1605" y="575"/>
                  </a:cubicBezTo>
                  <a:lnTo>
                    <a:pt x="1584" y="575"/>
                  </a:lnTo>
                  <a:cubicBezTo>
                    <a:pt x="1573" y="585"/>
                    <a:pt x="1573" y="596"/>
                    <a:pt x="1584" y="596"/>
                  </a:cubicBezTo>
                  <a:lnTo>
                    <a:pt x="1615" y="628"/>
                  </a:lnTo>
                  <a:cubicBezTo>
                    <a:pt x="1636" y="649"/>
                    <a:pt x="1647" y="659"/>
                    <a:pt x="1658" y="680"/>
                  </a:cubicBezTo>
                  <a:cubicBezTo>
                    <a:pt x="1605" y="659"/>
                    <a:pt x="1552" y="628"/>
                    <a:pt x="1510" y="596"/>
                  </a:cubicBezTo>
                  <a:cubicBezTo>
                    <a:pt x="1505" y="591"/>
                    <a:pt x="1499" y="588"/>
                    <a:pt x="1495" y="588"/>
                  </a:cubicBezTo>
                  <a:cubicBezTo>
                    <a:pt x="1491" y="588"/>
                    <a:pt x="1489" y="591"/>
                    <a:pt x="1489" y="596"/>
                  </a:cubicBezTo>
                  <a:cubicBezTo>
                    <a:pt x="1478" y="596"/>
                    <a:pt x="1478" y="607"/>
                    <a:pt x="1489" y="617"/>
                  </a:cubicBezTo>
                  <a:cubicBezTo>
                    <a:pt x="1531" y="649"/>
                    <a:pt x="1552" y="702"/>
                    <a:pt x="1563" y="754"/>
                  </a:cubicBezTo>
                  <a:cubicBezTo>
                    <a:pt x="1573" y="797"/>
                    <a:pt x="1584" y="828"/>
                    <a:pt x="1605" y="870"/>
                  </a:cubicBezTo>
                  <a:cubicBezTo>
                    <a:pt x="1584" y="849"/>
                    <a:pt x="1563" y="828"/>
                    <a:pt x="1541" y="797"/>
                  </a:cubicBezTo>
                  <a:lnTo>
                    <a:pt x="1552" y="786"/>
                  </a:lnTo>
                  <a:lnTo>
                    <a:pt x="1520" y="786"/>
                  </a:lnTo>
                  <a:lnTo>
                    <a:pt x="1499" y="828"/>
                  </a:lnTo>
                  <a:cubicBezTo>
                    <a:pt x="1489" y="754"/>
                    <a:pt x="1457" y="680"/>
                    <a:pt x="1425" y="617"/>
                  </a:cubicBezTo>
                  <a:cubicBezTo>
                    <a:pt x="1373" y="564"/>
                    <a:pt x="1309" y="533"/>
                    <a:pt x="1235" y="533"/>
                  </a:cubicBezTo>
                  <a:cubicBezTo>
                    <a:pt x="1225" y="522"/>
                    <a:pt x="1214" y="501"/>
                    <a:pt x="1193" y="490"/>
                  </a:cubicBezTo>
                  <a:cubicBezTo>
                    <a:pt x="1098" y="406"/>
                    <a:pt x="1130" y="332"/>
                    <a:pt x="1130" y="332"/>
                  </a:cubicBezTo>
                  <a:lnTo>
                    <a:pt x="1130" y="322"/>
                  </a:lnTo>
                  <a:lnTo>
                    <a:pt x="1119" y="322"/>
                  </a:lnTo>
                  <a:cubicBezTo>
                    <a:pt x="1045" y="406"/>
                    <a:pt x="940" y="459"/>
                    <a:pt x="834" y="459"/>
                  </a:cubicBezTo>
                  <a:lnTo>
                    <a:pt x="898" y="406"/>
                  </a:lnTo>
                  <a:cubicBezTo>
                    <a:pt x="919" y="395"/>
                    <a:pt x="929" y="385"/>
                    <a:pt x="940" y="385"/>
                  </a:cubicBezTo>
                  <a:cubicBezTo>
                    <a:pt x="950" y="374"/>
                    <a:pt x="950" y="364"/>
                    <a:pt x="940" y="353"/>
                  </a:cubicBezTo>
                  <a:lnTo>
                    <a:pt x="919" y="353"/>
                  </a:lnTo>
                  <a:lnTo>
                    <a:pt x="876" y="385"/>
                  </a:lnTo>
                  <a:cubicBezTo>
                    <a:pt x="845" y="406"/>
                    <a:pt x="803" y="417"/>
                    <a:pt x="760" y="417"/>
                  </a:cubicBezTo>
                  <a:lnTo>
                    <a:pt x="792" y="395"/>
                  </a:lnTo>
                  <a:cubicBezTo>
                    <a:pt x="824" y="374"/>
                    <a:pt x="855" y="353"/>
                    <a:pt x="876" y="332"/>
                  </a:cubicBezTo>
                  <a:cubicBezTo>
                    <a:pt x="894" y="315"/>
                    <a:pt x="883" y="298"/>
                    <a:pt x="872" y="298"/>
                  </a:cubicBezTo>
                  <a:cubicBezTo>
                    <a:pt x="870" y="298"/>
                    <a:pt x="868" y="299"/>
                    <a:pt x="866" y="300"/>
                  </a:cubicBezTo>
                  <a:lnTo>
                    <a:pt x="771" y="364"/>
                  </a:lnTo>
                  <a:cubicBezTo>
                    <a:pt x="750" y="374"/>
                    <a:pt x="708" y="385"/>
                    <a:pt x="676" y="385"/>
                  </a:cubicBezTo>
                  <a:lnTo>
                    <a:pt x="803" y="290"/>
                  </a:lnTo>
                  <a:cubicBezTo>
                    <a:pt x="803" y="290"/>
                    <a:pt x="803" y="279"/>
                    <a:pt x="803" y="279"/>
                  </a:cubicBezTo>
                  <a:cubicBezTo>
                    <a:pt x="803" y="269"/>
                    <a:pt x="792" y="269"/>
                    <a:pt x="792" y="269"/>
                  </a:cubicBezTo>
                  <a:cubicBezTo>
                    <a:pt x="591" y="216"/>
                    <a:pt x="539" y="153"/>
                    <a:pt x="528" y="132"/>
                  </a:cubicBezTo>
                  <a:lnTo>
                    <a:pt x="539" y="132"/>
                  </a:lnTo>
                  <a:cubicBezTo>
                    <a:pt x="718" y="216"/>
                    <a:pt x="919" y="269"/>
                    <a:pt x="1119" y="300"/>
                  </a:cubicBezTo>
                  <a:cubicBezTo>
                    <a:pt x="1130" y="300"/>
                    <a:pt x="1140" y="290"/>
                    <a:pt x="1140" y="290"/>
                  </a:cubicBezTo>
                  <a:cubicBezTo>
                    <a:pt x="1161" y="216"/>
                    <a:pt x="1204" y="163"/>
                    <a:pt x="1267" y="132"/>
                  </a:cubicBezTo>
                  <a:cubicBezTo>
                    <a:pt x="1286" y="124"/>
                    <a:pt x="1304" y="121"/>
                    <a:pt x="1323" y="121"/>
                  </a:cubicBezTo>
                  <a:close/>
                  <a:moveTo>
                    <a:pt x="1425" y="691"/>
                  </a:moveTo>
                  <a:cubicBezTo>
                    <a:pt x="1446" y="744"/>
                    <a:pt x="1468" y="807"/>
                    <a:pt x="1468" y="881"/>
                  </a:cubicBezTo>
                  <a:cubicBezTo>
                    <a:pt x="1457" y="881"/>
                    <a:pt x="1468" y="892"/>
                    <a:pt x="1478" y="892"/>
                  </a:cubicBezTo>
                  <a:cubicBezTo>
                    <a:pt x="1446" y="892"/>
                    <a:pt x="1425" y="902"/>
                    <a:pt x="1404" y="913"/>
                  </a:cubicBezTo>
                  <a:cubicBezTo>
                    <a:pt x="1394" y="913"/>
                    <a:pt x="1383" y="902"/>
                    <a:pt x="1383" y="892"/>
                  </a:cubicBezTo>
                  <a:lnTo>
                    <a:pt x="1383" y="892"/>
                  </a:lnTo>
                  <a:lnTo>
                    <a:pt x="1394" y="902"/>
                  </a:lnTo>
                  <a:cubicBezTo>
                    <a:pt x="1394" y="892"/>
                    <a:pt x="1394" y="881"/>
                    <a:pt x="1394" y="870"/>
                  </a:cubicBezTo>
                  <a:lnTo>
                    <a:pt x="1404" y="870"/>
                  </a:lnTo>
                  <a:cubicBezTo>
                    <a:pt x="1404" y="876"/>
                    <a:pt x="1407" y="878"/>
                    <a:pt x="1411" y="878"/>
                  </a:cubicBezTo>
                  <a:cubicBezTo>
                    <a:pt x="1415" y="878"/>
                    <a:pt x="1420" y="876"/>
                    <a:pt x="1425" y="870"/>
                  </a:cubicBezTo>
                  <a:cubicBezTo>
                    <a:pt x="1425" y="870"/>
                    <a:pt x="1425" y="860"/>
                    <a:pt x="1425" y="860"/>
                  </a:cubicBezTo>
                  <a:cubicBezTo>
                    <a:pt x="1404" y="807"/>
                    <a:pt x="1404" y="744"/>
                    <a:pt x="1425" y="691"/>
                  </a:cubicBezTo>
                  <a:close/>
                  <a:moveTo>
                    <a:pt x="1582" y="916"/>
                  </a:moveTo>
                  <a:cubicBezTo>
                    <a:pt x="1586" y="923"/>
                    <a:pt x="1592" y="928"/>
                    <a:pt x="1600" y="932"/>
                  </a:cubicBezTo>
                  <a:lnTo>
                    <a:pt x="1600" y="932"/>
                  </a:lnTo>
                  <a:cubicBezTo>
                    <a:pt x="1595" y="926"/>
                    <a:pt x="1589" y="920"/>
                    <a:pt x="1582" y="916"/>
                  </a:cubicBezTo>
                  <a:close/>
                  <a:moveTo>
                    <a:pt x="1600" y="932"/>
                  </a:moveTo>
                  <a:cubicBezTo>
                    <a:pt x="1612" y="947"/>
                    <a:pt x="1617" y="968"/>
                    <a:pt x="1610" y="987"/>
                  </a:cubicBezTo>
                  <a:lnTo>
                    <a:pt x="1626" y="987"/>
                  </a:lnTo>
                  <a:cubicBezTo>
                    <a:pt x="1636" y="965"/>
                    <a:pt x="1626" y="955"/>
                    <a:pt x="1605" y="934"/>
                  </a:cubicBezTo>
                  <a:cubicBezTo>
                    <a:pt x="1603" y="933"/>
                    <a:pt x="1601" y="933"/>
                    <a:pt x="1600" y="932"/>
                  </a:cubicBezTo>
                  <a:close/>
                  <a:moveTo>
                    <a:pt x="1605" y="987"/>
                  </a:moveTo>
                  <a:lnTo>
                    <a:pt x="1605" y="997"/>
                  </a:lnTo>
                  <a:cubicBezTo>
                    <a:pt x="1607" y="994"/>
                    <a:pt x="1609" y="990"/>
                    <a:pt x="1610" y="987"/>
                  </a:cubicBezTo>
                  <a:close/>
                  <a:moveTo>
                    <a:pt x="1550" y="953"/>
                  </a:moveTo>
                  <a:cubicBezTo>
                    <a:pt x="1547" y="953"/>
                    <a:pt x="1544" y="953"/>
                    <a:pt x="1541" y="955"/>
                  </a:cubicBezTo>
                  <a:cubicBezTo>
                    <a:pt x="1511" y="965"/>
                    <a:pt x="1520" y="976"/>
                    <a:pt x="1520" y="986"/>
                  </a:cubicBezTo>
                  <a:lnTo>
                    <a:pt x="1520" y="986"/>
                  </a:lnTo>
                  <a:cubicBezTo>
                    <a:pt x="1517" y="983"/>
                    <a:pt x="1513" y="980"/>
                    <a:pt x="1510" y="976"/>
                  </a:cubicBezTo>
                  <a:lnTo>
                    <a:pt x="1510" y="987"/>
                  </a:lnTo>
                  <a:cubicBezTo>
                    <a:pt x="1510" y="997"/>
                    <a:pt x="1507" y="1007"/>
                    <a:pt x="1504" y="1016"/>
                  </a:cubicBezTo>
                  <a:lnTo>
                    <a:pt x="1504" y="1016"/>
                  </a:lnTo>
                  <a:cubicBezTo>
                    <a:pt x="1520" y="1008"/>
                    <a:pt x="1520" y="1006"/>
                    <a:pt x="1520" y="987"/>
                  </a:cubicBezTo>
                  <a:cubicBezTo>
                    <a:pt x="1520" y="986"/>
                    <a:pt x="1520" y="986"/>
                    <a:pt x="1520" y="986"/>
                  </a:cubicBezTo>
                  <a:lnTo>
                    <a:pt x="1520" y="986"/>
                  </a:lnTo>
                  <a:cubicBezTo>
                    <a:pt x="1538" y="1001"/>
                    <a:pt x="1554" y="1011"/>
                    <a:pt x="1563" y="1029"/>
                  </a:cubicBezTo>
                  <a:cubicBezTo>
                    <a:pt x="1563" y="1039"/>
                    <a:pt x="1563" y="1039"/>
                    <a:pt x="1573" y="1039"/>
                  </a:cubicBezTo>
                  <a:cubicBezTo>
                    <a:pt x="1573" y="1039"/>
                    <a:pt x="1584" y="1039"/>
                    <a:pt x="1584" y="1029"/>
                  </a:cubicBezTo>
                  <a:lnTo>
                    <a:pt x="1605" y="997"/>
                  </a:lnTo>
                  <a:cubicBezTo>
                    <a:pt x="1587" y="979"/>
                    <a:pt x="1568" y="953"/>
                    <a:pt x="1550" y="953"/>
                  </a:cubicBezTo>
                  <a:close/>
                  <a:moveTo>
                    <a:pt x="1362" y="839"/>
                  </a:moveTo>
                  <a:lnTo>
                    <a:pt x="1373" y="849"/>
                  </a:lnTo>
                  <a:cubicBezTo>
                    <a:pt x="1362" y="870"/>
                    <a:pt x="1362" y="902"/>
                    <a:pt x="1373" y="923"/>
                  </a:cubicBezTo>
                  <a:cubicBezTo>
                    <a:pt x="1373" y="934"/>
                    <a:pt x="1383" y="944"/>
                    <a:pt x="1394" y="955"/>
                  </a:cubicBezTo>
                  <a:cubicBezTo>
                    <a:pt x="1394" y="955"/>
                    <a:pt x="1394" y="955"/>
                    <a:pt x="1394" y="965"/>
                  </a:cubicBezTo>
                  <a:cubicBezTo>
                    <a:pt x="1394" y="976"/>
                    <a:pt x="1394" y="997"/>
                    <a:pt x="1394" y="1008"/>
                  </a:cubicBezTo>
                  <a:lnTo>
                    <a:pt x="1383" y="1008"/>
                  </a:lnTo>
                  <a:cubicBezTo>
                    <a:pt x="1373" y="1018"/>
                    <a:pt x="1362" y="1039"/>
                    <a:pt x="1351" y="1050"/>
                  </a:cubicBezTo>
                  <a:cubicBezTo>
                    <a:pt x="1351" y="1039"/>
                    <a:pt x="1341" y="1029"/>
                    <a:pt x="1341" y="1018"/>
                  </a:cubicBezTo>
                  <a:cubicBezTo>
                    <a:pt x="1341" y="1018"/>
                    <a:pt x="1341" y="1008"/>
                    <a:pt x="1330" y="1008"/>
                  </a:cubicBezTo>
                  <a:cubicBezTo>
                    <a:pt x="1330" y="1004"/>
                    <a:pt x="1329" y="1003"/>
                    <a:pt x="1328" y="1003"/>
                  </a:cubicBezTo>
                  <a:cubicBezTo>
                    <a:pt x="1324" y="1003"/>
                    <a:pt x="1320" y="1008"/>
                    <a:pt x="1320" y="1008"/>
                  </a:cubicBezTo>
                  <a:cubicBezTo>
                    <a:pt x="1309" y="1029"/>
                    <a:pt x="1288" y="1039"/>
                    <a:pt x="1267" y="1039"/>
                  </a:cubicBezTo>
                  <a:cubicBezTo>
                    <a:pt x="1267" y="1029"/>
                    <a:pt x="1278" y="1018"/>
                    <a:pt x="1278" y="997"/>
                  </a:cubicBezTo>
                  <a:cubicBezTo>
                    <a:pt x="1288" y="997"/>
                    <a:pt x="1288" y="987"/>
                    <a:pt x="1278" y="976"/>
                  </a:cubicBezTo>
                  <a:lnTo>
                    <a:pt x="1256" y="976"/>
                  </a:lnTo>
                  <a:cubicBezTo>
                    <a:pt x="1250" y="988"/>
                    <a:pt x="1237" y="994"/>
                    <a:pt x="1225" y="994"/>
                  </a:cubicBezTo>
                  <a:cubicBezTo>
                    <a:pt x="1216" y="994"/>
                    <a:pt x="1208" y="991"/>
                    <a:pt x="1204" y="987"/>
                  </a:cubicBezTo>
                  <a:cubicBezTo>
                    <a:pt x="1214" y="965"/>
                    <a:pt x="1225" y="965"/>
                    <a:pt x="1256" y="965"/>
                  </a:cubicBezTo>
                  <a:lnTo>
                    <a:pt x="1288" y="965"/>
                  </a:lnTo>
                  <a:cubicBezTo>
                    <a:pt x="1330" y="955"/>
                    <a:pt x="1341" y="892"/>
                    <a:pt x="1341" y="870"/>
                  </a:cubicBezTo>
                  <a:lnTo>
                    <a:pt x="1362" y="839"/>
                  </a:lnTo>
                  <a:close/>
                  <a:moveTo>
                    <a:pt x="158" y="0"/>
                  </a:moveTo>
                  <a:cubicBezTo>
                    <a:pt x="152" y="0"/>
                    <a:pt x="145" y="1"/>
                    <a:pt x="138" y="5"/>
                  </a:cubicBezTo>
                  <a:cubicBezTo>
                    <a:pt x="127" y="26"/>
                    <a:pt x="127" y="26"/>
                    <a:pt x="138" y="47"/>
                  </a:cubicBezTo>
                  <a:lnTo>
                    <a:pt x="138" y="58"/>
                  </a:lnTo>
                  <a:cubicBezTo>
                    <a:pt x="148" y="89"/>
                    <a:pt x="169" y="110"/>
                    <a:pt x="190" y="132"/>
                  </a:cubicBezTo>
                  <a:cubicBezTo>
                    <a:pt x="169" y="121"/>
                    <a:pt x="148" y="110"/>
                    <a:pt x="127" y="100"/>
                  </a:cubicBezTo>
                  <a:cubicBezTo>
                    <a:pt x="69" y="50"/>
                    <a:pt x="50" y="33"/>
                    <a:pt x="34" y="33"/>
                  </a:cubicBezTo>
                  <a:cubicBezTo>
                    <a:pt x="30" y="33"/>
                    <a:pt x="26" y="34"/>
                    <a:pt x="21" y="37"/>
                  </a:cubicBezTo>
                  <a:cubicBezTo>
                    <a:pt x="11" y="47"/>
                    <a:pt x="11" y="58"/>
                    <a:pt x="21" y="79"/>
                  </a:cubicBezTo>
                  <a:cubicBezTo>
                    <a:pt x="32" y="100"/>
                    <a:pt x="32" y="121"/>
                    <a:pt x="53" y="132"/>
                  </a:cubicBezTo>
                  <a:cubicBezTo>
                    <a:pt x="43" y="126"/>
                    <a:pt x="35" y="124"/>
                    <a:pt x="28" y="124"/>
                  </a:cubicBezTo>
                  <a:cubicBezTo>
                    <a:pt x="21" y="124"/>
                    <a:pt x="16" y="126"/>
                    <a:pt x="11" y="132"/>
                  </a:cubicBezTo>
                  <a:cubicBezTo>
                    <a:pt x="11" y="142"/>
                    <a:pt x="0" y="142"/>
                    <a:pt x="11" y="163"/>
                  </a:cubicBezTo>
                  <a:cubicBezTo>
                    <a:pt x="74" y="279"/>
                    <a:pt x="190" y="353"/>
                    <a:pt x="317" y="374"/>
                  </a:cubicBezTo>
                  <a:lnTo>
                    <a:pt x="264" y="374"/>
                  </a:lnTo>
                  <a:cubicBezTo>
                    <a:pt x="243" y="374"/>
                    <a:pt x="233" y="395"/>
                    <a:pt x="254" y="406"/>
                  </a:cubicBezTo>
                  <a:cubicBezTo>
                    <a:pt x="297" y="423"/>
                    <a:pt x="354" y="440"/>
                    <a:pt x="408" y="440"/>
                  </a:cubicBezTo>
                  <a:cubicBezTo>
                    <a:pt x="420" y="440"/>
                    <a:pt x="432" y="440"/>
                    <a:pt x="444" y="438"/>
                  </a:cubicBezTo>
                  <a:lnTo>
                    <a:pt x="444" y="438"/>
                  </a:lnTo>
                  <a:cubicBezTo>
                    <a:pt x="423" y="448"/>
                    <a:pt x="401" y="448"/>
                    <a:pt x="380" y="448"/>
                  </a:cubicBezTo>
                  <a:cubicBezTo>
                    <a:pt x="370" y="448"/>
                    <a:pt x="370" y="448"/>
                    <a:pt x="370" y="459"/>
                  </a:cubicBezTo>
                  <a:cubicBezTo>
                    <a:pt x="370" y="469"/>
                    <a:pt x="370" y="469"/>
                    <a:pt x="370" y="480"/>
                  </a:cubicBezTo>
                  <a:cubicBezTo>
                    <a:pt x="417" y="504"/>
                    <a:pt x="465" y="516"/>
                    <a:pt x="512" y="516"/>
                  </a:cubicBezTo>
                  <a:cubicBezTo>
                    <a:pt x="528" y="516"/>
                    <a:pt x="544" y="514"/>
                    <a:pt x="560" y="512"/>
                  </a:cubicBezTo>
                  <a:lnTo>
                    <a:pt x="560" y="512"/>
                  </a:lnTo>
                  <a:lnTo>
                    <a:pt x="549" y="522"/>
                  </a:lnTo>
                  <a:cubicBezTo>
                    <a:pt x="539" y="522"/>
                    <a:pt x="539" y="533"/>
                    <a:pt x="539" y="533"/>
                  </a:cubicBezTo>
                  <a:cubicBezTo>
                    <a:pt x="539" y="543"/>
                    <a:pt x="549" y="554"/>
                    <a:pt x="549" y="554"/>
                  </a:cubicBezTo>
                  <a:cubicBezTo>
                    <a:pt x="602" y="564"/>
                    <a:pt x="644" y="564"/>
                    <a:pt x="697" y="564"/>
                  </a:cubicBezTo>
                  <a:lnTo>
                    <a:pt x="686" y="575"/>
                  </a:lnTo>
                  <a:cubicBezTo>
                    <a:pt x="676" y="575"/>
                    <a:pt x="676" y="585"/>
                    <a:pt x="686" y="585"/>
                  </a:cubicBezTo>
                  <a:cubicBezTo>
                    <a:pt x="686" y="596"/>
                    <a:pt x="686" y="596"/>
                    <a:pt x="697" y="596"/>
                  </a:cubicBezTo>
                  <a:lnTo>
                    <a:pt x="760" y="596"/>
                  </a:lnTo>
                  <a:cubicBezTo>
                    <a:pt x="760" y="607"/>
                    <a:pt x="760" y="607"/>
                    <a:pt x="760" y="607"/>
                  </a:cubicBezTo>
                  <a:cubicBezTo>
                    <a:pt x="771" y="638"/>
                    <a:pt x="803" y="638"/>
                    <a:pt x="813" y="638"/>
                  </a:cubicBezTo>
                  <a:lnTo>
                    <a:pt x="855" y="638"/>
                  </a:lnTo>
                  <a:cubicBezTo>
                    <a:pt x="874" y="651"/>
                    <a:pt x="896" y="656"/>
                    <a:pt x="918" y="656"/>
                  </a:cubicBezTo>
                  <a:cubicBezTo>
                    <a:pt x="933" y="656"/>
                    <a:pt x="948" y="653"/>
                    <a:pt x="961" y="649"/>
                  </a:cubicBezTo>
                  <a:lnTo>
                    <a:pt x="961" y="659"/>
                  </a:lnTo>
                  <a:cubicBezTo>
                    <a:pt x="961" y="670"/>
                    <a:pt x="961" y="680"/>
                    <a:pt x="961" y="680"/>
                  </a:cubicBezTo>
                  <a:cubicBezTo>
                    <a:pt x="961" y="680"/>
                    <a:pt x="968" y="687"/>
                    <a:pt x="995" y="687"/>
                  </a:cubicBezTo>
                  <a:cubicBezTo>
                    <a:pt x="1015" y="687"/>
                    <a:pt x="1045" y="684"/>
                    <a:pt x="1090" y="672"/>
                  </a:cubicBezTo>
                  <a:lnTo>
                    <a:pt x="1090" y="672"/>
                  </a:lnTo>
                  <a:cubicBezTo>
                    <a:pt x="1084" y="676"/>
                    <a:pt x="1080" y="686"/>
                    <a:pt x="1088" y="702"/>
                  </a:cubicBezTo>
                  <a:cubicBezTo>
                    <a:pt x="1088" y="723"/>
                    <a:pt x="1140" y="733"/>
                    <a:pt x="1235" y="744"/>
                  </a:cubicBezTo>
                  <a:cubicBezTo>
                    <a:pt x="1235" y="775"/>
                    <a:pt x="1235" y="818"/>
                    <a:pt x="1225" y="849"/>
                  </a:cubicBezTo>
                  <a:cubicBezTo>
                    <a:pt x="1225" y="860"/>
                    <a:pt x="1225" y="860"/>
                    <a:pt x="1225" y="870"/>
                  </a:cubicBezTo>
                  <a:lnTo>
                    <a:pt x="1246" y="870"/>
                  </a:lnTo>
                  <a:lnTo>
                    <a:pt x="1256" y="860"/>
                  </a:lnTo>
                  <a:lnTo>
                    <a:pt x="1256" y="870"/>
                  </a:lnTo>
                  <a:cubicBezTo>
                    <a:pt x="1256" y="881"/>
                    <a:pt x="1256" y="892"/>
                    <a:pt x="1267" y="892"/>
                  </a:cubicBezTo>
                  <a:lnTo>
                    <a:pt x="1278" y="892"/>
                  </a:lnTo>
                  <a:cubicBezTo>
                    <a:pt x="1278" y="902"/>
                    <a:pt x="1267" y="923"/>
                    <a:pt x="1246" y="923"/>
                  </a:cubicBezTo>
                  <a:lnTo>
                    <a:pt x="1225" y="923"/>
                  </a:lnTo>
                  <a:cubicBezTo>
                    <a:pt x="1183" y="923"/>
                    <a:pt x="1140" y="934"/>
                    <a:pt x="1130" y="1029"/>
                  </a:cubicBezTo>
                  <a:cubicBezTo>
                    <a:pt x="1130" y="1039"/>
                    <a:pt x="1130" y="1039"/>
                    <a:pt x="1140" y="1039"/>
                  </a:cubicBezTo>
                  <a:cubicBezTo>
                    <a:pt x="1140" y="1045"/>
                    <a:pt x="1143" y="1047"/>
                    <a:pt x="1147" y="1047"/>
                  </a:cubicBezTo>
                  <a:cubicBezTo>
                    <a:pt x="1151" y="1047"/>
                    <a:pt x="1156" y="1045"/>
                    <a:pt x="1161" y="1039"/>
                  </a:cubicBezTo>
                  <a:lnTo>
                    <a:pt x="1172" y="1018"/>
                  </a:lnTo>
                  <a:cubicBezTo>
                    <a:pt x="1183" y="1024"/>
                    <a:pt x="1190" y="1026"/>
                    <a:pt x="1198" y="1026"/>
                  </a:cubicBezTo>
                  <a:cubicBezTo>
                    <a:pt x="1206" y="1026"/>
                    <a:pt x="1214" y="1024"/>
                    <a:pt x="1225" y="1018"/>
                  </a:cubicBezTo>
                  <a:lnTo>
                    <a:pt x="1225" y="1018"/>
                  </a:lnTo>
                  <a:cubicBezTo>
                    <a:pt x="1214" y="1050"/>
                    <a:pt x="1214" y="1071"/>
                    <a:pt x="1235" y="1092"/>
                  </a:cubicBezTo>
                  <a:cubicBezTo>
                    <a:pt x="1241" y="1097"/>
                    <a:pt x="1243" y="1100"/>
                    <a:pt x="1246" y="1100"/>
                  </a:cubicBezTo>
                  <a:cubicBezTo>
                    <a:pt x="1249" y="1100"/>
                    <a:pt x="1251" y="1097"/>
                    <a:pt x="1256" y="1092"/>
                  </a:cubicBezTo>
                  <a:cubicBezTo>
                    <a:pt x="1256" y="1092"/>
                    <a:pt x="1267" y="1082"/>
                    <a:pt x="1267" y="1082"/>
                  </a:cubicBezTo>
                  <a:lnTo>
                    <a:pt x="1267" y="1071"/>
                  </a:lnTo>
                  <a:cubicBezTo>
                    <a:pt x="1278" y="1060"/>
                    <a:pt x="1288" y="1060"/>
                    <a:pt x="1299" y="1050"/>
                  </a:cubicBezTo>
                  <a:cubicBezTo>
                    <a:pt x="1309" y="1071"/>
                    <a:pt x="1330" y="1092"/>
                    <a:pt x="1351" y="1103"/>
                  </a:cubicBezTo>
                  <a:lnTo>
                    <a:pt x="1373" y="1103"/>
                  </a:lnTo>
                  <a:cubicBezTo>
                    <a:pt x="1373" y="1092"/>
                    <a:pt x="1373" y="1092"/>
                    <a:pt x="1373" y="1082"/>
                  </a:cubicBezTo>
                  <a:lnTo>
                    <a:pt x="1362" y="1060"/>
                  </a:lnTo>
                  <a:cubicBezTo>
                    <a:pt x="1362" y="1050"/>
                    <a:pt x="1373" y="1039"/>
                    <a:pt x="1383" y="1039"/>
                  </a:cubicBezTo>
                  <a:lnTo>
                    <a:pt x="1394" y="1039"/>
                  </a:lnTo>
                  <a:cubicBezTo>
                    <a:pt x="1404" y="1039"/>
                    <a:pt x="1404" y="1039"/>
                    <a:pt x="1415" y="1029"/>
                  </a:cubicBezTo>
                  <a:lnTo>
                    <a:pt x="1415" y="1018"/>
                  </a:lnTo>
                  <a:lnTo>
                    <a:pt x="1425" y="1018"/>
                  </a:lnTo>
                  <a:cubicBezTo>
                    <a:pt x="1425" y="1039"/>
                    <a:pt x="1436" y="1060"/>
                    <a:pt x="1457" y="1082"/>
                  </a:cubicBezTo>
                  <a:lnTo>
                    <a:pt x="1468" y="1082"/>
                  </a:lnTo>
                  <a:cubicBezTo>
                    <a:pt x="1468" y="1082"/>
                    <a:pt x="1478" y="1082"/>
                    <a:pt x="1478" y="1071"/>
                  </a:cubicBezTo>
                  <a:lnTo>
                    <a:pt x="1489" y="1039"/>
                  </a:lnTo>
                  <a:cubicBezTo>
                    <a:pt x="1494" y="1034"/>
                    <a:pt x="1500" y="1026"/>
                    <a:pt x="1504" y="1016"/>
                  </a:cubicBezTo>
                  <a:lnTo>
                    <a:pt x="1504" y="1016"/>
                  </a:lnTo>
                  <a:cubicBezTo>
                    <a:pt x="1502" y="1017"/>
                    <a:pt x="1501" y="1017"/>
                    <a:pt x="1499" y="1018"/>
                  </a:cubicBezTo>
                  <a:cubicBezTo>
                    <a:pt x="1499" y="1018"/>
                    <a:pt x="1489" y="1018"/>
                    <a:pt x="1489" y="1029"/>
                  </a:cubicBezTo>
                  <a:cubicBezTo>
                    <a:pt x="1478" y="1018"/>
                    <a:pt x="1478" y="997"/>
                    <a:pt x="1489" y="987"/>
                  </a:cubicBezTo>
                  <a:cubicBezTo>
                    <a:pt x="1499" y="976"/>
                    <a:pt x="1499" y="976"/>
                    <a:pt x="1489" y="965"/>
                  </a:cubicBezTo>
                  <a:cubicBezTo>
                    <a:pt x="1489" y="960"/>
                    <a:pt x="1486" y="958"/>
                    <a:pt x="1482" y="958"/>
                  </a:cubicBezTo>
                  <a:cubicBezTo>
                    <a:pt x="1478" y="958"/>
                    <a:pt x="1473" y="960"/>
                    <a:pt x="1468" y="965"/>
                  </a:cubicBezTo>
                  <a:cubicBezTo>
                    <a:pt x="1457" y="976"/>
                    <a:pt x="1446" y="987"/>
                    <a:pt x="1436" y="987"/>
                  </a:cubicBezTo>
                  <a:cubicBezTo>
                    <a:pt x="1425" y="976"/>
                    <a:pt x="1425" y="965"/>
                    <a:pt x="1436" y="955"/>
                  </a:cubicBezTo>
                  <a:cubicBezTo>
                    <a:pt x="1436" y="955"/>
                    <a:pt x="1436" y="944"/>
                    <a:pt x="1436" y="944"/>
                  </a:cubicBezTo>
                  <a:cubicBezTo>
                    <a:pt x="1457" y="934"/>
                    <a:pt x="1489" y="934"/>
                    <a:pt x="1510" y="934"/>
                  </a:cubicBezTo>
                  <a:cubicBezTo>
                    <a:pt x="1520" y="934"/>
                    <a:pt x="1531" y="934"/>
                    <a:pt x="1531" y="923"/>
                  </a:cubicBezTo>
                  <a:cubicBezTo>
                    <a:pt x="1531" y="902"/>
                    <a:pt x="1531" y="881"/>
                    <a:pt x="1531" y="860"/>
                  </a:cubicBezTo>
                  <a:lnTo>
                    <a:pt x="1552" y="828"/>
                  </a:lnTo>
                  <a:lnTo>
                    <a:pt x="1584" y="860"/>
                  </a:lnTo>
                  <a:cubicBezTo>
                    <a:pt x="1576" y="868"/>
                    <a:pt x="1572" y="878"/>
                    <a:pt x="1573" y="889"/>
                  </a:cubicBezTo>
                  <a:lnTo>
                    <a:pt x="1573" y="889"/>
                  </a:lnTo>
                  <a:cubicBezTo>
                    <a:pt x="1569" y="886"/>
                    <a:pt x="1565" y="884"/>
                    <a:pt x="1563" y="881"/>
                  </a:cubicBezTo>
                  <a:cubicBezTo>
                    <a:pt x="1552" y="881"/>
                    <a:pt x="1552" y="892"/>
                    <a:pt x="1563" y="902"/>
                  </a:cubicBezTo>
                  <a:lnTo>
                    <a:pt x="1573" y="913"/>
                  </a:lnTo>
                  <a:cubicBezTo>
                    <a:pt x="1576" y="914"/>
                    <a:pt x="1579" y="915"/>
                    <a:pt x="1582" y="916"/>
                  </a:cubicBezTo>
                  <a:lnTo>
                    <a:pt x="1582" y="916"/>
                  </a:lnTo>
                  <a:cubicBezTo>
                    <a:pt x="1576" y="908"/>
                    <a:pt x="1573" y="899"/>
                    <a:pt x="1573" y="889"/>
                  </a:cubicBezTo>
                  <a:lnTo>
                    <a:pt x="1573" y="889"/>
                  </a:lnTo>
                  <a:cubicBezTo>
                    <a:pt x="1584" y="896"/>
                    <a:pt x="1600" y="902"/>
                    <a:pt x="1615" y="902"/>
                  </a:cubicBezTo>
                  <a:lnTo>
                    <a:pt x="1626" y="902"/>
                  </a:lnTo>
                  <a:cubicBezTo>
                    <a:pt x="1636" y="902"/>
                    <a:pt x="1636" y="892"/>
                    <a:pt x="1626" y="881"/>
                  </a:cubicBezTo>
                  <a:cubicBezTo>
                    <a:pt x="1605" y="849"/>
                    <a:pt x="1594" y="818"/>
                    <a:pt x="1573" y="786"/>
                  </a:cubicBezTo>
                  <a:lnTo>
                    <a:pt x="1573" y="786"/>
                  </a:lnTo>
                  <a:cubicBezTo>
                    <a:pt x="1605" y="797"/>
                    <a:pt x="1636" y="818"/>
                    <a:pt x="1668" y="818"/>
                  </a:cubicBezTo>
                  <a:cubicBezTo>
                    <a:pt x="1671" y="821"/>
                    <a:pt x="1674" y="822"/>
                    <a:pt x="1677" y="822"/>
                  </a:cubicBezTo>
                  <a:cubicBezTo>
                    <a:pt x="1685" y="822"/>
                    <a:pt x="1692" y="815"/>
                    <a:pt x="1700" y="807"/>
                  </a:cubicBezTo>
                  <a:cubicBezTo>
                    <a:pt x="1700" y="807"/>
                    <a:pt x="1700" y="797"/>
                    <a:pt x="1700" y="797"/>
                  </a:cubicBezTo>
                  <a:cubicBezTo>
                    <a:pt x="1721" y="807"/>
                    <a:pt x="1753" y="818"/>
                    <a:pt x="1784" y="818"/>
                  </a:cubicBezTo>
                  <a:cubicBezTo>
                    <a:pt x="1784" y="818"/>
                    <a:pt x="1805" y="807"/>
                    <a:pt x="1805" y="797"/>
                  </a:cubicBezTo>
                  <a:cubicBezTo>
                    <a:pt x="1816" y="786"/>
                    <a:pt x="1816" y="775"/>
                    <a:pt x="1805" y="775"/>
                  </a:cubicBezTo>
                  <a:lnTo>
                    <a:pt x="1890" y="775"/>
                  </a:lnTo>
                  <a:cubicBezTo>
                    <a:pt x="1921" y="775"/>
                    <a:pt x="1921" y="754"/>
                    <a:pt x="1921" y="754"/>
                  </a:cubicBezTo>
                  <a:cubicBezTo>
                    <a:pt x="1932" y="744"/>
                    <a:pt x="1921" y="733"/>
                    <a:pt x="1911" y="712"/>
                  </a:cubicBezTo>
                  <a:cubicBezTo>
                    <a:pt x="1953" y="712"/>
                    <a:pt x="1985" y="702"/>
                    <a:pt x="1985" y="680"/>
                  </a:cubicBezTo>
                  <a:cubicBezTo>
                    <a:pt x="2080" y="670"/>
                    <a:pt x="2154" y="628"/>
                    <a:pt x="2228" y="575"/>
                  </a:cubicBezTo>
                  <a:cubicBezTo>
                    <a:pt x="2312" y="564"/>
                    <a:pt x="2386" y="543"/>
                    <a:pt x="2470" y="512"/>
                  </a:cubicBezTo>
                  <a:cubicBezTo>
                    <a:pt x="2561" y="466"/>
                    <a:pt x="2624" y="410"/>
                    <a:pt x="2649" y="374"/>
                  </a:cubicBezTo>
                  <a:lnTo>
                    <a:pt x="2649" y="374"/>
                  </a:lnTo>
                  <a:cubicBezTo>
                    <a:pt x="2649" y="374"/>
                    <a:pt x="2650" y="374"/>
                    <a:pt x="2650" y="374"/>
                  </a:cubicBezTo>
                  <a:lnTo>
                    <a:pt x="2650" y="374"/>
                  </a:lnTo>
                  <a:lnTo>
                    <a:pt x="2650" y="374"/>
                  </a:lnTo>
                  <a:cubicBezTo>
                    <a:pt x="2660" y="360"/>
                    <a:pt x="2663" y="349"/>
                    <a:pt x="2660" y="343"/>
                  </a:cubicBezTo>
                  <a:cubicBezTo>
                    <a:pt x="2660" y="335"/>
                    <a:pt x="2655" y="328"/>
                    <a:pt x="2648" y="328"/>
                  </a:cubicBezTo>
                  <a:cubicBezTo>
                    <a:pt x="2645" y="328"/>
                    <a:pt x="2642" y="329"/>
                    <a:pt x="2639" y="332"/>
                  </a:cubicBezTo>
                  <a:lnTo>
                    <a:pt x="2618" y="332"/>
                  </a:lnTo>
                  <a:cubicBezTo>
                    <a:pt x="2660" y="300"/>
                    <a:pt x="2703" y="258"/>
                    <a:pt x="2734" y="205"/>
                  </a:cubicBezTo>
                  <a:lnTo>
                    <a:pt x="2755" y="195"/>
                  </a:lnTo>
                  <a:cubicBezTo>
                    <a:pt x="2755" y="184"/>
                    <a:pt x="2755" y="184"/>
                    <a:pt x="2755" y="174"/>
                  </a:cubicBezTo>
                  <a:lnTo>
                    <a:pt x="2734" y="174"/>
                  </a:lnTo>
                  <a:cubicBezTo>
                    <a:pt x="2703" y="195"/>
                    <a:pt x="2671" y="216"/>
                    <a:pt x="2639" y="227"/>
                  </a:cubicBezTo>
                  <a:cubicBezTo>
                    <a:pt x="2692" y="195"/>
                    <a:pt x="2734" y="142"/>
                    <a:pt x="2755" y="79"/>
                  </a:cubicBezTo>
                  <a:cubicBezTo>
                    <a:pt x="2755" y="68"/>
                    <a:pt x="2755" y="58"/>
                    <a:pt x="2745" y="58"/>
                  </a:cubicBezTo>
                  <a:lnTo>
                    <a:pt x="2724" y="58"/>
                  </a:lnTo>
                  <a:cubicBezTo>
                    <a:pt x="2629" y="121"/>
                    <a:pt x="2534" y="174"/>
                    <a:pt x="2428" y="216"/>
                  </a:cubicBezTo>
                  <a:cubicBezTo>
                    <a:pt x="2491" y="174"/>
                    <a:pt x="2555" y="121"/>
                    <a:pt x="2597" y="58"/>
                  </a:cubicBezTo>
                  <a:cubicBezTo>
                    <a:pt x="2608" y="47"/>
                    <a:pt x="2608" y="47"/>
                    <a:pt x="2597" y="37"/>
                  </a:cubicBezTo>
                  <a:lnTo>
                    <a:pt x="2576" y="37"/>
                  </a:lnTo>
                  <a:cubicBezTo>
                    <a:pt x="2481" y="100"/>
                    <a:pt x="2365" y="142"/>
                    <a:pt x="2249" y="174"/>
                  </a:cubicBezTo>
                  <a:cubicBezTo>
                    <a:pt x="2270" y="153"/>
                    <a:pt x="2280" y="132"/>
                    <a:pt x="2270" y="110"/>
                  </a:cubicBezTo>
                  <a:cubicBezTo>
                    <a:pt x="2265" y="105"/>
                    <a:pt x="2259" y="103"/>
                    <a:pt x="2251" y="103"/>
                  </a:cubicBezTo>
                  <a:cubicBezTo>
                    <a:pt x="2243" y="103"/>
                    <a:pt x="2233" y="105"/>
                    <a:pt x="2217" y="110"/>
                  </a:cubicBezTo>
                  <a:cubicBezTo>
                    <a:pt x="2175" y="142"/>
                    <a:pt x="1826" y="227"/>
                    <a:pt x="1689" y="269"/>
                  </a:cubicBezTo>
                  <a:cubicBezTo>
                    <a:pt x="1656" y="261"/>
                    <a:pt x="1622" y="258"/>
                    <a:pt x="1588" y="258"/>
                  </a:cubicBezTo>
                  <a:cubicBezTo>
                    <a:pt x="1527" y="258"/>
                    <a:pt x="1466" y="269"/>
                    <a:pt x="1404" y="290"/>
                  </a:cubicBezTo>
                  <a:cubicBezTo>
                    <a:pt x="1404" y="279"/>
                    <a:pt x="1394" y="269"/>
                    <a:pt x="1394" y="258"/>
                  </a:cubicBezTo>
                  <a:cubicBezTo>
                    <a:pt x="1383" y="248"/>
                    <a:pt x="1383" y="227"/>
                    <a:pt x="1394" y="216"/>
                  </a:cubicBezTo>
                  <a:cubicBezTo>
                    <a:pt x="1404" y="205"/>
                    <a:pt x="1425" y="205"/>
                    <a:pt x="1446" y="195"/>
                  </a:cubicBezTo>
                  <a:lnTo>
                    <a:pt x="1478" y="195"/>
                  </a:lnTo>
                  <a:cubicBezTo>
                    <a:pt x="1478" y="205"/>
                    <a:pt x="1478" y="216"/>
                    <a:pt x="1489" y="216"/>
                  </a:cubicBezTo>
                  <a:cubicBezTo>
                    <a:pt x="1489" y="221"/>
                    <a:pt x="1491" y="224"/>
                    <a:pt x="1495" y="224"/>
                  </a:cubicBezTo>
                  <a:cubicBezTo>
                    <a:pt x="1499" y="224"/>
                    <a:pt x="1505" y="221"/>
                    <a:pt x="1510" y="216"/>
                  </a:cubicBezTo>
                  <a:cubicBezTo>
                    <a:pt x="1520" y="195"/>
                    <a:pt x="1520" y="163"/>
                    <a:pt x="1510" y="142"/>
                  </a:cubicBezTo>
                  <a:cubicBezTo>
                    <a:pt x="1493" y="125"/>
                    <a:pt x="1461" y="108"/>
                    <a:pt x="1433" y="108"/>
                  </a:cubicBezTo>
                  <a:cubicBezTo>
                    <a:pt x="1427" y="108"/>
                    <a:pt x="1421" y="109"/>
                    <a:pt x="1415" y="110"/>
                  </a:cubicBezTo>
                  <a:cubicBezTo>
                    <a:pt x="1384" y="86"/>
                    <a:pt x="1349" y="75"/>
                    <a:pt x="1313" y="75"/>
                  </a:cubicBezTo>
                  <a:cubicBezTo>
                    <a:pt x="1288" y="75"/>
                    <a:pt x="1262" y="81"/>
                    <a:pt x="1235" y="89"/>
                  </a:cubicBezTo>
                  <a:cubicBezTo>
                    <a:pt x="1172" y="121"/>
                    <a:pt x="1119" y="174"/>
                    <a:pt x="1098" y="248"/>
                  </a:cubicBezTo>
                  <a:cubicBezTo>
                    <a:pt x="908" y="227"/>
                    <a:pt x="718" y="174"/>
                    <a:pt x="539" y="89"/>
                  </a:cubicBezTo>
                  <a:cubicBezTo>
                    <a:pt x="532" y="89"/>
                    <a:pt x="520" y="85"/>
                    <a:pt x="507" y="85"/>
                  </a:cubicBezTo>
                  <a:cubicBezTo>
                    <a:pt x="500" y="85"/>
                    <a:pt x="493" y="86"/>
                    <a:pt x="486" y="89"/>
                  </a:cubicBezTo>
                  <a:cubicBezTo>
                    <a:pt x="475" y="100"/>
                    <a:pt x="475" y="121"/>
                    <a:pt x="486" y="132"/>
                  </a:cubicBezTo>
                  <a:cubicBezTo>
                    <a:pt x="496" y="142"/>
                    <a:pt x="496" y="153"/>
                    <a:pt x="507" y="163"/>
                  </a:cubicBezTo>
                  <a:cubicBezTo>
                    <a:pt x="412" y="121"/>
                    <a:pt x="285" y="58"/>
                    <a:pt x="190" y="5"/>
                  </a:cubicBezTo>
                  <a:cubicBezTo>
                    <a:pt x="183" y="5"/>
                    <a:pt x="172" y="0"/>
                    <a:pt x="158"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 name="Google Shape;1922;p70"/>
          <p:cNvGrpSpPr/>
          <p:nvPr/>
        </p:nvGrpSpPr>
        <p:grpSpPr>
          <a:xfrm>
            <a:off x="5926916" y="4427861"/>
            <a:ext cx="196920" cy="128342"/>
            <a:chOff x="5926916" y="4427861"/>
            <a:chExt cx="196920" cy="128342"/>
          </a:xfrm>
        </p:grpSpPr>
        <p:sp>
          <p:nvSpPr>
            <p:cNvPr id="1923" name="Google Shape;1923;p70"/>
            <p:cNvSpPr/>
            <p:nvPr/>
          </p:nvSpPr>
          <p:spPr>
            <a:xfrm>
              <a:off x="5926916" y="4427861"/>
              <a:ext cx="196920" cy="128342"/>
            </a:xfrm>
            <a:custGeom>
              <a:avLst/>
              <a:gdLst/>
              <a:ahLst/>
              <a:cxnLst/>
              <a:rect l="l" t="t" r="r" b="b"/>
              <a:pathLst>
                <a:path w="8752" h="5743" extrusionOk="0">
                  <a:moveTo>
                    <a:pt x="655" y="1"/>
                  </a:moveTo>
                  <a:cubicBezTo>
                    <a:pt x="297" y="1"/>
                    <a:pt x="1" y="296"/>
                    <a:pt x="1" y="666"/>
                  </a:cubicBezTo>
                  <a:lnTo>
                    <a:pt x="1" y="5078"/>
                  </a:lnTo>
                  <a:cubicBezTo>
                    <a:pt x="1" y="5447"/>
                    <a:pt x="297" y="5743"/>
                    <a:pt x="655" y="5743"/>
                  </a:cubicBezTo>
                  <a:lnTo>
                    <a:pt x="8087" y="5743"/>
                  </a:lnTo>
                  <a:cubicBezTo>
                    <a:pt x="8456" y="5743"/>
                    <a:pt x="8752" y="5447"/>
                    <a:pt x="8752" y="5078"/>
                  </a:cubicBezTo>
                  <a:lnTo>
                    <a:pt x="8752" y="666"/>
                  </a:lnTo>
                  <a:cubicBezTo>
                    <a:pt x="8752" y="296"/>
                    <a:pt x="8456" y="1"/>
                    <a:pt x="8087"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0"/>
            <p:cNvSpPr/>
            <p:nvPr/>
          </p:nvSpPr>
          <p:spPr>
            <a:xfrm>
              <a:off x="5927164" y="4428107"/>
              <a:ext cx="159390" cy="103804"/>
            </a:xfrm>
            <a:custGeom>
              <a:avLst/>
              <a:gdLst/>
              <a:ahLst/>
              <a:cxnLst/>
              <a:rect l="l" t="t" r="r" b="b"/>
              <a:pathLst>
                <a:path w="7084" h="4645" extrusionOk="0">
                  <a:moveTo>
                    <a:pt x="6397" y="0"/>
                  </a:moveTo>
                  <a:lnTo>
                    <a:pt x="1" y="4201"/>
                  </a:lnTo>
                  <a:lnTo>
                    <a:pt x="1" y="4645"/>
                  </a:lnTo>
                  <a:lnTo>
                    <a:pt x="7083"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0"/>
            <p:cNvSpPr/>
            <p:nvPr/>
          </p:nvSpPr>
          <p:spPr>
            <a:xfrm>
              <a:off x="5964221" y="4452398"/>
              <a:ext cx="159615" cy="103804"/>
            </a:xfrm>
            <a:custGeom>
              <a:avLst/>
              <a:gdLst/>
              <a:ahLst/>
              <a:cxnLst/>
              <a:rect l="l" t="t" r="r" b="b"/>
              <a:pathLst>
                <a:path w="7094" h="4645" extrusionOk="0">
                  <a:moveTo>
                    <a:pt x="7094" y="0"/>
                  </a:moveTo>
                  <a:lnTo>
                    <a:pt x="0" y="4645"/>
                  </a:lnTo>
                  <a:lnTo>
                    <a:pt x="686" y="4645"/>
                  </a:lnTo>
                  <a:lnTo>
                    <a:pt x="7094" y="454"/>
                  </a:lnTo>
                  <a:lnTo>
                    <a:pt x="7094"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0"/>
            <p:cNvSpPr/>
            <p:nvPr/>
          </p:nvSpPr>
          <p:spPr>
            <a:xfrm>
              <a:off x="5926916" y="4428107"/>
              <a:ext cx="196920" cy="128096"/>
            </a:xfrm>
            <a:custGeom>
              <a:avLst/>
              <a:gdLst/>
              <a:ahLst/>
              <a:cxnLst/>
              <a:rect l="l" t="t" r="r" b="b"/>
              <a:pathLst>
                <a:path w="8752" h="5732" extrusionOk="0">
                  <a:moveTo>
                    <a:pt x="7094" y="0"/>
                  </a:moveTo>
                  <a:lnTo>
                    <a:pt x="1" y="4645"/>
                  </a:lnTo>
                  <a:lnTo>
                    <a:pt x="1" y="5077"/>
                  </a:lnTo>
                  <a:cubicBezTo>
                    <a:pt x="1" y="5436"/>
                    <a:pt x="297" y="5732"/>
                    <a:pt x="666" y="5732"/>
                  </a:cubicBezTo>
                  <a:lnTo>
                    <a:pt x="1658" y="5732"/>
                  </a:lnTo>
                  <a:lnTo>
                    <a:pt x="8752" y="1087"/>
                  </a:lnTo>
                  <a:lnTo>
                    <a:pt x="8752" y="665"/>
                  </a:lnTo>
                  <a:cubicBezTo>
                    <a:pt x="8752" y="296"/>
                    <a:pt x="8456" y="0"/>
                    <a:pt x="8087"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0"/>
            <p:cNvSpPr/>
            <p:nvPr/>
          </p:nvSpPr>
          <p:spPr>
            <a:xfrm>
              <a:off x="5978936" y="4499574"/>
              <a:ext cx="29003" cy="27152"/>
            </a:xfrm>
            <a:custGeom>
              <a:avLst/>
              <a:gdLst/>
              <a:ahLst/>
              <a:cxnLst/>
              <a:rect l="l" t="t" r="r" b="b"/>
              <a:pathLst>
                <a:path w="1289" h="1215" extrusionOk="0">
                  <a:moveTo>
                    <a:pt x="338" y="0"/>
                  </a:moveTo>
                  <a:cubicBezTo>
                    <a:pt x="302" y="0"/>
                    <a:pt x="270" y="34"/>
                    <a:pt x="286" y="74"/>
                  </a:cubicBezTo>
                  <a:lnTo>
                    <a:pt x="381" y="454"/>
                  </a:lnTo>
                  <a:lnTo>
                    <a:pt x="53" y="676"/>
                  </a:lnTo>
                  <a:cubicBezTo>
                    <a:pt x="1" y="697"/>
                    <a:pt x="22" y="771"/>
                    <a:pt x="75" y="771"/>
                  </a:cubicBezTo>
                  <a:lnTo>
                    <a:pt x="465" y="792"/>
                  </a:lnTo>
                  <a:lnTo>
                    <a:pt x="571" y="1183"/>
                  </a:lnTo>
                  <a:cubicBezTo>
                    <a:pt x="576" y="1204"/>
                    <a:pt x="597" y="1214"/>
                    <a:pt x="619" y="1214"/>
                  </a:cubicBezTo>
                  <a:cubicBezTo>
                    <a:pt x="642" y="1214"/>
                    <a:pt x="666" y="1204"/>
                    <a:pt x="676" y="1183"/>
                  </a:cubicBezTo>
                  <a:lnTo>
                    <a:pt x="824" y="813"/>
                  </a:lnTo>
                  <a:lnTo>
                    <a:pt x="1215" y="834"/>
                  </a:lnTo>
                  <a:cubicBezTo>
                    <a:pt x="1267" y="834"/>
                    <a:pt x="1288" y="771"/>
                    <a:pt x="1257" y="739"/>
                  </a:cubicBezTo>
                  <a:lnTo>
                    <a:pt x="951" y="486"/>
                  </a:lnTo>
                  <a:lnTo>
                    <a:pt x="1088" y="106"/>
                  </a:lnTo>
                  <a:cubicBezTo>
                    <a:pt x="1104" y="73"/>
                    <a:pt x="1075" y="33"/>
                    <a:pt x="1042" y="33"/>
                  </a:cubicBezTo>
                  <a:cubicBezTo>
                    <a:pt x="1032" y="33"/>
                    <a:pt x="1023" y="36"/>
                    <a:pt x="1014" y="43"/>
                  </a:cubicBezTo>
                  <a:lnTo>
                    <a:pt x="676" y="254"/>
                  </a:lnTo>
                  <a:lnTo>
                    <a:pt x="370" y="11"/>
                  </a:lnTo>
                  <a:cubicBezTo>
                    <a:pt x="360" y="4"/>
                    <a:pt x="349" y="0"/>
                    <a:pt x="3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0"/>
            <p:cNvSpPr/>
            <p:nvPr/>
          </p:nvSpPr>
          <p:spPr>
            <a:xfrm>
              <a:off x="6042836" y="4457784"/>
              <a:ext cx="29160" cy="27040"/>
            </a:xfrm>
            <a:custGeom>
              <a:avLst/>
              <a:gdLst/>
              <a:ahLst/>
              <a:cxnLst/>
              <a:rect l="l" t="t" r="r" b="b"/>
              <a:pathLst>
                <a:path w="1296" h="1210" extrusionOk="0">
                  <a:moveTo>
                    <a:pt x="334" y="0"/>
                  </a:moveTo>
                  <a:cubicBezTo>
                    <a:pt x="303" y="0"/>
                    <a:pt x="277" y="27"/>
                    <a:pt x="285" y="66"/>
                  </a:cubicBezTo>
                  <a:lnTo>
                    <a:pt x="380" y="446"/>
                  </a:lnTo>
                  <a:lnTo>
                    <a:pt x="53" y="667"/>
                  </a:lnTo>
                  <a:cubicBezTo>
                    <a:pt x="0" y="688"/>
                    <a:pt x="21" y="762"/>
                    <a:pt x="74" y="762"/>
                  </a:cubicBezTo>
                  <a:lnTo>
                    <a:pt x="475" y="794"/>
                  </a:lnTo>
                  <a:lnTo>
                    <a:pt x="581" y="1174"/>
                  </a:lnTo>
                  <a:cubicBezTo>
                    <a:pt x="586" y="1196"/>
                    <a:pt x="606" y="1210"/>
                    <a:pt x="627" y="1210"/>
                  </a:cubicBezTo>
                  <a:cubicBezTo>
                    <a:pt x="646" y="1210"/>
                    <a:pt x="666" y="1199"/>
                    <a:pt x="676" y="1174"/>
                  </a:cubicBezTo>
                  <a:lnTo>
                    <a:pt x="823" y="804"/>
                  </a:lnTo>
                  <a:lnTo>
                    <a:pt x="1214" y="826"/>
                  </a:lnTo>
                  <a:cubicBezTo>
                    <a:pt x="1217" y="826"/>
                    <a:pt x="1221" y="827"/>
                    <a:pt x="1224" y="827"/>
                  </a:cubicBezTo>
                  <a:cubicBezTo>
                    <a:pt x="1271" y="827"/>
                    <a:pt x="1296" y="760"/>
                    <a:pt x="1256" y="731"/>
                  </a:cubicBezTo>
                  <a:lnTo>
                    <a:pt x="950" y="477"/>
                  </a:lnTo>
                  <a:lnTo>
                    <a:pt x="1087" y="108"/>
                  </a:lnTo>
                  <a:cubicBezTo>
                    <a:pt x="1105" y="73"/>
                    <a:pt x="1073" y="39"/>
                    <a:pt x="1037" y="39"/>
                  </a:cubicBezTo>
                  <a:cubicBezTo>
                    <a:pt x="1029" y="39"/>
                    <a:pt x="1021" y="41"/>
                    <a:pt x="1013" y="44"/>
                  </a:cubicBezTo>
                  <a:lnTo>
                    <a:pt x="676" y="256"/>
                  </a:lnTo>
                  <a:lnTo>
                    <a:pt x="370" y="13"/>
                  </a:lnTo>
                  <a:cubicBezTo>
                    <a:pt x="358" y="4"/>
                    <a:pt x="345" y="0"/>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0"/>
            <p:cNvSpPr/>
            <p:nvPr/>
          </p:nvSpPr>
          <p:spPr>
            <a:xfrm>
              <a:off x="5979656" y="4462544"/>
              <a:ext cx="144180" cy="93658"/>
            </a:xfrm>
            <a:custGeom>
              <a:avLst/>
              <a:gdLst/>
              <a:ahLst/>
              <a:cxnLst/>
              <a:rect l="l" t="t" r="r" b="b"/>
              <a:pathLst>
                <a:path w="6408" h="4191" extrusionOk="0">
                  <a:moveTo>
                    <a:pt x="6408" y="0"/>
                  </a:moveTo>
                  <a:lnTo>
                    <a:pt x="0" y="4191"/>
                  </a:lnTo>
                  <a:lnTo>
                    <a:pt x="5743" y="4191"/>
                  </a:lnTo>
                  <a:cubicBezTo>
                    <a:pt x="6112" y="4191"/>
                    <a:pt x="6408" y="3895"/>
                    <a:pt x="6408" y="3526"/>
                  </a:cubicBezTo>
                  <a:lnTo>
                    <a:pt x="6408"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0" name="Google Shape;1930;p70"/>
          <p:cNvGrpSpPr/>
          <p:nvPr/>
        </p:nvGrpSpPr>
        <p:grpSpPr>
          <a:xfrm>
            <a:off x="5511769" y="4428107"/>
            <a:ext cx="196672" cy="128342"/>
            <a:chOff x="5511769" y="4428107"/>
            <a:chExt cx="196672" cy="128342"/>
          </a:xfrm>
        </p:grpSpPr>
        <p:sp>
          <p:nvSpPr>
            <p:cNvPr id="1931" name="Google Shape;1931;p70"/>
            <p:cNvSpPr/>
            <p:nvPr/>
          </p:nvSpPr>
          <p:spPr>
            <a:xfrm>
              <a:off x="5511769" y="4428107"/>
              <a:ext cx="196672" cy="128342"/>
            </a:xfrm>
            <a:custGeom>
              <a:avLst/>
              <a:gdLst/>
              <a:ahLst/>
              <a:cxnLst/>
              <a:rect l="l" t="t" r="r" b="b"/>
              <a:pathLst>
                <a:path w="8741" h="5743" extrusionOk="0">
                  <a:moveTo>
                    <a:pt x="655" y="0"/>
                  </a:moveTo>
                  <a:cubicBezTo>
                    <a:pt x="296" y="0"/>
                    <a:pt x="1" y="296"/>
                    <a:pt x="1" y="665"/>
                  </a:cubicBezTo>
                  <a:lnTo>
                    <a:pt x="1" y="5077"/>
                  </a:lnTo>
                  <a:cubicBezTo>
                    <a:pt x="1" y="5447"/>
                    <a:pt x="296" y="5742"/>
                    <a:pt x="655" y="5742"/>
                  </a:cubicBezTo>
                  <a:lnTo>
                    <a:pt x="8086" y="5742"/>
                  </a:lnTo>
                  <a:cubicBezTo>
                    <a:pt x="8445" y="5742"/>
                    <a:pt x="8741" y="5447"/>
                    <a:pt x="8741" y="5077"/>
                  </a:cubicBezTo>
                  <a:lnTo>
                    <a:pt x="8741" y="665"/>
                  </a:lnTo>
                  <a:cubicBezTo>
                    <a:pt x="8741" y="296"/>
                    <a:pt x="8445" y="0"/>
                    <a:pt x="808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0"/>
            <p:cNvSpPr/>
            <p:nvPr/>
          </p:nvSpPr>
          <p:spPr>
            <a:xfrm>
              <a:off x="5526259" y="4447258"/>
              <a:ext cx="33525" cy="30415"/>
            </a:xfrm>
            <a:custGeom>
              <a:avLst/>
              <a:gdLst/>
              <a:ahLst/>
              <a:cxnLst/>
              <a:rect l="l" t="t" r="r" b="b"/>
              <a:pathLst>
                <a:path w="1490" h="1361" extrusionOk="0">
                  <a:moveTo>
                    <a:pt x="741" y="1"/>
                  </a:moveTo>
                  <a:cubicBezTo>
                    <a:pt x="716" y="1"/>
                    <a:pt x="692" y="14"/>
                    <a:pt x="687" y="40"/>
                  </a:cubicBezTo>
                  <a:lnTo>
                    <a:pt x="539" y="473"/>
                  </a:lnTo>
                  <a:lnTo>
                    <a:pt x="85" y="473"/>
                  </a:lnTo>
                  <a:cubicBezTo>
                    <a:pt x="22" y="473"/>
                    <a:pt x="1" y="547"/>
                    <a:pt x="53" y="589"/>
                  </a:cubicBezTo>
                  <a:lnTo>
                    <a:pt x="412" y="853"/>
                  </a:lnTo>
                  <a:lnTo>
                    <a:pt x="286" y="1286"/>
                  </a:lnTo>
                  <a:cubicBezTo>
                    <a:pt x="270" y="1326"/>
                    <a:pt x="302" y="1360"/>
                    <a:pt x="342" y="1360"/>
                  </a:cubicBezTo>
                  <a:cubicBezTo>
                    <a:pt x="355" y="1360"/>
                    <a:pt x="368" y="1357"/>
                    <a:pt x="381" y="1349"/>
                  </a:cubicBezTo>
                  <a:lnTo>
                    <a:pt x="750" y="1085"/>
                  </a:lnTo>
                  <a:lnTo>
                    <a:pt x="1120" y="1349"/>
                  </a:lnTo>
                  <a:cubicBezTo>
                    <a:pt x="1130" y="1357"/>
                    <a:pt x="1141" y="1360"/>
                    <a:pt x="1152" y="1360"/>
                  </a:cubicBezTo>
                  <a:cubicBezTo>
                    <a:pt x="1188" y="1360"/>
                    <a:pt x="1223" y="1326"/>
                    <a:pt x="1215" y="1286"/>
                  </a:cubicBezTo>
                  <a:lnTo>
                    <a:pt x="1077" y="853"/>
                  </a:lnTo>
                  <a:lnTo>
                    <a:pt x="1447" y="589"/>
                  </a:lnTo>
                  <a:cubicBezTo>
                    <a:pt x="1489" y="547"/>
                    <a:pt x="1468" y="473"/>
                    <a:pt x="1405" y="473"/>
                  </a:cubicBezTo>
                  <a:lnTo>
                    <a:pt x="951" y="473"/>
                  </a:lnTo>
                  <a:lnTo>
                    <a:pt x="813" y="40"/>
                  </a:lnTo>
                  <a:lnTo>
                    <a:pt x="803" y="40"/>
                  </a:lnTo>
                  <a:cubicBezTo>
                    <a:pt x="792" y="14"/>
                    <a:pt x="766" y="1"/>
                    <a:pt x="74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0"/>
            <p:cNvSpPr/>
            <p:nvPr/>
          </p:nvSpPr>
          <p:spPr>
            <a:xfrm>
              <a:off x="5576366" y="4450253"/>
              <a:ext cx="12105" cy="12336"/>
            </a:xfrm>
            <a:custGeom>
              <a:avLst/>
              <a:gdLst/>
              <a:ahLst/>
              <a:cxnLst/>
              <a:rect l="l" t="t" r="r" b="b"/>
              <a:pathLst>
                <a:path w="538" h="552" extrusionOk="0">
                  <a:moveTo>
                    <a:pt x="210" y="1"/>
                  </a:moveTo>
                  <a:cubicBezTo>
                    <a:pt x="199" y="1"/>
                    <a:pt x="191" y="10"/>
                    <a:pt x="191" y="23"/>
                  </a:cubicBezTo>
                  <a:lnTo>
                    <a:pt x="191" y="202"/>
                  </a:lnTo>
                  <a:lnTo>
                    <a:pt x="22" y="255"/>
                  </a:lnTo>
                  <a:cubicBezTo>
                    <a:pt x="1" y="255"/>
                    <a:pt x="1" y="286"/>
                    <a:pt x="22" y="297"/>
                  </a:cubicBezTo>
                  <a:lnTo>
                    <a:pt x="191" y="350"/>
                  </a:lnTo>
                  <a:lnTo>
                    <a:pt x="191" y="529"/>
                  </a:lnTo>
                  <a:cubicBezTo>
                    <a:pt x="191" y="542"/>
                    <a:pt x="199" y="551"/>
                    <a:pt x="210" y="551"/>
                  </a:cubicBezTo>
                  <a:cubicBezTo>
                    <a:pt x="217" y="551"/>
                    <a:pt x="225" y="548"/>
                    <a:pt x="233" y="540"/>
                  </a:cubicBezTo>
                  <a:lnTo>
                    <a:pt x="328" y="403"/>
                  </a:lnTo>
                  <a:lnTo>
                    <a:pt x="497" y="455"/>
                  </a:lnTo>
                  <a:cubicBezTo>
                    <a:pt x="500" y="457"/>
                    <a:pt x="503" y="457"/>
                    <a:pt x="506" y="457"/>
                  </a:cubicBezTo>
                  <a:cubicBezTo>
                    <a:pt x="523" y="457"/>
                    <a:pt x="538" y="431"/>
                    <a:pt x="529" y="413"/>
                  </a:cubicBezTo>
                  <a:lnTo>
                    <a:pt x="423" y="276"/>
                  </a:lnTo>
                  <a:lnTo>
                    <a:pt x="529" y="139"/>
                  </a:lnTo>
                  <a:cubicBezTo>
                    <a:pt x="538" y="120"/>
                    <a:pt x="523" y="94"/>
                    <a:pt x="506" y="94"/>
                  </a:cubicBezTo>
                  <a:cubicBezTo>
                    <a:pt x="503" y="94"/>
                    <a:pt x="500" y="95"/>
                    <a:pt x="497" y="96"/>
                  </a:cubicBezTo>
                  <a:lnTo>
                    <a:pt x="339" y="149"/>
                  </a:lnTo>
                  <a:lnTo>
                    <a:pt x="233" y="12"/>
                  </a:lnTo>
                  <a:cubicBezTo>
                    <a:pt x="225" y="4"/>
                    <a:pt x="217" y="1"/>
                    <a:pt x="210"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0"/>
            <p:cNvSpPr/>
            <p:nvPr/>
          </p:nvSpPr>
          <p:spPr>
            <a:xfrm>
              <a:off x="5566399" y="4437716"/>
              <a:ext cx="12847" cy="12068"/>
            </a:xfrm>
            <a:custGeom>
              <a:avLst/>
              <a:gdLst/>
              <a:ahLst/>
              <a:cxnLst/>
              <a:rect l="l" t="t" r="r" b="b"/>
              <a:pathLst>
                <a:path w="571" h="540" extrusionOk="0">
                  <a:moveTo>
                    <a:pt x="313" y="0"/>
                  </a:moveTo>
                  <a:cubicBezTo>
                    <a:pt x="304" y="0"/>
                    <a:pt x="296" y="8"/>
                    <a:pt x="296" y="24"/>
                  </a:cubicBezTo>
                  <a:lnTo>
                    <a:pt x="222" y="172"/>
                  </a:lnTo>
                  <a:lnTo>
                    <a:pt x="43" y="161"/>
                  </a:lnTo>
                  <a:lnTo>
                    <a:pt x="43" y="151"/>
                  </a:lnTo>
                  <a:cubicBezTo>
                    <a:pt x="11" y="151"/>
                    <a:pt x="1" y="182"/>
                    <a:pt x="22" y="193"/>
                  </a:cubicBezTo>
                  <a:lnTo>
                    <a:pt x="148" y="309"/>
                  </a:lnTo>
                  <a:lnTo>
                    <a:pt x="85" y="467"/>
                  </a:lnTo>
                  <a:cubicBezTo>
                    <a:pt x="76" y="485"/>
                    <a:pt x="89" y="502"/>
                    <a:pt x="105" y="502"/>
                  </a:cubicBezTo>
                  <a:cubicBezTo>
                    <a:pt x="109" y="502"/>
                    <a:pt x="113" y="501"/>
                    <a:pt x="117" y="499"/>
                  </a:cubicBezTo>
                  <a:lnTo>
                    <a:pt x="264" y="415"/>
                  </a:lnTo>
                  <a:lnTo>
                    <a:pt x="402" y="531"/>
                  </a:lnTo>
                  <a:cubicBezTo>
                    <a:pt x="405" y="537"/>
                    <a:pt x="410" y="540"/>
                    <a:pt x="415" y="540"/>
                  </a:cubicBezTo>
                  <a:cubicBezTo>
                    <a:pt x="427" y="540"/>
                    <a:pt x="441" y="525"/>
                    <a:pt x="433" y="510"/>
                  </a:cubicBezTo>
                  <a:lnTo>
                    <a:pt x="402" y="341"/>
                  </a:lnTo>
                  <a:lnTo>
                    <a:pt x="549" y="256"/>
                  </a:lnTo>
                  <a:cubicBezTo>
                    <a:pt x="571" y="246"/>
                    <a:pt x="571" y="214"/>
                    <a:pt x="549" y="214"/>
                  </a:cubicBezTo>
                  <a:lnTo>
                    <a:pt x="370" y="193"/>
                  </a:lnTo>
                  <a:lnTo>
                    <a:pt x="338" y="24"/>
                  </a:lnTo>
                  <a:cubicBezTo>
                    <a:pt x="333" y="8"/>
                    <a:pt x="323" y="0"/>
                    <a:pt x="31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0"/>
            <p:cNvSpPr/>
            <p:nvPr/>
          </p:nvSpPr>
          <p:spPr>
            <a:xfrm>
              <a:off x="5566669" y="4478791"/>
              <a:ext cx="12105" cy="12179"/>
            </a:xfrm>
            <a:custGeom>
              <a:avLst/>
              <a:gdLst/>
              <a:ahLst/>
              <a:cxnLst/>
              <a:rect l="l" t="t" r="r" b="b"/>
              <a:pathLst>
                <a:path w="538" h="545" extrusionOk="0">
                  <a:moveTo>
                    <a:pt x="331" y="1"/>
                  </a:moveTo>
                  <a:cubicBezTo>
                    <a:pt x="325" y="1"/>
                    <a:pt x="320" y="4"/>
                    <a:pt x="316" y="12"/>
                  </a:cubicBezTo>
                  <a:lnTo>
                    <a:pt x="305" y="12"/>
                  </a:lnTo>
                  <a:lnTo>
                    <a:pt x="210" y="149"/>
                  </a:lnTo>
                  <a:lnTo>
                    <a:pt x="41" y="97"/>
                  </a:lnTo>
                  <a:cubicBezTo>
                    <a:pt x="38" y="95"/>
                    <a:pt x="35" y="95"/>
                    <a:pt x="33" y="95"/>
                  </a:cubicBezTo>
                  <a:cubicBezTo>
                    <a:pt x="15" y="95"/>
                    <a:pt x="1" y="119"/>
                    <a:pt x="10" y="128"/>
                  </a:cubicBezTo>
                  <a:lnTo>
                    <a:pt x="115" y="276"/>
                  </a:lnTo>
                  <a:lnTo>
                    <a:pt x="10" y="413"/>
                  </a:lnTo>
                  <a:cubicBezTo>
                    <a:pt x="1" y="431"/>
                    <a:pt x="14" y="448"/>
                    <a:pt x="30" y="448"/>
                  </a:cubicBezTo>
                  <a:cubicBezTo>
                    <a:pt x="34" y="448"/>
                    <a:pt x="37" y="447"/>
                    <a:pt x="41" y="445"/>
                  </a:cubicBezTo>
                  <a:lnTo>
                    <a:pt x="210" y="392"/>
                  </a:lnTo>
                  <a:lnTo>
                    <a:pt x="316" y="540"/>
                  </a:lnTo>
                  <a:cubicBezTo>
                    <a:pt x="319" y="543"/>
                    <a:pt x="322" y="544"/>
                    <a:pt x="326" y="544"/>
                  </a:cubicBezTo>
                  <a:cubicBezTo>
                    <a:pt x="337" y="544"/>
                    <a:pt x="350" y="534"/>
                    <a:pt x="358" y="519"/>
                  </a:cubicBezTo>
                  <a:lnTo>
                    <a:pt x="358" y="350"/>
                  </a:lnTo>
                  <a:lnTo>
                    <a:pt x="516" y="297"/>
                  </a:lnTo>
                  <a:cubicBezTo>
                    <a:pt x="537" y="287"/>
                    <a:pt x="537" y="255"/>
                    <a:pt x="516" y="244"/>
                  </a:cubicBezTo>
                  <a:lnTo>
                    <a:pt x="358" y="192"/>
                  </a:lnTo>
                  <a:lnTo>
                    <a:pt x="358" y="23"/>
                  </a:lnTo>
                  <a:cubicBezTo>
                    <a:pt x="352" y="10"/>
                    <a:pt x="341" y="1"/>
                    <a:pt x="33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0"/>
            <p:cNvSpPr/>
            <p:nvPr/>
          </p:nvSpPr>
          <p:spPr>
            <a:xfrm>
              <a:off x="5575894" y="4466678"/>
              <a:ext cx="12780" cy="12246"/>
            </a:xfrm>
            <a:custGeom>
              <a:avLst/>
              <a:gdLst/>
              <a:ahLst/>
              <a:cxnLst/>
              <a:rect l="l" t="t" r="r" b="b"/>
              <a:pathLst>
                <a:path w="568" h="548" extrusionOk="0">
                  <a:moveTo>
                    <a:pt x="258" y="0"/>
                  </a:moveTo>
                  <a:cubicBezTo>
                    <a:pt x="249" y="0"/>
                    <a:pt x="238" y="5"/>
                    <a:pt x="233" y="16"/>
                  </a:cubicBezTo>
                  <a:lnTo>
                    <a:pt x="201" y="195"/>
                  </a:lnTo>
                  <a:lnTo>
                    <a:pt x="32" y="216"/>
                  </a:lnTo>
                  <a:cubicBezTo>
                    <a:pt x="11" y="227"/>
                    <a:pt x="1" y="248"/>
                    <a:pt x="22" y="259"/>
                  </a:cubicBezTo>
                  <a:lnTo>
                    <a:pt x="170" y="354"/>
                  </a:lnTo>
                  <a:lnTo>
                    <a:pt x="138" y="523"/>
                  </a:lnTo>
                  <a:cubicBezTo>
                    <a:pt x="138" y="538"/>
                    <a:pt x="149" y="548"/>
                    <a:pt x="164" y="548"/>
                  </a:cubicBezTo>
                  <a:cubicBezTo>
                    <a:pt x="169" y="548"/>
                    <a:pt x="175" y="547"/>
                    <a:pt x="180" y="544"/>
                  </a:cubicBezTo>
                  <a:lnTo>
                    <a:pt x="307" y="428"/>
                  </a:lnTo>
                  <a:lnTo>
                    <a:pt x="465" y="512"/>
                  </a:lnTo>
                  <a:cubicBezTo>
                    <a:pt x="467" y="514"/>
                    <a:pt x="469" y="515"/>
                    <a:pt x="472" y="515"/>
                  </a:cubicBezTo>
                  <a:cubicBezTo>
                    <a:pt x="483" y="515"/>
                    <a:pt x="497" y="498"/>
                    <a:pt x="497" y="480"/>
                  </a:cubicBezTo>
                  <a:lnTo>
                    <a:pt x="423" y="322"/>
                  </a:lnTo>
                  <a:lnTo>
                    <a:pt x="550" y="206"/>
                  </a:lnTo>
                  <a:cubicBezTo>
                    <a:pt x="568" y="188"/>
                    <a:pt x="563" y="162"/>
                    <a:pt x="547" y="162"/>
                  </a:cubicBezTo>
                  <a:cubicBezTo>
                    <a:pt x="545" y="162"/>
                    <a:pt x="542" y="162"/>
                    <a:pt x="539" y="164"/>
                  </a:cubicBezTo>
                  <a:lnTo>
                    <a:pt x="529" y="153"/>
                  </a:lnTo>
                  <a:lnTo>
                    <a:pt x="349" y="174"/>
                  </a:lnTo>
                  <a:lnTo>
                    <a:pt x="275" y="16"/>
                  </a:lnTo>
                  <a:cubicBezTo>
                    <a:pt x="275" y="5"/>
                    <a:pt x="267" y="0"/>
                    <a:pt x="258"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 name="Google Shape;1937;p70"/>
          <p:cNvGrpSpPr/>
          <p:nvPr/>
        </p:nvGrpSpPr>
        <p:grpSpPr>
          <a:xfrm>
            <a:off x="5096621" y="4428107"/>
            <a:ext cx="196672" cy="128096"/>
            <a:chOff x="5096621" y="4428107"/>
            <a:chExt cx="196672" cy="128096"/>
          </a:xfrm>
        </p:grpSpPr>
        <p:sp>
          <p:nvSpPr>
            <p:cNvPr id="1938" name="Google Shape;1938;p70"/>
            <p:cNvSpPr/>
            <p:nvPr/>
          </p:nvSpPr>
          <p:spPr>
            <a:xfrm>
              <a:off x="5096621" y="4428107"/>
              <a:ext cx="196447" cy="42952"/>
            </a:xfrm>
            <a:custGeom>
              <a:avLst/>
              <a:gdLst/>
              <a:ahLst/>
              <a:cxnLst/>
              <a:rect l="l" t="t" r="r" b="b"/>
              <a:pathLst>
                <a:path w="8731" h="1922" extrusionOk="0">
                  <a:moveTo>
                    <a:pt x="655" y="0"/>
                  </a:moveTo>
                  <a:cubicBezTo>
                    <a:pt x="286" y="0"/>
                    <a:pt x="1" y="296"/>
                    <a:pt x="1" y="665"/>
                  </a:cubicBezTo>
                  <a:lnTo>
                    <a:pt x="1" y="1921"/>
                  </a:lnTo>
                  <a:lnTo>
                    <a:pt x="8730" y="1921"/>
                  </a:lnTo>
                  <a:lnTo>
                    <a:pt x="8730" y="665"/>
                  </a:lnTo>
                  <a:cubicBezTo>
                    <a:pt x="8730" y="296"/>
                    <a:pt x="843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0"/>
            <p:cNvSpPr/>
            <p:nvPr/>
          </p:nvSpPr>
          <p:spPr>
            <a:xfrm>
              <a:off x="5096621" y="4513496"/>
              <a:ext cx="196672" cy="42706"/>
            </a:xfrm>
            <a:custGeom>
              <a:avLst/>
              <a:gdLst/>
              <a:ahLst/>
              <a:cxnLst/>
              <a:rect l="l" t="t" r="r" b="b"/>
              <a:pathLst>
                <a:path w="8741" h="1911" extrusionOk="0">
                  <a:moveTo>
                    <a:pt x="1" y="0"/>
                  </a:moveTo>
                  <a:lnTo>
                    <a:pt x="1" y="1256"/>
                  </a:lnTo>
                  <a:cubicBezTo>
                    <a:pt x="1" y="1615"/>
                    <a:pt x="286" y="1911"/>
                    <a:pt x="655" y="1911"/>
                  </a:cubicBezTo>
                  <a:lnTo>
                    <a:pt x="8086" y="1911"/>
                  </a:lnTo>
                  <a:cubicBezTo>
                    <a:pt x="8445" y="1911"/>
                    <a:pt x="8741" y="1615"/>
                    <a:pt x="8741" y="1256"/>
                  </a:cubicBezTo>
                  <a:lnTo>
                    <a:pt x="8741" y="0"/>
                  </a:ln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0"/>
            <p:cNvSpPr/>
            <p:nvPr/>
          </p:nvSpPr>
          <p:spPr>
            <a:xfrm>
              <a:off x="5096621" y="4470790"/>
              <a:ext cx="196447" cy="42728"/>
            </a:xfrm>
            <a:custGeom>
              <a:avLst/>
              <a:gdLst/>
              <a:ahLst/>
              <a:cxnLst/>
              <a:rect l="l" t="t" r="r" b="b"/>
              <a:pathLst>
                <a:path w="8731" h="1912" extrusionOk="0">
                  <a:moveTo>
                    <a:pt x="1" y="1"/>
                  </a:moveTo>
                  <a:lnTo>
                    <a:pt x="1" y="1911"/>
                  </a:lnTo>
                  <a:lnTo>
                    <a:pt x="8730" y="1911"/>
                  </a:ln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1" name="Google Shape;1941;p70"/>
          <p:cNvGrpSpPr/>
          <p:nvPr/>
        </p:nvGrpSpPr>
        <p:grpSpPr>
          <a:xfrm>
            <a:off x="4681001" y="4428107"/>
            <a:ext cx="197145" cy="128096"/>
            <a:chOff x="4681001" y="4428107"/>
            <a:chExt cx="197145" cy="128096"/>
          </a:xfrm>
        </p:grpSpPr>
        <p:sp>
          <p:nvSpPr>
            <p:cNvPr id="1942" name="Google Shape;1942;p70"/>
            <p:cNvSpPr/>
            <p:nvPr/>
          </p:nvSpPr>
          <p:spPr>
            <a:xfrm>
              <a:off x="4681226" y="4524111"/>
              <a:ext cx="196920" cy="32091"/>
            </a:xfrm>
            <a:custGeom>
              <a:avLst/>
              <a:gdLst/>
              <a:ahLst/>
              <a:cxnLst/>
              <a:rect l="l" t="t" r="r" b="b"/>
              <a:pathLst>
                <a:path w="8752" h="1436" extrusionOk="0">
                  <a:moveTo>
                    <a:pt x="12" y="0"/>
                  </a:moveTo>
                  <a:lnTo>
                    <a:pt x="1" y="781"/>
                  </a:lnTo>
                  <a:cubicBezTo>
                    <a:pt x="1" y="1140"/>
                    <a:pt x="297" y="1436"/>
                    <a:pt x="655" y="1436"/>
                  </a:cubicBezTo>
                  <a:lnTo>
                    <a:pt x="8087" y="1436"/>
                  </a:lnTo>
                  <a:cubicBezTo>
                    <a:pt x="8456" y="1436"/>
                    <a:pt x="8752" y="1140"/>
                    <a:pt x="8752" y="781"/>
                  </a:cubicBezTo>
                  <a:lnTo>
                    <a:pt x="8752"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0"/>
            <p:cNvSpPr/>
            <p:nvPr/>
          </p:nvSpPr>
          <p:spPr>
            <a:xfrm>
              <a:off x="4681226" y="4492266"/>
              <a:ext cx="196672" cy="31868"/>
            </a:xfrm>
            <a:custGeom>
              <a:avLst/>
              <a:gdLst/>
              <a:ahLst/>
              <a:cxnLst/>
              <a:rect l="l" t="t" r="r" b="b"/>
              <a:pathLst>
                <a:path w="8741" h="1426" extrusionOk="0">
                  <a:moveTo>
                    <a:pt x="1" y="0"/>
                  </a:moveTo>
                  <a:lnTo>
                    <a:pt x="1" y="1425"/>
                  </a:lnTo>
                  <a:lnTo>
                    <a:pt x="8741" y="1425"/>
                  </a:lnTo>
                  <a:lnTo>
                    <a:pt x="8741"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0"/>
            <p:cNvSpPr/>
            <p:nvPr/>
          </p:nvSpPr>
          <p:spPr>
            <a:xfrm>
              <a:off x="4681226" y="4460175"/>
              <a:ext cx="196672" cy="32113"/>
            </a:xfrm>
            <a:custGeom>
              <a:avLst/>
              <a:gdLst/>
              <a:ahLst/>
              <a:cxnLst/>
              <a:rect l="l" t="t" r="r" b="b"/>
              <a:pathLst>
                <a:path w="8741" h="1437" extrusionOk="0">
                  <a:moveTo>
                    <a:pt x="1" y="1"/>
                  </a:moveTo>
                  <a:lnTo>
                    <a:pt x="1" y="1436"/>
                  </a:lnTo>
                  <a:lnTo>
                    <a:pt x="8741" y="1436"/>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0"/>
            <p:cNvSpPr/>
            <p:nvPr/>
          </p:nvSpPr>
          <p:spPr>
            <a:xfrm>
              <a:off x="4681001" y="4428107"/>
              <a:ext cx="196672" cy="32337"/>
            </a:xfrm>
            <a:custGeom>
              <a:avLst/>
              <a:gdLst/>
              <a:ahLst/>
              <a:cxnLst/>
              <a:rect l="l" t="t" r="r" b="b"/>
              <a:pathLst>
                <a:path w="8741" h="1447" extrusionOk="0">
                  <a:moveTo>
                    <a:pt x="665" y="0"/>
                  </a:moveTo>
                  <a:cubicBezTo>
                    <a:pt x="296" y="0"/>
                    <a:pt x="0" y="296"/>
                    <a:pt x="0" y="665"/>
                  </a:cubicBezTo>
                  <a:lnTo>
                    <a:pt x="0" y="1446"/>
                  </a:lnTo>
                  <a:lnTo>
                    <a:pt x="8740" y="1446"/>
                  </a:lnTo>
                  <a:lnTo>
                    <a:pt x="8740" y="665"/>
                  </a:lnTo>
                  <a:cubicBezTo>
                    <a:pt x="8740" y="296"/>
                    <a:pt x="8445" y="0"/>
                    <a:pt x="808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0"/>
            <p:cNvSpPr/>
            <p:nvPr/>
          </p:nvSpPr>
          <p:spPr>
            <a:xfrm>
              <a:off x="4763419" y="4428107"/>
              <a:ext cx="32310" cy="128096"/>
            </a:xfrm>
            <a:custGeom>
              <a:avLst/>
              <a:gdLst/>
              <a:ahLst/>
              <a:cxnLst/>
              <a:rect l="l" t="t" r="r" b="b"/>
              <a:pathLst>
                <a:path w="1436" h="5732" extrusionOk="0">
                  <a:moveTo>
                    <a:pt x="0" y="0"/>
                  </a:moveTo>
                  <a:lnTo>
                    <a:pt x="0" y="5732"/>
                  </a:lnTo>
                  <a:lnTo>
                    <a:pt x="1436" y="5732"/>
                  </a:lnTo>
                  <a:lnTo>
                    <a:pt x="143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0"/>
            <p:cNvSpPr/>
            <p:nvPr/>
          </p:nvSpPr>
          <p:spPr>
            <a:xfrm>
              <a:off x="4696684" y="4432062"/>
              <a:ext cx="26843" cy="24895"/>
            </a:xfrm>
            <a:custGeom>
              <a:avLst/>
              <a:gdLst/>
              <a:ahLst/>
              <a:cxnLst/>
              <a:rect l="l" t="t" r="r" b="b"/>
              <a:pathLst>
                <a:path w="1193" h="1114" extrusionOk="0">
                  <a:moveTo>
                    <a:pt x="596" y="0"/>
                  </a:moveTo>
                  <a:cubicBezTo>
                    <a:pt x="583" y="0"/>
                    <a:pt x="570" y="8"/>
                    <a:pt x="570" y="24"/>
                  </a:cubicBezTo>
                  <a:lnTo>
                    <a:pt x="433" y="393"/>
                  </a:lnTo>
                  <a:lnTo>
                    <a:pt x="42" y="393"/>
                  </a:lnTo>
                  <a:cubicBezTo>
                    <a:pt x="11" y="404"/>
                    <a:pt x="0" y="435"/>
                    <a:pt x="21" y="457"/>
                  </a:cubicBezTo>
                  <a:lnTo>
                    <a:pt x="338" y="689"/>
                  </a:lnTo>
                  <a:lnTo>
                    <a:pt x="222" y="1069"/>
                  </a:lnTo>
                  <a:cubicBezTo>
                    <a:pt x="213" y="1095"/>
                    <a:pt x="233" y="1114"/>
                    <a:pt x="258" y="1114"/>
                  </a:cubicBezTo>
                  <a:cubicBezTo>
                    <a:pt x="263" y="1114"/>
                    <a:pt x="269" y="1113"/>
                    <a:pt x="275" y="1111"/>
                  </a:cubicBezTo>
                  <a:lnTo>
                    <a:pt x="591" y="879"/>
                  </a:lnTo>
                  <a:lnTo>
                    <a:pt x="918" y="1111"/>
                  </a:lnTo>
                  <a:cubicBezTo>
                    <a:pt x="922" y="1113"/>
                    <a:pt x="926" y="1114"/>
                    <a:pt x="930" y="1114"/>
                  </a:cubicBezTo>
                  <a:cubicBezTo>
                    <a:pt x="949" y="1114"/>
                    <a:pt x="969" y="1095"/>
                    <a:pt x="961" y="1069"/>
                  </a:cubicBezTo>
                  <a:lnTo>
                    <a:pt x="845" y="689"/>
                  </a:lnTo>
                  <a:lnTo>
                    <a:pt x="1161" y="457"/>
                  </a:lnTo>
                  <a:cubicBezTo>
                    <a:pt x="1193" y="435"/>
                    <a:pt x="1172" y="404"/>
                    <a:pt x="1151" y="393"/>
                  </a:cubicBezTo>
                  <a:lnTo>
                    <a:pt x="750" y="393"/>
                  </a:lnTo>
                  <a:lnTo>
                    <a:pt x="623" y="24"/>
                  </a:lnTo>
                  <a:cubicBezTo>
                    <a:pt x="623" y="8"/>
                    <a:pt x="610" y="0"/>
                    <a:pt x="59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70"/>
          <p:cNvGrpSpPr/>
          <p:nvPr/>
        </p:nvGrpSpPr>
        <p:grpSpPr>
          <a:xfrm>
            <a:off x="4265854" y="4427861"/>
            <a:ext cx="196897" cy="128342"/>
            <a:chOff x="4265854" y="4427861"/>
            <a:chExt cx="196897" cy="128342"/>
          </a:xfrm>
        </p:grpSpPr>
        <p:sp>
          <p:nvSpPr>
            <p:cNvPr id="1949" name="Google Shape;1949;p70"/>
            <p:cNvSpPr/>
            <p:nvPr/>
          </p:nvSpPr>
          <p:spPr>
            <a:xfrm>
              <a:off x="4265854" y="4427861"/>
              <a:ext cx="196897" cy="128342"/>
            </a:xfrm>
            <a:custGeom>
              <a:avLst/>
              <a:gdLst/>
              <a:ahLst/>
              <a:cxnLst/>
              <a:rect l="l" t="t" r="r" b="b"/>
              <a:pathLst>
                <a:path w="8751" h="5743" extrusionOk="0">
                  <a:moveTo>
                    <a:pt x="655" y="1"/>
                  </a:moveTo>
                  <a:cubicBezTo>
                    <a:pt x="296" y="1"/>
                    <a:pt x="0" y="296"/>
                    <a:pt x="0" y="666"/>
                  </a:cubicBezTo>
                  <a:lnTo>
                    <a:pt x="0" y="5078"/>
                  </a:lnTo>
                  <a:cubicBezTo>
                    <a:pt x="0" y="5447"/>
                    <a:pt x="296" y="5743"/>
                    <a:pt x="655" y="5743"/>
                  </a:cubicBezTo>
                  <a:lnTo>
                    <a:pt x="8086" y="5743"/>
                  </a:lnTo>
                  <a:cubicBezTo>
                    <a:pt x="8455" y="5743"/>
                    <a:pt x="8751" y="5447"/>
                    <a:pt x="8751" y="5078"/>
                  </a:cubicBezTo>
                  <a:lnTo>
                    <a:pt x="8751" y="666"/>
                  </a:lnTo>
                  <a:cubicBezTo>
                    <a:pt x="8751" y="296"/>
                    <a:pt x="8455" y="1"/>
                    <a:pt x="8086"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0"/>
            <p:cNvSpPr/>
            <p:nvPr/>
          </p:nvSpPr>
          <p:spPr>
            <a:xfrm>
              <a:off x="4266079" y="4428107"/>
              <a:ext cx="196200" cy="128096"/>
            </a:xfrm>
            <a:custGeom>
              <a:avLst/>
              <a:gdLst/>
              <a:ahLst/>
              <a:cxnLst/>
              <a:rect l="l" t="t" r="r" b="b"/>
              <a:pathLst>
                <a:path w="8720" h="5732" extrusionOk="0">
                  <a:moveTo>
                    <a:pt x="645" y="0"/>
                  </a:moveTo>
                  <a:cubicBezTo>
                    <a:pt x="328" y="11"/>
                    <a:pt x="54" y="232"/>
                    <a:pt x="1" y="549"/>
                  </a:cubicBezTo>
                  <a:lnTo>
                    <a:pt x="3537" y="2871"/>
                  </a:lnTo>
                  <a:lnTo>
                    <a:pt x="1" y="5183"/>
                  </a:lnTo>
                  <a:cubicBezTo>
                    <a:pt x="54" y="5500"/>
                    <a:pt x="328" y="5732"/>
                    <a:pt x="645" y="5732"/>
                  </a:cubicBezTo>
                  <a:lnTo>
                    <a:pt x="814" y="5732"/>
                  </a:lnTo>
                  <a:lnTo>
                    <a:pt x="4360" y="3410"/>
                  </a:lnTo>
                  <a:lnTo>
                    <a:pt x="7907" y="5732"/>
                  </a:lnTo>
                  <a:lnTo>
                    <a:pt x="8076" y="5732"/>
                  </a:lnTo>
                  <a:cubicBezTo>
                    <a:pt x="8392" y="5732"/>
                    <a:pt x="8667" y="5500"/>
                    <a:pt x="8720" y="5183"/>
                  </a:cubicBezTo>
                  <a:lnTo>
                    <a:pt x="5184" y="2871"/>
                  </a:lnTo>
                  <a:lnTo>
                    <a:pt x="8720" y="549"/>
                  </a:lnTo>
                  <a:cubicBezTo>
                    <a:pt x="8667" y="232"/>
                    <a:pt x="8392" y="11"/>
                    <a:pt x="8076" y="0"/>
                  </a:cubicBezTo>
                  <a:lnTo>
                    <a:pt x="7907" y="0"/>
                  </a:lnTo>
                  <a:lnTo>
                    <a:pt x="4360" y="2322"/>
                  </a:lnTo>
                  <a:lnTo>
                    <a:pt x="814"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0"/>
            <p:cNvSpPr/>
            <p:nvPr/>
          </p:nvSpPr>
          <p:spPr>
            <a:xfrm>
              <a:off x="4382696" y="4440375"/>
              <a:ext cx="79830" cy="103804"/>
            </a:xfrm>
            <a:custGeom>
              <a:avLst/>
              <a:gdLst/>
              <a:ahLst/>
              <a:cxnLst/>
              <a:rect l="l" t="t" r="r" b="b"/>
              <a:pathLst>
                <a:path w="3548" h="4645" extrusionOk="0">
                  <a:moveTo>
                    <a:pt x="3547" y="0"/>
                  </a:moveTo>
                  <a:lnTo>
                    <a:pt x="1" y="2322"/>
                  </a:lnTo>
                  <a:lnTo>
                    <a:pt x="3547" y="4645"/>
                  </a:lnTo>
                  <a:lnTo>
                    <a:pt x="3547"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0"/>
            <p:cNvSpPr/>
            <p:nvPr/>
          </p:nvSpPr>
          <p:spPr>
            <a:xfrm>
              <a:off x="4265854" y="4440375"/>
              <a:ext cx="79807" cy="103804"/>
            </a:xfrm>
            <a:custGeom>
              <a:avLst/>
              <a:gdLst/>
              <a:ahLst/>
              <a:cxnLst/>
              <a:rect l="l" t="t" r="r" b="b"/>
              <a:pathLst>
                <a:path w="3547" h="4645" extrusionOk="0">
                  <a:moveTo>
                    <a:pt x="0" y="0"/>
                  </a:moveTo>
                  <a:lnTo>
                    <a:pt x="0" y="4645"/>
                  </a:lnTo>
                  <a:lnTo>
                    <a:pt x="3547" y="2322"/>
                  </a:lnTo>
                  <a:lnTo>
                    <a:pt x="0"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70"/>
          <p:cNvGrpSpPr/>
          <p:nvPr/>
        </p:nvGrpSpPr>
        <p:grpSpPr>
          <a:xfrm>
            <a:off x="3850459" y="4427861"/>
            <a:ext cx="196920" cy="128342"/>
            <a:chOff x="3850459" y="4427861"/>
            <a:chExt cx="196920" cy="128342"/>
          </a:xfrm>
        </p:grpSpPr>
        <p:sp>
          <p:nvSpPr>
            <p:cNvPr id="1954" name="Google Shape;1954;p70"/>
            <p:cNvSpPr/>
            <p:nvPr/>
          </p:nvSpPr>
          <p:spPr>
            <a:xfrm>
              <a:off x="3850459" y="4427861"/>
              <a:ext cx="196920" cy="128342"/>
            </a:xfrm>
            <a:custGeom>
              <a:avLst/>
              <a:gdLst/>
              <a:ahLst/>
              <a:cxnLst/>
              <a:rect l="l" t="t" r="r" b="b"/>
              <a:pathLst>
                <a:path w="8752" h="5743" extrusionOk="0">
                  <a:moveTo>
                    <a:pt x="666" y="1"/>
                  </a:moveTo>
                  <a:cubicBezTo>
                    <a:pt x="296" y="1"/>
                    <a:pt x="1" y="296"/>
                    <a:pt x="1" y="666"/>
                  </a:cubicBezTo>
                  <a:lnTo>
                    <a:pt x="1" y="5078"/>
                  </a:lnTo>
                  <a:cubicBezTo>
                    <a:pt x="1" y="5447"/>
                    <a:pt x="296" y="5743"/>
                    <a:pt x="666" y="5743"/>
                  </a:cubicBezTo>
                  <a:lnTo>
                    <a:pt x="8086" y="5743"/>
                  </a:lnTo>
                  <a:cubicBezTo>
                    <a:pt x="8456" y="5743"/>
                    <a:pt x="8751" y="5447"/>
                    <a:pt x="8751" y="5078"/>
                  </a:cubicBezTo>
                  <a:lnTo>
                    <a:pt x="8751" y="666"/>
                  </a:lnTo>
                  <a:cubicBezTo>
                    <a:pt x="8751" y="296"/>
                    <a:pt x="8456" y="1"/>
                    <a:pt x="808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0"/>
            <p:cNvSpPr/>
            <p:nvPr/>
          </p:nvSpPr>
          <p:spPr>
            <a:xfrm>
              <a:off x="3850706" y="4502166"/>
              <a:ext cx="196672" cy="8984"/>
            </a:xfrm>
            <a:custGeom>
              <a:avLst/>
              <a:gdLst/>
              <a:ahLst/>
              <a:cxnLst/>
              <a:rect l="l" t="t" r="r" b="b"/>
              <a:pathLst>
                <a:path w="8741" h="402" extrusionOk="0">
                  <a:moveTo>
                    <a:pt x="0" y="1"/>
                  </a:moveTo>
                  <a:lnTo>
                    <a:pt x="0" y="402"/>
                  </a:lnTo>
                  <a:lnTo>
                    <a:pt x="8740" y="402"/>
                  </a:lnTo>
                  <a:lnTo>
                    <a:pt x="87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0"/>
            <p:cNvSpPr/>
            <p:nvPr/>
          </p:nvSpPr>
          <p:spPr>
            <a:xfrm>
              <a:off x="3850706" y="4520335"/>
              <a:ext cx="196672" cy="8984"/>
            </a:xfrm>
            <a:custGeom>
              <a:avLst/>
              <a:gdLst/>
              <a:ahLst/>
              <a:cxnLst/>
              <a:rect l="l" t="t" r="r" b="b"/>
              <a:pathLst>
                <a:path w="8741" h="402" extrusionOk="0">
                  <a:moveTo>
                    <a:pt x="0" y="0"/>
                  </a:moveTo>
                  <a:lnTo>
                    <a:pt x="0" y="402"/>
                  </a:lnTo>
                  <a:lnTo>
                    <a:pt x="8740" y="40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0"/>
            <p:cNvSpPr/>
            <p:nvPr/>
          </p:nvSpPr>
          <p:spPr>
            <a:xfrm>
              <a:off x="3850706" y="4511373"/>
              <a:ext cx="196672" cy="8984"/>
            </a:xfrm>
            <a:custGeom>
              <a:avLst/>
              <a:gdLst/>
              <a:ahLst/>
              <a:cxnLst/>
              <a:rect l="l" t="t" r="r" b="b"/>
              <a:pathLst>
                <a:path w="8741" h="402" extrusionOk="0">
                  <a:moveTo>
                    <a:pt x="0" y="0"/>
                  </a:moveTo>
                  <a:lnTo>
                    <a:pt x="0" y="401"/>
                  </a:lnTo>
                  <a:lnTo>
                    <a:pt x="8740" y="401"/>
                  </a:lnTo>
                  <a:lnTo>
                    <a:pt x="874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0"/>
            <p:cNvSpPr/>
            <p:nvPr/>
          </p:nvSpPr>
          <p:spPr>
            <a:xfrm>
              <a:off x="3910556" y="4483819"/>
              <a:ext cx="9990" cy="9028"/>
            </a:xfrm>
            <a:custGeom>
              <a:avLst/>
              <a:gdLst/>
              <a:ahLst/>
              <a:cxnLst/>
              <a:rect l="l" t="t" r="r" b="b"/>
              <a:pathLst>
                <a:path w="444" h="404" extrusionOk="0">
                  <a:moveTo>
                    <a:pt x="215" y="1"/>
                  </a:moveTo>
                  <a:cubicBezTo>
                    <a:pt x="211" y="1"/>
                    <a:pt x="206" y="4"/>
                    <a:pt x="201" y="9"/>
                  </a:cubicBezTo>
                  <a:lnTo>
                    <a:pt x="158" y="146"/>
                  </a:lnTo>
                  <a:lnTo>
                    <a:pt x="11" y="146"/>
                  </a:lnTo>
                  <a:cubicBezTo>
                    <a:pt x="0" y="146"/>
                    <a:pt x="0" y="157"/>
                    <a:pt x="11" y="167"/>
                  </a:cubicBezTo>
                  <a:lnTo>
                    <a:pt x="127" y="252"/>
                  </a:lnTo>
                  <a:lnTo>
                    <a:pt x="85" y="389"/>
                  </a:lnTo>
                  <a:cubicBezTo>
                    <a:pt x="85" y="396"/>
                    <a:pt x="90" y="404"/>
                    <a:pt x="97" y="404"/>
                  </a:cubicBezTo>
                  <a:cubicBezTo>
                    <a:pt x="99" y="404"/>
                    <a:pt x="103" y="403"/>
                    <a:pt x="106" y="399"/>
                  </a:cubicBezTo>
                  <a:lnTo>
                    <a:pt x="222" y="315"/>
                  </a:lnTo>
                  <a:lnTo>
                    <a:pt x="338" y="399"/>
                  </a:lnTo>
                  <a:cubicBezTo>
                    <a:pt x="341" y="403"/>
                    <a:pt x="344" y="404"/>
                    <a:pt x="347" y="404"/>
                  </a:cubicBezTo>
                  <a:cubicBezTo>
                    <a:pt x="354" y="404"/>
                    <a:pt x="359" y="396"/>
                    <a:pt x="359" y="389"/>
                  </a:cubicBezTo>
                  <a:lnTo>
                    <a:pt x="317" y="252"/>
                  </a:lnTo>
                  <a:lnTo>
                    <a:pt x="433" y="167"/>
                  </a:lnTo>
                  <a:cubicBezTo>
                    <a:pt x="443" y="157"/>
                    <a:pt x="433" y="146"/>
                    <a:pt x="422" y="146"/>
                  </a:cubicBezTo>
                  <a:lnTo>
                    <a:pt x="275" y="146"/>
                  </a:lnTo>
                  <a:lnTo>
                    <a:pt x="232" y="9"/>
                  </a:lnTo>
                  <a:lnTo>
                    <a:pt x="222" y="9"/>
                  </a:lnTo>
                  <a:cubicBezTo>
                    <a:pt x="222" y="4"/>
                    <a:pt x="219" y="1"/>
                    <a:pt x="215"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0"/>
            <p:cNvSpPr/>
            <p:nvPr/>
          </p:nvSpPr>
          <p:spPr>
            <a:xfrm>
              <a:off x="3910556" y="4538324"/>
              <a:ext cx="9990" cy="9162"/>
            </a:xfrm>
            <a:custGeom>
              <a:avLst/>
              <a:gdLst/>
              <a:ahLst/>
              <a:cxnLst/>
              <a:rect l="l" t="t" r="r" b="b"/>
              <a:pathLst>
                <a:path w="444" h="410" extrusionOk="0">
                  <a:moveTo>
                    <a:pt x="215" y="0"/>
                  </a:moveTo>
                  <a:cubicBezTo>
                    <a:pt x="211" y="0"/>
                    <a:pt x="206" y="3"/>
                    <a:pt x="201" y="8"/>
                  </a:cubicBezTo>
                  <a:lnTo>
                    <a:pt x="158" y="145"/>
                  </a:lnTo>
                  <a:lnTo>
                    <a:pt x="11" y="145"/>
                  </a:lnTo>
                  <a:cubicBezTo>
                    <a:pt x="0" y="145"/>
                    <a:pt x="0" y="156"/>
                    <a:pt x="11" y="167"/>
                  </a:cubicBezTo>
                  <a:lnTo>
                    <a:pt x="127" y="251"/>
                  </a:lnTo>
                  <a:lnTo>
                    <a:pt x="85" y="388"/>
                  </a:lnTo>
                  <a:cubicBezTo>
                    <a:pt x="85" y="399"/>
                    <a:pt x="95" y="409"/>
                    <a:pt x="106" y="409"/>
                  </a:cubicBezTo>
                  <a:lnTo>
                    <a:pt x="222" y="314"/>
                  </a:lnTo>
                  <a:lnTo>
                    <a:pt x="338" y="409"/>
                  </a:lnTo>
                  <a:cubicBezTo>
                    <a:pt x="348" y="409"/>
                    <a:pt x="359" y="399"/>
                    <a:pt x="359" y="388"/>
                  </a:cubicBezTo>
                  <a:lnTo>
                    <a:pt x="317" y="251"/>
                  </a:lnTo>
                  <a:lnTo>
                    <a:pt x="433" y="167"/>
                  </a:lnTo>
                  <a:cubicBezTo>
                    <a:pt x="443" y="156"/>
                    <a:pt x="433" y="145"/>
                    <a:pt x="422" y="145"/>
                  </a:cubicBezTo>
                  <a:lnTo>
                    <a:pt x="275" y="145"/>
                  </a:lnTo>
                  <a:lnTo>
                    <a:pt x="232" y="8"/>
                  </a:lnTo>
                  <a:lnTo>
                    <a:pt x="222" y="8"/>
                  </a:lnTo>
                  <a:cubicBezTo>
                    <a:pt x="222" y="3"/>
                    <a:pt x="219" y="0"/>
                    <a:pt x="21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0"/>
            <p:cNvSpPr/>
            <p:nvPr/>
          </p:nvSpPr>
          <p:spPr>
            <a:xfrm>
              <a:off x="3896066" y="4532492"/>
              <a:ext cx="9518" cy="9185"/>
            </a:xfrm>
            <a:custGeom>
              <a:avLst/>
              <a:gdLst/>
              <a:ahLst/>
              <a:cxnLst/>
              <a:rect l="l" t="t" r="r" b="b"/>
              <a:pathLst>
                <a:path w="423" h="411" extrusionOk="0">
                  <a:moveTo>
                    <a:pt x="201" y="0"/>
                  </a:moveTo>
                  <a:cubicBezTo>
                    <a:pt x="196" y="0"/>
                    <a:pt x="190" y="5"/>
                    <a:pt x="190" y="16"/>
                  </a:cubicBezTo>
                  <a:lnTo>
                    <a:pt x="148" y="153"/>
                  </a:lnTo>
                  <a:lnTo>
                    <a:pt x="0" y="153"/>
                  </a:lnTo>
                  <a:cubicBezTo>
                    <a:pt x="0" y="153"/>
                    <a:pt x="0" y="164"/>
                    <a:pt x="0" y="174"/>
                  </a:cubicBezTo>
                  <a:lnTo>
                    <a:pt x="127" y="259"/>
                  </a:lnTo>
                  <a:lnTo>
                    <a:pt x="85" y="396"/>
                  </a:lnTo>
                  <a:cubicBezTo>
                    <a:pt x="77" y="403"/>
                    <a:pt x="80" y="411"/>
                    <a:pt x="86" y="411"/>
                  </a:cubicBezTo>
                  <a:cubicBezTo>
                    <a:pt x="89" y="411"/>
                    <a:pt x="92" y="410"/>
                    <a:pt x="95" y="406"/>
                  </a:cubicBezTo>
                  <a:lnTo>
                    <a:pt x="85" y="406"/>
                  </a:lnTo>
                  <a:lnTo>
                    <a:pt x="201" y="311"/>
                  </a:lnTo>
                  <a:lnTo>
                    <a:pt x="327" y="396"/>
                  </a:lnTo>
                  <a:cubicBezTo>
                    <a:pt x="327" y="399"/>
                    <a:pt x="328" y="400"/>
                    <a:pt x="330" y="400"/>
                  </a:cubicBezTo>
                  <a:cubicBezTo>
                    <a:pt x="333" y="400"/>
                    <a:pt x="338" y="393"/>
                    <a:pt x="338" y="385"/>
                  </a:cubicBezTo>
                  <a:lnTo>
                    <a:pt x="296" y="259"/>
                  </a:lnTo>
                  <a:lnTo>
                    <a:pt x="412" y="164"/>
                  </a:lnTo>
                  <a:cubicBezTo>
                    <a:pt x="422" y="153"/>
                    <a:pt x="412" y="143"/>
                    <a:pt x="412" y="143"/>
                  </a:cubicBezTo>
                  <a:lnTo>
                    <a:pt x="264" y="143"/>
                  </a:lnTo>
                  <a:lnTo>
                    <a:pt x="211" y="16"/>
                  </a:lnTo>
                  <a:cubicBezTo>
                    <a:pt x="211" y="5"/>
                    <a:pt x="206" y="0"/>
                    <a:pt x="20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0"/>
            <p:cNvSpPr/>
            <p:nvPr/>
          </p:nvSpPr>
          <p:spPr>
            <a:xfrm>
              <a:off x="3895594" y="4488132"/>
              <a:ext cx="9518" cy="9207"/>
            </a:xfrm>
            <a:custGeom>
              <a:avLst/>
              <a:gdLst/>
              <a:ahLst/>
              <a:cxnLst/>
              <a:rect l="l" t="t" r="r" b="b"/>
              <a:pathLst>
                <a:path w="423" h="412" extrusionOk="0">
                  <a:moveTo>
                    <a:pt x="335" y="405"/>
                  </a:moveTo>
                  <a:cubicBezTo>
                    <a:pt x="333" y="406"/>
                    <a:pt x="330" y="407"/>
                    <a:pt x="327" y="407"/>
                  </a:cubicBezTo>
                  <a:lnTo>
                    <a:pt x="338" y="407"/>
                  </a:lnTo>
                  <a:lnTo>
                    <a:pt x="335" y="405"/>
                  </a:lnTo>
                  <a:close/>
                  <a:moveTo>
                    <a:pt x="215" y="1"/>
                  </a:moveTo>
                  <a:cubicBezTo>
                    <a:pt x="211" y="1"/>
                    <a:pt x="206" y="6"/>
                    <a:pt x="201" y="16"/>
                  </a:cubicBezTo>
                  <a:lnTo>
                    <a:pt x="158" y="154"/>
                  </a:lnTo>
                  <a:lnTo>
                    <a:pt x="11" y="154"/>
                  </a:lnTo>
                  <a:cubicBezTo>
                    <a:pt x="0" y="154"/>
                    <a:pt x="0" y="164"/>
                    <a:pt x="11" y="175"/>
                  </a:cubicBezTo>
                  <a:lnTo>
                    <a:pt x="127" y="259"/>
                  </a:lnTo>
                  <a:lnTo>
                    <a:pt x="85" y="396"/>
                  </a:lnTo>
                  <a:cubicBezTo>
                    <a:pt x="85" y="404"/>
                    <a:pt x="90" y="411"/>
                    <a:pt x="97" y="411"/>
                  </a:cubicBezTo>
                  <a:cubicBezTo>
                    <a:pt x="99" y="411"/>
                    <a:pt x="103" y="410"/>
                    <a:pt x="106" y="407"/>
                  </a:cubicBezTo>
                  <a:lnTo>
                    <a:pt x="222" y="323"/>
                  </a:lnTo>
                  <a:lnTo>
                    <a:pt x="335" y="405"/>
                  </a:lnTo>
                  <a:lnTo>
                    <a:pt x="335" y="405"/>
                  </a:lnTo>
                  <a:cubicBezTo>
                    <a:pt x="343" y="402"/>
                    <a:pt x="348" y="396"/>
                    <a:pt x="348" y="396"/>
                  </a:cubicBezTo>
                  <a:lnTo>
                    <a:pt x="306" y="259"/>
                  </a:lnTo>
                  <a:lnTo>
                    <a:pt x="422" y="175"/>
                  </a:lnTo>
                  <a:cubicBezTo>
                    <a:pt x="422" y="164"/>
                    <a:pt x="422" y="154"/>
                    <a:pt x="422" y="154"/>
                  </a:cubicBezTo>
                  <a:lnTo>
                    <a:pt x="275" y="154"/>
                  </a:lnTo>
                  <a:lnTo>
                    <a:pt x="222" y="16"/>
                  </a:lnTo>
                  <a:cubicBezTo>
                    <a:pt x="222" y="6"/>
                    <a:pt x="219" y="1"/>
                    <a:pt x="215"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0"/>
            <p:cNvSpPr/>
            <p:nvPr/>
          </p:nvSpPr>
          <p:spPr>
            <a:xfrm>
              <a:off x="3925744" y="4488311"/>
              <a:ext cx="9765" cy="9252"/>
            </a:xfrm>
            <a:custGeom>
              <a:avLst/>
              <a:gdLst/>
              <a:ahLst/>
              <a:cxnLst/>
              <a:rect l="l" t="t" r="r" b="b"/>
              <a:pathLst>
                <a:path w="434" h="414" extrusionOk="0">
                  <a:moveTo>
                    <a:pt x="212" y="1"/>
                  </a:moveTo>
                  <a:cubicBezTo>
                    <a:pt x="207" y="1"/>
                    <a:pt x="201" y="3"/>
                    <a:pt x="201" y="8"/>
                  </a:cubicBezTo>
                  <a:lnTo>
                    <a:pt x="159" y="146"/>
                  </a:lnTo>
                  <a:lnTo>
                    <a:pt x="11" y="146"/>
                  </a:lnTo>
                  <a:cubicBezTo>
                    <a:pt x="1" y="146"/>
                    <a:pt x="1" y="167"/>
                    <a:pt x="11" y="167"/>
                  </a:cubicBezTo>
                  <a:lnTo>
                    <a:pt x="127" y="262"/>
                  </a:lnTo>
                  <a:lnTo>
                    <a:pt x="85" y="399"/>
                  </a:lnTo>
                  <a:cubicBezTo>
                    <a:pt x="78" y="406"/>
                    <a:pt x="86" y="414"/>
                    <a:pt x="95" y="414"/>
                  </a:cubicBezTo>
                  <a:cubicBezTo>
                    <a:pt x="99" y="414"/>
                    <a:pt x="103" y="413"/>
                    <a:pt x="106" y="410"/>
                  </a:cubicBezTo>
                  <a:lnTo>
                    <a:pt x="106" y="399"/>
                  </a:lnTo>
                  <a:lnTo>
                    <a:pt x="222" y="315"/>
                  </a:lnTo>
                  <a:lnTo>
                    <a:pt x="338" y="399"/>
                  </a:lnTo>
                  <a:cubicBezTo>
                    <a:pt x="342" y="402"/>
                    <a:pt x="345" y="403"/>
                    <a:pt x="347" y="403"/>
                  </a:cubicBezTo>
                  <a:cubicBezTo>
                    <a:pt x="354" y="403"/>
                    <a:pt x="360" y="396"/>
                    <a:pt x="360" y="388"/>
                  </a:cubicBezTo>
                  <a:lnTo>
                    <a:pt x="307" y="251"/>
                  </a:lnTo>
                  <a:lnTo>
                    <a:pt x="423" y="167"/>
                  </a:lnTo>
                  <a:cubicBezTo>
                    <a:pt x="433" y="156"/>
                    <a:pt x="433" y="146"/>
                    <a:pt x="423" y="146"/>
                  </a:cubicBezTo>
                  <a:lnTo>
                    <a:pt x="275" y="146"/>
                  </a:lnTo>
                  <a:lnTo>
                    <a:pt x="222" y="8"/>
                  </a:lnTo>
                  <a:cubicBezTo>
                    <a:pt x="222" y="3"/>
                    <a:pt x="217" y="1"/>
                    <a:pt x="21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0"/>
            <p:cNvSpPr/>
            <p:nvPr/>
          </p:nvSpPr>
          <p:spPr>
            <a:xfrm>
              <a:off x="3925744" y="4532425"/>
              <a:ext cx="9765" cy="9162"/>
            </a:xfrm>
            <a:custGeom>
              <a:avLst/>
              <a:gdLst/>
              <a:ahLst/>
              <a:cxnLst/>
              <a:rect l="l" t="t" r="r" b="b"/>
              <a:pathLst>
                <a:path w="434" h="410" extrusionOk="0">
                  <a:moveTo>
                    <a:pt x="216" y="0"/>
                  </a:moveTo>
                  <a:cubicBezTo>
                    <a:pt x="212" y="0"/>
                    <a:pt x="207" y="3"/>
                    <a:pt x="201" y="8"/>
                  </a:cubicBezTo>
                  <a:lnTo>
                    <a:pt x="159" y="146"/>
                  </a:lnTo>
                  <a:lnTo>
                    <a:pt x="11" y="146"/>
                  </a:lnTo>
                  <a:cubicBezTo>
                    <a:pt x="1" y="146"/>
                    <a:pt x="1" y="156"/>
                    <a:pt x="11" y="167"/>
                  </a:cubicBezTo>
                  <a:lnTo>
                    <a:pt x="127" y="251"/>
                  </a:lnTo>
                  <a:lnTo>
                    <a:pt x="85" y="388"/>
                  </a:lnTo>
                  <a:cubicBezTo>
                    <a:pt x="75" y="399"/>
                    <a:pt x="85" y="409"/>
                    <a:pt x="96" y="409"/>
                  </a:cubicBezTo>
                  <a:lnTo>
                    <a:pt x="222" y="314"/>
                  </a:lnTo>
                  <a:lnTo>
                    <a:pt x="338" y="399"/>
                  </a:lnTo>
                  <a:cubicBezTo>
                    <a:pt x="342" y="402"/>
                    <a:pt x="345" y="403"/>
                    <a:pt x="347" y="403"/>
                  </a:cubicBezTo>
                  <a:cubicBezTo>
                    <a:pt x="354" y="403"/>
                    <a:pt x="360" y="396"/>
                    <a:pt x="360" y="388"/>
                  </a:cubicBezTo>
                  <a:lnTo>
                    <a:pt x="307" y="251"/>
                  </a:lnTo>
                  <a:lnTo>
                    <a:pt x="423" y="167"/>
                  </a:lnTo>
                  <a:cubicBezTo>
                    <a:pt x="433" y="156"/>
                    <a:pt x="433" y="146"/>
                    <a:pt x="423" y="146"/>
                  </a:cubicBezTo>
                  <a:lnTo>
                    <a:pt x="275" y="146"/>
                  </a:lnTo>
                  <a:lnTo>
                    <a:pt x="222" y="8"/>
                  </a:lnTo>
                  <a:cubicBezTo>
                    <a:pt x="222" y="3"/>
                    <a:pt x="220" y="0"/>
                    <a:pt x="21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0"/>
            <p:cNvSpPr/>
            <p:nvPr/>
          </p:nvSpPr>
          <p:spPr>
            <a:xfrm>
              <a:off x="3884906" y="4519217"/>
              <a:ext cx="9743" cy="9252"/>
            </a:xfrm>
            <a:custGeom>
              <a:avLst/>
              <a:gdLst/>
              <a:ahLst/>
              <a:cxnLst/>
              <a:rect l="l" t="t" r="r" b="b"/>
              <a:pathLst>
                <a:path w="433" h="414" extrusionOk="0">
                  <a:moveTo>
                    <a:pt x="207" y="0"/>
                  </a:moveTo>
                  <a:cubicBezTo>
                    <a:pt x="203" y="0"/>
                    <a:pt x="201" y="3"/>
                    <a:pt x="201" y="8"/>
                  </a:cubicBezTo>
                  <a:lnTo>
                    <a:pt x="148" y="156"/>
                  </a:lnTo>
                  <a:lnTo>
                    <a:pt x="11" y="156"/>
                  </a:lnTo>
                  <a:cubicBezTo>
                    <a:pt x="0" y="156"/>
                    <a:pt x="0" y="167"/>
                    <a:pt x="11" y="177"/>
                  </a:cubicBezTo>
                  <a:lnTo>
                    <a:pt x="127" y="262"/>
                  </a:lnTo>
                  <a:lnTo>
                    <a:pt x="85" y="399"/>
                  </a:lnTo>
                  <a:cubicBezTo>
                    <a:pt x="85" y="406"/>
                    <a:pt x="90" y="414"/>
                    <a:pt x="93" y="414"/>
                  </a:cubicBezTo>
                  <a:cubicBezTo>
                    <a:pt x="94" y="414"/>
                    <a:pt x="95" y="412"/>
                    <a:pt x="95" y="409"/>
                  </a:cubicBezTo>
                  <a:lnTo>
                    <a:pt x="222" y="325"/>
                  </a:lnTo>
                  <a:lnTo>
                    <a:pt x="338" y="409"/>
                  </a:lnTo>
                  <a:cubicBezTo>
                    <a:pt x="341" y="412"/>
                    <a:pt x="344" y="414"/>
                    <a:pt x="347" y="414"/>
                  </a:cubicBezTo>
                  <a:cubicBezTo>
                    <a:pt x="354" y="414"/>
                    <a:pt x="359" y="406"/>
                    <a:pt x="359" y="399"/>
                  </a:cubicBezTo>
                  <a:lnTo>
                    <a:pt x="306" y="262"/>
                  </a:lnTo>
                  <a:lnTo>
                    <a:pt x="422" y="177"/>
                  </a:lnTo>
                  <a:cubicBezTo>
                    <a:pt x="433" y="167"/>
                    <a:pt x="433" y="156"/>
                    <a:pt x="422" y="156"/>
                  </a:cubicBezTo>
                  <a:lnTo>
                    <a:pt x="412" y="145"/>
                  </a:lnTo>
                  <a:lnTo>
                    <a:pt x="264" y="145"/>
                  </a:lnTo>
                  <a:lnTo>
                    <a:pt x="222" y="8"/>
                  </a:lnTo>
                  <a:cubicBezTo>
                    <a:pt x="217" y="3"/>
                    <a:pt x="211" y="0"/>
                    <a:pt x="20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0"/>
            <p:cNvSpPr/>
            <p:nvPr/>
          </p:nvSpPr>
          <p:spPr>
            <a:xfrm>
              <a:off x="3884411" y="4502278"/>
              <a:ext cx="10013" cy="8984"/>
            </a:xfrm>
            <a:custGeom>
              <a:avLst/>
              <a:gdLst/>
              <a:ahLst/>
              <a:cxnLst/>
              <a:rect l="l" t="t" r="r" b="b"/>
              <a:pathLst>
                <a:path w="445" h="402" extrusionOk="0">
                  <a:moveTo>
                    <a:pt x="223" y="1"/>
                  </a:moveTo>
                  <a:cubicBezTo>
                    <a:pt x="217" y="1"/>
                    <a:pt x="212" y="6"/>
                    <a:pt x="212" y="17"/>
                  </a:cubicBezTo>
                  <a:lnTo>
                    <a:pt x="170" y="154"/>
                  </a:lnTo>
                  <a:lnTo>
                    <a:pt x="22" y="154"/>
                  </a:lnTo>
                  <a:lnTo>
                    <a:pt x="12" y="143"/>
                  </a:lnTo>
                  <a:cubicBezTo>
                    <a:pt x="1" y="143"/>
                    <a:pt x="1" y="154"/>
                    <a:pt x="12" y="165"/>
                  </a:cubicBezTo>
                  <a:lnTo>
                    <a:pt x="128" y="249"/>
                  </a:lnTo>
                  <a:lnTo>
                    <a:pt x="85" y="386"/>
                  </a:lnTo>
                  <a:cubicBezTo>
                    <a:pt x="85" y="397"/>
                    <a:pt x="96" y="397"/>
                    <a:pt x="107" y="397"/>
                  </a:cubicBezTo>
                  <a:lnTo>
                    <a:pt x="223" y="312"/>
                  </a:lnTo>
                  <a:lnTo>
                    <a:pt x="349" y="397"/>
                  </a:lnTo>
                  <a:cubicBezTo>
                    <a:pt x="349" y="400"/>
                    <a:pt x="350" y="401"/>
                    <a:pt x="352" y="401"/>
                  </a:cubicBezTo>
                  <a:cubicBezTo>
                    <a:pt x="355" y="401"/>
                    <a:pt x="360" y="394"/>
                    <a:pt x="360" y="386"/>
                  </a:cubicBezTo>
                  <a:lnTo>
                    <a:pt x="318" y="249"/>
                  </a:lnTo>
                  <a:lnTo>
                    <a:pt x="434" y="165"/>
                  </a:lnTo>
                  <a:cubicBezTo>
                    <a:pt x="444" y="165"/>
                    <a:pt x="444" y="143"/>
                    <a:pt x="434" y="143"/>
                  </a:cubicBezTo>
                  <a:lnTo>
                    <a:pt x="286" y="143"/>
                  </a:lnTo>
                  <a:lnTo>
                    <a:pt x="233" y="17"/>
                  </a:lnTo>
                  <a:cubicBezTo>
                    <a:pt x="233" y="6"/>
                    <a:pt x="228" y="1"/>
                    <a:pt x="22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0"/>
            <p:cNvSpPr/>
            <p:nvPr/>
          </p:nvSpPr>
          <p:spPr>
            <a:xfrm>
              <a:off x="3936679" y="4502457"/>
              <a:ext cx="9990" cy="9162"/>
            </a:xfrm>
            <a:custGeom>
              <a:avLst/>
              <a:gdLst/>
              <a:ahLst/>
              <a:cxnLst/>
              <a:rect l="l" t="t" r="r" b="b"/>
              <a:pathLst>
                <a:path w="444" h="410" extrusionOk="0">
                  <a:moveTo>
                    <a:pt x="215" y="1"/>
                  </a:moveTo>
                  <a:cubicBezTo>
                    <a:pt x="211" y="1"/>
                    <a:pt x="206" y="4"/>
                    <a:pt x="201" y="9"/>
                  </a:cubicBezTo>
                  <a:lnTo>
                    <a:pt x="159" y="146"/>
                  </a:lnTo>
                  <a:lnTo>
                    <a:pt x="11" y="146"/>
                  </a:lnTo>
                  <a:cubicBezTo>
                    <a:pt x="0" y="146"/>
                    <a:pt x="0" y="167"/>
                    <a:pt x="11" y="167"/>
                  </a:cubicBezTo>
                  <a:lnTo>
                    <a:pt x="137" y="252"/>
                  </a:lnTo>
                  <a:lnTo>
                    <a:pt x="85" y="389"/>
                  </a:lnTo>
                  <a:cubicBezTo>
                    <a:pt x="85" y="399"/>
                    <a:pt x="95" y="410"/>
                    <a:pt x="106" y="410"/>
                  </a:cubicBezTo>
                  <a:lnTo>
                    <a:pt x="222" y="315"/>
                  </a:lnTo>
                  <a:lnTo>
                    <a:pt x="349" y="399"/>
                  </a:lnTo>
                  <a:cubicBezTo>
                    <a:pt x="352" y="402"/>
                    <a:pt x="355" y="404"/>
                    <a:pt x="357" y="404"/>
                  </a:cubicBezTo>
                  <a:cubicBezTo>
                    <a:pt x="363" y="404"/>
                    <a:pt x="367" y="396"/>
                    <a:pt x="359" y="389"/>
                  </a:cubicBezTo>
                  <a:lnTo>
                    <a:pt x="317" y="262"/>
                  </a:lnTo>
                  <a:lnTo>
                    <a:pt x="433" y="167"/>
                  </a:lnTo>
                  <a:cubicBezTo>
                    <a:pt x="444" y="157"/>
                    <a:pt x="433" y="146"/>
                    <a:pt x="422" y="146"/>
                  </a:cubicBezTo>
                  <a:lnTo>
                    <a:pt x="422" y="135"/>
                  </a:lnTo>
                  <a:lnTo>
                    <a:pt x="275" y="135"/>
                  </a:lnTo>
                  <a:lnTo>
                    <a:pt x="222" y="9"/>
                  </a:lnTo>
                  <a:cubicBezTo>
                    <a:pt x="222" y="4"/>
                    <a:pt x="219" y="1"/>
                    <a:pt x="215"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0"/>
            <p:cNvSpPr/>
            <p:nvPr/>
          </p:nvSpPr>
          <p:spPr>
            <a:xfrm>
              <a:off x="3936679" y="4519217"/>
              <a:ext cx="9743" cy="9162"/>
            </a:xfrm>
            <a:custGeom>
              <a:avLst/>
              <a:gdLst/>
              <a:ahLst/>
              <a:cxnLst/>
              <a:rect l="l" t="t" r="r" b="b"/>
              <a:pathLst>
                <a:path w="433" h="410" extrusionOk="0">
                  <a:moveTo>
                    <a:pt x="215" y="0"/>
                  </a:moveTo>
                  <a:cubicBezTo>
                    <a:pt x="211" y="0"/>
                    <a:pt x="206" y="3"/>
                    <a:pt x="201" y="8"/>
                  </a:cubicBezTo>
                  <a:lnTo>
                    <a:pt x="159" y="145"/>
                  </a:lnTo>
                  <a:lnTo>
                    <a:pt x="11" y="145"/>
                  </a:lnTo>
                  <a:lnTo>
                    <a:pt x="11" y="156"/>
                  </a:lnTo>
                  <a:cubicBezTo>
                    <a:pt x="0" y="156"/>
                    <a:pt x="0" y="167"/>
                    <a:pt x="11" y="177"/>
                  </a:cubicBezTo>
                  <a:lnTo>
                    <a:pt x="127" y="262"/>
                  </a:lnTo>
                  <a:lnTo>
                    <a:pt x="85" y="388"/>
                  </a:lnTo>
                  <a:cubicBezTo>
                    <a:pt x="74" y="399"/>
                    <a:pt x="95" y="409"/>
                    <a:pt x="106" y="409"/>
                  </a:cubicBezTo>
                  <a:lnTo>
                    <a:pt x="222" y="325"/>
                  </a:lnTo>
                  <a:lnTo>
                    <a:pt x="338" y="399"/>
                  </a:lnTo>
                  <a:cubicBezTo>
                    <a:pt x="341" y="402"/>
                    <a:pt x="344" y="403"/>
                    <a:pt x="347" y="403"/>
                  </a:cubicBezTo>
                  <a:cubicBezTo>
                    <a:pt x="354" y="403"/>
                    <a:pt x="359" y="396"/>
                    <a:pt x="359" y="388"/>
                  </a:cubicBezTo>
                  <a:lnTo>
                    <a:pt x="306" y="262"/>
                  </a:lnTo>
                  <a:lnTo>
                    <a:pt x="433" y="167"/>
                  </a:lnTo>
                  <a:cubicBezTo>
                    <a:pt x="433" y="167"/>
                    <a:pt x="433" y="145"/>
                    <a:pt x="422" y="145"/>
                  </a:cubicBezTo>
                  <a:lnTo>
                    <a:pt x="275" y="145"/>
                  </a:lnTo>
                  <a:lnTo>
                    <a:pt x="222" y="8"/>
                  </a:lnTo>
                  <a:cubicBezTo>
                    <a:pt x="222" y="3"/>
                    <a:pt x="219" y="0"/>
                    <a:pt x="21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70"/>
          <p:cNvGrpSpPr/>
          <p:nvPr/>
        </p:nvGrpSpPr>
        <p:grpSpPr>
          <a:xfrm>
            <a:off x="3435311" y="4428107"/>
            <a:ext cx="196672" cy="128096"/>
            <a:chOff x="3435311" y="4428107"/>
            <a:chExt cx="196672" cy="128096"/>
          </a:xfrm>
        </p:grpSpPr>
        <p:sp>
          <p:nvSpPr>
            <p:cNvPr id="1969" name="Google Shape;1969;p70"/>
            <p:cNvSpPr/>
            <p:nvPr/>
          </p:nvSpPr>
          <p:spPr>
            <a:xfrm>
              <a:off x="3435311" y="4428107"/>
              <a:ext cx="196425" cy="64182"/>
            </a:xfrm>
            <a:custGeom>
              <a:avLst/>
              <a:gdLst/>
              <a:ahLst/>
              <a:cxnLst/>
              <a:rect l="l" t="t" r="r" b="b"/>
              <a:pathLst>
                <a:path w="8730" h="2872" extrusionOk="0">
                  <a:moveTo>
                    <a:pt x="655" y="0"/>
                  </a:moveTo>
                  <a:cubicBezTo>
                    <a:pt x="296" y="0"/>
                    <a:pt x="0" y="296"/>
                    <a:pt x="0" y="665"/>
                  </a:cubicBezTo>
                  <a:lnTo>
                    <a:pt x="0" y="2871"/>
                  </a:lnTo>
                  <a:lnTo>
                    <a:pt x="8730" y="2871"/>
                  </a:lnTo>
                  <a:lnTo>
                    <a:pt x="8730" y="665"/>
                  </a:lnTo>
                  <a:cubicBezTo>
                    <a:pt x="8730" y="306"/>
                    <a:pt x="8445" y="11"/>
                    <a:pt x="8075"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0"/>
            <p:cNvSpPr/>
            <p:nvPr/>
          </p:nvSpPr>
          <p:spPr>
            <a:xfrm>
              <a:off x="3435311" y="4492266"/>
              <a:ext cx="196672" cy="63936"/>
            </a:xfrm>
            <a:custGeom>
              <a:avLst/>
              <a:gdLst/>
              <a:ahLst/>
              <a:cxnLst/>
              <a:rect l="l" t="t" r="r" b="b"/>
              <a:pathLst>
                <a:path w="8741" h="2861" extrusionOk="0">
                  <a:moveTo>
                    <a:pt x="0" y="0"/>
                  </a:moveTo>
                  <a:lnTo>
                    <a:pt x="0" y="2206"/>
                  </a:lnTo>
                  <a:cubicBezTo>
                    <a:pt x="0" y="2565"/>
                    <a:pt x="296" y="2861"/>
                    <a:pt x="665" y="2861"/>
                  </a:cubicBezTo>
                  <a:lnTo>
                    <a:pt x="8086" y="2861"/>
                  </a:lnTo>
                  <a:cubicBezTo>
                    <a:pt x="8455" y="2861"/>
                    <a:pt x="8740" y="2565"/>
                    <a:pt x="8740" y="2206"/>
                  </a:cubicBez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1" name="Google Shape;1971;p70"/>
          <p:cNvGrpSpPr/>
          <p:nvPr/>
        </p:nvGrpSpPr>
        <p:grpSpPr>
          <a:xfrm>
            <a:off x="3019916" y="4428107"/>
            <a:ext cx="196920" cy="128096"/>
            <a:chOff x="3019916" y="4428107"/>
            <a:chExt cx="196920" cy="128096"/>
          </a:xfrm>
        </p:grpSpPr>
        <p:sp>
          <p:nvSpPr>
            <p:cNvPr id="1972" name="Google Shape;1972;p70"/>
            <p:cNvSpPr/>
            <p:nvPr/>
          </p:nvSpPr>
          <p:spPr>
            <a:xfrm>
              <a:off x="3025384" y="4431637"/>
              <a:ext cx="191453" cy="124565"/>
            </a:xfrm>
            <a:custGeom>
              <a:avLst/>
              <a:gdLst/>
              <a:ahLst/>
              <a:cxnLst/>
              <a:rect l="l" t="t" r="r" b="b"/>
              <a:pathLst>
                <a:path w="8509" h="5574" extrusionOk="0">
                  <a:moveTo>
                    <a:pt x="8276" y="1"/>
                  </a:moveTo>
                  <a:lnTo>
                    <a:pt x="0" y="5416"/>
                  </a:lnTo>
                  <a:cubicBezTo>
                    <a:pt x="117" y="5511"/>
                    <a:pt x="264" y="5563"/>
                    <a:pt x="423" y="5563"/>
                  </a:cubicBezTo>
                  <a:lnTo>
                    <a:pt x="423" y="5574"/>
                  </a:lnTo>
                  <a:lnTo>
                    <a:pt x="7843" y="5574"/>
                  </a:lnTo>
                  <a:cubicBezTo>
                    <a:pt x="8213" y="5574"/>
                    <a:pt x="8508" y="5278"/>
                    <a:pt x="8508" y="4909"/>
                  </a:cubicBezTo>
                  <a:lnTo>
                    <a:pt x="8508" y="497"/>
                  </a:lnTo>
                  <a:cubicBezTo>
                    <a:pt x="8508" y="307"/>
                    <a:pt x="8424" y="117"/>
                    <a:pt x="8276" y="1"/>
                  </a:cubicBezTo>
                  <a:close/>
                </a:path>
              </a:pathLst>
            </a:custGeom>
            <a:solidFill>
              <a:srgbClr val="FF6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0"/>
            <p:cNvSpPr/>
            <p:nvPr/>
          </p:nvSpPr>
          <p:spPr>
            <a:xfrm>
              <a:off x="3019916" y="4428107"/>
              <a:ext cx="191453" cy="124811"/>
            </a:xfrm>
            <a:custGeom>
              <a:avLst/>
              <a:gdLst/>
              <a:ahLst/>
              <a:cxnLst/>
              <a:rect l="l" t="t" r="r" b="b"/>
              <a:pathLst>
                <a:path w="8509" h="5585" extrusionOk="0">
                  <a:moveTo>
                    <a:pt x="666" y="0"/>
                  </a:moveTo>
                  <a:cubicBezTo>
                    <a:pt x="296" y="0"/>
                    <a:pt x="1" y="296"/>
                    <a:pt x="1" y="665"/>
                  </a:cubicBezTo>
                  <a:lnTo>
                    <a:pt x="1" y="5077"/>
                  </a:lnTo>
                  <a:cubicBezTo>
                    <a:pt x="1" y="5278"/>
                    <a:pt x="85" y="5457"/>
                    <a:pt x="233" y="5584"/>
                  </a:cubicBezTo>
                  <a:lnTo>
                    <a:pt x="243" y="5574"/>
                  </a:lnTo>
                  <a:lnTo>
                    <a:pt x="8508" y="159"/>
                  </a:lnTo>
                  <a:cubicBezTo>
                    <a:pt x="8392" y="64"/>
                    <a:pt x="8245" y="0"/>
                    <a:pt x="808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0"/>
            <p:cNvSpPr/>
            <p:nvPr/>
          </p:nvSpPr>
          <p:spPr>
            <a:xfrm>
              <a:off x="3115406" y="4461829"/>
              <a:ext cx="16875" cy="5453"/>
            </a:xfrm>
            <a:custGeom>
              <a:avLst/>
              <a:gdLst/>
              <a:ahLst/>
              <a:cxnLst/>
              <a:rect l="l" t="t" r="r" b="b"/>
              <a:pathLst>
                <a:path w="750" h="244" extrusionOk="0">
                  <a:moveTo>
                    <a:pt x="380" y="1"/>
                  </a:moveTo>
                  <a:lnTo>
                    <a:pt x="380" y="1"/>
                  </a:lnTo>
                  <a:cubicBezTo>
                    <a:pt x="412" y="53"/>
                    <a:pt x="464" y="85"/>
                    <a:pt x="528" y="96"/>
                  </a:cubicBezTo>
                  <a:lnTo>
                    <a:pt x="359" y="96"/>
                  </a:lnTo>
                  <a:cubicBezTo>
                    <a:pt x="347" y="95"/>
                    <a:pt x="336" y="94"/>
                    <a:pt x="325" y="94"/>
                  </a:cubicBezTo>
                  <a:cubicBezTo>
                    <a:pt x="201" y="94"/>
                    <a:pt x="87" y="147"/>
                    <a:pt x="0" y="243"/>
                  </a:cubicBezTo>
                  <a:cubicBezTo>
                    <a:pt x="59" y="210"/>
                    <a:pt x="127" y="194"/>
                    <a:pt x="195" y="194"/>
                  </a:cubicBezTo>
                  <a:cubicBezTo>
                    <a:pt x="236" y="194"/>
                    <a:pt x="277" y="200"/>
                    <a:pt x="317" y="212"/>
                  </a:cubicBezTo>
                  <a:cubicBezTo>
                    <a:pt x="454" y="212"/>
                    <a:pt x="591" y="191"/>
                    <a:pt x="728" y="148"/>
                  </a:cubicBezTo>
                  <a:lnTo>
                    <a:pt x="749" y="43"/>
                  </a:lnTo>
                  <a:cubicBezTo>
                    <a:pt x="711" y="27"/>
                    <a:pt x="667" y="18"/>
                    <a:pt x="621" y="18"/>
                  </a:cubicBezTo>
                  <a:cubicBezTo>
                    <a:pt x="604" y="18"/>
                    <a:pt x="587" y="19"/>
                    <a:pt x="570" y="22"/>
                  </a:cubicBezTo>
                  <a:lnTo>
                    <a:pt x="570" y="32"/>
                  </a:lnTo>
                  <a:cubicBezTo>
                    <a:pt x="507" y="32"/>
                    <a:pt x="433" y="22"/>
                    <a:pt x="380"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0"/>
            <p:cNvSpPr/>
            <p:nvPr/>
          </p:nvSpPr>
          <p:spPr>
            <a:xfrm>
              <a:off x="3119186" y="4450990"/>
              <a:ext cx="28305" cy="11576"/>
            </a:xfrm>
            <a:custGeom>
              <a:avLst/>
              <a:gdLst/>
              <a:ahLst/>
              <a:cxnLst/>
              <a:rect l="l" t="t" r="r" b="b"/>
              <a:pathLst>
                <a:path w="1258" h="518" extrusionOk="0">
                  <a:moveTo>
                    <a:pt x="645" y="0"/>
                  </a:moveTo>
                  <a:lnTo>
                    <a:pt x="645" y="11"/>
                  </a:lnTo>
                  <a:cubicBezTo>
                    <a:pt x="740" y="21"/>
                    <a:pt x="824" y="63"/>
                    <a:pt x="898" y="106"/>
                  </a:cubicBezTo>
                  <a:cubicBezTo>
                    <a:pt x="898" y="106"/>
                    <a:pt x="888" y="116"/>
                    <a:pt x="877" y="116"/>
                  </a:cubicBezTo>
                  <a:cubicBezTo>
                    <a:pt x="835" y="95"/>
                    <a:pt x="782" y="85"/>
                    <a:pt x="729" y="74"/>
                  </a:cubicBezTo>
                  <a:lnTo>
                    <a:pt x="729" y="74"/>
                  </a:lnTo>
                  <a:cubicBezTo>
                    <a:pt x="771" y="95"/>
                    <a:pt x="814" y="116"/>
                    <a:pt x="856" y="148"/>
                  </a:cubicBezTo>
                  <a:cubicBezTo>
                    <a:pt x="835" y="158"/>
                    <a:pt x="824" y="180"/>
                    <a:pt x="814" y="211"/>
                  </a:cubicBezTo>
                  <a:cubicBezTo>
                    <a:pt x="768" y="153"/>
                    <a:pt x="703" y="122"/>
                    <a:pt x="637" y="122"/>
                  </a:cubicBezTo>
                  <a:cubicBezTo>
                    <a:pt x="596" y="122"/>
                    <a:pt x="555" y="134"/>
                    <a:pt x="518" y="158"/>
                  </a:cubicBezTo>
                  <a:cubicBezTo>
                    <a:pt x="536" y="154"/>
                    <a:pt x="554" y="151"/>
                    <a:pt x="572" y="151"/>
                  </a:cubicBezTo>
                  <a:cubicBezTo>
                    <a:pt x="668" y="151"/>
                    <a:pt x="754" y="220"/>
                    <a:pt x="771" y="327"/>
                  </a:cubicBezTo>
                  <a:lnTo>
                    <a:pt x="771" y="348"/>
                  </a:lnTo>
                  <a:lnTo>
                    <a:pt x="856" y="317"/>
                  </a:lnTo>
                  <a:lnTo>
                    <a:pt x="877" y="285"/>
                  </a:lnTo>
                  <a:cubicBezTo>
                    <a:pt x="877" y="253"/>
                    <a:pt x="888" y="222"/>
                    <a:pt x="909" y="190"/>
                  </a:cubicBezTo>
                  <a:cubicBezTo>
                    <a:pt x="940" y="232"/>
                    <a:pt x="951" y="264"/>
                    <a:pt x="961" y="306"/>
                  </a:cubicBezTo>
                  <a:lnTo>
                    <a:pt x="1046" y="317"/>
                  </a:lnTo>
                  <a:cubicBezTo>
                    <a:pt x="1025" y="253"/>
                    <a:pt x="993" y="201"/>
                    <a:pt x="940" y="158"/>
                  </a:cubicBezTo>
                  <a:cubicBezTo>
                    <a:pt x="951" y="148"/>
                    <a:pt x="961" y="148"/>
                    <a:pt x="972" y="148"/>
                  </a:cubicBezTo>
                  <a:cubicBezTo>
                    <a:pt x="1025" y="190"/>
                    <a:pt x="1078" y="243"/>
                    <a:pt x="1120" y="306"/>
                  </a:cubicBezTo>
                  <a:lnTo>
                    <a:pt x="1257" y="306"/>
                  </a:lnTo>
                  <a:cubicBezTo>
                    <a:pt x="1099" y="137"/>
                    <a:pt x="877" y="32"/>
                    <a:pt x="645" y="0"/>
                  </a:cubicBezTo>
                  <a:close/>
                  <a:moveTo>
                    <a:pt x="410" y="192"/>
                  </a:moveTo>
                  <a:cubicBezTo>
                    <a:pt x="327" y="192"/>
                    <a:pt x="286" y="222"/>
                    <a:pt x="286" y="222"/>
                  </a:cubicBezTo>
                  <a:cubicBezTo>
                    <a:pt x="302" y="220"/>
                    <a:pt x="319" y="219"/>
                    <a:pt x="336" y="219"/>
                  </a:cubicBezTo>
                  <a:cubicBezTo>
                    <a:pt x="417" y="219"/>
                    <a:pt x="501" y="240"/>
                    <a:pt x="571" y="275"/>
                  </a:cubicBezTo>
                  <a:cubicBezTo>
                    <a:pt x="529" y="296"/>
                    <a:pt x="508" y="348"/>
                    <a:pt x="529" y="391"/>
                  </a:cubicBezTo>
                  <a:cubicBezTo>
                    <a:pt x="424" y="356"/>
                    <a:pt x="319" y="335"/>
                    <a:pt x="208" y="335"/>
                  </a:cubicBezTo>
                  <a:cubicBezTo>
                    <a:pt x="185" y="335"/>
                    <a:pt x="162" y="336"/>
                    <a:pt x="138" y="338"/>
                  </a:cubicBezTo>
                  <a:cubicBezTo>
                    <a:pt x="54" y="348"/>
                    <a:pt x="1" y="443"/>
                    <a:pt x="33" y="517"/>
                  </a:cubicBezTo>
                  <a:cubicBezTo>
                    <a:pt x="43" y="465"/>
                    <a:pt x="85" y="412"/>
                    <a:pt x="138" y="401"/>
                  </a:cubicBezTo>
                  <a:cubicBezTo>
                    <a:pt x="296" y="422"/>
                    <a:pt x="455" y="454"/>
                    <a:pt x="603" y="507"/>
                  </a:cubicBezTo>
                  <a:lnTo>
                    <a:pt x="729" y="454"/>
                  </a:lnTo>
                  <a:lnTo>
                    <a:pt x="676" y="401"/>
                  </a:lnTo>
                  <a:cubicBezTo>
                    <a:pt x="676" y="401"/>
                    <a:pt x="581" y="370"/>
                    <a:pt x="624" y="296"/>
                  </a:cubicBezTo>
                  <a:lnTo>
                    <a:pt x="624" y="296"/>
                  </a:lnTo>
                  <a:cubicBezTo>
                    <a:pt x="666" y="317"/>
                    <a:pt x="698" y="348"/>
                    <a:pt x="740" y="370"/>
                  </a:cubicBezTo>
                  <a:lnTo>
                    <a:pt x="771" y="327"/>
                  </a:lnTo>
                  <a:cubicBezTo>
                    <a:pt x="729" y="296"/>
                    <a:pt x="698" y="275"/>
                    <a:pt x="666" y="264"/>
                  </a:cubicBezTo>
                  <a:cubicBezTo>
                    <a:pt x="666" y="264"/>
                    <a:pt x="666" y="253"/>
                    <a:pt x="676" y="253"/>
                  </a:cubicBezTo>
                  <a:lnTo>
                    <a:pt x="645" y="253"/>
                  </a:lnTo>
                  <a:cubicBezTo>
                    <a:pt x="546" y="206"/>
                    <a:pt x="468" y="192"/>
                    <a:pt x="410" y="192"/>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0"/>
            <p:cNvSpPr/>
            <p:nvPr/>
          </p:nvSpPr>
          <p:spPr>
            <a:xfrm>
              <a:off x="3159326" y="4475506"/>
              <a:ext cx="9540" cy="8202"/>
            </a:xfrm>
            <a:custGeom>
              <a:avLst/>
              <a:gdLst/>
              <a:ahLst/>
              <a:cxnLst/>
              <a:rect l="l" t="t" r="r" b="b"/>
              <a:pathLst>
                <a:path w="424" h="367" extrusionOk="0">
                  <a:moveTo>
                    <a:pt x="244" y="1"/>
                  </a:moveTo>
                  <a:cubicBezTo>
                    <a:pt x="85" y="1"/>
                    <a:pt x="1" y="201"/>
                    <a:pt x="117" y="318"/>
                  </a:cubicBezTo>
                  <a:cubicBezTo>
                    <a:pt x="154" y="352"/>
                    <a:pt x="199" y="367"/>
                    <a:pt x="243" y="367"/>
                  </a:cubicBezTo>
                  <a:cubicBezTo>
                    <a:pt x="336" y="367"/>
                    <a:pt x="423" y="298"/>
                    <a:pt x="423" y="191"/>
                  </a:cubicBezTo>
                  <a:cubicBezTo>
                    <a:pt x="423" y="85"/>
                    <a:pt x="339" y="1"/>
                    <a:pt x="244"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0"/>
            <p:cNvSpPr/>
            <p:nvPr/>
          </p:nvSpPr>
          <p:spPr>
            <a:xfrm>
              <a:off x="3147941" y="4508312"/>
              <a:ext cx="13072" cy="10906"/>
            </a:xfrm>
            <a:custGeom>
              <a:avLst/>
              <a:gdLst/>
              <a:ahLst/>
              <a:cxnLst/>
              <a:rect l="l" t="t" r="r" b="b"/>
              <a:pathLst>
                <a:path w="581" h="488" extrusionOk="0">
                  <a:moveTo>
                    <a:pt x="338" y="0"/>
                  </a:moveTo>
                  <a:cubicBezTo>
                    <a:pt x="116" y="0"/>
                    <a:pt x="0" y="264"/>
                    <a:pt x="158" y="412"/>
                  </a:cubicBezTo>
                  <a:cubicBezTo>
                    <a:pt x="211" y="464"/>
                    <a:pt x="275" y="488"/>
                    <a:pt x="337" y="488"/>
                  </a:cubicBezTo>
                  <a:cubicBezTo>
                    <a:pt x="462" y="488"/>
                    <a:pt x="581" y="391"/>
                    <a:pt x="581" y="243"/>
                  </a:cubicBezTo>
                  <a:cubicBezTo>
                    <a:pt x="570" y="106"/>
                    <a:pt x="465" y="0"/>
                    <a:pt x="338"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0"/>
            <p:cNvSpPr/>
            <p:nvPr/>
          </p:nvSpPr>
          <p:spPr>
            <a:xfrm>
              <a:off x="3107801" y="4506882"/>
              <a:ext cx="10238" cy="8537"/>
            </a:xfrm>
            <a:custGeom>
              <a:avLst/>
              <a:gdLst/>
              <a:ahLst/>
              <a:cxnLst/>
              <a:rect l="l" t="t" r="r" b="b"/>
              <a:pathLst>
                <a:path w="455" h="382" extrusionOk="0">
                  <a:moveTo>
                    <a:pt x="254" y="1"/>
                  </a:moveTo>
                  <a:cubicBezTo>
                    <a:pt x="85" y="1"/>
                    <a:pt x="0" y="201"/>
                    <a:pt x="127" y="328"/>
                  </a:cubicBezTo>
                  <a:cubicBezTo>
                    <a:pt x="164" y="365"/>
                    <a:pt x="211" y="382"/>
                    <a:pt x="257" y="382"/>
                  </a:cubicBezTo>
                  <a:cubicBezTo>
                    <a:pt x="356" y="382"/>
                    <a:pt x="454" y="306"/>
                    <a:pt x="454" y="191"/>
                  </a:cubicBezTo>
                  <a:cubicBezTo>
                    <a:pt x="454" y="85"/>
                    <a:pt x="370" y="1"/>
                    <a:pt x="254"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0"/>
            <p:cNvSpPr/>
            <p:nvPr/>
          </p:nvSpPr>
          <p:spPr>
            <a:xfrm>
              <a:off x="3098419" y="4526815"/>
              <a:ext cx="10597" cy="10101"/>
            </a:xfrm>
            <a:custGeom>
              <a:avLst/>
              <a:gdLst/>
              <a:ahLst/>
              <a:cxnLst/>
              <a:rect l="l" t="t" r="r" b="b"/>
              <a:pathLst>
                <a:path w="471" h="452" extrusionOk="0">
                  <a:moveTo>
                    <a:pt x="238" y="1"/>
                  </a:moveTo>
                  <a:cubicBezTo>
                    <a:pt x="132" y="1"/>
                    <a:pt x="27" y="69"/>
                    <a:pt x="16" y="207"/>
                  </a:cubicBezTo>
                  <a:cubicBezTo>
                    <a:pt x="0" y="370"/>
                    <a:pt x="116" y="452"/>
                    <a:pt x="234" y="452"/>
                  </a:cubicBezTo>
                  <a:cubicBezTo>
                    <a:pt x="351" y="452"/>
                    <a:pt x="470" y="370"/>
                    <a:pt x="459" y="207"/>
                  </a:cubicBezTo>
                  <a:cubicBezTo>
                    <a:pt x="449" y="69"/>
                    <a:pt x="343" y="1"/>
                    <a:pt x="238"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0"/>
            <p:cNvSpPr/>
            <p:nvPr/>
          </p:nvSpPr>
          <p:spPr>
            <a:xfrm>
              <a:off x="3149831" y="4466321"/>
              <a:ext cx="24953" cy="7799"/>
            </a:xfrm>
            <a:custGeom>
              <a:avLst/>
              <a:gdLst/>
              <a:ahLst/>
              <a:cxnLst/>
              <a:rect l="l" t="t" r="r" b="b"/>
              <a:pathLst>
                <a:path w="1109" h="349" extrusionOk="0">
                  <a:moveTo>
                    <a:pt x="1" y="0"/>
                  </a:moveTo>
                  <a:lnTo>
                    <a:pt x="64" y="127"/>
                  </a:lnTo>
                  <a:cubicBezTo>
                    <a:pt x="64" y="127"/>
                    <a:pt x="486" y="275"/>
                    <a:pt x="581" y="327"/>
                  </a:cubicBezTo>
                  <a:cubicBezTo>
                    <a:pt x="603" y="337"/>
                    <a:pt x="625" y="340"/>
                    <a:pt x="650" y="340"/>
                  </a:cubicBezTo>
                  <a:cubicBezTo>
                    <a:pt x="742" y="340"/>
                    <a:pt x="852" y="286"/>
                    <a:pt x="955" y="286"/>
                  </a:cubicBezTo>
                  <a:cubicBezTo>
                    <a:pt x="1009" y="286"/>
                    <a:pt x="1062" y="302"/>
                    <a:pt x="1109" y="349"/>
                  </a:cubicBezTo>
                  <a:cubicBezTo>
                    <a:pt x="1077" y="275"/>
                    <a:pt x="1014" y="232"/>
                    <a:pt x="951" y="232"/>
                  </a:cubicBezTo>
                  <a:cubicBezTo>
                    <a:pt x="951" y="179"/>
                    <a:pt x="905" y="133"/>
                    <a:pt x="853" y="133"/>
                  </a:cubicBezTo>
                  <a:cubicBezTo>
                    <a:pt x="843" y="133"/>
                    <a:pt x="834" y="134"/>
                    <a:pt x="824" y="137"/>
                  </a:cubicBezTo>
                  <a:cubicBezTo>
                    <a:pt x="824" y="137"/>
                    <a:pt x="919" y="201"/>
                    <a:pt x="866" y="243"/>
                  </a:cubicBezTo>
                  <a:cubicBezTo>
                    <a:pt x="839" y="206"/>
                    <a:pt x="803" y="178"/>
                    <a:pt x="753" y="178"/>
                  </a:cubicBezTo>
                  <a:cubicBezTo>
                    <a:pt x="745" y="178"/>
                    <a:pt x="737" y="178"/>
                    <a:pt x="729" y="180"/>
                  </a:cubicBezTo>
                  <a:cubicBezTo>
                    <a:pt x="729" y="180"/>
                    <a:pt x="813" y="211"/>
                    <a:pt x="792" y="254"/>
                  </a:cubicBezTo>
                  <a:cubicBezTo>
                    <a:pt x="792" y="254"/>
                    <a:pt x="721" y="289"/>
                    <a:pt x="663" y="289"/>
                  </a:cubicBezTo>
                  <a:cubicBezTo>
                    <a:pt x="644" y="289"/>
                    <a:pt x="626" y="285"/>
                    <a:pt x="613" y="275"/>
                  </a:cubicBezTo>
                  <a:cubicBezTo>
                    <a:pt x="560" y="232"/>
                    <a:pt x="138" y="11"/>
                    <a:pt x="1"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0"/>
            <p:cNvSpPr/>
            <p:nvPr/>
          </p:nvSpPr>
          <p:spPr>
            <a:xfrm>
              <a:off x="3149111" y="4470098"/>
              <a:ext cx="9450" cy="6458"/>
            </a:xfrm>
            <a:custGeom>
              <a:avLst/>
              <a:gdLst/>
              <a:ahLst/>
              <a:cxnLst/>
              <a:rect l="l" t="t" r="r" b="b"/>
              <a:pathLst>
                <a:path w="420" h="289" extrusionOk="0">
                  <a:moveTo>
                    <a:pt x="54" y="0"/>
                  </a:moveTo>
                  <a:cubicBezTo>
                    <a:pt x="11" y="0"/>
                    <a:pt x="1" y="85"/>
                    <a:pt x="1" y="85"/>
                  </a:cubicBezTo>
                  <a:cubicBezTo>
                    <a:pt x="85" y="116"/>
                    <a:pt x="159" y="180"/>
                    <a:pt x="212" y="243"/>
                  </a:cubicBezTo>
                  <a:cubicBezTo>
                    <a:pt x="240" y="271"/>
                    <a:pt x="287" y="289"/>
                    <a:pt x="327" y="289"/>
                  </a:cubicBezTo>
                  <a:cubicBezTo>
                    <a:pt x="378" y="289"/>
                    <a:pt x="420" y="261"/>
                    <a:pt x="402" y="190"/>
                  </a:cubicBezTo>
                  <a:cubicBezTo>
                    <a:pt x="381" y="74"/>
                    <a:pt x="85" y="0"/>
                    <a:pt x="5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0"/>
            <p:cNvSpPr/>
            <p:nvPr/>
          </p:nvSpPr>
          <p:spPr>
            <a:xfrm>
              <a:off x="3155771" y="4466075"/>
              <a:ext cx="9203" cy="11353"/>
            </a:xfrm>
            <a:custGeom>
              <a:avLst/>
              <a:gdLst/>
              <a:ahLst/>
              <a:cxnLst/>
              <a:rect l="l" t="t" r="r" b="b"/>
              <a:pathLst>
                <a:path w="409" h="508" extrusionOk="0">
                  <a:moveTo>
                    <a:pt x="338" y="1"/>
                  </a:moveTo>
                  <a:cubicBezTo>
                    <a:pt x="338" y="1"/>
                    <a:pt x="339" y="2"/>
                    <a:pt x="340" y="3"/>
                  </a:cubicBezTo>
                  <a:lnTo>
                    <a:pt x="340" y="3"/>
                  </a:lnTo>
                  <a:lnTo>
                    <a:pt x="349" y="1"/>
                  </a:lnTo>
                  <a:close/>
                  <a:moveTo>
                    <a:pt x="340" y="3"/>
                  </a:moveTo>
                  <a:lnTo>
                    <a:pt x="180" y="53"/>
                  </a:lnTo>
                  <a:cubicBezTo>
                    <a:pt x="180" y="117"/>
                    <a:pt x="148" y="191"/>
                    <a:pt x="95" y="222"/>
                  </a:cubicBezTo>
                  <a:cubicBezTo>
                    <a:pt x="32" y="254"/>
                    <a:pt x="0" y="317"/>
                    <a:pt x="0" y="391"/>
                  </a:cubicBezTo>
                  <a:cubicBezTo>
                    <a:pt x="32" y="338"/>
                    <a:pt x="85" y="307"/>
                    <a:pt x="127" y="275"/>
                  </a:cubicBezTo>
                  <a:lnTo>
                    <a:pt x="180" y="243"/>
                  </a:lnTo>
                  <a:cubicBezTo>
                    <a:pt x="180" y="286"/>
                    <a:pt x="180" y="317"/>
                    <a:pt x="180" y="360"/>
                  </a:cubicBezTo>
                  <a:cubicBezTo>
                    <a:pt x="201" y="476"/>
                    <a:pt x="169" y="507"/>
                    <a:pt x="169" y="507"/>
                  </a:cubicBezTo>
                  <a:cubicBezTo>
                    <a:pt x="222" y="465"/>
                    <a:pt x="254" y="391"/>
                    <a:pt x="254" y="317"/>
                  </a:cubicBezTo>
                  <a:cubicBezTo>
                    <a:pt x="243" y="286"/>
                    <a:pt x="254" y="243"/>
                    <a:pt x="264" y="212"/>
                  </a:cubicBezTo>
                  <a:cubicBezTo>
                    <a:pt x="264" y="265"/>
                    <a:pt x="285" y="307"/>
                    <a:pt x="317" y="338"/>
                  </a:cubicBezTo>
                  <a:cubicBezTo>
                    <a:pt x="285" y="275"/>
                    <a:pt x="349" y="201"/>
                    <a:pt x="380" y="148"/>
                  </a:cubicBezTo>
                  <a:cubicBezTo>
                    <a:pt x="409" y="92"/>
                    <a:pt x="352" y="18"/>
                    <a:pt x="340" y="3"/>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0"/>
            <p:cNvSpPr/>
            <p:nvPr/>
          </p:nvSpPr>
          <p:spPr>
            <a:xfrm>
              <a:off x="3159799" y="4449247"/>
              <a:ext cx="18315" cy="15509"/>
            </a:xfrm>
            <a:custGeom>
              <a:avLst/>
              <a:gdLst/>
              <a:ahLst/>
              <a:cxnLst/>
              <a:rect l="l" t="t" r="r" b="b"/>
              <a:pathLst>
                <a:path w="814" h="694" extrusionOk="0">
                  <a:moveTo>
                    <a:pt x="489" y="1"/>
                  </a:moveTo>
                  <a:cubicBezTo>
                    <a:pt x="489" y="1"/>
                    <a:pt x="488" y="2"/>
                    <a:pt x="486" y="4"/>
                  </a:cubicBezTo>
                  <a:cubicBezTo>
                    <a:pt x="476" y="36"/>
                    <a:pt x="413" y="78"/>
                    <a:pt x="360" y="131"/>
                  </a:cubicBezTo>
                  <a:cubicBezTo>
                    <a:pt x="307" y="173"/>
                    <a:pt x="339" y="236"/>
                    <a:pt x="307" y="279"/>
                  </a:cubicBezTo>
                  <a:cubicBezTo>
                    <a:pt x="286" y="321"/>
                    <a:pt x="212" y="331"/>
                    <a:pt x="212" y="405"/>
                  </a:cubicBezTo>
                  <a:cubicBezTo>
                    <a:pt x="212" y="458"/>
                    <a:pt x="180" y="511"/>
                    <a:pt x="149" y="543"/>
                  </a:cubicBezTo>
                  <a:cubicBezTo>
                    <a:pt x="149" y="543"/>
                    <a:pt x="1" y="616"/>
                    <a:pt x="180" y="680"/>
                  </a:cubicBezTo>
                  <a:cubicBezTo>
                    <a:pt x="207" y="690"/>
                    <a:pt x="233" y="694"/>
                    <a:pt x="258" y="694"/>
                  </a:cubicBezTo>
                  <a:cubicBezTo>
                    <a:pt x="391" y="694"/>
                    <a:pt x="500" y="574"/>
                    <a:pt x="571" y="574"/>
                  </a:cubicBezTo>
                  <a:cubicBezTo>
                    <a:pt x="586" y="575"/>
                    <a:pt x="599" y="575"/>
                    <a:pt x="612" y="575"/>
                  </a:cubicBezTo>
                  <a:cubicBezTo>
                    <a:pt x="769" y="575"/>
                    <a:pt x="814" y="521"/>
                    <a:pt x="814" y="521"/>
                  </a:cubicBezTo>
                  <a:lnTo>
                    <a:pt x="814" y="521"/>
                  </a:lnTo>
                  <a:cubicBezTo>
                    <a:pt x="794" y="524"/>
                    <a:pt x="774" y="526"/>
                    <a:pt x="754" y="526"/>
                  </a:cubicBezTo>
                  <a:cubicBezTo>
                    <a:pt x="700" y="526"/>
                    <a:pt x="646" y="516"/>
                    <a:pt x="592" y="500"/>
                  </a:cubicBezTo>
                  <a:lnTo>
                    <a:pt x="592" y="511"/>
                  </a:lnTo>
                  <a:cubicBezTo>
                    <a:pt x="581" y="509"/>
                    <a:pt x="570" y="508"/>
                    <a:pt x="560" y="508"/>
                  </a:cubicBezTo>
                  <a:cubicBezTo>
                    <a:pt x="508" y="508"/>
                    <a:pt x="458" y="529"/>
                    <a:pt x="423" y="564"/>
                  </a:cubicBezTo>
                  <a:cubicBezTo>
                    <a:pt x="391" y="585"/>
                    <a:pt x="360" y="595"/>
                    <a:pt x="318" y="595"/>
                  </a:cubicBezTo>
                  <a:cubicBezTo>
                    <a:pt x="349" y="574"/>
                    <a:pt x="381" y="553"/>
                    <a:pt x="402" y="532"/>
                  </a:cubicBezTo>
                  <a:cubicBezTo>
                    <a:pt x="434" y="479"/>
                    <a:pt x="508" y="469"/>
                    <a:pt x="560" y="458"/>
                  </a:cubicBezTo>
                  <a:cubicBezTo>
                    <a:pt x="603" y="437"/>
                    <a:pt x="624" y="405"/>
                    <a:pt x="645" y="363"/>
                  </a:cubicBezTo>
                  <a:lnTo>
                    <a:pt x="645" y="363"/>
                  </a:lnTo>
                  <a:cubicBezTo>
                    <a:pt x="613" y="395"/>
                    <a:pt x="571" y="405"/>
                    <a:pt x="529" y="405"/>
                  </a:cubicBezTo>
                  <a:cubicBezTo>
                    <a:pt x="508" y="405"/>
                    <a:pt x="490" y="405"/>
                    <a:pt x="474" y="405"/>
                  </a:cubicBezTo>
                  <a:cubicBezTo>
                    <a:pt x="427" y="405"/>
                    <a:pt x="399" y="411"/>
                    <a:pt x="360" y="458"/>
                  </a:cubicBezTo>
                  <a:cubicBezTo>
                    <a:pt x="339" y="479"/>
                    <a:pt x="318" y="490"/>
                    <a:pt x="286" y="500"/>
                  </a:cubicBezTo>
                  <a:cubicBezTo>
                    <a:pt x="286" y="469"/>
                    <a:pt x="296" y="448"/>
                    <a:pt x="296" y="416"/>
                  </a:cubicBezTo>
                  <a:cubicBezTo>
                    <a:pt x="318" y="374"/>
                    <a:pt x="381" y="342"/>
                    <a:pt x="381" y="258"/>
                  </a:cubicBezTo>
                  <a:cubicBezTo>
                    <a:pt x="381" y="173"/>
                    <a:pt x="391" y="184"/>
                    <a:pt x="434" y="120"/>
                  </a:cubicBezTo>
                  <a:cubicBezTo>
                    <a:pt x="481" y="73"/>
                    <a:pt x="494" y="1"/>
                    <a:pt x="489"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0"/>
            <p:cNvSpPr/>
            <p:nvPr/>
          </p:nvSpPr>
          <p:spPr>
            <a:xfrm>
              <a:off x="3107329" y="4481651"/>
              <a:ext cx="18788" cy="9230"/>
            </a:xfrm>
            <a:custGeom>
              <a:avLst/>
              <a:gdLst/>
              <a:ahLst/>
              <a:cxnLst/>
              <a:rect l="l" t="t" r="r" b="b"/>
              <a:pathLst>
                <a:path w="835" h="413" extrusionOk="0">
                  <a:moveTo>
                    <a:pt x="338" y="0"/>
                  </a:moveTo>
                  <a:lnTo>
                    <a:pt x="338" y="0"/>
                  </a:lnTo>
                  <a:cubicBezTo>
                    <a:pt x="370" y="43"/>
                    <a:pt x="391" y="85"/>
                    <a:pt x="391" y="138"/>
                  </a:cubicBezTo>
                  <a:cubicBezTo>
                    <a:pt x="317" y="138"/>
                    <a:pt x="232" y="148"/>
                    <a:pt x="158" y="180"/>
                  </a:cubicBezTo>
                  <a:cubicBezTo>
                    <a:pt x="158" y="180"/>
                    <a:pt x="106" y="74"/>
                    <a:pt x="63" y="64"/>
                  </a:cubicBezTo>
                  <a:lnTo>
                    <a:pt x="63" y="64"/>
                  </a:lnTo>
                  <a:cubicBezTo>
                    <a:pt x="63" y="64"/>
                    <a:pt x="74" y="169"/>
                    <a:pt x="42" y="190"/>
                  </a:cubicBezTo>
                  <a:cubicBezTo>
                    <a:pt x="0" y="211"/>
                    <a:pt x="401" y="401"/>
                    <a:pt x="454" y="412"/>
                  </a:cubicBezTo>
                  <a:cubicBezTo>
                    <a:pt x="502" y="412"/>
                    <a:pt x="776" y="395"/>
                    <a:pt x="826" y="391"/>
                  </a:cubicBezTo>
                  <a:lnTo>
                    <a:pt x="826" y="391"/>
                  </a:lnTo>
                  <a:cubicBezTo>
                    <a:pt x="829" y="395"/>
                    <a:pt x="831" y="398"/>
                    <a:pt x="834" y="401"/>
                  </a:cubicBezTo>
                  <a:lnTo>
                    <a:pt x="834" y="391"/>
                  </a:lnTo>
                  <a:cubicBezTo>
                    <a:pt x="834" y="391"/>
                    <a:pt x="831" y="391"/>
                    <a:pt x="826" y="391"/>
                  </a:cubicBezTo>
                  <a:lnTo>
                    <a:pt x="826" y="391"/>
                  </a:lnTo>
                  <a:cubicBezTo>
                    <a:pt x="753" y="301"/>
                    <a:pt x="662" y="230"/>
                    <a:pt x="570" y="159"/>
                  </a:cubicBezTo>
                  <a:lnTo>
                    <a:pt x="570" y="159"/>
                  </a:lnTo>
                  <a:lnTo>
                    <a:pt x="591" y="211"/>
                  </a:lnTo>
                  <a:cubicBezTo>
                    <a:pt x="591" y="211"/>
                    <a:pt x="549" y="211"/>
                    <a:pt x="475" y="116"/>
                  </a:cubicBezTo>
                  <a:cubicBezTo>
                    <a:pt x="443" y="74"/>
                    <a:pt x="391" y="32"/>
                    <a:pt x="338"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0"/>
            <p:cNvSpPr/>
            <p:nvPr/>
          </p:nvSpPr>
          <p:spPr>
            <a:xfrm>
              <a:off x="3119186" y="4469785"/>
              <a:ext cx="13567" cy="21230"/>
            </a:xfrm>
            <a:custGeom>
              <a:avLst/>
              <a:gdLst/>
              <a:ahLst/>
              <a:cxnLst/>
              <a:rect l="l" t="t" r="r" b="b"/>
              <a:pathLst>
                <a:path w="603" h="950" extrusionOk="0">
                  <a:moveTo>
                    <a:pt x="275" y="0"/>
                  </a:moveTo>
                  <a:cubicBezTo>
                    <a:pt x="262" y="0"/>
                    <a:pt x="241" y="7"/>
                    <a:pt x="212" y="25"/>
                  </a:cubicBezTo>
                  <a:cubicBezTo>
                    <a:pt x="117" y="88"/>
                    <a:pt x="43" y="172"/>
                    <a:pt x="1" y="289"/>
                  </a:cubicBezTo>
                  <a:cubicBezTo>
                    <a:pt x="43" y="246"/>
                    <a:pt x="96" y="225"/>
                    <a:pt x="149" y="204"/>
                  </a:cubicBezTo>
                  <a:lnTo>
                    <a:pt x="149" y="204"/>
                  </a:lnTo>
                  <a:cubicBezTo>
                    <a:pt x="149" y="236"/>
                    <a:pt x="138" y="278"/>
                    <a:pt x="117" y="299"/>
                  </a:cubicBezTo>
                  <a:cubicBezTo>
                    <a:pt x="54" y="394"/>
                    <a:pt x="85" y="436"/>
                    <a:pt x="85" y="436"/>
                  </a:cubicBezTo>
                  <a:cubicBezTo>
                    <a:pt x="128" y="384"/>
                    <a:pt x="180" y="341"/>
                    <a:pt x="244" y="341"/>
                  </a:cubicBezTo>
                  <a:cubicBezTo>
                    <a:pt x="233" y="394"/>
                    <a:pt x="254" y="457"/>
                    <a:pt x="286" y="500"/>
                  </a:cubicBezTo>
                  <a:lnTo>
                    <a:pt x="328" y="447"/>
                  </a:lnTo>
                  <a:cubicBezTo>
                    <a:pt x="328" y="510"/>
                    <a:pt x="349" y="584"/>
                    <a:pt x="391" y="647"/>
                  </a:cubicBezTo>
                  <a:lnTo>
                    <a:pt x="370" y="658"/>
                  </a:lnTo>
                  <a:cubicBezTo>
                    <a:pt x="328" y="669"/>
                    <a:pt x="286" y="679"/>
                    <a:pt x="244" y="700"/>
                  </a:cubicBezTo>
                  <a:cubicBezTo>
                    <a:pt x="257" y="696"/>
                    <a:pt x="270" y="693"/>
                    <a:pt x="283" y="693"/>
                  </a:cubicBezTo>
                  <a:cubicBezTo>
                    <a:pt x="302" y="693"/>
                    <a:pt x="320" y="698"/>
                    <a:pt x="339" y="711"/>
                  </a:cubicBezTo>
                  <a:cubicBezTo>
                    <a:pt x="370" y="732"/>
                    <a:pt x="413" y="753"/>
                    <a:pt x="455" y="753"/>
                  </a:cubicBezTo>
                  <a:cubicBezTo>
                    <a:pt x="444" y="785"/>
                    <a:pt x="444" y="816"/>
                    <a:pt x="455" y="848"/>
                  </a:cubicBezTo>
                  <a:cubicBezTo>
                    <a:pt x="434" y="837"/>
                    <a:pt x="402" y="837"/>
                    <a:pt x="370" y="837"/>
                  </a:cubicBezTo>
                  <a:cubicBezTo>
                    <a:pt x="349" y="837"/>
                    <a:pt x="318" y="827"/>
                    <a:pt x="296" y="806"/>
                  </a:cubicBezTo>
                  <a:lnTo>
                    <a:pt x="296" y="806"/>
                  </a:lnTo>
                  <a:cubicBezTo>
                    <a:pt x="297" y="806"/>
                    <a:pt x="381" y="922"/>
                    <a:pt x="434" y="943"/>
                  </a:cubicBezTo>
                  <a:cubicBezTo>
                    <a:pt x="443" y="948"/>
                    <a:pt x="453" y="949"/>
                    <a:pt x="463" y="949"/>
                  </a:cubicBezTo>
                  <a:cubicBezTo>
                    <a:pt x="525" y="949"/>
                    <a:pt x="603" y="880"/>
                    <a:pt x="603" y="880"/>
                  </a:cubicBezTo>
                  <a:cubicBezTo>
                    <a:pt x="603" y="880"/>
                    <a:pt x="571" y="542"/>
                    <a:pt x="560" y="542"/>
                  </a:cubicBezTo>
                  <a:lnTo>
                    <a:pt x="560" y="531"/>
                  </a:lnTo>
                  <a:cubicBezTo>
                    <a:pt x="539" y="542"/>
                    <a:pt x="518" y="542"/>
                    <a:pt x="508" y="563"/>
                  </a:cubicBezTo>
                  <a:cubicBezTo>
                    <a:pt x="497" y="500"/>
                    <a:pt x="476" y="362"/>
                    <a:pt x="476" y="352"/>
                  </a:cubicBezTo>
                  <a:cubicBezTo>
                    <a:pt x="476" y="352"/>
                    <a:pt x="286" y="88"/>
                    <a:pt x="286" y="77"/>
                  </a:cubicBezTo>
                  <a:cubicBezTo>
                    <a:pt x="301" y="47"/>
                    <a:pt x="311" y="0"/>
                    <a:pt x="275"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0"/>
            <p:cNvSpPr/>
            <p:nvPr/>
          </p:nvSpPr>
          <p:spPr>
            <a:xfrm>
              <a:off x="3094729" y="4515463"/>
              <a:ext cx="5738" cy="5833"/>
            </a:xfrm>
            <a:custGeom>
              <a:avLst/>
              <a:gdLst/>
              <a:ahLst/>
              <a:cxnLst/>
              <a:rect l="l" t="t" r="r" b="b"/>
              <a:pathLst>
                <a:path w="255" h="261" extrusionOk="0">
                  <a:moveTo>
                    <a:pt x="127" y="0"/>
                  </a:moveTo>
                  <a:cubicBezTo>
                    <a:pt x="73" y="0"/>
                    <a:pt x="22" y="28"/>
                    <a:pt x="22" y="28"/>
                  </a:cubicBezTo>
                  <a:cubicBezTo>
                    <a:pt x="53" y="28"/>
                    <a:pt x="85" y="50"/>
                    <a:pt x="106" y="71"/>
                  </a:cubicBezTo>
                  <a:cubicBezTo>
                    <a:pt x="106" y="71"/>
                    <a:pt x="85" y="81"/>
                    <a:pt x="75" y="134"/>
                  </a:cubicBezTo>
                  <a:cubicBezTo>
                    <a:pt x="64" y="166"/>
                    <a:pt x="32" y="187"/>
                    <a:pt x="1" y="197"/>
                  </a:cubicBezTo>
                  <a:cubicBezTo>
                    <a:pt x="17" y="205"/>
                    <a:pt x="33" y="209"/>
                    <a:pt x="49" y="209"/>
                  </a:cubicBezTo>
                  <a:cubicBezTo>
                    <a:pt x="75" y="209"/>
                    <a:pt x="101" y="200"/>
                    <a:pt x="127" y="187"/>
                  </a:cubicBezTo>
                  <a:lnTo>
                    <a:pt x="148" y="261"/>
                  </a:lnTo>
                  <a:cubicBezTo>
                    <a:pt x="170" y="218"/>
                    <a:pt x="201" y="187"/>
                    <a:pt x="243" y="176"/>
                  </a:cubicBezTo>
                  <a:lnTo>
                    <a:pt x="243" y="187"/>
                  </a:lnTo>
                  <a:cubicBezTo>
                    <a:pt x="254" y="123"/>
                    <a:pt x="243" y="71"/>
                    <a:pt x="201" y="28"/>
                  </a:cubicBezTo>
                  <a:cubicBezTo>
                    <a:pt x="180" y="7"/>
                    <a:pt x="153" y="0"/>
                    <a:pt x="127"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0"/>
            <p:cNvSpPr/>
            <p:nvPr/>
          </p:nvSpPr>
          <p:spPr>
            <a:xfrm>
              <a:off x="3126791" y="4502256"/>
              <a:ext cx="5963" cy="5587"/>
            </a:xfrm>
            <a:custGeom>
              <a:avLst/>
              <a:gdLst/>
              <a:ahLst/>
              <a:cxnLst/>
              <a:rect l="l" t="t" r="r" b="b"/>
              <a:pathLst>
                <a:path w="265" h="250" extrusionOk="0">
                  <a:moveTo>
                    <a:pt x="130" y="0"/>
                  </a:moveTo>
                  <a:cubicBezTo>
                    <a:pt x="73" y="0"/>
                    <a:pt x="22" y="28"/>
                    <a:pt x="22" y="28"/>
                  </a:cubicBezTo>
                  <a:cubicBezTo>
                    <a:pt x="53" y="28"/>
                    <a:pt x="85" y="39"/>
                    <a:pt x="106" y="60"/>
                  </a:cubicBezTo>
                  <a:cubicBezTo>
                    <a:pt x="106" y="60"/>
                    <a:pt x="85" y="71"/>
                    <a:pt x="75" y="123"/>
                  </a:cubicBezTo>
                  <a:cubicBezTo>
                    <a:pt x="64" y="155"/>
                    <a:pt x="43" y="187"/>
                    <a:pt x="1" y="197"/>
                  </a:cubicBezTo>
                  <a:cubicBezTo>
                    <a:pt x="12" y="200"/>
                    <a:pt x="24" y="201"/>
                    <a:pt x="36" y="201"/>
                  </a:cubicBezTo>
                  <a:cubicBezTo>
                    <a:pt x="70" y="201"/>
                    <a:pt x="104" y="192"/>
                    <a:pt x="127" y="176"/>
                  </a:cubicBezTo>
                  <a:lnTo>
                    <a:pt x="148" y="250"/>
                  </a:lnTo>
                  <a:cubicBezTo>
                    <a:pt x="170" y="208"/>
                    <a:pt x="212" y="187"/>
                    <a:pt x="254" y="176"/>
                  </a:cubicBezTo>
                  <a:cubicBezTo>
                    <a:pt x="265" y="123"/>
                    <a:pt x="243" y="60"/>
                    <a:pt x="212" y="28"/>
                  </a:cubicBezTo>
                  <a:cubicBezTo>
                    <a:pt x="187" y="7"/>
                    <a:pt x="158" y="0"/>
                    <a:pt x="130"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0"/>
            <p:cNvSpPr/>
            <p:nvPr/>
          </p:nvSpPr>
          <p:spPr>
            <a:xfrm>
              <a:off x="3146276" y="4487774"/>
              <a:ext cx="5963" cy="5922"/>
            </a:xfrm>
            <a:custGeom>
              <a:avLst/>
              <a:gdLst/>
              <a:ahLst/>
              <a:cxnLst/>
              <a:rect l="l" t="t" r="r" b="b"/>
              <a:pathLst>
                <a:path w="265" h="265" extrusionOk="0">
                  <a:moveTo>
                    <a:pt x="106" y="1"/>
                  </a:moveTo>
                  <a:cubicBezTo>
                    <a:pt x="21" y="22"/>
                    <a:pt x="0" y="159"/>
                    <a:pt x="0" y="159"/>
                  </a:cubicBezTo>
                  <a:cubicBezTo>
                    <a:pt x="21" y="138"/>
                    <a:pt x="53" y="117"/>
                    <a:pt x="85" y="106"/>
                  </a:cubicBezTo>
                  <a:lnTo>
                    <a:pt x="85" y="106"/>
                  </a:lnTo>
                  <a:cubicBezTo>
                    <a:pt x="85" y="106"/>
                    <a:pt x="74" y="138"/>
                    <a:pt x="116" y="170"/>
                  </a:cubicBezTo>
                  <a:cubicBezTo>
                    <a:pt x="137" y="201"/>
                    <a:pt x="148" y="233"/>
                    <a:pt x="127" y="265"/>
                  </a:cubicBezTo>
                  <a:cubicBezTo>
                    <a:pt x="169" y="244"/>
                    <a:pt x="190" y="201"/>
                    <a:pt x="190" y="159"/>
                  </a:cubicBezTo>
                  <a:lnTo>
                    <a:pt x="264" y="180"/>
                  </a:lnTo>
                  <a:cubicBezTo>
                    <a:pt x="243" y="138"/>
                    <a:pt x="243" y="96"/>
                    <a:pt x="264" y="54"/>
                  </a:cubicBezTo>
                  <a:lnTo>
                    <a:pt x="254" y="54"/>
                  </a:lnTo>
                  <a:cubicBezTo>
                    <a:pt x="222" y="11"/>
                    <a:pt x="159" y="1"/>
                    <a:pt x="106"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0"/>
            <p:cNvSpPr/>
            <p:nvPr/>
          </p:nvSpPr>
          <p:spPr>
            <a:xfrm>
              <a:off x="3157909" y="4509474"/>
              <a:ext cx="1215" cy="737"/>
            </a:xfrm>
            <a:custGeom>
              <a:avLst/>
              <a:gdLst/>
              <a:ahLst/>
              <a:cxnLst/>
              <a:rect l="l" t="t" r="r" b="b"/>
              <a:pathLst>
                <a:path w="54" h="33" extrusionOk="0">
                  <a:moveTo>
                    <a:pt x="0" y="1"/>
                  </a:moveTo>
                  <a:lnTo>
                    <a:pt x="27" y="17"/>
                  </a:lnTo>
                  <a:cubicBezTo>
                    <a:pt x="19" y="11"/>
                    <a:pt x="11" y="6"/>
                    <a:pt x="0" y="1"/>
                  </a:cubicBezTo>
                  <a:close/>
                  <a:moveTo>
                    <a:pt x="27" y="17"/>
                  </a:moveTo>
                  <a:lnTo>
                    <a:pt x="27" y="17"/>
                  </a:lnTo>
                  <a:cubicBezTo>
                    <a:pt x="35" y="22"/>
                    <a:pt x="43" y="27"/>
                    <a:pt x="53" y="33"/>
                  </a:cubicBezTo>
                  <a:lnTo>
                    <a:pt x="27" y="17"/>
                  </a:lnTo>
                  <a:close/>
                </a:path>
              </a:pathLst>
            </a:custGeom>
            <a:solidFill>
              <a:srgbClr val="FF6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0"/>
            <p:cNvSpPr/>
            <p:nvPr/>
          </p:nvSpPr>
          <p:spPr>
            <a:xfrm>
              <a:off x="3060056" y="4482590"/>
              <a:ext cx="49658" cy="47444"/>
            </a:xfrm>
            <a:custGeom>
              <a:avLst/>
              <a:gdLst/>
              <a:ahLst/>
              <a:cxnLst/>
              <a:rect l="l" t="t" r="r" b="b"/>
              <a:pathLst>
                <a:path w="2207" h="2123" extrusionOk="0">
                  <a:moveTo>
                    <a:pt x="1974" y="1"/>
                  </a:moveTo>
                  <a:cubicBezTo>
                    <a:pt x="2017" y="74"/>
                    <a:pt x="1879" y="191"/>
                    <a:pt x="1879" y="191"/>
                  </a:cubicBezTo>
                  <a:cubicBezTo>
                    <a:pt x="1867" y="186"/>
                    <a:pt x="1853" y="184"/>
                    <a:pt x="1840" y="184"/>
                  </a:cubicBezTo>
                  <a:cubicBezTo>
                    <a:pt x="1767" y="184"/>
                    <a:pt x="1695" y="248"/>
                    <a:pt x="1668" y="275"/>
                  </a:cubicBezTo>
                  <a:cubicBezTo>
                    <a:pt x="1605" y="307"/>
                    <a:pt x="1552" y="328"/>
                    <a:pt x="1489" y="338"/>
                  </a:cubicBezTo>
                  <a:cubicBezTo>
                    <a:pt x="1528" y="354"/>
                    <a:pt x="1566" y="364"/>
                    <a:pt x="1609" y="364"/>
                  </a:cubicBezTo>
                  <a:cubicBezTo>
                    <a:pt x="1625" y="364"/>
                    <a:pt x="1641" y="362"/>
                    <a:pt x="1658" y="359"/>
                  </a:cubicBezTo>
                  <a:lnTo>
                    <a:pt x="1658" y="359"/>
                  </a:lnTo>
                  <a:cubicBezTo>
                    <a:pt x="1594" y="412"/>
                    <a:pt x="1531" y="476"/>
                    <a:pt x="1499" y="549"/>
                  </a:cubicBezTo>
                  <a:lnTo>
                    <a:pt x="1594" y="507"/>
                  </a:lnTo>
                  <a:lnTo>
                    <a:pt x="1594" y="507"/>
                  </a:lnTo>
                  <a:cubicBezTo>
                    <a:pt x="1552" y="571"/>
                    <a:pt x="1499" y="644"/>
                    <a:pt x="1447" y="697"/>
                  </a:cubicBezTo>
                  <a:cubicBezTo>
                    <a:pt x="1404" y="739"/>
                    <a:pt x="1341" y="771"/>
                    <a:pt x="1278" y="792"/>
                  </a:cubicBezTo>
                  <a:cubicBezTo>
                    <a:pt x="1315" y="803"/>
                    <a:pt x="1349" y="808"/>
                    <a:pt x="1383" y="808"/>
                  </a:cubicBezTo>
                  <a:cubicBezTo>
                    <a:pt x="1418" y="808"/>
                    <a:pt x="1452" y="803"/>
                    <a:pt x="1489" y="792"/>
                  </a:cubicBezTo>
                  <a:lnTo>
                    <a:pt x="1489" y="792"/>
                  </a:lnTo>
                  <a:cubicBezTo>
                    <a:pt x="1447" y="877"/>
                    <a:pt x="1383" y="951"/>
                    <a:pt x="1331" y="1024"/>
                  </a:cubicBezTo>
                  <a:cubicBezTo>
                    <a:pt x="1383" y="1003"/>
                    <a:pt x="1447" y="993"/>
                    <a:pt x="1510" y="972"/>
                  </a:cubicBezTo>
                  <a:cubicBezTo>
                    <a:pt x="1510" y="972"/>
                    <a:pt x="1523" y="964"/>
                    <a:pt x="1527" y="964"/>
                  </a:cubicBezTo>
                  <a:cubicBezTo>
                    <a:pt x="1531" y="964"/>
                    <a:pt x="1526" y="972"/>
                    <a:pt x="1489" y="1003"/>
                  </a:cubicBezTo>
                  <a:cubicBezTo>
                    <a:pt x="1383" y="1077"/>
                    <a:pt x="1267" y="1151"/>
                    <a:pt x="1151" y="1214"/>
                  </a:cubicBezTo>
                  <a:cubicBezTo>
                    <a:pt x="1183" y="1220"/>
                    <a:pt x="1214" y="1222"/>
                    <a:pt x="1246" y="1222"/>
                  </a:cubicBezTo>
                  <a:cubicBezTo>
                    <a:pt x="1278" y="1222"/>
                    <a:pt x="1309" y="1220"/>
                    <a:pt x="1341" y="1214"/>
                  </a:cubicBezTo>
                  <a:lnTo>
                    <a:pt x="1341" y="1214"/>
                  </a:lnTo>
                  <a:lnTo>
                    <a:pt x="1331" y="1267"/>
                  </a:lnTo>
                  <a:cubicBezTo>
                    <a:pt x="1331" y="1267"/>
                    <a:pt x="1404" y="1278"/>
                    <a:pt x="1246" y="1288"/>
                  </a:cubicBezTo>
                  <a:cubicBezTo>
                    <a:pt x="1141" y="1299"/>
                    <a:pt x="1024" y="1320"/>
                    <a:pt x="919" y="1352"/>
                  </a:cubicBezTo>
                  <a:lnTo>
                    <a:pt x="982" y="1415"/>
                  </a:lnTo>
                  <a:cubicBezTo>
                    <a:pt x="893" y="1399"/>
                    <a:pt x="803" y="1391"/>
                    <a:pt x="713" y="1391"/>
                  </a:cubicBezTo>
                  <a:cubicBezTo>
                    <a:pt x="623" y="1391"/>
                    <a:pt x="534" y="1399"/>
                    <a:pt x="444" y="1415"/>
                  </a:cubicBezTo>
                  <a:cubicBezTo>
                    <a:pt x="581" y="1426"/>
                    <a:pt x="708" y="1447"/>
                    <a:pt x="834" y="1499"/>
                  </a:cubicBezTo>
                  <a:cubicBezTo>
                    <a:pt x="676" y="1521"/>
                    <a:pt x="518" y="1552"/>
                    <a:pt x="359" y="1605"/>
                  </a:cubicBezTo>
                  <a:cubicBezTo>
                    <a:pt x="412" y="1616"/>
                    <a:pt x="465" y="1621"/>
                    <a:pt x="518" y="1621"/>
                  </a:cubicBezTo>
                  <a:cubicBezTo>
                    <a:pt x="571" y="1621"/>
                    <a:pt x="623" y="1616"/>
                    <a:pt x="676" y="1605"/>
                  </a:cubicBezTo>
                  <a:lnTo>
                    <a:pt x="676" y="1605"/>
                  </a:lnTo>
                  <a:cubicBezTo>
                    <a:pt x="486" y="1711"/>
                    <a:pt x="296" y="1795"/>
                    <a:pt x="106" y="1869"/>
                  </a:cubicBezTo>
                  <a:cubicBezTo>
                    <a:pt x="222" y="1858"/>
                    <a:pt x="349" y="1837"/>
                    <a:pt x="465" y="1795"/>
                  </a:cubicBezTo>
                  <a:lnTo>
                    <a:pt x="465" y="1795"/>
                  </a:lnTo>
                  <a:cubicBezTo>
                    <a:pt x="317" y="1911"/>
                    <a:pt x="159" y="2027"/>
                    <a:pt x="1" y="2122"/>
                  </a:cubicBezTo>
                  <a:cubicBezTo>
                    <a:pt x="328" y="2059"/>
                    <a:pt x="634" y="1901"/>
                    <a:pt x="887" y="1679"/>
                  </a:cubicBezTo>
                  <a:lnTo>
                    <a:pt x="887" y="1679"/>
                  </a:lnTo>
                  <a:lnTo>
                    <a:pt x="708" y="1879"/>
                  </a:lnTo>
                  <a:cubicBezTo>
                    <a:pt x="813" y="1858"/>
                    <a:pt x="908" y="1816"/>
                    <a:pt x="982" y="1753"/>
                  </a:cubicBezTo>
                  <a:lnTo>
                    <a:pt x="982" y="1753"/>
                  </a:lnTo>
                  <a:lnTo>
                    <a:pt x="887" y="1879"/>
                  </a:lnTo>
                  <a:cubicBezTo>
                    <a:pt x="1162" y="1806"/>
                    <a:pt x="1404" y="1468"/>
                    <a:pt x="1404" y="1468"/>
                  </a:cubicBezTo>
                  <a:lnTo>
                    <a:pt x="1594" y="1278"/>
                  </a:lnTo>
                  <a:lnTo>
                    <a:pt x="1858" y="423"/>
                  </a:lnTo>
                  <a:lnTo>
                    <a:pt x="2207" y="148"/>
                  </a:lnTo>
                  <a:cubicBezTo>
                    <a:pt x="2164" y="127"/>
                    <a:pt x="2122" y="96"/>
                    <a:pt x="2091" y="53"/>
                  </a:cubicBezTo>
                  <a:cubicBezTo>
                    <a:pt x="2059" y="22"/>
                    <a:pt x="2017" y="1"/>
                    <a:pt x="1974"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0"/>
            <p:cNvSpPr/>
            <p:nvPr/>
          </p:nvSpPr>
          <p:spPr>
            <a:xfrm>
              <a:off x="3071779" y="4465136"/>
              <a:ext cx="99472" cy="66305"/>
            </a:xfrm>
            <a:custGeom>
              <a:avLst/>
              <a:gdLst/>
              <a:ahLst/>
              <a:cxnLst/>
              <a:rect l="l" t="t" r="r" b="b"/>
              <a:pathLst>
                <a:path w="4421" h="2967" extrusionOk="0">
                  <a:moveTo>
                    <a:pt x="4282" y="613"/>
                  </a:moveTo>
                  <a:lnTo>
                    <a:pt x="4272" y="623"/>
                  </a:lnTo>
                  <a:cubicBezTo>
                    <a:pt x="4272" y="623"/>
                    <a:pt x="4280" y="624"/>
                    <a:pt x="4292" y="628"/>
                  </a:cubicBezTo>
                  <a:lnTo>
                    <a:pt x="4292" y="628"/>
                  </a:lnTo>
                  <a:cubicBezTo>
                    <a:pt x="4289" y="623"/>
                    <a:pt x="4286" y="618"/>
                    <a:pt x="4282" y="613"/>
                  </a:cubicBezTo>
                  <a:close/>
                  <a:moveTo>
                    <a:pt x="2667" y="0"/>
                  </a:moveTo>
                  <a:lnTo>
                    <a:pt x="2351" y="43"/>
                  </a:lnTo>
                  <a:cubicBezTo>
                    <a:pt x="2351" y="43"/>
                    <a:pt x="2224" y="328"/>
                    <a:pt x="2372" y="497"/>
                  </a:cubicBezTo>
                  <a:cubicBezTo>
                    <a:pt x="2530" y="676"/>
                    <a:pt x="2710" y="919"/>
                    <a:pt x="2678" y="1024"/>
                  </a:cubicBezTo>
                  <a:cubicBezTo>
                    <a:pt x="2659" y="1081"/>
                    <a:pt x="2598" y="1121"/>
                    <a:pt x="2539" y="1121"/>
                  </a:cubicBezTo>
                  <a:cubicBezTo>
                    <a:pt x="2533" y="1121"/>
                    <a:pt x="2526" y="1120"/>
                    <a:pt x="2520" y="1119"/>
                  </a:cubicBezTo>
                  <a:cubicBezTo>
                    <a:pt x="2446" y="1109"/>
                    <a:pt x="2382" y="1088"/>
                    <a:pt x="2330" y="1056"/>
                  </a:cubicBezTo>
                  <a:cubicBezTo>
                    <a:pt x="2200" y="1003"/>
                    <a:pt x="1943" y="894"/>
                    <a:pt x="1699" y="894"/>
                  </a:cubicBezTo>
                  <a:cubicBezTo>
                    <a:pt x="1605" y="894"/>
                    <a:pt x="1514" y="910"/>
                    <a:pt x="1432" y="950"/>
                  </a:cubicBezTo>
                  <a:cubicBezTo>
                    <a:pt x="1126" y="1088"/>
                    <a:pt x="1095" y="1330"/>
                    <a:pt x="1031" y="1520"/>
                  </a:cubicBezTo>
                  <a:cubicBezTo>
                    <a:pt x="978" y="1689"/>
                    <a:pt x="862" y="2112"/>
                    <a:pt x="39" y="2502"/>
                  </a:cubicBezTo>
                  <a:cubicBezTo>
                    <a:pt x="0" y="2522"/>
                    <a:pt x="15" y="2577"/>
                    <a:pt x="51" y="2577"/>
                  </a:cubicBezTo>
                  <a:cubicBezTo>
                    <a:pt x="54" y="2577"/>
                    <a:pt x="57" y="2577"/>
                    <a:pt x="60" y="2576"/>
                  </a:cubicBezTo>
                  <a:cubicBezTo>
                    <a:pt x="419" y="2481"/>
                    <a:pt x="905" y="2333"/>
                    <a:pt x="1063" y="2154"/>
                  </a:cubicBezTo>
                  <a:lnTo>
                    <a:pt x="1179" y="2154"/>
                  </a:lnTo>
                  <a:lnTo>
                    <a:pt x="1137" y="2344"/>
                  </a:lnTo>
                  <a:cubicBezTo>
                    <a:pt x="1242" y="2397"/>
                    <a:pt x="1316" y="2502"/>
                    <a:pt x="1316" y="2629"/>
                  </a:cubicBezTo>
                  <a:cubicBezTo>
                    <a:pt x="1316" y="2629"/>
                    <a:pt x="1042" y="2703"/>
                    <a:pt x="1200" y="2935"/>
                  </a:cubicBezTo>
                  <a:cubicBezTo>
                    <a:pt x="1221" y="2829"/>
                    <a:pt x="1306" y="2755"/>
                    <a:pt x="1411" y="2755"/>
                  </a:cubicBezTo>
                  <a:cubicBezTo>
                    <a:pt x="1443" y="2798"/>
                    <a:pt x="1496" y="2819"/>
                    <a:pt x="1548" y="2819"/>
                  </a:cubicBezTo>
                  <a:cubicBezTo>
                    <a:pt x="1570" y="2861"/>
                    <a:pt x="1580" y="2914"/>
                    <a:pt x="1570" y="2967"/>
                  </a:cubicBezTo>
                  <a:cubicBezTo>
                    <a:pt x="1570" y="2967"/>
                    <a:pt x="1760" y="2903"/>
                    <a:pt x="1601" y="2682"/>
                  </a:cubicBezTo>
                  <a:cubicBezTo>
                    <a:pt x="1601" y="2682"/>
                    <a:pt x="1619" y="2676"/>
                    <a:pt x="1644" y="2676"/>
                  </a:cubicBezTo>
                  <a:cubicBezTo>
                    <a:pt x="1698" y="2676"/>
                    <a:pt x="1787" y="2701"/>
                    <a:pt x="1802" y="2861"/>
                  </a:cubicBezTo>
                  <a:cubicBezTo>
                    <a:pt x="1802" y="2861"/>
                    <a:pt x="1909" y="2521"/>
                    <a:pt x="1554" y="2521"/>
                  </a:cubicBezTo>
                  <a:cubicBezTo>
                    <a:pt x="1539" y="2521"/>
                    <a:pt x="1523" y="2522"/>
                    <a:pt x="1506" y="2523"/>
                  </a:cubicBezTo>
                  <a:cubicBezTo>
                    <a:pt x="1506" y="2523"/>
                    <a:pt x="1506" y="2460"/>
                    <a:pt x="1401" y="2333"/>
                  </a:cubicBezTo>
                  <a:cubicBezTo>
                    <a:pt x="1380" y="2291"/>
                    <a:pt x="1380" y="2228"/>
                    <a:pt x="1401" y="2175"/>
                  </a:cubicBezTo>
                  <a:cubicBezTo>
                    <a:pt x="1401" y="2154"/>
                    <a:pt x="1411" y="2122"/>
                    <a:pt x="1422" y="2090"/>
                  </a:cubicBezTo>
                  <a:cubicBezTo>
                    <a:pt x="1453" y="2112"/>
                    <a:pt x="1485" y="2122"/>
                    <a:pt x="1517" y="2122"/>
                  </a:cubicBezTo>
                  <a:cubicBezTo>
                    <a:pt x="1567" y="2190"/>
                    <a:pt x="1645" y="2223"/>
                    <a:pt x="1723" y="2223"/>
                  </a:cubicBezTo>
                  <a:cubicBezTo>
                    <a:pt x="1742" y="2223"/>
                    <a:pt x="1762" y="2221"/>
                    <a:pt x="1781" y="2217"/>
                  </a:cubicBezTo>
                  <a:cubicBezTo>
                    <a:pt x="1781" y="2217"/>
                    <a:pt x="1633" y="2143"/>
                    <a:pt x="1654" y="2017"/>
                  </a:cubicBezTo>
                  <a:cubicBezTo>
                    <a:pt x="1671" y="1923"/>
                    <a:pt x="1750" y="1857"/>
                    <a:pt x="1841" y="1857"/>
                  </a:cubicBezTo>
                  <a:cubicBezTo>
                    <a:pt x="1862" y="1857"/>
                    <a:pt x="1885" y="1861"/>
                    <a:pt x="1907" y="1869"/>
                  </a:cubicBezTo>
                  <a:cubicBezTo>
                    <a:pt x="1907" y="1869"/>
                    <a:pt x="1895" y="1771"/>
                    <a:pt x="1773" y="1771"/>
                  </a:cubicBezTo>
                  <a:cubicBezTo>
                    <a:pt x="1734" y="1771"/>
                    <a:pt x="1685" y="1780"/>
                    <a:pt x="1622" y="1805"/>
                  </a:cubicBezTo>
                  <a:cubicBezTo>
                    <a:pt x="1622" y="1737"/>
                    <a:pt x="1677" y="1678"/>
                    <a:pt x="1752" y="1678"/>
                  </a:cubicBezTo>
                  <a:cubicBezTo>
                    <a:pt x="1758" y="1678"/>
                    <a:pt x="1764" y="1678"/>
                    <a:pt x="1770" y="1679"/>
                  </a:cubicBezTo>
                  <a:cubicBezTo>
                    <a:pt x="1770" y="1679"/>
                    <a:pt x="1709" y="1631"/>
                    <a:pt x="1642" y="1631"/>
                  </a:cubicBezTo>
                  <a:cubicBezTo>
                    <a:pt x="1579" y="1631"/>
                    <a:pt x="1511" y="1673"/>
                    <a:pt x="1485" y="1837"/>
                  </a:cubicBezTo>
                  <a:lnTo>
                    <a:pt x="1390" y="1858"/>
                  </a:lnTo>
                  <a:cubicBezTo>
                    <a:pt x="1348" y="1721"/>
                    <a:pt x="1285" y="1436"/>
                    <a:pt x="1548" y="1330"/>
                  </a:cubicBezTo>
                  <a:cubicBezTo>
                    <a:pt x="1593" y="1312"/>
                    <a:pt x="1639" y="1304"/>
                    <a:pt x="1688" y="1304"/>
                  </a:cubicBezTo>
                  <a:cubicBezTo>
                    <a:pt x="1913" y="1304"/>
                    <a:pt x="2187" y="1473"/>
                    <a:pt x="2604" y="1499"/>
                  </a:cubicBezTo>
                  <a:cubicBezTo>
                    <a:pt x="2604" y="1499"/>
                    <a:pt x="2551" y="1795"/>
                    <a:pt x="2720" y="1869"/>
                  </a:cubicBezTo>
                  <a:cubicBezTo>
                    <a:pt x="2900" y="1932"/>
                    <a:pt x="3090" y="1974"/>
                    <a:pt x="3280" y="2006"/>
                  </a:cubicBezTo>
                  <a:cubicBezTo>
                    <a:pt x="3280" y="2344"/>
                    <a:pt x="3476" y="2378"/>
                    <a:pt x="3554" y="2378"/>
                  </a:cubicBezTo>
                  <a:cubicBezTo>
                    <a:pt x="3573" y="2378"/>
                    <a:pt x="3586" y="2375"/>
                    <a:pt x="3586" y="2375"/>
                  </a:cubicBezTo>
                  <a:cubicBezTo>
                    <a:pt x="3448" y="2302"/>
                    <a:pt x="3417" y="2122"/>
                    <a:pt x="3522" y="2017"/>
                  </a:cubicBezTo>
                  <a:cubicBezTo>
                    <a:pt x="3568" y="1971"/>
                    <a:pt x="3622" y="1956"/>
                    <a:pt x="3674" y="1956"/>
                  </a:cubicBezTo>
                  <a:cubicBezTo>
                    <a:pt x="3777" y="1956"/>
                    <a:pt x="3871" y="2017"/>
                    <a:pt x="3871" y="2017"/>
                  </a:cubicBezTo>
                  <a:cubicBezTo>
                    <a:pt x="3871" y="1854"/>
                    <a:pt x="3696" y="1835"/>
                    <a:pt x="3615" y="1835"/>
                  </a:cubicBezTo>
                  <a:cubicBezTo>
                    <a:pt x="3591" y="1835"/>
                    <a:pt x="3575" y="1837"/>
                    <a:pt x="3575" y="1837"/>
                  </a:cubicBezTo>
                  <a:cubicBezTo>
                    <a:pt x="3617" y="1700"/>
                    <a:pt x="3807" y="1668"/>
                    <a:pt x="3807" y="1668"/>
                  </a:cubicBezTo>
                  <a:cubicBezTo>
                    <a:pt x="3770" y="1654"/>
                    <a:pt x="3734" y="1648"/>
                    <a:pt x="3699" y="1648"/>
                  </a:cubicBezTo>
                  <a:cubicBezTo>
                    <a:pt x="3496" y="1648"/>
                    <a:pt x="3343" y="1848"/>
                    <a:pt x="3343" y="1848"/>
                  </a:cubicBezTo>
                  <a:lnTo>
                    <a:pt x="2921" y="1721"/>
                  </a:lnTo>
                  <a:cubicBezTo>
                    <a:pt x="2921" y="1647"/>
                    <a:pt x="2952" y="1573"/>
                    <a:pt x="3005" y="1531"/>
                  </a:cubicBezTo>
                  <a:cubicBezTo>
                    <a:pt x="3121" y="1383"/>
                    <a:pt x="3185" y="1204"/>
                    <a:pt x="3163" y="1024"/>
                  </a:cubicBezTo>
                  <a:cubicBezTo>
                    <a:pt x="3206" y="998"/>
                    <a:pt x="3251" y="985"/>
                    <a:pt x="3295" y="985"/>
                  </a:cubicBezTo>
                  <a:cubicBezTo>
                    <a:pt x="3340" y="985"/>
                    <a:pt x="3385" y="998"/>
                    <a:pt x="3427" y="1024"/>
                  </a:cubicBezTo>
                  <a:cubicBezTo>
                    <a:pt x="3453" y="1037"/>
                    <a:pt x="3482" y="1042"/>
                    <a:pt x="3515" y="1042"/>
                  </a:cubicBezTo>
                  <a:cubicBezTo>
                    <a:pt x="3671" y="1042"/>
                    <a:pt x="3881" y="919"/>
                    <a:pt x="3881" y="919"/>
                  </a:cubicBezTo>
                  <a:cubicBezTo>
                    <a:pt x="3942" y="998"/>
                    <a:pt x="4039" y="1036"/>
                    <a:pt x="4132" y="1036"/>
                  </a:cubicBezTo>
                  <a:cubicBezTo>
                    <a:pt x="4251" y="1036"/>
                    <a:pt x="4364" y="974"/>
                    <a:pt x="4388" y="855"/>
                  </a:cubicBezTo>
                  <a:cubicBezTo>
                    <a:pt x="4421" y="692"/>
                    <a:pt x="4333" y="642"/>
                    <a:pt x="4292" y="628"/>
                  </a:cubicBezTo>
                  <a:lnTo>
                    <a:pt x="4292" y="628"/>
                  </a:lnTo>
                  <a:cubicBezTo>
                    <a:pt x="4380" y="782"/>
                    <a:pt x="4261" y="792"/>
                    <a:pt x="4261" y="792"/>
                  </a:cubicBezTo>
                  <a:cubicBezTo>
                    <a:pt x="4245" y="677"/>
                    <a:pt x="4165" y="664"/>
                    <a:pt x="4130" y="664"/>
                  </a:cubicBezTo>
                  <a:cubicBezTo>
                    <a:pt x="4120" y="664"/>
                    <a:pt x="4113" y="665"/>
                    <a:pt x="4113" y="665"/>
                  </a:cubicBezTo>
                  <a:lnTo>
                    <a:pt x="4145" y="782"/>
                  </a:lnTo>
                  <a:cubicBezTo>
                    <a:pt x="4134" y="784"/>
                    <a:pt x="4123" y="785"/>
                    <a:pt x="4113" y="785"/>
                  </a:cubicBezTo>
                  <a:cubicBezTo>
                    <a:pt x="4012" y="785"/>
                    <a:pt x="3935" y="697"/>
                    <a:pt x="3945" y="592"/>
                  </a:cubicBezTo>
                  <a:lnTo>
                    <a:pt x="3945" y="592"/>
                  </a:lnTo>
                  <a:cubicBezTo>
                    <a:pt x="3913" y="634"/>
                    <a:pt x="3881" y="676"/>
                    <a:pt x="3860" y="718"/>
                  </a:cubicBezTo>
                  <a:cubicBezTo>
                    <a:pt x="3783" y="740"/>
                    <a:pt x="3705" y="751"/>
                    <a:pt x="3628" y="751"/>
                  </a:cubicBezTo>
                  <a:cubicBezTo>
                    <a:pt x="3332" y="751"/>
                    <a:pt x="3046" y="597"/>
                    <a:pt x="2878" y="338"/>
                  </a:cubicBezTo>
                  <a:cubicBezTo>
                    <a:pt x="2878" y="285"/>
                    <a:pt x="2889" y="233"/>
                    <a:pt x="2910" y="190"/>
                  </a:cubicBezTo>
                  <a:lnTo>
                    <a:pt x="26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0"/>
            <p:cNvSpPr/>
            <p:nvPr/>
          </p:nvSpPr>
          <p:spPr>
            <a:xfrm>
              <a:off x="3130841" y="4456622"/>
              <a:ext cx="35392" cy="18794"/>
            </a:xfrm>
            <a:custGeom>
              <a:avLst/>
              <a:gdLst/>
              <a:ahLst/>
              <a:cxnLst/>
              <a:rect l="l" t="t" r="r" b="b"/>
              <a:pathLst>
                <a:path w="1573" h="841" extrusionOk="0">
                  <a:moveTo>
                    <a:pt x="808" y="0"/>
                  </a:moveTo>
                  <a:cubicBezTo>
                    <a:pt x="720" y="0"/>
                    <a:pt x="675" y="45"/>
                    <a:pt x="496" y="45"/>
                  </a:cubicBezTo>
                  <a:cubicBezTo>
                    <a:pt x="480" y="45"/>
                    <a:pt x="462" y="45"/>
                    <a:pt x="443" y="44"/>
                  </a:cubicBezTo>
                  <a:cubicBezTo>
                    <a:pt x="434" y="43"/>
                    <a:pt x="425" y="42"/>
                    <a:pt x="416" y="42"/>
                  </a:cubicBezTo>
                  <a:cubicBezTo>
                    <a:pt x="188" y="42"/>
                    <a:pt x="32" y="286"/>
                    <a:pt x="32" y="286"/>
                  </a:cubicBezTo>
                  <a:lnTo>
                    <a:pt x="0" y="519"/>
                  </a:lnTo>
                  <a:cubicBezTo>
                    <a:pt x="0" y="519"/>
                    <a:pt x="142" y="586"/>
                    <a:pt x="231" y="586"/>
                  </a:cubicBezTo>
                  <a:cubicBezTo>
                    <a:pt x="253" y="586"/>
                    <a:pt x="272" y="582"/>
                    <a:pt x="285" y="571"/>
                  </a:cubicBezTo>
                  <a:cubicBezTo>
                    <a:pt x="370" y="529"/>
                    <a:pt x="454" y="508"/>
                    <a:pt x="549" y="498"/>
                  </a:cubicBezTo>
                  <a:lnTo>
                    <a:pt x="560" y="603"/>
                  </a:lnTo>
                  <a:cubicBezTo>
                    <a:pt x="517" y="645"/>
                    <a:pt x="475" y="688"/>
                    <a:pt x="454" y="740"/>
                  </a:cubicBezTo>
                  <a:cubicBezTo>
                    <a:pt x="422" y="793"/>
                    <a:pt x="317" y="835"/>
                    <a:pt x="317" y="835"/>
                  </a:cubicBezTo>
                  <a:cubicBezTo>
                    <a:pt x="329" y="839"/>
                    <a:pt x="341" y="840"/>
                    <a:pt x="352" y="840"/>
                  </a:cubicBezTo>
                  <a:cubicBezTo>
                    <a:pt x="451" y="840"/>
                    <a:pt x="534" y="730"/>
                    <a:pt x="676" y="730"/>
                  </a:cubicBezTo>
                  <a:cubicBezTo>
                    <a:pt x="684" y="730"/>
                    <a:pt x="691" y="731"/>
                    <a:pt x="699" y="731"/>
                  </a:cubicBezTo>
                  <a:cubicBezTo>
                    <a:pt x="849" y="731"/>
                    <a:pt x="899" y="629"/>
                    <a:pt x="940" y="519"/>
                  </a:cubicBezTo>
                  <a:cubicBezTo>
                    <a:pt x="964" y="470"/>
                    <a:pt x="1009" y="452"/>
                    <a:pt x="1058" y="452"/>
                  </a:cubicBezTo>
                  <a:cubicBezTo>
                    <a:pt x="1114" y="452"/>
                    <a:pt x="1175" y="475"/>
                    <a:pt x="1214" y="498"/>
                  </a:cubicBezTo>
                  <a:cubicBezTo>
                    <a:pt x="1272" y="530"/>
                    <a:pt x="1316" y="544"/>
                    <a:pt x="1350" y="544"/>
                  </a:cubicBezTo>
                  <a:cubicBezTo>
                    <a:pt x="1415" y="544"/>
                    <a:pt x="1443" y="493"/>
                    <a:pt x="1457" y="424"/>
                  </a:cubicBezTo>
                  <a:cubicBezTo>
                    <a:pt x="1478" y="318"/>
                    <a:pt x="1573" y="286"/>
                    <a:pt x="1541" y="213"/>
                  </a:cubicBezTo>
                  <a:cubicBezTo>
                    <a:pt x="1523" y="171"/>
                    <a:pt x="1435" y="166"/>
                    <a:pt x="1341" y="166"/>
                  </a:cubicBezTo>
                  <a:cubicBezTo>
                    <a:pt x="1313" y="166"/>
                    <a:pt x="1284" y="167"/>
                    <a:pt x="1257" y="167"/>
                  </a:cubicBezTo>
                  <a:cubicBezTo>
                    <a:pt x="1213" y="167"/>
                    <a:pt x="1171" y="165"/>
                    <a:pt x="1140" y="160"/>
                  </a:cubicBezTo>
                  <a:cubicBezTo>
                    <a:pt x="1013" y="139"/>
                    <a:pt x="950" y="12"/>
                    <a:pt x="834" y="1"/>
                  </a:cubicBezTo>
                  <a:cubicBezTo>
                    <a:pt x="825" y="1"/>
                    <a:pt x="817" y="0"/>
                    <a:pt x="80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0"/>
            <p:cNvSpPr/>
            <p:nvPr/>
          </p:nvSpPr>
          <p:spPr>
            <a:xfrm>
              <a:off x="3131066" y="4466321"/>
              <a:ext cx="12375" cy="3263"/>
            </a:xfrm>
            <a:custGeom>
              <a:avLst/>
              <a:gdLst/>
              <a:ahLst/>
              <a:cxnLst/>
              <a:rect l="l" t="t" r="r" b="b"/>
              <a:pathLst>
                <a:path w="550" h="146" extrusionOk="0">
                  <a:moveTo>
                    <a:pt x="507" y="0"/>
                  </a:moveTo>
                  <a:cubicBezTo>
                    <a:pt x="461" y="31"/>
                    <a:pt x="403" y="51"/>
                    <a:pt x="347" y="51"/>
                  </a:cubicBezTo>
                  <a:cubicBezTo>
                    <a:pt x="326" y="51"/>
                    <a:pt x="306" y="48"/>
                    <a:pt x="286" y="42"/>
                  </a:cubicBezTo>
                  <a:cubicBezTo>
                    <a:pt x="243" y="33"/>
                    <a:pt x="200" y="28"/>
                    <a:pt x="158" y="28"/>
                  </a:cubicBezTo>
                  <a:cubicBezTo>
                    <a:pt x="105" y="28"/>
                    <a:pt x="53" y="36"/>
                    <a:pt x="1" y="53"/>
                  </a:cubicBezTo>
                  <a:cubicBezTo>
                    <a:pt x="1" y="53"/>
                    <a:pt x="26" y="50"/>
                    <a:pt x="61" y="50"/>
                  </a:cubicBezTo>
                  <a:cubicBezTo>
                    <a:pt x="124" y="50"/>
                    <a:pt x="218" y="59"/>
                    <a:pt x="265" y="106"/>
                  </a:cubicBezTo>
                  <a:cubicBezTo>
                    <a:pt x="312" y="132"/>
                    <a:pt x="362" y="145"/>
                    <a:pt x="411" y="145"/>
                  </a:cubicBezTo>
                  <a:cubicBezTo>
                    <a:pt x="460" y="145"/>
                    <a:pt x="507" y="132"/>
                    <a:pt x="550" y="106"/>
                  </a:cubicBezTo>
                  <a:lnTo>
                    <a:pt x="507" y="0"/>
                  </a:ln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0"/>
            <p:cNvSpPr/>
            <p:nvPr/>
          </p:nvSpPr>
          <p:spPr>
            <a:xfrm>
              <a:off x="3133676" y="4468444"/>
              <a:ext cx="10013" cy="3799"/>
            </a:xfrm>
            <a:custGeom>
              <a:avLst/>
              <a:gdLst/>
              <a:ahLst/>
              <a:cxnLst/>
              <a:rect l="l" t="t" r="r" b="b"/>
              <a:pathLst>
                <a:path w="445" h="170" extrusionOk="0">
                  <a:moveTo>
                    <a:pt x="349" y="0"/>
                  </a:moveTo>
                  <a:cubicBezTo>
                    <a:pt x="330" y="57"/>
                    <a:pt x="277" y="97"/>
                    <a:pt x="221" y="97"/>
                  </a:cubicBezTo>
                  <a:cubicBezTo>
                    <a:pt x="214" y="97"/>
                    <a:pt x="208" y="96"/>
                    <a:pt x="201" y="95"/>
                  </a:cubicBezTo>
                  <a:cubicBezTo>
                    <a:pt x="192" y="94"/>
                    <a:pt x="182" y="93"/>
                    <a:pt x="173" y="93"/>
                  </a:cubicBezTo>
                  <a:cubicBezTo>
                    <a:pt x="109" y="93"/>
                    <a:pt x="47" y="123"/>
                    <a:pt x="1" y="169"/>
                  </a:cubicBezTo>
                  <a:cubicBezTo>
                    <a:pt x="48" y="149"/>
                    <a:pt x="95" y="142"/>
                    <a:pt x="141" y="142"/>
                  </a:cubicBezTo>
                  <a:cubicBezTo>
                    <a:pt x="168" y="142"/>
                    <a:pt x="195" y="144"/>
                    <a:pt x="222" y="148"/>
                  </a:cubicBezTo>
                  <a:cubicBezTo>
                    <a:pt x="296" y="148"/>
                    <a:pt x="381" y="127"/>
                    <a:pt x="444" y="85"/>
                  </a:cubicBezTo>
                  <a:lnTo>
                    <a:pt x="434" y="0"/>
                  </a:ln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0"/>
            <p:cNvSpPr/>
            <p:nvPr/>
          </p:nvSpPr>
          <p:spPr>
            <a:xfrm>
              <a:off x="3142361" y="4464846"/>
              <a:ext cx="6772" cy="6749"/>
            </a:xfrm>
            <a:custGeom>
              <a:avLst/>
              <a:gdLst/>
              <a:ahLst/>
              <a:cxnLst/>
              <a:rect l="l" t="t" r="r" b="b"/>
              <a:pathLst>
                <a:path w="301" h="302" extrusionOk="0">
                  <a:moveTo>
                    <a:pt x="149" y="0"/>
                  </a:moveTo>
                  <a:cubicBezTo>
                    <a:pt x="74" y="0"/>
                    <a:pt x="0" y="50"/>
                    <a:pt x="5" y="151"/>
                  </a:cubicBezTo>
                  <a:cubicBezTo>
                    <a:pt x="0" y="251"/>
                    <a:pt x="74" y="301"/>
                    <a:pt x="149" y="301"/>
                  </a:cubicBezTo>
                  <a:cubicBezTo>
                    <a:pt x="224" y="301"/>
                    <a:pt x="301" y="251"/>
                    <a:pt x="301" y="151"/>
                  </a:cubicBezTo>
                  <a:cubicBezTo>
                    <a:pt x="301" y="50"/>
                    <a:pt x="224" y="0"/>
                    <a:pt x="149"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0"/>
            <p:cNvSpPr/>
            <p:nvPr/>
          </p:nvSpPr>
          <p:spPr>
            <a:xfrm>
              <a:off x="3134869" y="4463952"/>
              <a:ext cx="8820" cy="3576"/>
            </a:xfrm>
            <a:custGeom>
              <a:avLst/>
              <a:gdLst/>
              <a:ahLst/>
              <a:cxnLst/>
              <a:rect l="l" t="t" r="r" b="b"/>
              <a:pathLst>
                <a:path w="392" h="160" extrusionOk="0">
                  <a:moveTo>
                    <a:pt x="1" y="1"/>
                  </a:moveTo>
                  <a:cubicBezTo>
                    <a:pt x="43" y="64"/>
                    <a:pt x="117" y="96"/>
                    <a:pt x="180" y="96"/>
                  </a:cubicBezTo>
                  <a:cubicBezTo>
                    <a:pt x="191" y="94"/>
                    <a:pt x="201" y="93"/>
                    <a:pt x="212" y="93"/>
                  </a:cubicBezTo>
                  <a:cubicBezTo>
                    <a:pt x="264" y="93"/>
                    <a:pt x="312" y="115"/>
                    <a:pt x="338" y="159"/>
                  </a:cubicBezTo>
                  <a:lnTo>
                    <a:pt x="391" y="75"/>
                  </a:lnTo>
                  <a:cubicBezTo>
                    <a:pt x="355" y="39"/>
                    <a:pt x="310" y="17"/>
                    <a:pt x="261" y="17"/>
                  </a:cubicBezTo>
                  <a:cubicBezTo>
                    <a:pt x="238" y="17"/>
                    <a:pt x="214" y="22"/>
                    <a:pt x="191" y="32"/>
                  </a:cubicBezTo>
                  <a:cubicBezTo>
                    <a:pt x="166" y="36"/>
                    <a:pt x="144" y="37"/>
                    <a:pt x="125" y="37"/>
                  </a:cubicBezTo>
                  <a:cubicBezTo>
                    <a:pt x="30" y="37"/>
                    <a:pt x="1" y="1"/>
                    <a:pt x="1"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0"/>
            <p:cNvSpPr/>
            <p:nvPr/>
          </p:nvSpPr>
          <p:spPr>
            <a:xfrm>
              <a:off x="3152509" y="4457337"/>
              <a:ext cx="4703" cy="4045"/>
            </a:xfrm>
            <a:custGeom>
              <a:avLst/>
              <a:gdLst/>
              <a:ahLst/>
              <a:cxnLst/>
              <a:rect l="l" t="t" r="r" b="b"/>
              <a:pathLst>
                <a:path w="209" h="181" extrusionOk="0">
                  <a:moveTo>
                    <a:pt x="119" y="1"/>
                  </a:moveTo>
                  <a:cubicBezTo>
                    <a:pt x="61" y="1"/>
                    <a:pt x="1" y="67"/>
                    <a:pt x="50" y="138"/>
                  </a:cubicBezTo>
                  <a:cubicBezTo>
                    <a:pt x="61" y="159"/>
                    <a:pt x="82" y="170"/>
                    <a:pt x="114" y="181"/>
                  </a:cubicBezTo>
                  <a:cubicBezTo>
                    <a:pt x="124" y="159"/>
                    <a:pt x="145" y="138"/>
                    <a:pt x="167" y="128"/>
                  </a:cubicBezTo>
                  <a:cubicBezTo>
                    <a:pt x="177" y="128"/>
                    <a:pt x="188" y="117"/>
                    <a:pt x="198" y="117"/>
                  </a:cubicBezTo>
                  <a:cubicBezTo>
                    <a:pt x="209" y="96"/>
                    <a:pt x="198" y="64"/>
                    <a:pt x="188" y="54"/>
                  </a:cubicBezTo>
                  <a:cubicBezTo>
                    <a:pt x="174" y="16"/>
                    <a:pt x="147" y="1"/>
                    <a:pt x="119" y="1"/>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0"/>
            <p:cNvSpPr/>
            <p:nvPr/>
          </p:nvSpPr>
          <p:spPr>
            <a:xfrm>
              <a:off x="3148976" y="4461382"/>
              <a:ext cx="4680" cy="3866"/>
            </a:xfrm>
            <a:custGeom>
              <a:avLst/>
              <a:gdLst/>
              <a:ahLst/>
              <a:cxnLst/>
              <a:rect l="l" t="t" r="r" b="b"/>
              <a:pathLst>
                <a:path w="208" h="173" extrusionOk="0">
                  <a:moveTo>
                    <a:pt x="134" y="0"/>
                  </a:moveTo>
                  <a:cubicBezTo>
                    <a:pt x="71" y="0"/>
                    <a:pt x="0" y="105"/>
                    <a:pt x="60" y="147"/>
                  </a:cubicBezTo>
                  <a:cubicBezTo>
                    <a:pt x="75" y="163"/>
                    <a:pt x="91" y="173"/>
                    <a:pt x="110" y="173"/>
                  </a:cubicBezTo>
                  <a:cubicBezTo>
                    <a:pt x="117" y="173"/>
                    <a:pt x="125" y="171"/>
                    <a:pt x="134" y="168"/>
                  </a:cubicBezTo>
                  <a:cubicBezTo>
                    <a:pt x="144" y="147"/>
                    <a:pt x="155" y="126"/>
                    <a:pt x="176" y="105"/>
                  </a:cubicBezTo>
                  <a:cubicBezTo>
                    <a:pt x="176" y="95"/>
                    <a:pt x="197" y="84"/>
                    <a:pt x="207" y="84"/>
                  </a:cubicBezTo>
                  <a:cubicBezTo>
                    <a:pt x="207" y="63"/>
                    <a:pt x="197" y="42"/>
                    <a:pt x="176" y="21"/>
                  </a:cubicBezTo>
                  <a:cubicBezTo>
                    <a:pt x="164" y="6"/>
                    <a:pt x="149" y="0"/>
                    <a:pt x="134" y="0"/>
                  </a:cubicBezTo>
                  <a:close/>
                </a:path>
              </a:pathLst>
            </a:custGeom>
            <a:solidFill>
              <a:srgbClr val="FFF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9" name="Google Shape;1999;p70"/>
          <p:cNvGrpSpPr/>
          <p:nvPr/>
        </p:nvGrpSpPr>
        <p:grpSpPr>
          <a:xfrm>
            <a:off x="2604521" y="4428107"/>
            <a:ext cx="197167" cy="128096"/>
            <a:chOff x="2604521" y="4428107"/>
            <a:chExt cx="197167" cy="128096"/>
          </a:xfrm>
        </p:grpSpPr>
        <p:sp>
          <p:nvSpPr>
            <p:cNvPr id="2000" name="Google Shape;2000;p70"/>
            <p:cNvSpPr/>
            <p:nvPr/>
          </p:nvSpPr>
          <p:spPr>
            <a:xfrm>
              <a:off x="2604521" y="4428107"/>
              <a:ext cx="196695" cy="42952"/>
            </a:xfrm>
            <a:custGeom>
              <a:avLst/>
              <a:gdLst/>
              <a:ahLst/>
              <a:cxnLst/>
              <a:rect l="l" t="t" r="r" b="b"/>
              <a:pathLst>
                <a:path w="8742" h="1922" extrusionOk="0">
                  <a:moveTo>
                    <a:pt x="666" y="0"/>
                  </a:moveTo>
                  <a:cubicBezTo>
                    <a:pt x="297" y="0"/>
                    <a:pt x="1" y="296"/>
                    <a:pt x="1" y="665"/>
                  </a:cubicBezTo>
                  <a:lnTo>
                    <a:pt x="1" y="1921"/>
                  </a:lnTo>
                  <a:lnTo>
                    <a:pt x="8741" y="1921"/>
                  </a:lnTo>
                  <a:lnTo>
                    <a:pt x="8741" y="665"/>
                  </a:lnTo>
                  <a:cubicBezTo>
                    <a:pt x="8741" y="296"/>
                    <a:pt x="8445" y="0"/>
                    <a:pt x="8087"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0"/>
            <p:cNvSpPr/>
            <p:nvPr/>
          </p:nvSpPr>
          <p:spPr>
            <a:xfrm>
              <a:off x="2604769" y="4513496"/>
              <a:ext cx="196920" cy="42706"/>
            </a:xfrm>
            <a:custGeom>
              <a:avLst/>
              <a:gdLst/>
              <a:ahLst/>
              <a:cxnLst/>
              <a:rect l="l" t="t" r="r" b="b"/>
              <a:pathLst>
                <a:path w="8752" h="1911" extrusionOk="0">
                  <a:moveTo>
                    <a:pt x="1" y="0"/>
                  </a:moveTo>
                  <a:lnTo>
                    <a:pt x="1" y="1256"/>
                  </a:lnTo>
                  <a:cubicBezTo>
                    <a:pt x="1" y="1615"/>
                    <a:pt x="296" y="1911"/>
                    <a:pt x="655" y="1911"/>
                  </a:cubicBezTo>
                  <a:lnTo>
                    <a:pt x="8086" y="1911"/>
                  </a:lnTo>
                  <a:cubicBezTo>
                    <a:pt x="8456" y="1911"/>
                    <a:pt x="8751" y="1615"/>
                    <a:pt x="8751" y="1256"/>
                  </a:cubicBezTo>
                  <a:lnTo>
                    <a:pt x="8751"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0"/>
            <p:cNvSpPr/>
            <p:nvPr/>
          </p:nvSpPr>
          <p:spPr>
            <a:xfrm>
              <a:off x="2604769" y="4470790"/>
              <a:ext cx="196672" cy="42728"/>
            </a:xfrm>
            <a:custGeom>
              <a:avLst/>
              <a:gdLst/>
              <a:ahLst/>
              <a:cxnLst/>
              <a:rect l="l" t="t" r="r" b="b"/>
              <a:pathLst>
                <a:path w="8741" h="1912" extrusionOk="0">
                  <a:moveTo>
                    <a:pt x="1" y="1"/>
                  </a:moveTo>
                  <a:lnTo>
                    <a:pt x="1" y="1911"/>
                  </a:lnTo>
                  <a:lnTo>
                    <a:pt x="8741" y="1911"/>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0"/>
            <p:cNvSpPr/>
            <p:nvPr/>
          </p:nvSpPr>
          <p:spPr>
            <a:xfrm>
              <a:off x="2680301" y="4475282"/>
              <a:ext cx="39690" cy="33767"/>
            </a:xfrm>
            <a:custGeom>
              <a:avLst/>
              <a:gdLst/>
              <a:ahLst/>
              <a:cxnLst/>
              <a:rect l="l" t="t" r="r" b="b"/>
              <a:pathLst>
                <a:path w="1764" h="1511" extrusionOk="0">
                  <a:moveTo>
                    <a:pt x="1010" y="181"/>
                  </a:moveTo>
                  <a:cubicBezTo>
                    <a:pt x="1303" y="181"/>
                    <a:pt x="1584" y="410"/>
                    <a:pt x="1584" y="760"/>
                  </a:cubicBezTo>
                  <a:cubicBezTo>
                    <a:pt x="1573" y="1066"/>
                    <a:pt x="1320" y="1320"/>
                    <a:pt x="1014" y="1320"/>
                  </a:cubicBezTo>
                  <a:cubicBezTo>
                    <a:pt x="507" y="1320"/>
                    <a:pt x="254" y="708"/>
                    <a:pt x="612" y="349"/>
                  </a:cubicBezTo>
                  <a:cubicBezTo>
                    <a:pt x="728" y="233"/>
                    <a:pt x="870" y="181"/>
                    <a:pt x="1010" y="181"/>
                  </a:cubicBezTo>
                  <a:close/>
                  <a:moveTo>
                    <a:pt x="1014" y="0"/>
                  </a:moveTo>
                  <a:cubicBezTo>
                    <a:pt x="338" y="0"/>
                    <a:pt x="0" y="813"/>
                    <a:pt x="475" y="1288"/>
                  </a:cubicBezTo>
                  <a:cubicBezTo>
                    <a:pt x="629" y="1442"/>
                    <a:pt x="818" y="1510"/>
                    <a:pt x="1003" y="1510"/>
                  </a:cubicBezTo>
                  <a:cubicBezTo>
                    <a:pt x="1391" y="1510"/>
                    <a:pt x="1763" y="1210"/>
                    <a:pt x="1763" y="760"/>
                  </a:cubicBezTo>
                  <a:cubicBezTo>
                    <a:pt x="1763" y="338"/>
                    <a:pt x="1425" y="0"/>
                    <a:pt x="1014"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0"/>
            <p:cNvSpPr/>
            <p:nvPr/>
          </p:nvSpPr>
          <p:spPr>
            <a:xfrm>
              <a:off x="2695016" y="4486367"/>
              <a:ext cx="14040" cy="11710"/>
            </a:xfrm>
            <a:custGeom>
              <a:avLst/>
              <a:gdLst/>
              <a:ahLst/>
              <a:cxnLst/>
              <a:rect l="l" t="t" r="r" b="b"/>
              <a:pathLst>
                <a:path w="624" h="524" extrusionOk="0">
                  <a:moveTo>
                    <a:pt x="360" y="0"/>
                  </a:moveTo>
                  <a:cubicBezTo>
                    <a:pt x="117" y="0"/>
                    <a:pt x="1" y="285"/>
                    <a:pt x="170" y="444"/>
                  </a:cubicBezTo>
                  <a:cubicBezTo>
                    <a:pt x="225" y="499"/>
                    <a:pt x="293" y="524"/>
                    <a:pt x="359" y="524"/>
                  </a:cubicBezTo>
                  <a:cubicBezTo>
                    <a:pt x="495" y="524"/>
                    <a:pt x="623" y="420"/>
                    <a:pt x="623" y="264"/>
                  </a:cubicBezTo>
                  <a:cubicBezTo>
                    <a:pt x="623" y="117"/>
                    <a:pt x="497" y="0"/>
                    <a:pt x="360"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0"/>
            <p:cNvSpPr/>
            <p:nvPr/>
          </p:nvSpPr>
          <p:spPr>
            <a:xfrm>
              <a:off x="2698099" y="4487417"/>
              <a:ext cx="9765" cy="9185"/>
            </a:xfrm>
            <a:custGeom>
              <a:avLst/>
              <a:gdLst/>
              <a:ahLst/>
              <a:cxnLst/>
              <a:rect l="l" t="t" r="r" b="b"/>
              <a:pathLst>
                <a:path w="434" h="411" extrusionOk="0">
                  <a:moveTo>
                    <a:pt x="217" y="1"/>
                  </a:moveTo>
                  <a:cubicBezTo>
                    <a:pt x="209" y="1"/>
                    <a:pt x="201" y="6"/>
                    <a:pt x="201" y="17"/>
                  </a:cubicBezTo>
                  <a:lnTo>
                    <a:pt x="159" y="143"/>
                  </a:lnTo>
                  <a:lnTo>
                    <a:pt x="22" y="143"/>
                  </a:lnTo>
                  <a:cubicBezTo>
                    <a:pt x="11" y="143"/>
                    <a:pt x="1" y="165"/>
                    <a:pt x="11" y="175"/>
                  </a:cubicBezTo>
                  <a:lnTo>
                    <a:pt x="128" y="249"/>
                  </a:lnTo>
                  <a:lnTo>
                    <a:pt x="85" y="386"/>
                  </a:lnTo>
                  <a:cubicBezTo>
                    <a:pt x="77" y="395"/>
                    <a:pt x="89" y="410"/>
                    <a:pt x="100" y="410"/>
                  </a:cubicBezTo>
                  <a:cubicBezTo>
                    <a:pt x="102" y="410"/>
                    <a:pt x="104" y="409"/>
                    <a:pt x="106" y="407"/>
                  </a:cubicBezTo>
                  <a:lnTo>
                    <a:pt x="223" y="323"/>
                  </a:lnTo>
                  <a:lnTo>
                    <a:pt x="328" y="407"/>
                  </a:lnTo>
                  <a:cubicBezTo>
                    <a:pt x="330" y="409"/>
                    <a:pt x="333" y="410"/>
                    <a:pt x="335" y="410"/>
                  </a:cubicBezTo>
                  <a:cubicBezTo>
                    <a:pt x="346" y="410"/>
                    <a:pt x="360" y="395"/>
                    <a:pt x="360" y="386"/>
                  </a:cubicBezTo>
                  <a:lnTo>
                    <a:pt x="318" y="249"/>
                  </a:lnTo>
                  <a:lnTo>
                    <a:pt x="423" y="175"/>
                  </a:lnTo>
                  <a:cubicBezTo>
                    <a:pt x="434" y="165"/>
                    <a:pt x="423" y="143"/>
                    <a:pt x="413" y="143"/>
                  </a:cubicBezTo>
                  <a:lnTo>
                    <a:pt x="275" y="143"/>
                  </a:lnTo>
                  <a:lnTo>
                    <a:pt x="233" y="17"/>
                  </a:lnTo>
                  <a:cubicBezTo>
                    <a:pt x="233" y="6"/>
                    <a:pt x="225" y="1"/>
                    <a:pt x="21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0"/>
            <p:cNvSpPr/>
            <p:nvPr/>
          </p:nvSpPr>
          <p:spPr>
            <a:xfrm>
              <a:off x="2691686" y="4482724"/>
              <a:ext cx="22680" cy="20873"/>
            </a:xfrm>
            <a:custGeom>
              <a:avLst/>
              <a:gdLst/>
              <a:ahLst/>
              <a:cxnLst/>
              <a:rect l="l" t="t" r="r" b="b"/>
              <a:pathLst>
                <a:path w="1008" h="934" extrusionOk="0">
                  <a:moveTo>
                    <a:pt x="673" y="1"/>
                  </a:moveTo>
                  <a:cubicBezTo>
                    <a:pt x="666" y="1"/>
                    <a:pt x="664" y="7"/>
                    <a:pt x="687" y="37"/>
                  </a:cubicBezTo>
                  <a:cubicBezTo>
                    <a:pt x="687" y="37"/>
                    <a:pt x="645" y="26"/>
                    <a:pt x="645" y="26"/>
                  </a:cubicBezTo>
                  <a:lnTo>
                    <a:pt x="645" y="26"/>
                  </a:lnTo>
                  <a:cubicBezTo>
                    <a:pt x="645" y="37"/>
                    <a:pt x="666" y="58"/>
                    <a:pt x="687" y="68"/>
                  </a:cubicBezTo>
                  <a:cubicBezTo>
                    <a:pt x="698" y="68"/>
                    <a:pt x="624" y="68"/>
                    <a:pt x="645" y="79"/>
                  </a:cubicBezTo>
                  <a:cubicBezTo>
                    <a:pt x="661" y="84"/>
                    <a:pt x="676" y="87"/>
                    <a:pt x="692" y="87"/>
                  </a:cubicBezTo>
                  <a:cubicBezTo>
                    <a:pt x="708" y="87"/>
                    <a:pt x="724" y="84"/>
                    <a:pt x="740" y="79"/>
                  </a:cubicBezTo>
                  <a:cubicBezTo>
                    <a:pt x="750" y="90"/>
                    <a:pt x="750" y="100"/>
                    <a:pt x="761" y="111"/>
                  </a:cubicBezTo>
                  <a:cubicBezTo>
                    <a:pt x="761" y="111"/>
                    <a:pt x="728" y="106"/>
                    <a:pt x="712" y="106"/>
                  </a:cubicBezTo>
                  <a:cubicBezTo>
                    <a:pt x="705" y="106"/>
                    <a:pt x="701" y="107"/>
                    <a:pt x="708" y="111"/>
                  </a:cubicBezTo>
                  <a:cubicBezTo>
                    <a:pt x="740" y="132"/>
                    <a:pt x="771" y="142"/>
                    <a:pt x="814" y="142"/>
                  </a:cubicBezTo>
                  <a:cubicBezTo>
                    <a:pt x="814" y="163"/>
                    <a:pt x="814" y="174"/>
                    <a:pt x="824" y="195"/>
                  </a:cubicBezTo>
                  <a:cubicBezTo>
                    <a:pt x="824" y="195"/>
                    <a:pt x="780" y="173"/>
                    <a:pt x="763" y="173"/>
                  </a:cubicBezTo>
                  <a:cubicBezTo>
                    <a:pt x="757" y="173"/>
                    <a:pt x="755" y="176"/>
                    <a:pt x="761" y="185"/>
                  </a:cubicBezTo>
                  <a:cubicBezTo>
                    <a:pt x="793" y="216"/>
                    <a:pt x="824" y="248"/>
                    <a:pt x="877" y="258"/>
                  </a:cubicBezTo>
                  <a:cubicBezTo>
                    <a:pt x="866" y="280"/>
                    <a:pt x="866" y="290"/>
                    <a:pt x="877" y="311"/>
                  </a:cubicBezTo>
                  <a:cubicBezTo>
                    <a:pt x="877" y="311"/>
                    <a:pt x="826" y="267"/>
                    <a:pt x="808" y="267"/>
                  </a:cubicBezTo>
                  <a:cubicBezTo>
                    <a:pt x="803" y="267"/>
                    <a:pt x="801" y="270"/>
                    <a:pt x="803" y="280"/>
                  </a:cubicBezTo>
                  <a:cubicBezTo>
                    <a:pt x="824" y="332"/>
                    <a:pt x="856" y="375"/>
                    <a:pt x="898" y="406"/>
                  </a:cubicBezTo>
                  <a:cubicBezTo>
                    <a:pt x="898" y="417"/>
                    <a:pt x="888" y="427"/>
                    <a:pt x="888" y="438"/>
                  </a:cubicBezTo>
                  <a:cubicBezTo>
                    <a:pt x="888" y="438"/>
                    <a:pt x="859" y="374"/>
                    <a:pt x="843" y="374"/>
                  </a:cubicBezTo>
                  <a:cubicBezTo>
                    <a:pt x="840" y="374"/>
                    <a:pt x="837" y="377"/>
                    <a:pt x="835" y="385"/>
                  </a:cubicBezTo>
                  <a:cubicBezTo>
                    <a:pt x="835" y="448"/>
                    <a:pt x="856" y="501"/>
                    <a:pt x="888" y="543"/>
                  </a:cubicBezTo>
                  <a:cubicBezTo>
                    <a:pt x="877" y="554"/>
                    <a:pt x="866" y="565"/>
                    <a:pt x="856" y="575"/>
                  </a:cubicBezTo>
                  <a:cubicBezTo>
                    <a:pt x="856" y="575"/>
                    <a:pt x="849" y="502"/>
                    <a:pt x="834" y="502"/>
                  </a:cubicBezTo>
                  <a:cubicBezTo>
                    <a:pt x="831" y="502"/>
                    <a:pt x="828" y="505"/>
                    <a:pt x="824" y="512"/>
                  </a:cubicBezTo>
                  <a:cubicBezTo>
                    <a:pt x="803" y="554"/>
                    <a:pt x="803" y="607"/>
                    <a:pt x="814" y="660"/>
                  </a:cubicBezTo>
                  <a:cubicBezTo>
                    <a:pt x="803" y="660"/>
                    <a:pt x="782" y="670"/>
                    <a:pt x="771" y="681"/>
                  </a:cubicBezTo>
                  <a:cubicBezTo>
                    <a:pt x="771" y="681"/>
                    <a:pt x="795" y="601"/>
                    <a:pt x="781" y="601"/>
                  </a:cubicBezTo>
                  <a:cubicBezTo>
                    <a:pt x="779" y="601"/>
                    <a:pt x="776" y="603"/>
                    <a:pt x="771" y="607"/>
                  </a:cubicBezTo>
                  <a:cubicBezTo>
                    <a:pt x="740" y="638"/>
                    <a:pt x="719" y="691"/>
                    <a:pt x="708" y="744"/>
                  </a:cubicBezTo>
                  <a:cubicBezTo>
                    <a:pt x="687" y="744"/>
                    <a:pt x="666" y="755"/>
                    <a:pt x="655" y="765"/>
                  </a:cubicBezTo>
                  <a:cubicBezTo>
                    <a:pt x="655" y="765"/>
                    <a:pt x="690" y="678"/>
                    <a:pt x="665" y="678"/>
                  </a:cubicBezTo>
                  <a:cubicBezTo>
                    <a:pt x="662" y="678"/>
                    <a:pt x="659" y="679"/>
                    <a:pt x="655" y="681"/>
                  </a:cubicBezTo>
                  <a:cubicBezTo>
                    <a:pt x="624" y="723"/>
                    <a:pt x="592" y="765"/>
                    <a:pt x="571" y="818"/>
                  </a:cubicBezTo>
                  <a:lnTo>
                    <a:pt x="508" y="860"/>
                  </a:lnTo>
                  <a:lnTo>
                    <a:pt x="455" y="828"/>
                  </a:lnTo>
                  <a:lnTo>
                    <a:pt x="307" y="702"/>
                  </a:lnTo>
                  <a:lnTo>
                    <a:pt x="307" y="744"/>
                  </a:lnTo>
                  <a:lnTo>
                    <a:pt x="223" y="596"/>
                  </a:lnTo>
                  <a:lnTo>
                    <a:pt x="212" y="649"/>
                  </a:lnTo>
                  <a:lnTo>
                    <a:pt x="191" y="491"/>
                  </a:lnTo>
                  <a:lnTo>
                    <a:pt x="170" y="512"/>
                  </a:lnTo>
                  <a:lnTo>
                    <a:pt x="170" y="375"/>
                  </a:lnTo>
                  <a:lnTo>
                    <a:pt x="149" y="385"/>
                  </a:lnTo>
                  <a:lnTo>
                    <a:pt x="201" y="280"/>
                  </a:lnTo>
                  <a:lnTo>
                    <a:pt x="170" y="290"/>
                  </a:lnTo>
                  <a:lnTo>
                    <a:pt x="244" y="227"/>
                  </a:lnTo>
                  <a:lnTo>
                    <a:pt x="201" y="227"/>
                  </a:lnTo>
                  <a:lnTo>
                    <a:pt x="286" y="185"/>
                  </a:lnTo>
                  <a:lnTo>
                    <a:pt x="254" y="185"/>
                  </a:lnTo>
                  <a:lnTo>
                    <a:pt x="339" y="142"/>
                  </a:lnTo>
                  <a:lnTo>
                    <a:pt x="307" y="142"/>
                  </a:lnTo>
                  <a:lnTo>
                    <a:pt x="413" y="111"/>
                  </a:lnTo>
                  <a:lnTo>
                    <a:pt x="391" y="90"/>
                  </a:lnTo>
                  <a:lnTo>
                    <a:pt x="486" y="68"/>
                  </a:lnTo>
                  <a:lnTo>
                    <a:pt x="370" y="58"/>
                  </a:lnTo>
                  <a:lnTo>
                    <a:pt x="402" y="16"/>
                  </a:lnTo>
                  <a:lnTo>
                    <a:pt x="318" y="58"/>
                  </a:lnTo>
                  <a:lnTo>
                    <a:pt x="318" y="58"/>
                  </a:lnTo>
                  <a:lnTo>
                    <a:pt x="328" y="5"/>
                  </a:lnTo>
                  <a:lnTo>
                    <a:pt x="254" y="79"/>
                  </a:lnTo>
                  <a:lnTo>
                    <a:pt x="254" y="79"/>
                  </a:lnTo>
                  <a:lnTo>
                    <a:pt x="275" y="26"/>
                  </a:lnTo>
                  <a:lnTo>
                    <a:pt x="201" y="90"/>
                  </a:lnTo>
                  <a:lnTo>
                    <a:pt x="201" y="47"/>
                  </a:lnTo>
                  <a:lnTo>
                    <a:pt x="138" y="153"/>
                  </a:lnTo>
                  <a:lnTo>
                    <a:pt x="128" y="111"/>
                  </a:lnTo>
                  <a:lnTo>
                    <a:pt x="75" y="237"/>
                  </a:lnTo>
                  <a:lnTo>
                    <a:pt x="54" y="185"/>
                  </a:lnTo>
                  <a:lnTo>
                    <a:pt x="33" y="343"/>
                  </a:lnTo>
                  <a:lnTo>
                    <a:pt x="11" y="322"/>
                  </a:lnTo>
                  <a:lnTo>
                    <a:pt x="11" y="322"/>
                  </a:lnTo>
                  <a:lnTo>
                    <a:pt x="33" y="470"/>
                  </a:lnTo>
                  <a:lnTo>
                    <a:pt x="1" y="448"/>
                  </a:lnTo>
                  <a:lnTo>
                    <a:pt x="1" y="448"/>
                  </a:lnTo>
                  <a:lnTo>
                    <a:pt x="64" y="575"/>
                  </a:lnTo>
                  <a:cubicBezTo>
                    <a:pt x="54" y="575"/>
                    <a:pt x="33" y="565"/>
                    <a:pt x="11" y="554"/>
                  </a:cubicBezTo>
                  <a:lnTo>
                    <a:pt x="11" y="554"/>
                  </a:lnTo>
                  <a:cubicBezTo>
                    <a:pt x="11" y="554"/>
                    <a:pt x="128" y="681"/>
                    <a:pt x="128" y="681"/>
                  </a:cubicBezTo>
                  <a:lnTo>
                    <a:pt x="64" y="681"/>
                  </a:lnTo>
                  <a:lnTo>
                    <a:pt x="180" y="765"/>
                  </a:lnTo>
                  <a:lnTo>
                    <a:pt x="138" y="776"/>
                  </a:lnTo>
                  <a:lnTo>
                    <a:pt x="233" y="807"/>
                  </a:lnTo>
                  <a:lnTo>
                    <a:pt x="212" y="828"/>
                  </a:lnTo>
                  <a:lnTo>
                    <a:pt x="413" y="839"/>
                  </a:lnTo>
                  <a:cubicBezTo>
                    <a:pt x="413" y="839"/>
                    <a:pt x="434" y="860"/>
                    <a:pt x="465" y="881"/>
                  </a:cubicBezTo>
                  <a:lnTo>
                    <a:pt x="434" y="902"/>
                  </a:lnTo>
                  <a:lnTo>
                    <a:pt x="402" y="902"/>
                  </a:lnTo>
                  <a:lnTo>
                    <a:pt x="349" y="871"/>
                  </a:lnTo>
                  <a:lnTo>
                    <a:pt x="349" y="871"/>
                  </a:lnTo>
                  <a:cubicBezTo>
                    <a:pt x="349" y="913"/>
                    <a:pt x="370" y="934"/>
                    <a:pt x="402" y="934"/>
                  </a:cubicBezTo>
                  <a:cubicBezTo>
                    <a:pt x="434" y="934"/>
                    <a:pt x="465" y="913"/>
                    <a:pt x="497" y="902"/>
                  </a:cubicBezTo>
                  <a:cubicBezTo>
                    <a:pt x="518" y="923"/>
                    <a:pt x="560" y="934"/>
                    <a:pt x="592" y="934"/>
                  </a:cubicBezTo>
                  <a:cubicBezTo>
                    <a:pt x="624" y="934"/>
                    <a:pt x="645" y="913"/>
                    <a:pt x="645" y="881"/>
                  </a:cubicBezTo>
                  <a:lnTo>
                    <a:pt x="645" y="881"/>
                  </a:lnTo>
                  <a:lnTo>
                    <a:pt x="592" y="902"/>
                  </a:lnTo>
                  <a:lnTo>
                    <a:pt x="560" y="902"/>
                  </a:lnTo>
                  <a:lnTo>
                    <a:pt x="529" y="881"/>
                  </a:lnTo>
                  <a:lnTo>
                    <a:pt x="571" y="850"/>
                  </a:lnTo>
                  <a:cubicBezTo>
                    <a:pt x="577" y="856"/>
                    <a:pt x="595" y="866"/>
                    <a:pt x="630" y="866"/>
                  </a:cubicBezTo>
                  <a:cubicBezTo>
                    <a:pt x="652" y="866"/>
                    <a:pt x="681" y="862"/>
                    <a:pt x="719" y="850"/>
                  </a:cubicBezTo>
                  <a:cubicBezTo>
                    <a:pt x="719" y="850"/>
                    <a:pt x="782" y="818"/>
                    <a:pt x="666" y="818"/>
                  </a:cubicBezTo>
                  <a:cubicBezTo>
                    <a:pt x="687" y="807"/>
                    <a:pt x="698" y="797"/>
                    <a:pt x="708" y="786"/>
                  </a:cubicBezTo>
                  <a:cubicBezTo>
                    <a:pt x="712" y="791"/>
                    <a:pt x="724" y="795"/>
                    <a:pt x="741" y="795"/>
                  </a:cubicBezTo>
                  <a:cubicBezTo>
                    <a:pt x="767" y="795"/>
                    <a:pt x="806" y="786"/>
                    <a:pt x="856" y="755"/>
                  </a:cubicBezTo>
                  <a:cubicBezTo>
                    <a:pt x="856" y="755"/>
                    <a:pt x="895" y="731"/>
                    <a:pt x="839" y="731"/>
                  </a:cubicBezTo>
                  <a:cubicBezTo>
                    <a:pt x="830" y="731"/>
                    <a:pt x="818" y="732"/>
                    <a:pt x="803" y="733"/>
                  </a:cubicBezTo>
                  <a:cubicBezTo>
                    <a:pt x="803" y="733"/>
                    <a:pt x="814" y="712"/>
                    <a:pt x="824" y="702"/>
                  </a:cubicBezTo>
                  <a:cubicBezTo>
                    <a:pt x="835" y="681"/>
                    <a:pt x="898" y="702"/>
                    <a:pt x="961" y="617"/>
                  </a:cubicBezTo>
                  <a:cubicBezTo>
                    <a:pt x="961" y="617"/>
                    <a:pt x="976" y="589"/>
                    <a:pt x="957" y="589"/>
                  </a:cubicBezTo>
                  <a:cubicBezTo>
                    <a:pt x="947" y="589"/>
                    <a:pt x="930" y="596"/>
                    <a:pt x="898" y="617"/>
                  </a:cubicBezTo>
                  <a:cubicBezTo>
                    <a:pt x="909" y="596"/>
                    <a:pt x="909" y="586"/>
                    <a:pt x="919" y="565"/>
                  </a:cubicBezTo>
                  <a:cubicBezTo>
                    <a:pt x="961" y="543"/>
                    <a:pt x="983" y="501"/>
                    <a:pt x="993" y="448"/>
                  </a:cubicBezTo>
                  <a:lnTo>
                    <a:pt x="1004" y="427"/>
                  </a:lnTo>
                  <a:cubicBezTo>
                    <a:pt x="1004" y="427"/>
                    <a:pt x="1007" y="405"/>
                    <a:pt x="995" y="405"/>
                  </a:cubicBezTo>
                  <a:cubicBezTo>
                    <a:pt x="986" y="405"/>
                    <a:pt x="970" y="415"/>
                    <a:pt x="940" y="448"/>
                  </a:cubicBezTo>
                  <a:cubicBezTo>
                    <a:pt x="940" y="427"/>
                    <a:pt x="940" y="417"/>
                    <a:pt x="940" y="396"/>
                  </a:cubicBezTo>
                  <a:cubicBezTo>
                    <a:pt x="972" y="364"/>
                    <a:pt x="983" y="311"/>
                    <a:pt x="972" y="269"/>
                  </a:cubicBezTo>
                  <a:cubicBezTo>
                    <a:pt x="972" y="269"/>
                    <a:pt x="968" y="244"/>
                    <a:pt x="957" y="244"/>
                  </a:cubicBezTo>
                  <a:cubicBezTo>
                    <a:pt x="949" y="244"/>
                    <a:pt x="937" y="257"/>
                    <a:pt x="919" y="301"/>
                  </a:cubicBezTo>
                  <a:cubicBezTo>
                    <a:pt x="919" y="290"/>
                    <a:pt x="909" y="269"/>
                    <a:pt x="898" y="258"/>
                  </a:cubicBezTo>
                  <a:cubicBezTo>
                    <a:pt x="919" y="216"/>
                    <a:pt x="919" y="174"/>
                    <a:pt x="898" y="132"/>
                  </a:cubicBezTo>
                  <a:cubicBezTo>
                    <a:pt x="898" y="132"/>
                    <a:pt x="892" y="117"/>
                    <a:pt x="885" y="117"/>
                  </a:cubicBezTo>
                  <a:cubicBezTo>
                    <a:pt x="879" y="117"/>
                    <a:pt x="871" y="129"/>
                    <a:pt x="866" y="174"/>
                  </a:cubicBezTo>
                  <a:cubicBezTo>
                    <a:pt x="856" y="163"/>
                    <a:pt x="845" y="153"/>
                    <a:pt x="835" y="142"/>
                  </a:cubicBezTo>
                  <a:cubicBezTo>
                    <a:pt x="835" y="111"/>
                    <a:pt x="824" y="79"/>
                    <a:pt x="803" y="47"/>
                  </a:cubicBezTo>
                  <a:cubicBezTo>
                    <a:pt x="803" y="47"/>
                    <a:pt x="796" y="41"/>
                    <a:pt x="790" y="41"/>
                  </a:cubicBezTo>
                  <a:cubicBezTo>
                    <a:pt x="783" y="41"/>
                    <a:pt x="776" y="50"/>
                    <a:pt x="782" y="90"/>
                  </a:cubicBezTo>
                  <a:cubicBezTo>
                    <a:pt x="782" y="90"/>
                    <a:pt x="761" y="68"/>
                    <a:pt x="750" y="68"/>
                  </a:cubicBezTo>
                  <a:cubicBezTo>
                    <a:pt x="740" y="37"/>
                    <a:pt x="719" y="16"/>
                    <a:pt x="687" y="5"/>
                  </a:cubicBezTo>
                  <a:cubicBezTo>
                    <a:pt x="687" y="5"/>
                    <a:pt x="679" y="1"/>
                    <a:pt x="673" y="1"/>
                  </a:cubicBezTo>
                  <a:close/>
                </a:path>
              </a:pathLst>
            </a:custGeom>
            <a:solidFill>
              <a:srgbClr val="64C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7" name="Google Shape;2007;p70"/>
          <p:cNvGrpSpPr/>
          <p:nvPr/>
        </p:nvGrpSpPr>
        <p:grpSpPr>
          <a:xfrm>
            <a:off x="2189374" y="4428107"/>
            <a:ext cx="196672" cy="128096"/>
            <a:chOff x="2189374" y="4428107"/>
            <a:chExt cx="196672" cy="128096"/>
          </a:xfrm>
        </p:grpSpPr>
        <p:sp>
          <p:nvSpPr>
            <p:cNvPr id="2008" name="Google Shape;2008;p70"/>
            <p:cNvSpPr/>
            <p:nvPr/>
          </p:nvSpPr>
          <p:spPr>
            <a:xfrm>
              <a:off x="2189374" y="4428107"/>
              <a:ext cx="196672" cy="128096"/>
            </a:xfrm>
            <a:custGeom>
              <a:avLst/>
              <a:gdLst/>
              <a:ahLst/>
              <a:cxnLst/>
              <a:rect l="l" t="t" r="r" b="b"/>
              <a:pathLst>
                <a:path w="8741" h="5732" extrusionOk="0">
                  <a:moveTo>
                    <a:pt x="655" y="0"/>
                  </a:moveTo>
                  <a:cubicBezTo>
                    <a:pt x="296" y="0"/>
                    <a:pt x="1" y="285"/>
                    <a:pt x="1" y="655"/>
                  </a:cubicBezTo>
                  <a:lnTo>
                    <a:pt x="1" y="5067"/>
                  </a:lnTo>
                  <a:cubicBezTo>
                    <a:pt x="1" y="5436"/>
                    <a:pt x="296" y="5732"/>
                    <a:pt x="655" y="5732"/>
                  </a:cubicBezTo>
                  <a:lnTo>
                    <a:pt x="8086" y="5732"/>
                  </a:lnTo>
                  <a:cubicBezTo>
                    <a:pt x="8445" y="5732"/>
                    <a:pt x="8741" y="5436"/>
                    <a:pt x="8741" y="5067"/>
                  </a:cubicBezTo>
                  <a:lnTo>
                    <a:pt x="8741" y="655"/>
                  </a:lnTo>
                  <a:cubicBezTo>
                    <a:pt x="8741" y="285"/>
                    <a:pt x="8445" y="0"/>
                    <a:pt x="8086"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0"/>
            <p:cNvSpPr/>
            <p:nvPr/>
          </p:nvSpPr>
          <p:spPr>
            <a:xfrm>
              <a:off x="2189374" y="4515843"/>
              <a:ext cx="196672" cy="6637"/>
            </a:xfrm>
            <a:custGeom>
              <a:avLst/>
              <a:gdLst/>
              <a:ahLst/>
              <a:cxnLst/>
              <a:rect l="l" t="t" r="r" b="b"/>
              <a:pathLst>
                <a:path w="8741" h="297" extrusionOk="0">
                  <a:moveTo>
                    <a:pt x="1" y="1"/>
                  </a:moveTo>
                  <a:lnTo>
                    <a:pt x="1" y="296"/>
                  </a:lnTo>
                  <a:lnTo>
                    <a:pt x="8741" y="296"/>
                  </a:lnTo>
                  <a:lnTo>
                    <a:pt x="8741"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0"/>
            <p:cNvSpPr/>
            <p:nvPr/>
          </p:nvSpPr>
          <p:spPr>
            <a:xfrm>
              <a:off x="2189374" y="4529296"/>
              <a:ext cx="196672" cy="6637"/>
            </a:xfrm>
            <a:custGeom>
              <a:avLst/>
              <a:gdLst/>
              <a:ahLst/>
              <a:cxnLst/>
              <a:rect l="l" t="t" r="r" b="b"/>
              <a:pathLst>
                <a:path w="8741" h="297" extrusionOk="0">
                  <a:moveTo>
                    <a:pt x="1" y="1"/>
                  </a:moveTo>
                  <a:lnTo>
                    <a:pt x="1" y="296"/>
                  </a:lnTo>
                  <a:lnTo>
                    <a:pt x="8741" y="296"/>
                  </a:lnTo>
                  <a:lnTo>
                    <a:pt x="8741"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2201974" y="4440599"/>
              <a:ext cx="33750" cy="33521"/>
            </a:xfrm>
            <a:custGeom>
              <a:avLst/>
              <a:gdLst/>
              <a:ahLst/>
              <a:cxnLst/>
              <a:rect l="l" t="t" r="r" b="b"/>
              <a:pathLst>
                <a:path w="1500" h="1500" extrusionOk="0">
                  <a:moveTo>
                    <a:pt x="750" y="1"/>
                  </a:moveTo>
                  <a:lnTo>
                    <a:pt x="560" y="560"/>
                  </a:lnTo>
                  <a:lnTo>
                    <a:pt x="0" y="750"/>
                  </a:lnTo>
                  <a:lnTo>
                    <a:pt x="560" y="940"/>
                  </a:lnTo>
                  <a:lnTo>
                    <a:pt x="750" y="1500"/>
                  </a:lnTo>
                  <a:lnTo>
                    <a:pt x="940" y="940"/>
                  </a:lnTo>
                  <a:lnTo>
                    <a:pt x="1499" y="750"/>
                  </a:lnTo>
                  <a:lnTo>
                    <a:pt x="940" y="560"/>
                  </a:lnTo>
                  <a:lnTo>
                    <a:pt x="75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2199589" y="4438252"/>
              <a:ext cx="38272" cy="38237"/>
            </a:xfrm>
            <a:custGeom>
              <a:avLst/>
              <a:gdLst/>
              <a:ahLst/>
              <a:cxnLst/>
              <a:rect l="l" t="t" r="r" b="b"/>
              <a:pathLst>
                <a:path w="1701" h="1711" extrusionOk="0">
                  <a:moveTo>
                    <a:pt x="856" y="201"/>
                  </a:moveTo>
                  <a:lnTo>
                    <a:pt x="1025" y="686"/>
                  </a:lnTo>
                  <a:lnTo>
                    <a:pt x="1510" y="855"/>
                  </a:lnTo>
                  <a:lnTo>
                    <a:pt x="1025" y="1024"/>
                  </a:lnTo>
                  <a:lnTo>
                    <a:pt x="856" y="1510"/>
                  </a:lnTo>
                  <a:lnTo>
                    <a:pt x="687" y="1024"/>
                  </a:lnTo>
                  <a:lnTo>
                    <a:pt x="201" y="855"/>
                  </a:lnTo>
                  <a:lnTo>
                    <a:pt x="687" y="686"/>
                  </a:lnTo>
                  <a:lnTo>
                    <a:pt x="856" y="201"/>
                  </a:lnTo>
                  <a:close/>
                  <a:moveTo>
                    <a:pt x="856" y="0"/>
                  </a:moveTo>
                  <a:lnTo>
                    <a:pt x="792" y="180"/>
                  </a:lnTo>
                  <a:lnTo>
                    <a:pt x="634" y="644"/>
                  </a:lnTo>
                  <a:lnTo>
                    <a:pt x="180" y="792"/>
                  </a:lnTo>
                  <a:lnTo>
                    <a:pt x="1" y="855"/>
                  </a:lnTo>
                  <a:lnTo>
                    <a:pt x="180" y="918"/>
                  </a:lnTo>
                  <a:lnTo>
                    <a:pt x="634" y="1077"/>
                  </a:lnTo>
                  <a:lnTo>
                    <a:pt x="792" y="1531"/>
                  </a:lnTo>
                  <a:lnTo>
                    <a:pt x="856" y="1710"/>
                  </a:lnTo>
                  <a:lnTo>
                    <a:pt x="909" y="1531"/>
                  </a:lnTo>
                  <a:lnTo>
                    <a:pt x="1067" y="1077"/>
                  </a:lnTo>
                  <a:lnTo>
                    <a:pt x="1521" y="918"/>
                  </a:lnTo>
                  <a:lnTo>
                    <a:pt x="1700" y="855"/>
                  </a:lnTo>
                  <a:lnTo>
                    <a:pt x="1521" y="792"/>
                  </a:lnTo>
                  <a:lnTo>
                    <a:pt x="1067" y="644"/>
                  </a:lnTo>
                  <a:lnTo>
                    <a:pt x="909" y="180"/>
                  </a:lnTo>
                  <a:lnTo>
                    <a:pt x="8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70"/>
          <p:cNvGrpSpPr/>
          <p:nvPr/>
        </p:nvGrpSpPr>
        <p:grpSpPr>
          <a:xfrm>
            <a:off x="1774001" y="4427861"/>
            <a:ext cx="196897" cy="128342"/>
            <a:chOff x="1774001" y="4427861"/>
            <a:chExt cx="196897" cy="128342"/>
          </a:xfrm>
        </p:grpSpPr>
        <p:sp>
          <p:nvSpPr>
            <p:cNvPr id="2014" name="Google Shape;2014;p70"/>
            <p:cNvSpPr/>
            <p:nvPr/>
          </p:nvSpPr>
          <p:spPr>
            <a:xfrm>
              <a:off x="1774001" y="4427861"/>
              <a:ext cx="196897" cy="128342"/>
            </a:xfrm>
            <a:custGeom>
              <a:avLst/>
              <a:gdLst/>
              <a:ahLst/>
              <a:cxnLst/>
              <a:rect l="l" t="t" r="r" b="b"/>
              <a:pathLst>
                <a:path w="8751" h="5743" extrusionOk="0">
                  <a:moveTo>
                    <a:pt x="665" y="1"/>
                  </a:moveTo>
                  <a:cubicBezTo>
                    <a:pt x="296" y="1"/>
                    <a:pt x="0" y="296"/>
                    <a:pt x="0" y="666"/>
                  </a:cubicBezTo>
                  <a:lnTo>
                    <a:pt x="0" y="5078"/>
                  </a:lnTo>
                  <a:cubicBezTo>
                    <a:pt x="0" y="5447"/>
                    <a:pt x="296" y="5743"/>
                    <a:pt x="665" y="5743"/>
                  </a:cubicBezTo>
                  <a:lnTo>
                    <a:pt x="8086" y="5743"/>
                  </a:lnTo>
                  <a:cubicBezTo>
                    <a:pt x="8455" y="5743"/>
                    <a:pt x="8751" y="5447"/>
                    <a:pt x="8751" y="5078"/>
                  </a:cubicBezTo>
                  <a:lnTo>
                    <a:pt x="8751" y="666"/>
                  </a:lnTo>
                  <a:cubicBezTo>
                    <a:pt x="8751" y="296"/>
                    <a:pt x="8455" y="1"/>
                    <a:pt x="808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1774226" y="4428107"/>
              <a:ext cx="98347" cy="64182"/>
            </a:xfrm>
            <a:custGeom>
              <a:avLst/>
              <a:gdLst/>
              <a:ahLst/>
              <a:cxnLst/>
              <a:rect l="l" t="t" r="r" b="b"/>
              <a:pathLst>
                <a:path w="4371" h="2872" extrusionOk="0">
                  <a:moveTo>
                    <a:pt x="1806" y="0"/>
                  </a:moveTo>
                  <a:lnTo>
                    <a:pt x="1806" y="908"/>
                  </a:lnTo>
                  <a:lnTo>
                    <a:pt x="455" y="21"/>
                  </a:lnTo>
                  <a:cubicBezTo>
                    <a:pt x="296" y="74"/>
                    <a:pt x="170" y="180"/>
                    <a:pt x="85" y="327"/>
                  </a:cubicBezTo>
                  <a:lnTo>
                    <a:pt x="1193" y="1056"/>
                  </a:lnTo>
                  <a:lnTo>
                    <a:pt x="1" y="1056"/>
                  </a:lnTo>
                  <a:lnTo>
                    <a:pt x="1" y="1805"/>
                  </a:lnTo>
                  <a:lnTo>
                    <a:pt x="1204" y="1805"/>
                  </a:lnTo>
                  <a:lnTo>
                    <a:pt x="1" y="2586"/>
                  </a:lnTo>
                  <a:lnTo>
                    <a:pt x="1" y="2713"/>
                  </a:lnTo>
                  <a:cubicBezTo>
                    <a:pt x="1" y="2787"/>
                    <a:pt x="75" y="2861"/>
                    <a:pt x="148" y="2861"/>
                  </a:cubicBezTo>
                  <a:lnTo>
                    <a:pt x="148" y="2871"/>
                  </a:lnTo>
                  <a:lnTo>
                    <a:pt x="412" y="2871"/>
                  </a:lnTo>
                  <a:lnTo>
                    <a:pt x="1806" y="1953"/>
                  </a:lnTo>
                  <a:lnTo>
                    <a:pt x="1806" y="2871"/>
                  </a:lnTo>
                  <a:lnTo>
                    <a:pt x="2555" y="2871"/>
                  </a:lnTo>
                  <a:lnTo>
                    <a:pt x="2555" y="1953"/>
                  </a:lnTo>
                  <a:lnTo>
                    <a:pt x="3948" y="2871"/>
                  </a:lnTo>
                  <a:lnTo>
                    <a:pt x="4212" y="2871"/>
                  </a:lnTo>
                  <a:cubicBezTo>
                    <a:pt x="4297" y="2871"/>
                    <a:pt x="4371" y="2797"/>
                    <a:pt x="4371" y="2713"/>
                  </a:cubicBezTo>
                  <a:lnTo>
                    <a:pt x="4371" y="2597"/>
                  </a:lnTo>
                  <a:lnTo>
                    <a:pt x="3167" y="1816"/>
                  </a:lnTo>
                  <a:lnTo>
                    <a:pt x="4371" y="1816"/>
                  </a:lnTo>
                  <a:lnTo>
                    <a:pt x="4371" y="1056"/>
                  </a:lnTo>
                  <a:lnTo>
                    <a:pt x="3167" y="1056"/>
                  </a:lnTo>
                  <a:lnTo>
                    <a:pt x="4371" y="264"/>
                  </a:lnTo>
                  <a:lnTo>
                    <a:pt x="4371" y="148"/>
                  </a:lnTo>
                  <a:cubicBezTo>
                    <a:pt x="4360" y="64"/>
                    <a:pt x="4297" y="0"/>
                    <a:pt x="4212" y="0"/>
                  </a:cubicBezTo>
                  <a:lnTo>
                    <a:pt x="3948" y="0"/>
                  </a:lnTo>
                  <a:lnTo>
                    <a:pt x="2555" y="908"/>
                  </a:lnTo>
                  <a:lnTo>
                    <a:pt x="25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1774226" y="4428107"/>
              <a:ext cx="98347" cy="64182"/>
            </a:xfrm>
            <a:custGeom>
              <a:avLst/>
              <a:gdLst/>
              <a:ahLst/>
              <a:cxnLst/>
              <a:rect l="l" t="t" r="r" b="b"/>
              <a:pathLst>
                <a:path w="4371" h="2872" extrusionOk="0">
                  <a:moveTo>
                    <a:pt x="1953" y="0"/>
                  </a:moveTo>
                  <a:lnTo>
                    <a:pt x="1953" y="1214"/>
                  </a:lnTo>
                  <a:lnTo>
                    <a:pt x="1" y="1214"/>
                  </a:lnTo>
                  <a:lnTo>
                    <a:pt x="1" y="1657"/>
                  </a:lnTo>
                  <a:lnTo>
                    <a:pt x="1953" y="1657"/>
                  </a:lnTo>
                  <a:lnTo>
                    <a:pt x="1953" y="2871"/>
                  </a:lnTo>
                  <a:lnTo>
                    <a:pt x="2407" y="2871"/>
                  </a:lnTo>
                  <a:lnTo>
                    <a:pt x="2407" y="1657"/>
                  </a:lnTo>
                  <a:lnTo>
                    <a:pt x="4371" y="1657"/>
                  </a:lnTo>
                  <a:lnTo>
                    <a:pt x="4371" y="1214"/>
                  </a:lnTo>
                  <a:lnTo>
                    <a:pt x="2407" y="1214"/>
                  </a:lnTo>
                  <a:lnTo>
                    <a:pt x="240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1777556" y="4431414"/>
              <a:ext cx="33975" cy="20292"/>
            </a:xfrm>
            <a:custGeom>
              <a:avLst/>
              <a:gdLst/>
              <a:ahLst/>
              <a:cxnLst/>
              <a:rect l="l" t="t" r="r" b="b"/>
              <a:pathLst>
                <a:path w="1510" h="908" extrusionOk="0">
                  <a:moveTo>
                    <a:pt x="106" y="0"/>
                  </a:moveTo>
                  <a:cubicBezTo>
                    <a:pt x="64" y="32"/>
                    <a:pt x="32" y="63"/>
                    <a:pt x="0" y="106"/>
                  </a:cubicBezTo>
                  <a:lnTo>
                    <a:pt x="1235" y="908"/>
                  </a:lnTo>
                  <a:lnTo>
                    <a:pt x="1510" y="908"/>
                  </a:lnTo>
                  <a:lnTo>
                    <a:pt x="10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1831714" y="4428285"/>
              <a:ext cx="40163" cy="23666"/>
            </a:xfrm>
            <a:custGeom>
              <a:avLst/>
              <a:gdLst/>
              <a:ahLst/>
              <a:cxnLst/>
              <a:rect l="l" t="t" r="r" b="b"/>
              <a:pathLst>
                <a:path w="1785" h="1059" extrusionOk="0">
                  <a:moveTo>
                    <a:pt x="1678" y="1"/>
                  </a:moveTo>
                  <a:cubicBezTo>
                    <a:pt x="1671" y="1"/>
                    <a:pt x="1664" y="1"/>
                    <a:pt x="1657" y="3"/>
                  </a:cubicBezTo>
                  <a:lnTo>
                    <a:pt x="1626" y="3"/>
                  </a:lnTo>
                  <a:lnTo>
                    <a:pt x="0" y="1058"/>
                  </a:lnTo>
                  <a:lnTo>
                    <a:pt x="275" y="1048"/>
                  </a:lnTo>
                  <a:lnTo>
                    <a:pt x="1784" y="77"/>
                  </a:lnTo>
                  <a:cubicBezTo>
                    <a:pt x="1766" y="31"/>
                    <a:pt x="1723" y="1"/>
                    <a:pt x="1678"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0"/>
            <p:cNvSpPr/>
            <p:nvPr/>
          </p:nvSpPr>
          <p:spPr>
            <a:xfrm>
              <a:off x="1774699" y="4468667"/>
              <a:ext cx="40163" cy="23621"/>
            </a:xfrm>
            <a:custGeom>
              <a:avLst/>
              <a:gdLst/>
              <a:ahLst/>
              <a:cxnLst/>
              <a:rect l="l" t="t" r="r" b="b"/>
              <a:pathLst>
                <a:path w="1785" h="1057" extrusionOk="0">
                  <a:moveTo>
                    <a:pt x="1500" y="1"/>
                  </a:moveTo>
                  <a:lnTo>
                    <a:pt x="1" y="972"/>
                  </a:lnTo>
                  <a:cubicBezTo>
                    <a:pt x="22" y="1025"/>
                    <a:pt x="75" y="1056"/>
                    <a:pt x="127" y="1056"/>
                  </a:cubicBezTo>
                  <a:lnTo>
                    <a:pt x="159" y="1056"/>
                  </a:lnTo>
                  <a:lnTo>
                    <a:pt x="178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0"/>
            <p:cNvSpPr/>
            <p:nvPr/>
          </p:nvSpPr>
          <p:spPr>
            <a:xfrm>
              <a:off x="1834549" y="4468667"/>
              <a:ext cx="38025" cy="23152"/>
            </a:xfrm>
            <a:custGeom>
              <a:avLst/>
              <a:gdLst/>
              <a:ahLst/>
              <a:cxnLst/>
              <a:rect l="l" t="t" r="r" b="b"/>
              <a:pathLst>
                <a:path w="1690" h="1036" extrusionOk="0">
                  <a:moveTo>
                    <a:pt x="1" y="1"/>
                  </a:moveTo>
                  <a:lnTo>
                    <a:pt x="1595" y="1035"/>
                  </a:lnTo>
                  <a:cubicBezTo>
                    <a:pt x="1647" y="1014"/>
                    <a:pt x="1679" y="972"/>
                    <a:pt x="1690" y="919"/>
                  </a:cubicBezTo>
                  <a:lnTo>
                    <a:pt x="27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1899146" y="4466075"/>
              <a:ext cx="44910" cy="34460"/>
            </a:xfrm>
            <a:custGeom>
              <a:avLst/>
              <a:gdLst/>
              <a:ahLst/>
              <a:cxnLst/>
              <a:rect l="l" t="t" r="r" b="b"/>
              <a:pathLst>
                <a:path w="1996" h="1542" extrusionOk="0">
                  <a:moveTo>
                    <a:pt x="1" y="1"/>
                  </a:moveTo>
                  <a:lnTo>
                    <a:pt x="1" y="1542"/>
                  </a:lnTo>
                  <a:lnTo>
                    <a:pt x="1996" y="1542"/>
                  </a:lnTo>
                  <a:lnTo>
                    <a:pt x="1996" y="1"/>
                  </a:ln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1899146" y="4500512"/>
              <a:ext cx="45158" cy="21498"/>
            </a:xfrm>
            <a:custGeom>
              <a:avLst/>
              <a:gdLst/>
              <a:ahLst/>
              <a:cxnLst/>
              <a:rect l="l" t="t" r="r" b="b"/>
              <a:pathLst>
                <a:path w="2007" h="962" extrusionOk="0">
                  <a:moveTo>
                    <a:pt x="1" y="1"/>
                  </a:moveTo>
                  <a:cubicBezTo>
                    <a:pt x="1" y="529"/>
                    <a:pt x="592" y="961"/>
                    <a:pt x="1004" y="961"/>
                  </a:cubicBezTo>
                  <a:cubicBezTo>
                    <a:pt x="1363" y="961"/>
                    <a:pt x="2006" y="529"/>
                    <a:pt x="2006" y="1"/>
                  </a:cubicBezTo>
                  <a:close/>
                </a:path>
              </a:pathLst>
            </a:custGeom>
            <a:solidFill>
              <a:srgbClr val="C8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1920769" y="4478590"/>
              <a:ext cx="11183" cy="35912"/>
            </a:xfrm>
            <a:custGeom>
              <a:avLst/>
              <a:gdLst/>
              <a:ahLst/>
              <a:cxnLst/>
              <a:rect l="l" t="t" r="r" b="b"/>
              <a:pathLst>
                <a:path w="497" h="1607" extrusionOk="0">
                  <a:moveTo>
                    <a:pt x="307" y="0"/>
                  </a:moveTo>
                  <a:lnTo>
                    <a:pt x="307" y="11"/>
                  </a:lnTo>
                  <a:cubicBezTo>
                    <a:pt x="307" y="11"/>
                    <a:pt x="222" y="21"/>
                    <a:pt x="180" y="21"/>
                  </a:cubicBezTo>
                  <a:cubicBezTo>
                    <a:pt x="148" y="21"/>
                    <a:pt x="117" y="32"/>
                    <a:pt x="95" y="53"/>
                  </a:cubicBezTo>
                  <a:lnTo>
                    <a:pt x="95" y="1035"/>
                  </a:lnTo>
                  <a:cubicBezTo>
                    <a:pt x="85" y="1214"/>
                    <a:pt x="53" y="1393"/>
                    <a:pt x="0" y="1573"/>
                  </a:cubicBezTo>
                  <a:cubicBezTo>
                    <a:pt x="25" y="1597"/>
                    <a:pt x="61" y="1607"/>
                    <a:pt x="101" y="1607"/>
                  </a:cubicBezTo>
                  <a:cubicBezTo>
                    <a:pt x="184" y="1607"/>
                    <a:pt x="282" y="1566"/>
                    <a:pt x="317" y="1531"/>
                  </a:cubicBezTo>
                  <a:cubicBezTo>
                    <a:pt x="329" y="1521"/>
                    <a:pt x="344" y="1518"/>
                    <a:pt x="361" y="1518"/>
                  </a:cubicBezTo>
                  <a:cubicBezTo>
                    <a:pt x="420" y="1518"/>
                    <a:pt x="497" y="1562"/>
                    <a:pt x="497" y="1562"/>
                  </a:cubicBezTo>
                  <a:cubicBezTo>
                    <a:pt x="497" y="1562"/>
                    <a:pt x="454" y="1436"/>
                    <a:pt x="444" y="1383"/>
                  </a:cubicBezTo>
                  <a:cubicBezTo>
                    <a:pt x="433" y="1320"/>
                    <a:pt x="444" y="950"/>
                    <a:pt x="444" y="823"/>
                  </a:cubicBezTo>
                  <a:cubicBezTo>
                    <a:pt x="423" y="707"/>
                    <a:pt x="391" y="591"/>
                    <a:pt x="349" y="486"/>
                  </a:cubicBezTo>
                  <a:cubicBezTo>
                    <a:pt x="380" y="359"/>
                    <a:pt x="402" y="222"/>
                    <a:pt x="402" y="95"/>
                  </a:cubicBezTo>
                  <a:cubicBezTo>
                    <a:pt x="391" y="42"/>
                    <a:pt x="359" y="0"/>
                    <a:pt x="307"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1926934" y="4512088"/>
              <a:ext cx="3353" cy="4738"/>
            </a:xfrm>
            <a:custGeom>
              <a:avLst/>
              <a:gdLst/>
              <a:ahLst/>
              <a:cxnLst/>
              <a:rect l="l" t="t" r="r" b="b"/>
              <a:pathLst>
                <a:path w="149" h="212" extrusionOk="0">
                  <a:moveTo>
                    <a:pt x="43" y="0"/>
                  </a:moveTo>
                  <a:cubicBezTo>
                    <a:pt x="47" y="0"/>
                    <a:pt x="50" y="0"/>
                    <a:pt x="54" y="0"/>
                  </a:cubicBezTo>
                  <a:lnTo>
                    <a:pt x="54" y="0"/>
                  </a:lnTo>
                  <a:cubicBezTo>
                    <a:pt x="54" y="0"/>
                    <a:pt x="54" y="0"/>
                    <a:pt x="54" y="0"/>
                  </a:cubicBezTo>
                  <a:close/>
                  <a:moveTo>
                    <a:pt x="54" y="0"/>
                  </a:moveTo>
                  <a:cubicBezTo>
                    <a:pt x="54" y="42"/>
                    <a:pt x="75" y="63"/>
                    <a:pt x="64" y="84"/>
                  </a:cubicBezTo>
                  <a:cubicBezTo>
                    <a:pt x="54" y="95"/>
                    <a:pt x="1" y="211"/>
                    <a:pt x="33" y="211"/>
                  </a:cubicBezTo>
                  <a:cubicBezTo>
                    <a:pt x="64" y="211"/>
                    <a:pt x="106" y="201"/>
                    <a:pt x="128" y="169"/>
                  </a:cubicBezTo>
                  <a:cubicBezTo>
                    <a:pt x="138" y="148"/>
                    <a:pt x="138" y="106"/>
                    <a:pt x="149" y="95"/>
                  </a:cubicBezTo>
                  <a:cubicBezTo>
                    <a:pt x="149" y="63"/>
                    <a:pt x="138" y="32"/>
                    <a:pt x="117" y="11"/>
                  </a:cubicBezTo>
                  <a:cubicBezTo>
                    <a:pt x="98" y="11"/>
                    <a:pt x="80" y="2"/>
                    <a:pt x="54" y="0"/>
                  </a:cubicBezTo>
                  <a:close/>
                </a:path>
              </a:pathLst>
            </a:custGeom>
            <a:solidFill>
              <a:srgbClr val="FFF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0"/>
            <p:cNvSpPr/>
            <p:nvPr/>
          </p:nvSpPr>
          <p:spPr>
            <a:xfrm>
              <a:off x="1915774" y="4472690"/>
              <a:ext cx="5017" cy="10168"/>
            </a:xfrm>
            <a:custGeom>
              <a:avLst/>
              <a:gdLst/>
              <a:ahLst/>
              <a:cxnLst/>
              <a:rect l="l" t="t" r="r" b="b"/>
              <a:pathLst>
                <a:path w="223" h="455" extrusionOk="0">
                  <a:moveTo>
                    <a:pt x="201" y="349"/>
                  </a:moveTo>
                  <a:cubicBezTo>
                    <a:pt x="201" y="349"/>
                    <a:pt x="202" y="349"/>
                    <a:pt x="202" y="351"/>
                  </a:cubicBezTo>
                  <a:lnTo>
                    <a:pt x="202" y="351"/>
                  </a:lnTo>
                  <a:lnTo>
                    <a:pt x="222" y="349"/>
                  </a:lnTo>
                  <a:close/>
                  <a:moveTo>
                    <a:pt x="180" y="0"/>
                  </a:moveTo>
                  <a:cubicBezTo>
                    <a:pt x="149" y="21"/>
                    <a:pt x="117" y="32"/>
                    <a:pt x="85" y="53"/>
                  </a:cubicBezTo>
                  <a:cubicBezTo>
                    <a:pt x="85" y="85"/>
                    <a:pt x="85" y="106"/>
                    <a:pt x="75" y="127"/>
                  </a:cubicBezTo>
                  <a:cubicBezTo>
                    <a:pt x="54" y="190"/>
                    <a:pt x="32" y="254"/>
                    <a:pt x="11" y="327"/>
                  </a:cubicBezTo>
                  <a:cubicBezTo>
                    <a:pt x="11" y="359"/>
                    <a:pt x="1" y="444"/>
                    <a:pt x="11" y="444"/>
                  </a:cubicBezTo>
                  <a:cubicBezTo>
                    <a:pt x="75" y="454"/>
                    <a:pt x="138" y="454"/>
                    <a:pt x="201" y="454"/>
                  </a:cubicBezTo>
                  <a:cubicBezTo>
                    <a:pt x="221" y="454"/>
                    <a:pt x="205" y="365"/>
                    <a:pt x="202" y="351"/>
                  </a:cubicBezTo>
                  <a:lnTo>
                    <a:pt x="202" y="351"/>
                  </a:lnTo>
                  <a:lnTo>
                    <a:pt x="117" y="359"/>
                  </a:lnTo>
                  <a:cubicBezTo>
                    <a:pt x="117" y="317"/>
                    <a:pt x="127" y="275"/>
                    <a:pt x="127" y="243"/>
                  </a:cubicBezTo>
                  <a:lnTo>
                    <a:pt x="127" y="106"/>
                  </a:lnTo>
                  <a:cubicBezTo>
                    <a:pt x="159" y="95"/>
                    <a:pt x="180" y="74"/>
                    <a:pt x="201" y="53"/>
                  </a:cubicBezTo>
                  <a:cubicBezTo>
                    <a:pt x="201" y="53"/>
                    <a:pt x="212" y="32"/>
                    <a:pt x="201" y="21"/>
                  </a:cubicBezTo>
                  <a:cubicBezTo>
                    <a:pt x="191" y="0"/>
                    <a:pt x="180" y="0"/>
                    <a:pt x="180" y="0"/>
                  </a:cubicBezTo>
                  <a:close/>
                </a:path>
              </a:pathLst>
            </a:custGeom>
            <a:solidFill>
              <a:srgbClr val="FFF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0"/>
            <p:cNvSpPr/>
            <p:nvPr/>
          </p:nvSpPr>
          <p:spPr>
            <a:xfrm>
              <a:off x="1911274" y="4467975"/>
              <a:ext cx="20205" cy="45298"/>
            </a:xfrm>
            <a:custGeom>
              <a:avLst/>
              <a:gdLst/>
              <a:ahLst/>
              <a:cxnLst/>
              <a:rect l="l" t="t" r="r" b="b"/>
              <a:pathLst>
                <a:path w="898" h="2027" extrusionOk="0">
                  <a:moveTo>
                    <a:pt x="380" y="0"/>
                  </a:moveTo>
                  <a:lnTo>
                    <a:pt x="380" y="180"/>
                  </a:lnTo>
                  <a:lnTo>
                    <a:pt x="0" y="180"/>
                  </a:lnTo>
                  <a:lnTo>
                    <a:pt x="0" y="317"/>
                  </a:lnTo>
                  <a:lnTo>
                    <a:pt x="391" y="317"/>
                  </a:lnTo>
                  <a:lnTo>
                    <a:pt x="391" y="2027"/>
                  </a:lnTo>
                  <a:lnTo>
                    <a:pt x="517" y="2027"/>
                  </a:lnTo>
                  <a:lnTo>
                    <a:pt x="517" y="317"/>
                  </a:lnTo>
                  <a:lnTo>
                    <a:pt x="897" y="317"/>
                  </a:lnTo>
                  <a:lnTo>
                    <a:pt x="887" y="180"/>
                  </a:lnTo>
                  <a:lnTo>
                    <a:pt x="507" y="180"/>
                  </a:lnTo>
                  <a:lnTo>
                    <a:pt x="507"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0"/>
            <p:cNvSpPr/>
            <p:nvPr/>
          </p:nvSpPr>
          <p:spPr>
            <a:xfrm>
              <a:off x="1924324" y="4472600"/>
              <a:ext cx="5490" cy="5006"/>
            </a:xfrm>
            <a:custGeom>
              <a:avLst/>
              <a:gdLst/>
              <a:ahLst/>
              <a:cxnLst/>
              <a:rect l="l" t="t" r="r" b="b"/>
              <a:pathLst>
                <a:path w="244" h="224" extrusionOk="0">
                  <a:moveTo>
                    <a:pt x="71" y="0"/>
                  </a:moveTo>
                  <a:cubicBezTo>
                    <a:pt x="35" y="0"/>
                    <a:pt x="9" y="14"/>
                    <a:pt x="1" y="46"/>
                  </a:cubicBezTo>
                  <a:cubicBezTo>
                    <a:pt x="22" y="99"/>
                    <a:pt x="54" y="163"/>
                    <a:pt x="85" y="215"/>
                  </a:cubicBezTo>
                  <a:lnTo>
                    <a:pt x="85" y="205"/>
                  </a:lnTo>
                  <a:cubicBezTo>
                    <a:pt x="85" y="205"/>
                    <a:pt x="146" y="224"/>
                    <a:pt x="190" y="224"/>
                  </a:cubicBezTo>
                  <a:cubicBezTo>
                    <a:pt x="212" y="224"/>
                    <a:pt x="230" y="219"/>
                    <a:pt x="233" y="205"/>
                  </a:cubicBezTo>
                  <a:cubicBezTo>
                    <a:pt x="244" y="173"/>
                    <a:pt x="180" y="152"/>
                    <a:pt x="170" y="99"/>
                  </a:cubicBezTo>
                  <a:cubicBezTo>
                    <a:pt x="170" y="99"/>
                    <a:pt x="159" y="25"/>
                    <a:pt x="106" y="4"/>
                  </a:cubicBezTo>
                  <a:cubicBezTo>
                    <a:pt x="94" y="2"/>
                    <a:pt x="82" y="0"/>
                    <a:pt x="71" y="0"/>
                  </a:cubicBezTo>
                  <a:close/>
                </a:path>
              </a:pathLst>
            </a:custGeom>
            <a:solidFill>
              <a:srgbClr val="963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1923379" y="4473383"/>
              <a:ext cx="4297" cy="7352"/>
            </a:xfrm>
            <a:custGeom>
              <a:avLst/>
              <a:gdLst/>
              <a:ahLst/>
              <a:cxnLst/>
              <a:rect l="l" t="t" r="r" b="b"/>
              <a:pathLst>
                <a:path w="191" h="329" extrusionOk="0">
                  <a:moveTo>
                    <a:pt x="53" y="1"/>
                  </a:moveTo>
                  <a:cubicBezTo>
                    <a:pt x="22" y="54"/>
                    <a:pt x="11" y="106"/>
                    <a:pt x="1" y="170"/>
                  </a:cubicBezTo>
                  <a:cubicBezTo>
                    <a:pt x="1" y="180"/>
                    <a:pt x="64" y="180"/>
                    <a:pt x="64" y="180"/>
                  </a:cubicBezTo>
                  <a:cubicBezTo>
                    <a:pt x="64" y="201"/>
                    <a:pt x="64" y="223"/>
                    <a:pt x="64" y="244"/>
                  </a:cubicBezTo>
                  <a:cubicBezTo>
                    <a:pt x="54" y="274"/>
                    <a:pt x="53" y="305"/>
                    <a:pt x="63" y="326"/>
                  </a:cubicBezTo>
                  <a:lnTo>
                    <a:pt x="63" y="326"/>
                  </a:lnTo>
                  <a:cubicBezTo>
                    <a:pt x="121" y="314"/>
                    <a:pt x="161" y="283"/>
                    <a:pt x="191" y="233"/>
                  </a:cubicBezTo>
                  <a:cubicBezTo>
                    <a:pt x="169" y="212"/>
                    <a:pt x="159" y="191"/>
                    <a:pt x="159" y="170"/>
                  </a:cubicBezTo>
                  <a:cubicBezTo>
                    <a:pt x="148" y="159"/>
                    <a:pt x="127" y="138"/>
                    <a:pt x="117" y="128"/>
                  </a:cubicBezTo>
                  <a:cubicBezTo>
                    <a:pt x="106" y="117"/>
                    <a:pt x="138" y="85"/>
                    <a:pt x="138" y="85"/>
                  </a:cubicBezTo>
                  <a:cubicBezTo>
                    <a:pt x="117" y="75"/>
                    <a:pt x="117" y="54"/>
                    <a:pt x="117" y="33"/>
                  </a:cubicBezTo>
                  <a:cubicBezTo>
                    <a:pt x="85" y="33"/>
                    <a:pt x="64" y="22"/>
                    <a:pt x="53" y="1"/>
                  </a:cubicBezTo>
                  <a:close/>
                  <a:moveTo>
                    <a:pt x="63" y="326"/>
                  </a:moveTo>
                  <a:cubicBezTo>
                    <a:pt x="60" y="327"/>
                    <a:pt x="57" y="328"/>
                    <a:pt x="53" y="328"/>
                  </a:cubicBezTo>
                  <a:lnTo>
                    <a:pt x="64" y="328"/>
                  </a:lnTo>
                  <a:cubicBezTo>
                    <a:pt x="64" y="328"/>
                    <a:pt x="63" y="327"/>
                    <a:pt x="63" y="326"/>
                  </a:cubicBezTo>
                  <a:close/>
                </a:path>
              </a:pathLst>
            </a:custGeom>
            <a:solidFill>
              <a:srgbClr val="FFF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1912939" y="4499105"/>
              <a:ext cx="247" cy="5207"/>
            </a:xfrm>
            <a:custGeom>
              <a:avLst/>
              <a:gdLst/>
              <a:ahLst/>
              <a:cxnLst/>
              <a:rect l="l" t="t" r="r" b="b"/>
              <a:pathLst>
                <a:path w="11" h="233" extrusionOk="0">
                  <a:moveTo>
                    <a:pt x="0" y="0"/>
                  </a:moveTo>
                  <a:lnTo>
                    <a:pt x="0" y="233"/>
                  </a:lnTo>
                  <a:lnTo>
                    <a:pt x="11" y="233"/>
                  </a:lnTo>
                  <a:lnTo>
                    <a:pt x="1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1914109" y="4498166"/>
              <a:ext cx="270" cy="7084"/>
            </a:xfrm>
            <a:custGeom>
              <a:avLst/>
              <a:gdLst/>
              <a:ahLst/>
              <a:cxnLst/>
              <a:rect l="l" t="t" r="r" b="b"/>
              <a:pathLst>
                <a:path w="12" h="317" extrusionOk="0">
                  <a:moveTo>
                    <a:pt x="1" y="0"/>
                  </a:moveTo>
                  <a:lnTo>
                    <a:pt x="1" y="317"/>
                  </a:lnTo>
                  <a:lnTo>
                    <a:pt x="11" y="317"/>
                  </a:lnTo>
                  <a:lnTo>
                    <a:pt x="1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0"/>
            <p:cNvSpPr/>
            <p:nvPr/>
          </p:nvSpPr>
          <p:spPr>
            <a:xfrm>
              <a:off x="1915076" y="4497227"/>
              <a:ext cx="247" cy="8984"/>
            </a:xfrm>
            <a:custGeom>
              <a:avLst/>
              <a:gdLst/>
              <a:ahLst/>
              <a:cxnLst/>
              <a:rect l="l" t="t" r="r" b="b"/>
              <a:pathLst>
                <a:path w="11" h="402" extrusionOk="0">
                  <a:moveTo>
                    <a:pt x="0" y="0"/>
                  </a:moveTo>
                  <a:lnTo>
                    <a:pt x="0" y="401"/>
                  </a:lnTo>
                  <a:lnTo>
                    <a:pt x="11" y="401"/>
                  </a:lnTo>
                  <a:lnTo>
                    <a:pt x="1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0"/>
            <p:cNvSpPr/>
            <p:nvPr/>
          </p:nvSpPr>
          <p:spPr>
            <a:xfrm>
              <a:off x="1916021" y="4496043"/>
              <a:ext cx="495" cy="11330"/>
            </a:xfrm>
            <a:custGeom>
              <a:avLst/>
              <a:gdLst/>
              <a:ahLst/>
              <a:cxnLst/>
              <a:rect l="l" t="t" r="r" b="b"/>
              <a:pathLst>
                <a:path w="22" h="507" extrusionOk="0">
                  <a:moveTo>
                    <a:pt x="0" y="0"/>
                  </a:moveTo>
                  <a:lnTo>
                    <a:pt x="0" y="507"/>
                  </a:lnTo>
                  <a:lnTo>
                    <a:pt x="21" y="507"/>
                  </a:lnTo>
                  <a:lnTo>
                    <a:pt x="2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1917214" y="4494389"/>
              <a:ext cx="247" cy="14638"/>
            </a:xfrm>
            <a:custGeom>
              <a:avLst/>
              <a:gdLst/>
              <a:ahLst/>
              <a:cxnLst/>
              <a:rect l="l" t="t" r="r" b="b"/>
              <a:pathLst>
                <a:path w="11" h="655" extrusionOk="0">
                  <a:moveTo>
                    <a:pt x="0" y="0"/>
                  </a:moveTo>
                  <a:lnTo>
                    <a:pt x="0" y="655"/>
                  </a:lnTo>
                  <a:lnTo>
                    <a:pt x="11" y="655"/>
                  </a:lnTo>
                  <a:lnTo>
                    <a:pt x="1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1918159" y="4494389"/>
              <a:ext cx="247" cy="15353"/>
            </a:xfrm>
            <a:custGeom>
              <a:avLst/>
              <a:gdLst/>
              <a:ahLst/>
              <a:cxnLst/>
              <a:rect l="l" t="t" r="r" b="b"/>
              <a:pathLst>
                <a:path w="11" h="687" extrusionOk="0">
                  <a:moveTo>
                    <a:pt x="0" y="0"/>
                  </a:moveTo>
                  <a:lnTo>
                    <a:pt x="0" y="686"/>
                  </a:lnTo>
                  <a:lnTo>
                    <a:pt x="11" y="686"/>
                  </a:lnTo>
                  <a:lnTo>
                    <a:pt x="1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1909181" y="4492914"/>
              <a:ext cx="14467" cy="20962"/>
            </a:xfrm>
            <a:custGeom>
              <a:avLst/>
              <a:gdLst/>
              <a:ahLst/>
              <a:cxnLst/>
              <a:rect l="l" t="t" r="r" b="b"/>
              <a:pathLst>
                <a:path w="643" h="938" extrusionOk="0">
                  <a:moveTo>
                    <a:pt x="367" y="75"/>
                  </a:moveTo>
                  <a:cubicBezTo>
                    <a:pt x="368" y="75"/>
                    <a:pt x="368" y="77"/>
                    <a:pt x="368" y="77"/>
                  </a:cubicBezTo>
                  <a:cubicBezTo>
                    <a:pt x="473" y="161"/>
                    <a:pt x="547" y="288"/>
                    <a:pt x="537" y="425"/>
                  </a:cubicBezTo>
                  <a:cubicBezTo>
                    <a:pt x="558" y="552"/>
                    <a:pt x="547" y="689"/>
                    <a:pt x="484" y="805"/>
                  </a:cubicBezTo>
                  <a:lnTo>
                    <a:pt x="135" y="425"/>
                  </a:lnTo>
                  <a:cubicBezTo>
                    <a:pt x="146" y="404"/>
                    <a:pt x="146" y="383"/>
                    <a:pt x="135" y="362"/>
                  </a:cubicBezTo>
                  <a:cubicBezTo>
                    <a:pt x="128" y="351"/>
                    <a:pt x="120" y="347"/>
                    <a:pt x="112" y="347"/>
                  </a:cubicBezTo>
                  <a:cubicBezTo>
                    <a:pt x="90" y="347"/>
                    <a:pt x="72" y="383"/>
                    <a:pt x="72" y="383"/>
                  </a:cubicBezTo>
                  <a:cubicBezTo>
                    <a:pt x="72" y="383"/>
                    <a:pt x="62" y="330"/>
                    <a:pt x="135" y="309"/>
                  </a:cubicBezTo>
                  <a:cubicBezTo>
                    <a:pt x="220" y="288"/>
                    <a:pt x="294" y="225"/>
                    <a:pt x="336" y="151"/>
                  </a:cubicBezTo>
                  <a:cubicBezTo>
                    <a:pt x="358" y="85"/>
                    <a:pt x="365" y="75"/>
                    <a:pt x="367" y="75"/>
                  </a:cubicBezTo>
                  <a:close/>
                  <a:moveTo>
                    <a:pt x="352" y="1"/>
                  </a:moveTo>
                  <a:cubicBezTo>
                    <a:pt x="318" y="1"/>
                    <a:pt x="292" y="30"/>
                    <a:pt x="283" y="66"/>
                  </a:cubicBezTo>
                  <a:cubicBezTo>
                    <a:pt x="273" y="119"/>
                    <a:pt x="241" y="172"/>
                    <a:pt x="199" y="214"/>
                  </a:cubicBezTo>
                  <a:cubicBezTo>
                    <a:pt x="146" y="256"/>
                    <a:pt x="40" y="277"/>
                    <a:pt x="19" y="351"/>
                  </a:cubicBezTo>
                  <a:cubicBezTo>
                    <a:pt x="0" y="400"/>
                    <a:pt x="34" y="448"/>
                    <a:pt x="80" y="448"/>
                  </a:cubicBezTo>
                  <a:cubicBezTo>
                    <a:pt x="84" y="448"/>
                    <a:pt x="89" y="447"/>
                    <a:pt x="93" y="446"/>
                  </a:cubicBezTo>
                  <a:lnTo>
                    <a:pt x="104" y="446"/>
                  </a:lnTo>
                  <a:lnTo>
                    <a:pt x="484" y="921"/>
                  </a:lnTo>
                  <a:cubicBezTo>
                    <a:pt x="494" y="932"/>
                    <a:pt x="505" y="937"/>
                    <a:pt x="514" y="937"/>
                  </a:cubicBezTo>
                  <a:cubicBezTo>
                    <a:pt x="523" y="937"/>
                    <a:pt x="531" y="932"/>
                    <a:pt x="537" y="921"/>
                  </a:cubicBezTo>
                  <a:cubicBezTo>
                    <a:pt x="610" y="763"/>
                    <a:pt x="642" y="594"/>
                    <a:pt x="610" y="425"/>
                  </a:cubicBezTo>
                  <a:cubicBezTo>
                    <a:pt x="558" y="161"/>
                    <a:pt x="420" y="14"/>
                    <a:pt x="368" y="3"/>
                  </a:cubicBezTo>
                  <a:cubicBezTo>
                    <a:pt x="362" y="2"/>
                    <a:pt x="357" y="1"/>
                    <a:pt x="35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1916494" y="4489674"/>
              <a:ext cx="3578" cy="4738"/>
            </a:xfrm>
            <a:custGeom>
              <a:avLst/>
              <a:gdLst/>
              <a:ahLst/>
              <a:cxnLst/>
              <a:rect l="l" t="t" r="r" b="b"/>
              <a:pathLst>
                <a:path w="159" h="212" extrusionOk="0">
                  <a:moveTo>
                    <a:pt x="159" y="0"/>
                  </a:moveTo>
                  <a:cubicBezTo>
                    <a:pt x="138" y="11"/>
                    <a:pt x="127" y="11"/>
                    <a:pt x="106" y="21"/>
                  </a:cubicBezTo>
                  <a:cubicBezTo>
                    <a:pt x="74" y="42"/>
                    <a:pt x="32" y="64"/>
                    <a:pt x="32" y="74"/>
                  </a:cubicBezTo>
                  <a:cubicBezTo>
                    <a:pt x="22" y="95"/>
                    <a:pt x="0" y="106"/>
                    <a:pt x="0" y="127"/>
                  </a:cubicBezTo>
                  <a:cubicBezTo>
                    <a:pt x="0" y="148"/>
                    <a:pt x="0" y="211"/>
                    <a:pt x="0" y="211"/>
                  </a:cubicBezTo>
                  <a:cubicBezTo>
                    <a:pt x="22" y="211"/>
                    <a:pt x="64" y="201"/>
                    <a:pt x="74" y="169"/>
                  </a:cubicBezTo>
                  <a:cubicBezTo>
                    <a:pt x="95" y="148"/>
                    <a:pt x="106" y="95"/>
                    <a:pt x="148" y="74"/>
                  </a:cubicBezTo>
                  <a:lnTo>
                    <a:pt x="159" y="0"/>
                  </a:lnTo>
                  <a:close/>
                </a:path>
              </a:pathLst>
            </a:custGeom>
            <a:solidFill>
              <a:srgbClr val="FFF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0"/>
            <p:cNvSpPr/>
            <p:nvPr/>
          </p:nvSpPr>
          <p:spPr>
            <a:xfrm>
              <a:off x="1922659" y="4481361"/>
              <a:ext cx="6435" cy="9028"/>
            </a:xfrm>
            <a:custGeom>
              <a:avLst/>
              <a:gdLst/>
              <a:ahLst/>
              <a:cxnLst/>
              <a:rect l="l" t="t" r="r" b="b"/>
              <a:pathLst>
                <a:path w="286" h="404" extrusionOk="0">
                  <a:moveTo>
                    <a:pt x="262" y="1"/>
                  </a:moveTo>
                  <a:cubicBezTo>
                    <a:pt x="260" y="1"/>
                    <a:pt x="257" y="1"/>
                    <a:pt x="254" y="3"/>
                  </a:cubicBezTo>
                  <a:cubicBezTo>
                    <a:pt x="212" y="34"/>
                    <a:pt x="180" y="77"/>
                    <a:pt x="159" y="129"/>
                  </a:cubicBezTo>
                  <a:cubicBezTo>
                    <a:pt x="149" y="161"/>
                    <a:pt x="117" y="246"/>
                    <a:pt x="117" y="246"/>
                  </a:cubicBezTo>
                  <a:cubicBezTo>
                    <a:pt x="75" y="256"/>
                    <a:pt x="43" y="267"/>
                    <a:pt x="1" y="277"/>
                  </a:cubicBezTo>
                  <a:lnTo>
                    <a:pt x="1" y="404"/>
                  </a:lnTo>
                  <a:cubicBezTo>
                    <a:pt x="22" y="404"/>
                    <a:pt x="43" y="393"/>
                    <a:pt x="64" y="383"/>
                  </a:cubicBezTo>
                  <a:cubicBezTo>
                    <a:pt x="96" y="362"/>
                    <a:pt x="138" y="341"/>
                    <a:pt x="180" y="319"/>
                  </a:cubicBezTo>
                  <a:cubicBezTo>
                    <a:pt x="201" y="309"/>
                    <a:pt x="233" y="267"/>
                    <a:pt x="244" y="246"/>
                  </a:cubicBezTo>
                  <a:cubicBezTo>
                    <a:pt x="265" y="193"/>
                    <a:pt x="275" y="129"/>
                    <a:pt x="286" y="77"/>
                  </a:cubicBezTo>
                  <a:cubicBezTo>
                    <a:pt x="286" y="31"/>
                    <a:pt x="278" y="1"/>
                    <a:pt x="262" y="1"/>
                  </a:cubicBezTo>
                  <a:close/>
                </a:path>
              </a:pathLst>
            </a:custGeom>
            <a:solidFill>
              <a:srgbClr val="FFF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0"/>
            <p:cNvSpPr/>
            <p:nvPr/>
          </p:nvSpPr>
          <p:spPr>
            <a:xfrm>
              <a:off x="1898449" y="4465136"/>
              <a:ext cx="46575" cy="57567"/>
            </a:xfrm>
            <a:custGeom>
              <a:avLst/>
              <a:gdLst/>
              <a:ahLst/>
              <a:cxnLst/>
              <a:rect l="l" t="t" r="r" b="b"/>
              <a:pathLst>
                <a:path w="2070" h="2576" extrusionOk="0">
                  <a:moveTo>
                    <a:pt x="64" y="64"/>
                  </a:moveTo>
                  <a:lnTo>
                    <a:pt x="1995" y="74"/>
                  </a:lnTo>
                  <a:lnTo>
                    <a:pt x="1995" y="1489"/>
                  </a:lnTo>
                  <a:cubicBezTo>
                    <a:pt x="1995" y="1520"/>
                    <a:pt x="1985" y="2344"/>
                    <a:pt x="1024" y="2502"/>
                  </a:cubicBezTo>
                  <a:cubicBezTo>
                    <a:pt x="74" y="2344"/>
                    <a:pt x="64" y="1520"/>
                    <a:pt x="64" y="1489"/>
                  </a:cubicBezTo>
                  <a:lnTo>
                    <a:pt x="64" y="64"/>
                  </a:lnTo>
                  <a:close/>
                  <a:moveTo>
                    <a:pt x="0" y="0"/>
                  </a:moveTo>
                  <a:lnTo>
                    <a:pt x="0" y="1499"/>
                  </a:lnTo>
                  <a:cubicBezTo>
                    <a:pt x="0" y="1531"/>
                    <a:pt x="11" y="2407"/>
                    <a:pt x="1024" y="2576"/>
                  </a:cubicBezTo>
                  <a:lnTo>
                    <a:pt x="1035" y="2565"/>
                  </a:lnTo>
                  <a:cubicBezTo>
                    <a:pt x="2059" y="2418"/>
                    <a:pt x="2069" y="1531"/>
                    <a:pt x="2069" y="1489"/>
                  </a:cubicBezTo>
                  <a:lnTo>
                    <a:pt x="20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70"/>
          <p:cNvGrpSpPr/>
          <p:nvPr/>
        </p:nvGrpSpPr>
        <p:grpSpPr>
          <a:xfrm>
            <a:off x="1358854" y="4428107"/>
            <a:ext cx="196898" cy="128096"/>
            <a:chOff x="1358854" y="4428107"/>
            <a:chExt cx="196898" cy="128096"/>
          </a:xfrm>
        </p:grpSpPr>
        <p:sp>
          <p:nvSpPr>
            <p:cNvPr id="2040" name="Google Shape;2040;p70"/>
            <p:cNvSpPr/>
            <p:nvPr/>
          </p:nvSpPr>
          <p:spPr>
            <a:xfrm>
              <a:off x="1358854" y="4428107"/>
              <a:ext cx="196673" cy="52383"/>
            </a:xfrm>
            <a:custGeom>
              <a:avLst/>
              <a:gdLst/>
              <a:ahLst/>
              <a:cxnLst/>
              <a:rect l="l" t="t" r="r" b="b"/>
              <a:pathLst>
                <a:path w="8741" h="2344" extrusionOk="0">
                  <a:moveTo>
                    <a:pt x="665" y="0"/>
                  </a:moveTo>
                  <a:cubicBezTo>
                    <a:pt x="296" y="0"/>
                    <a:pt x="0" y="296"/>
                    <a:pt x="0" y="665"/>
                  </a:cubicBezTo>
                  <a:lnTo>
                    <a:pt x="0" y="2344"/>
                  </a:lnTo>
                  <a:lnTo>
                    <a:pt x="8740" y="2344"/>
                  </a:lnTo>
                  <a:lnTo>
                    <a:pt x="8740" y="665"/>
                  </a:lnTo>
                  <a:cubicBezTo>
                    <a:pt x="8740" y="296"/>
                    <a:pt x="8444" y="0"/>
                    <a:pt x="8075" y="0"/>
                  </a:cubicBez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1358854" y="4504066"/>
              <a:ext cx="196898" cy="52137"/>
            </a:xfrm>
            <a:custGeom>
              <a:avLst/>
              <a:gdLst/>
              <a:ahLst/>
              <a:cxnLst/>
              <a:rect l="l" t="t" r="r" b="b"/>
              <a:pathLst>
                <a:path w="8751" h="2333" extrusionOk="0">
                  <a:moveTo>
                    <a:pt x="0" y="0"/>
                  </a:moveTo>
                  <a:lnTo>
                    <a:pt x="0" y="1678"/>
                  </a:lnTo>
                  <a:cubicBezTo>
                    <a:pt x="0" y="2037"/>
                    <a:pt x="296" y="2333"/>
                    <a:pt x="665" y="2333"/>
                  </a:cubicBezTo>
                  <a:lnTo>
                    <a:pt x="8086" y="2333"/>
                  </a:lnTo>
                  <a:cubicBezTo>
                    <a:pt x="8455" y="2333"/>
                    <a:pt x="8751" y="2037"/>
                    <a:pt x="8751" y="1678"/>
                  </a:cubicBezTo>
                  <a:lnTo>
                    <a:pt x="8751" y="0"/>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1358854" y="4480467"/>
              <a:ext cx="196673" cy="23621"/>
            </a:xfrm>
            <a:custGeom>
              <a:avLst/>
              <a:gdLst/>
              <a:ahLst/>
              <a:cxnLst/>
              <a:rect l="l" t="t" r="r" b="b"/>
              <a:pathLst>
                <a:path w="8741" h="1057" extrusionOk="0">
                  <a:moveTo>
                    <a:pt x="0" y="1"/>
                  </a:moveTo>
                  <a:lnTo>
                    <a:pt x="0" y="1056"/>
                  </a:lnTo>
                  <a:lnTo>
                    <a:pt x="8740" y="1056"/>
                  </a:lnTo>
                  <a:lnTo>
                    <a:pt x="87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3" name="Google Shape;2043;p70"/>
          <p:cNvSpPr/>
          <p:nvPr/>
        </p:nvSpPr>
        <p:spPr>
          <a:xfrm>
            <a:off x="6757706" y="2560571"/>
            <a:ext cx="196673" cy="128342"/>
          </a:xfrm>
          <a:custGeom>
            <a:avLst/>
            <a:gdLst/>
            <a:ahLst/>
            <a:cxnLst/>
            <a:rect l="l" t="t" r="r" b="b"/>
            <a:pathLst>
              <a:path w="8741" h="5743" extrusionOk="0">
                <a:moveTo>
                  <a:pt x="8086" y="0"/>
                </a:moveTo>
                <a:lnTo>
                  <a:pt x="8086" y="11"/>
                </a:lnTo>
                <a:lnTo>
                  <a:pt x="655" y="11"/>
                </a:lnTo>
                <a:cubicBezTo>
                  <a:pt x="285" y="11"/>
                  <a:pt x="0" y="306"/>
                  <a:pt x="0" y="665"/>
                </a:cubicBezTo>
                <a:lnTo>
                  <a:pt x="0" y="5088"/>
                </a:lnTo>
                <a:cubicBezTo>
                  <a:pt x="0" y="5447"/>
                  <a:pt x="285" y="5742"/>
                  <a:pt x="655" y="5742"/>
                </a:cubicBezTo>
                <a:lnTo>
                  <a:pt x="8086" y="5742"/>
                </a:lnTo>
                <a:cubicBezTo>
                  <a:pt x="8445" y="5742"/>
                  <a:pt x="8740" y="5447"/>
                  <a:pt x="8740" y="5088"/>
                </a:cubicBezTo>
                <a:lnTo>
                  <a:pt x="8740" y="665"/>
                </a:lnTo>
                <a:cubicBezTo>
                  <a:pt x="8740" y="296"/>
                  <a:pt x="8445" y="0"/>
                  <a:pt x="808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0"/>
          <p:cNvSpPr/>
          <p:nvPr/>
        </p:nvSpPr>
        <p:spPr>
          <a:xfrm>
            <a:off x="6784774" y="2587701"/>
            <a:ext cx="142538" cy="74082"/>
          </a:xfrm>
          <a:custGeom>
            <a:avLst/>
            <a:gdLst/>
            <a:ahLst/>
            <a:cxnLst/>
            <a:rect l="l" t="t" r="r" b="b"/>
            <a:pathLst>
              <a:path w="6335" h="3315" extrusionOk="0">
                <a:moveTo>
                  <a:pt x="1" y="0"/>
                </a:moveTo>
                <a:lnTo>
                  <a:pt x="1" y="3314"/>
                </a:lnTo>
                <a:lnTo>
                  <a:pt x="6334" y="3314"/>
                </a:lnTo>
                <a:lnTo>
                  <a:pt x="6334"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0"/>
          <p:cNvSpPr/>
          <p:nvPr/>
        </p:nvSpPr>
        <p:spPr>
          <a:xfrm>
            <a:off x="6837986" y="2597265"/>
            <a:ext cx="32310" cy="54863"/>
          </a:xfrm>
          <a:custGeom>
            <a:avLst/>
            <a:gdLst/>
            <a:ahLst/>
            <a:cxnLst/>
            <a:rect l="l" t="t" r="r" b="b"/>
            <a:pathLst>
              <a:path w="1436" h="2455" extrusionOk="0">
                <a:moveTo>
                  <a:pt x="1317" y="0"/>
                </a:moveTo>
                <a:cubicBezTo>
                  <a:pt x="1301" y="0"/>
                  <a:pt x="1284" y="1"/>
                  <a:pt x="1267" y="5"/>
                </a:cubicBezTo>
                <a:cubicBezTo>
                  <a:pt x="1248" y="4"/>
                  <a:pt x="1230" y="4"/>
                  <a:pt x="1211" y="4"/>
                </a:cubicBezTo>
                <a:cubicBezTo>
                  <a:pt x="550" y="4"/>
                  <a:pt x="0" y="551"/>
                  <a:pt x="0" y="1229"/>
                </a:cubicBezTo>
                <a:cubicBezTo>
                  <a:pt x="0" y="1913"/>
                  <a:pt x="559" y="2454"/>
                  <a:pt x="1229" y="2454"/>
                </a:cubicBezTo>
                <a:cubicBezTo>
                  <a:pt x="1241" y="2454"/>
                  <a:pt x="1254" y="2454"/>
                  <a:pt x="1267" y="2454"/>
                </a:cubicBezTo>
                <a:cubicBezTo>
                  <a:pt x="1320" y="2454"/>
                  <a:pt x="1362" y="2454"/>
                  <a:pt x="1415" y="2443"/>
                </a:cubicBezTo>
                <a:cubicBezTo>
                  <a:pt x="1436" y="2443"/>
                  <a:pt x="1436" y="2411"/>
                  <a:pt x="1415" y="2411"/>
                </a:cubicBezTo>
                <a:cubicBezTo>
                  <a:pt x="876" y="2274"/>
                  <a:pt x="496" y="1778"/>
                  <a:pt x="496" y="1229"/>
                </a:cubicBezTo>
                <a:cubicBezTo>
                  <a:pt x="496" y="670"/>
                  <a:pt x="876" y="184"/>
                  <a:pt x="1415" y="36"/>
                </a:cubicBezTo>
                <a:cubicBezTo>
                  <a:pt x="1436" y="36"/>
                  <a:pt x="1436" y="5"/>
                  <a:pt x="1415" y="5"/>
                </a:cubicBezTo>
                <a:cubicBezTo>
                  <a:pt x="1379" y="5"/>
                  <a:pt x="1349" y="0"/>
                  <a:pt x="131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7588249" y="2560794"/>
            <a:ext cx="65565" cy="128118"/>
          </a:xfrm>
          <a:custGeom>
            <a:avLst/>
            <a:gdLst/>
            <a:ahLst/>
            <a:cxnLst/>
            <a:rect l="l" t="t" r="r" b="b"/>
            <a:pathLst>
              <a:path w="2914" h="5733" extrusionOk="0">
                <a:moveTo>
                  <a:pt x="655" y="1"/>
                </a:moveTo>
                <a:cubicBezTo>
                  <a:pt x="296" y="1"/>
                  <a:pt x="0" y="296"/>
                  <a:pt x="0" y="655"/>
                </a:cubicBezTo>
                <a:lnTo>
                  <a:pt x="0" y="5078"/>
                </a:lnTo>
                <a:cubicBezTo>
                  <a:pt x="0" y="5426"/>
                  <a:pt x="264" y="5711"/>
                  <a:pt x="623" y="5732"/>
                </a:cubicBezTo>
                <a:lnTo>
                  <a:pt x="623" y="5722"/>
                </a:lnTo>
                <a:lnTo>
                  <a:pt x="2914" y="5722"/>
                </a:lnTo>
                <a:lnTo>
                  <a:pt x="2914"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7653791" y="2560794"/>
            <a:ext cx="65565" cy="127872"/>
          </a:xfrm>
          <a:custGeom>
            <a:avLst/>
            <a:gdLst/>
            <a:ahLst/>
            <a:cxnLst/>
            <a:rect l="l" t="t" r="r" b="b"/>
            <a:pathLst>
              <a:path w="2914" h="5722" extrusionOk="0">
                <a:moveTo>
                  <a:pt x="1" y="1"/>
                </a:moveTo>
                <a:lnTo>
                  <a:pt x="1" y="5722"/>
                </a:lnTo>
                <a:lnTo>
                  <a:pt x="2914" y="5722"/>
                </a:lnTo>
                <a:lnTo>
                  <a:pt x="291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7719334" y="2560571"/>
            <a:ext cx="65588" cy="128096"/>
          </a:xfrm>
          <a:custGeom>
            <a:avLst/>
            <a:gdLst/>
            <a:ahLst/>
            <a:cxnLst/>
            <a:rect l="l" t="t" r="r" b="b"/>
            <a:pathLst>
              <a:path w="2915" h="5732" extrusionOk="0">
                <a:moveTo>
                  <a:pt x="1" y="0"/>
                </a:moveTo>
                <a:lnTo>
                  <a:pt x="1" y="5721"/>
                </a:lnTo>
                <a:lnTo>
                  <a:pt x="2291" y="5732"/>
                </a:lnTo>
                <a:cubicBezTo>
                  <a:pt x="2640" y="5711"/>
                  <a:pt x="2914" y="5415"/>
                  <a:pt x="2914" y="5067"/>
                </a:cubicBezTo>
                <a:lnTo>
                  <a:pt x="2914" y="665"/>
                </a:lnTo>
                <a:cubicBezTo>
                  <a:pt x="2914" y="296"/>
                  <a:pt x="2619" y="0"/>
                  <a:pt x="2260"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7662116" y="2602249"/>
            <a:ext cx="48465" cy="51399"/>
          </a:xfrm>
          <a:custGeom>
            <a:avLst/>
            <a:gdLst/>
            <a:ahLst/>
            <a:cxnLst/>
            <a:rect l="l" t="t" r="r" b="b"/>
            <a:pathLst>
              <a:path w="2154" h="2300" extrusionOk="0">
                <a:moveTo>
                  <a:pt x="854" y="1"/>
                </a:moveTo>
                <a:cubicBezTo>
                  <a:pt x="781" y="1"/>
                  <a:pt x="732" y="94"/>
                  <a:pt x="771" y="162"/>
                </a:cubicBezTo>
                <a:cubicBezTo>
                  <a:pt x="792" y="204"/>
                  <a:pt x="844" y="278"/>
                  <a:pt x="760" y="320"/>
                </a:cubicBezTo>
                <a:cubicBezTo>
                  <a:pt x="742" y="323"/>
                  <a:pt x="724" y="324"/>
                  <a:pt x="707" y="324"/>
                </a:cubicBezTo>
                <a:cubicBezTo>
                  <a:pt x="655" y="324"/>
                  <a:pt x="610" y="312"/>
                  <a:pt x="570" y="288"/>
                </a:cubicBezTo>
                <a:cubicBezTo>
                  <a:pt x="602" y="267"/>
                  <a:pt x="612" y="225"/>
                  <a:pt x="591" y="193"/>
                </a:cubicBezTo>
                <a:cubicBezTo>
                  <a:pt x="568" y="156"/>
                  <a:pt x="523" y="141"/>
                  <a:pt x="474" y="141"/>
                </a:cubicBezTo>
                <a:cubicBezTo>
                  <a:pt x="412" y="141"/>
                  <a:pt x="342" y="164"/>
                  <a:pt x="296" y="193"/>
                </a:cubicBezTo>
                <a:cubicBezTo>
                  <a:pt x="179" y="278"/>
                  <a:pt x="179" y="436"/>
                  <a:pt x="296" y="510"/>
                </a:cubicBezTo>
                <a:cubicBezTo>
                  <a:pt x="327" y="531"/>
                  <a:pt x="338" y="563"/>
                  <a:pt x="338" y="595"/>
                </a:cubicBezTo>
                <a:cubicBezTo>
                  <a:pt x="317" y="584"/>
                  <a:pt x="306" y="573"/>
                  <a:pt x="285" y="573"/>
                </a:cubicBezTo>
                <a:cubicBezTo>
                  <a:pt x="253" y="573"/>
                  <a:pt x="232" y="595"/>
                  <a:pt x="232" y="626"/>
                </a:cubicBezTo>
                <a:lnTo>
                  <a:pt x="232" y="637"/>
                </a:lnTo>
                <a:cubicBezTo>
                  <a:pt x="219" y="630"/>
                  <a:pt x="204" y="627"/>
                  <a:pt x="188" y="627"/>
                </a:cubicBezTo>
                <a:cubicBezTo>
                  <a:pt x="107" y="627"/>
                  <a:pt x="9" y="717"/>
                  <a:pt x="0" y="858"/>
                </a:cubicBezTo>
                <a:cubicBezTo>
                  <a:pt x="0" y="953"/>
                  <a:pt x="53" y="1038"/>
                  <a:pt x="137" y="1070"/>
                </a:cubicBezTo>
                <a:cubicBezTo>
                  <a:pt x="74" y="1091"/>
                  <a:pt x="84" y="1186"/>
                  <a:pt x="148" y="1186"/>
                </a:cubicBezTo>
                <a:cubicBezTo>
                  <a:pt x="169" y="1186"/>
                  <a:pt x="179" y="1175"/>
                  <a:pt x="190" y="1175"/>
                </a:cubicBezTo>
                <a:lnTo>
                  <a:pt x="190" y="1175"/>
                </a:lnTo>
                <a:cubicBezTo>
                  <a:pt x="243" y="1249"/>
                  <a:pt x="222" y="1355"/>
                  <a:pt x="148" y="1418"/>
                </a:cubicBezTo>
                <a:cubicBezTo>
                  <a:pt x="143" y="1413"/>
                  <a:pt x="137" y="1410"/>
                  <a:pt x="133" y="1410"/>
                </a:cubicBezTo>
                <a:cubicBezTo>
                  <a:pt x="129" y="1410"/>
                  <a:pt x="127" y="1413"/>
                  <a:pt x="127" y="1418"/>
                </a:cubicBezTo>
                <a:cubicBezTo>
                  <a:pt x="123" y="1418"/>
                  <a:pt x="120" y="1417"/>
                  <a:pt x="117" y="1417"/>
                </a:cubicBezTo>
                <a:cubicBezTo>
                  <a:pt x="21" y="1417"/>
                  <a:pt x="14" y="1566"/>
                  <a:pt x="116" y="1576"/>
                </a:cubicBezTo>
                <a:cubicBezTo>
                  <a:pt x="32" y="1661"/>
                  <a:pt x="32" y="1798"/>
                  <a:pt x="116" y="1893"/>
                </a:cubicBezTo>
                <a:cubicBezTo>
                  <a:pt x="232" y="2041"/>
                  <a:pt x="507" y="2030"/>
                  <a:pt x="644" y="2041"/>
                </a:cubicBezTo>
                <a:cubicBezTo>
                  <a:pt x="707" y="2041"/>
                  <a:pt x="781" y="2072"/>
                  <a:pt x="823" y="2115"/>
                </a:cubicBezTo>
                <a:cubicBezTo>
                  <a:pt x="802" y="2136"/>
                  <a:pt x="792" y="2157"/>
                  <a:pt x="792" y="2188"/>
                </a:cubicBezTo>
                <a:cubicBezTo>
                  <a:pt x="792" y="2220"/>
                  <a:pt x="813" y="2262"/>
                  <a:pt x="855" y="2262"/>
                </a:cubicBezTo>
                <a:cubicBezTo>
                  <a:pt x="864" y="2280"/>
                  <a:pt x="886" y="2297"/>
                  <a:pt x="912" y="2297"/>
                </a:cubicBezTo>
                <a:cubicBezTo>
                  <a:pt x="917" y="2297"/>
                  <a:pt x="923" y="2296"/>
                  <a:pt x="929" y="2294"/>
                </a:cubicBezTo>
                <a:cubicBezTo>
                  <a:pt x="933" y="2296"/>
                  <a:pt x="937" y="2297"/>
                  <a:pt x="941" y="2297"/>
                </a:cubicBezTo>
                <a:cubicBezTo>
                  <a:pt x="961" y="2297"/>
                  <a:pt x="984" y="2278"/>
                  <a:pt x="992" y="2252"/>
                </a:cubicBezTo>
                <a:cubicBezTo>
                  <a:pt x="1003" y="2283"/>
                  <a:pt x="1032" y="2299"/>
                  <a:pt x="1062" y="2299"/>
                </a:cubicBezTo>
                <a:cubicBezTo>
                  <a:pt x="1093" y="2299"/>
                  <a:pt x="1124" y="2283"/>
                  <a:pt x="1140" y="2252"/>
                </a:cubicBezTo>
                <a:cubicBezTo>
                  <a:pt x="1151" y="2283"/>
                  <a:pt x="1172" y="2294"/>
                  <a:pt x="1203" y="2294"/>
                </a:cubicBezTo>
                <a:cubicBezTo>
                  <a:pt x="1209" y="2296"/>
                  <a:pt x="1215" y="2297"/>
                  <a:pt x="1220" y="2297"/>
                </a:cubicBezTo>
                <a:cubicBezTo>
                  <a:pt x="1243" y="2297"/>
                  <a:pt x="1260" y="2280"/>
                  <a:pt x="1277" y="2262"/>
                </a:cubicBezTo>
                <a:cubicBezTo>
                  <a:pt x="1309" y="2262"/>
                  <a:pt x="1341" y="2220"/>
                  <a:pt x="1341" y="2188"/>
                </a:cubicBezTo>
                <a:cubicBezTo>
                  <a:pt x="1341" y="2157"/>
                  <a:pt x="1330" y="2136"/>
                  <a:pt x="1309" y="2115"/>
                </a:cubicBezTo>
                <a:cubicBezTo>
                  <a:pt x="1351" y="2072"/>
                  <a:pt x="1414" y="2041"/>
                  <a:pt x="1488" y="2041"/>
                </a:cubicBezTo>
                <a:cubicBezTo>
                  <a:pt x="1626" y="2041"/>
                  <a:pt x="1900" y="2041"/>
                  <a:pt x="2016" y="1893"/>
                </a:cubicBezTo>
                <a:cubicBezTo>
                  <a:pt x="2101" y="1798"/>
                  <a:pt x="2101" y="1661"/>
                  <a:pt x="2016" y="1576"/>
                </a:cubicBezTo>
                <a:cubicBezTo>
                  <a:pt x="2058" y="1566"/>
                  <a:pt x="2090" y="1534"/>
                  <a:pt x="2090" y="1492"/>
                </a:cubicBezTo>
                <a:lnTo>
                  <a:pt x="2111" y="1492"/>
                </a:lnTo>
                <a:cubicBezTo>
                  <a:pt x="2111" y="1450"/>
                  <a:pt x="2079" y="1418"/>
                  <a:pt x="2037" y="1418"/>
                </a:cubicBezTo>
                <a:cubicBezTo>
                  <a:pt x="2032" y="1413"/>
                  <a:pt x="2027" y="1410"/>
                  <a:pt x="2021" y="1410"/>
                </a:cubicBezTo>
                <a:cubicBezTo>
                  <a:pt x="2016" y="1410"/>
                  <a:pt x="2011" y="1413"/>
                  <a:pt x="2006" y="1418"/>
                </a:cubicBezTo>
                <a:cubicBezTo>
                  <a:pt x="1932" y="1355"/>
                  <a:pt x="1911" y="1249"/>
                  <a:pt x="1963" y="1175"/>
                </a:cubicBezTo>
                <a:lnTo>
                  <a:pt x="1963" y="1175"/>
                </a:lnTo>
                <a:cubicBezTo>
                  <a:pt x="1974" y="1175"/>
                  <a:pt x="1995" y="1186"/>
                  <a:pt x="2006" y="1186"/>
                </a:cubicBezTo>
                <a:cubicBezTo>
                  <a:pt x="2037" y="1186"/>
                  <a:pt x="2058" y="1154"/>
                  <a:pt x="2058" y="1122"/>
                </a:cubicBezTo>
                <a:cubicBezTo>
                  <a:pt x="2058" y="1101"/>
                  <a:pt x="2048" y="1080"/>
                  <a:pt x="2027" y="1070"/>
                </a:cubicBezTo>
                <a:cubicBezTo>
                  <a:pt x="2101" y="1038"/>
                  <a:pt x="2153" y="953"/>
                  <a:pt x="2153" y="858"/>
                </a:cubicBezTo>
                <a:cubicBezTo>
                  <a:pt x="2153" y="717"/>
                  <a:pt x="2049" y="627"/>
                  <a:pt x="1966" y="627"/>
                </a:cubicBezTo>
                <a:cubicBezTo>
                  <a:pt x="1950" y="627"/>
                  <a:pt x="1935" y="630"/>
                  <a:pt x="1921" y="637"/>
                </a:cubicBezTo>
                <a:lnTo>
                  <a:pt x="1921" y="626"/>
                </a:lnTo>
                <a:cubicBezTo>
                  <a:pt x="1921" y="595"/>
                  <a:pt x="1900" y="573"/>
                  <a:pt x="1868" y="573"/>
                </a:cubicBezTo>
                <a:cubicBezTo>
                  <a:pt x="1847" y="573"/>
                  <a:pt x="1837" y="584"/>
                  <a:pt x="1826" y="595"/>
                </a:cubicBezTo>
                <a:cubicBezTo>
                  <a:pt x="1816" y="563"/>
                  <a:pt x="1837" y="531"/>
                  <a:pt x="1858" y="510"/>
                </a:cubicBezTo>
                <a:cubicBezTo>
                  <a:pt x="1974" y="436"/>
                  <a:pt x="1974" y="278"/>
                  <a:pt x="1858" y="193"/>
                </a:cubicBezTo>
                <a:cubicBezTo>
                  <a:pt x="1811" y="164"/>
                  <a:pt x="1741" y="141"/>
                  <a:pt x="1679" y="141"/>
                </a:cubicBezTo>
                <a:cubicBezTo>
                  <a:pt x="1630" y="141"/>
                  <a:pt x="1586" y="156"/>
                  <a:pt x="1562" y="193"/>
                </a:cubicBezTo>
                <a:cubicBezTo>
                  <a:pt x="1541" y="225"/>
                  <a:pt x="1552" y="267"/>
                  <a:pt x="1583" y="288"/>
                </a:cubicBezTo>
                <a:cubicBezTo>
                  <a:pt x="1544" y="312"/>
                  <a:pt x="1498" y="324"/>
                  <a:pt x="1451" y="324"/>
                </a:cubicBezTo>
                <a:cubicBezTo>
                  <a:pt x="1436" y="324"/>
                  <a:pt x="1420" y="323"/>
                  <a:pt x="1404" y="320"/>
                </a:cubicBezTo>
                <a:cubicBezTo>
                  <a:pt x="1309" y="278"/>
                  <a:pt x="1362" y="204"/>
                  <a:pt x="1383" y="162"/>
                </a:cubicBezTo>
                <a:cubicBezTo>
                  <a:pt x="1421" y="94"/>
                  <a:pt x="1372" y="1"/>
                  <a:pt x="1299" y="1"/>
                </a:cubicBezTo>
                <a:cubicBezTo>
                  <a:pt x="1292" y="1"/>
                  <a:pt x="1285" y="2"/>
                  <a:pt x="1277" y="3"/>
                </a:cubicBezTo>
                <a:cubicBezTo>
                  <a:pt x="1193" y="3"/>
                  <a:pt x="1161" y="77"/>
                  <a:pt x="1077" y="77"/>
                </a:cubicBezTo>
                <a:cubicBezTo>
                  <a:pt x="1003" y="77"/>
                  <a:pt x="961" y="3"/>
                  <a:pt x="876" y="3"/>
                </a:cubicBezTo>
                <a:cubicBezTo>
                  <a:pt x="869" y="2"/>
                  <a:pt x="861" y="1"/>
                  <a:pt x="854" y="1"/>
                </a:cubicBezTo>
                <a:close/>
              </a:path>
            </a:pathLst>
          </a:custGeom>
          <a:solidFill>
            <a:srgbClr val="DCB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0"/>
          <p:cNvSpPr/>
          <p:nvPr/>
        </p:nvSpPr>
        <p:spPr>
          <a:xfrm>
            <a:off x="7670666" y="2611992"/>
            <a:ext cx="32063" cy="33633"/>
          </a:xfrm>
          <a:custGeom>
            <a:avLst/>
            <a:gdLst/>
            <a:ahLst/>
            <a:cxnLst/>
            <a:rect l="l" t="t" r="r" b="b"/>
            <a:pathLst>
              <a:path w="1425" h="1505" extrusionOk="0">
                <a:moveTo>
                  <a:pt x="32" y="0"/>
                </a:moveTo>
                <a:cubicBezTo>
                  <a:pt x="11" y="0"/>
                  <a:pt x="0" y="21"/>
                  <a:pt x="0" y="42"/>
                </a:cubicBezTo>
                <a:lnTo>
                  <a:pt x="0" y="1193"/>
                </a:lnTo>
                <a:cubicBezTo>
                  <a:pt x="0" y="1320"/>
                  <a:pt x="106" y="1425"/>
                  <a:pt x="232" y="1425"/>
                </a:cubicBezTo>
                <a:lnTo>
                  <a:pt x="549" y="1425"/>
                </a:lnTo>
                <a:cubicBezTo>
                  <a:pt x="591" y="1478"/>
                  <a:pt x="652" y="1504"/>
                  <a:pt x="711" y="1504"/>
                </a:cubicBezTo>
                <a:cubicBezTo>
                  <a:pt x="771" y="1504"/>
                  <a:pt x="829" y="1478"/>
                  <a:pt x="866" y="1425"/>
                </a:cubicBezTo>
                <a:lnTo>
                  <a:pt x="1182" y="1425"/>
                </a:lnTo>
                <a:cubicBezTo>
                  <a:pt x="1319" y="1425"/>
                  <a:pt x="1425" y="1320"/>
                  <a:pt x="1425" y="1193"/>
                </a:cubicBezTo>
                <a:lnTo>
                  <a:pt x="1425" y="42"/>
                </a:lnTo>
                <a:cubicBezTo>
                  <a:pt x="1425" y="21"/>
                  <a:pt x="1404" y="0"/>
                  <a:pt x="1383" y="0"/>
                </a:cubicBezTo>
                <a:close/>
              </a:path>
            </a:pathLst>
          </a:custGeom>
          <a:solidFill>
            <a:srgbClr val="D2A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0"/>
          <p:cNvSpPr/>
          <p:nvPr/>
        </p:nvSpPr>
        <p:spPr>
          <a:xfrm>
            <a:off x="7672309" y="2613869"/>
            <a:ext cx="13320" cy="13230"/>
          </a:xfrm>
          <a:custGeom>
            <a:avLst/>
            <a:gdLst/>
            <a:ahLst/>
            <a:cxnLst/>
            <a:rect l="l" t="t" r="r" b="b"/>
            <a:pathLst>
              <a:path w="592" h="592" extrusionOk="0">
                <a:moveTo>
                  <a:pt x="1" y="1"/>
                </a:moveTo>
                <a:lnTo>
                  <a:pt x="1" y="592"/>
                </a:lnTo>
                <a:lnTo>
                  <a:pt x="592" y="592"/>
                </a:lnTo>
                <a:lnTo>
                  <a:pt x="592"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7672309" y="2628731"/>
            <a:ext cx="13320" cy="13476"/>
          </a:xfrm>
          <a:custGeom>
            <a:avLst/>
            <a:gdLst/>
            <a:ahLst/>
            <a:cxnLst/>
            <a:rect l="l" t="t" r="r" b="b"/>
            <a:pathLst>
              <a:path w="592" h="603" extrusionOk="0">
                <a:moveTo>
                  <a:pt x="1" y="1"/>
                </a:moveTo>
                <a:cubicBezTo>
                  <a:pt x="1" y="328"/>
                  <a:pt x="265" y="602"/>
                  <a:pt x="592" y="602"/>
                </a:cubicBezTo>
                <a:lnTo>
                  <a:pt x="592"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7687519" y="2628731"/>
            <a:ext cx="13320" cy="13476"/>
          </a:xfrm>
          <a:custGeom>
            <a:avLst/>
            <a:gdLst/>
            <a:ahLst/>
            <a:cxnLst/>
            <a:rect l="l" t="t" r="r" b="b"/>
            <a:pathLst>
              <a:path w="592" h="603" extrusionOk="0">
                <a:moveTo>
                  <a:pt x="0" y="1"/>
                </a:moveTo>
                <a:lnTo>
                  <a:pt x="0" y="602"/>
                </a:lnTo>
                <a:cubicBezTo>
                  <a:pt x="328" y="602"/>
                  <a:pt x="592" y="328"/>
                  <a:pt x="59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7687519" y="2613869"/>
            <a:ext cx="1913" cy="13230"/>
          </a:xfrm>
          <a:custGeom>
            <a:avLst/>
            <a:gdLst/>
            <a:ahLst/>
            <a:cxnLst/>
            <a:rect l="l" t="t" r="r" b="b"/>
            <a:pathLst>
              <a:path w="85" h="592" extrusionOk="0">
                <a:moveTo>
                  <a:pt x="0" y="1"/>
                </a:moveTo>
                <a:lnTo>
                  <a:pt x="0" y="592"/>
                </a:lnTo>
                <a:lnTo>
                  <a:pt x="85" y="592"/>
                </a:lnTo>
                <a:lnTo>
                  <a:pt x="85"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7689409" y="2613869"/>
            <a:ext cx="1935" cy="13230"/>
          </a:xfrm>
          <a:custGeom>
            <a:avLst/>
            <a:gdLst/>
            <a:ahLst/>
            <a:cxnLst/>
            <a:rect l="l" t="t" r="r" b="b"/>
            <a:pathLst>
              <a:path w="86" h="592" extrusionOk="0">
                <a:moveTo>
                  <a:pt x="1" y="1"/>
                </a:moveTo>
                <a:lnTo>
                  <a:pt x="1" y="592"/>
                </a:lnTo>
                <a:lnTo>
                  <a:pt x="85" y="592"/>
                </a:lnTo>
                <a:lnTo>
                  <a:pt x="8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0"/>
          <p:cNvSpPr/>
          <p:nvPr/>
        </p:nvSpPr>
        <p:spPr>
          <a:xfrm>
            <a:off x="7691321" y="2613869"/>
            <a:ext cx="1913" cy="13230"/>
          </a:xfrm>
          <a:custGeom>
            <a:avLst/>
            <a:gdLst/>
            <a:ahLst/>
            <a:cxnLst/>
            <a:rect l="l" t="t" r="r" b="b"/>
            <a:pathLst>
              <a:path w="85" h="592" extrusionOk="0">
                <a:moveTo>
                  <a:pt x="0" y="1"/>
                </a:moveTo>
                <a:lnTo>
                  <a:pt x="0" y="592"/>
                </a:lnTo>
                <a:lnTo>
                  <a:pt x="85" y="592"/>
                </a:lnTo>
                <a:lnTo>
                  <a:pt x="85"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0"/>
          <p:cNvSpPr/>
          <p:nvPr/>
        </p:nvSpPr>
        <p:spPr>
          <a:xfrm>
            <a:off x="7693211" y="2613869"/>
            <a:ext cx="1935" cy="13230"/>
          </a:xfrm>
          <a:custGeom>
            <a:avLst/>
            <a:gdLst/>
            <a:ahLst/>
            <a:cxnLst/>
            <a:rect l="l" t="t" r="r" b="b"/>
            <a:pathLst>
              <a:path w="86" h="592" extrusionOk="0">
                <a:moveTo>
                  <a:pt x="1" y="1"/>
                </a:moveTo>
                <a:lnTo>
                  <a:pt x="1" y="592"/>
                </a:lnTo>
                <a:lnTo>
                  <a:pt x="85" y="592"/>
                </a:lnTo>
                <a:lnTo>
                  <a:pt x="8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7695124" y="2613869"/>
            <a:ext cx="1913" cy="13230"/>
          </a:xfrm>
          <a:custGeom>
            <a:avLst/>
            <a:gdLst/>
            <a:ahLst/>
            <a:cxnLst/>
            <a:rect l="l" t="t" r="r" b="b"/>
            <a:pathLst>
              <a:path w="85" h="592" extrusionOk="0">
                <a:moveTo>
                  <a:pt x="0" y="1"/>
                </a:moveTo>
                <a:lnTo>
                  <a:pt x="0" y="592"/>
                </a:lnTo>
                <a:lnTo>
                  <a:pt x="85" y="592"/>
                </a:lnTo>
                <a:lnTo>
                  <a:pt x="85"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7698926" y="2613869"/>
            <a:ext cx="1913" cy="13230"/>
          </a:xfrm>
          <a:custGeom>
            <a:avLst/>
            <a:gdLst/>
            <a:ahLst/>
            <a:cxnLst/>
            <a:rect l="l" t="t" r="r" b="b"/>
            <a:pathLst>
              <a:path w="85" h="592" extrusionOk="0">
                <a:moveTo>
                  <a:pt x="0" y="1"/>
                </a:moveTo>
                <a:lnTo>
                  <a:pt x="0" y="592"/>
                </a:lnTo>
                <a:lnTo>
                  <a:pt x="85" y="592"/>
                </a:lnTo>
                <a:lnTo>
                  <a:pt x="85"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7697014" y="2613869"/>
            <a:ext cx="1935" cy="13230"/>
          </a:xfrm>
          <a:custGeom>
            <a:avLst/>
            <a:gdLst/>
            <a:ahLst/>
            <a:cxnLst/>
            <a:rect l="l" t="t" r="r" b="b"/>
            <a:pathLst>
              <a:path w="86" h="592" extrusionOk="0">
                <a:moveTo>
                  <a:pt x="1" y="1"/>
                </a:moveTo>
                <a:lnTo>
                  <a:pt x="1" y="592"/>
                </a:lnTo>
                <a:lnTo>
                  <a:pt x="85" y="592"/>
                </a:lnTo>
                <a:lnTo>
                  <a:pt x="8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7676831" y="2628731"/>
            <a:ext cx="1440" cy="13476"/>
          </a:xfrm>
          <a:custGeom>
            <a:avLst/>
            <a:gdLst/>
            <a:ahLst/>
            <a:cxnLst/>
            <a:rect l="l" t="t" r="r" b="b"/>
            <a:pathLst>
              <a:path w="64" h="603" extrusionOk="0">
                <a:moveTo>
                  <a:pt x="0" y="1"/>
                </a:moveTo>
                <a:lnTo>
                  <a:pt x="0" y="602"/>
                </a:lnTo>
                <a:lnTo>
                  <a:pt x="64" y="602"/>
                </a:lnTo>
                <a:lnTo>
                  <a:pt x="6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0"/>
          <p:cNvSpPr/>
          <p:nvPr/>
        </p:nvSpPr>
        <p:spPr>
          <a:xfrm>
            <a:off x="7678249" y="2628731"/>
            <a:ext cx="1463" cy="13476"/>
          </a:xfrm>
          <a:custGeom>
            <a:avLst/>
            <a:gdLst/>
            <a:ahLst/>
            <a:cxnLst/>
            <a:rect l="l" t="t" r="r" b="b"/>
            <a:pathLst>
              <a:path w="65" h="603" extrusionOk="0">
                <a:moveTo>
                  <a:pt x="1" y="1"/>
                </a:moveTo>
                <a:lnTo>
                  <a:pt x="1" y="602"/>
                </a:lnTo>
                <a:lnTo>
                  <a:pt x="64" y="602"/>
                </a:lnTo>
                <a:lnTo>
                  <a:pt x="6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0"/>
          <p:cNvSpPr/>
          <p:nvPr/>
        </p:nvSpPr>
        <p:spPr>
          <a:xfrm>
            <a:off x="7681354" y="2628731"/>
            <a:ext cx="1440" cy="13476"/>
          </a:xfrm>
          <a:custGeom>
            <a:avLst/>
            <a:gdLst/>
            <a:ahLst/>
            <a:cxnLst/>
            <a:rect l="l" t="t" r="r" b="b"/>
            <a:pathLst>
              <a:path w="64" h="603" extrusionOk="0">
                <a:moveTo>
                  <a:pt x="0" y="1"/>
                </a:moveTo>
                <a:lnTo>
                  <a:pt x="0" y="602"/>
                </a:lnTo>
                <a:lnTo>
                  <a:pt x="63" y="602"/>
                </a:lnTo>
                <a:lnTo>
                  <a:pt x="63"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7679689" y="2628731"/>
            <a:ext cx="1665" cy="13476"/>
          </a:xfrm>
          <a:custGeom>
            <a:avLst/>
            <a:gdLst/>
            <a:ahLst/>
            <a:cxnLst/>
            <a:rect l="l" t="t" r="r" b="b"/>
            <a:pathLst>
              <a:path w="74" h="603" extrusionOk="0">
                <a:moveTo>
                  <a:pt x="0" y="1"/>
                </a:moveTo>
                <a:lnTo>
                  <a:pt x="0" y="602"/>
                </a:lnTo>
                <a:lnTo>
                  <a:pt x="74" y="602"/>
                </a:lnTo>
                <a:lnTo>
                  <a:pt x="7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7684189" y="2628731"/>
            <a:ext cx="1440" cy="13476"/>
          </a:xfrm>
          <a:custGeom>
            <a:avLst/>
            <a:gdLst/>
            <a:ahLst/>
            <a:cxnLst/>
            <a:rect l="l" t="t" r="r" b="b"/>
            <a:pathLst>
              <a:path w="64" h="603" extrusionOk="0">
                <a:moveTo>
                  <a:pt x="1" y="1"/>
                </a:moveTo>
                <a:lnTo>
                  <a:pt x="1" y="602"/>
                </a:lnTo>
                <a:lnTo>
                  <a:pt x="64" y="602"/>
                </a:lnTo>
                <a:lnTo>
                  <a:pt x="6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7682771" y="2628731"/>
            <a:ext cx="1440" cy="13476"/>
          </a:xfrm>
          <a:custGeom>
            <a:avLst/>
            <a:gdLst/>
            <a:ahLst/>
            <a:cxnLst/>
            <a:rect l="l" t="t" r="r" b="b"/>
            <a:pathLst>
              <a:path w="64" h="603" extrusionOk="0">
                <a:moveTo>
                  <a:pt x="0" y="1"/>
                </a:moveTo>
                <a:lnTo>
                  <a:pt x="0" y="602"/>
                </a:lnTo>
                <a:lnTo>
                  <a:pt x="64" y="602"/>
                </a:lnTo>
                <a:lnTo>
                  <a:pt x="6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7672309" y="2628731"/>
            <a:ext cx="1463" cy="12760"/>
          </a:xfrm>
          <a:custGeom>
            <a:avLst/>
            <a:gdLst/>
            <a:ahLst/>
            <a:cxnLst/>
            <a:rect l="l" t="t" r="r" b="b"/>
            <a:pathLst>
              <a:path w="65" h="571" extrusionOk="0">
                <a:moveTo>
                  <a:pt x="1" y="1"/>
                </a:moveTo>
                <a:lnTo>
                  <a:pt x="1" y="444"/>
                </a:lnTo>
                <a:cubicBezTo>
                  <a:pt x="1" y="497"/>
                  <a:pt x="22" y="539"/>
                  <a:pt x="64" y="571"/>
                </a:cubicBezTo>
                <a:lnTo>
                  <a:pt x="6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0"/>
          <p:cNvSpPr/>
          <p:nvPr/>
        </p:nvSpPr>
        <p:spPr>
          <a:xfrm>
            <a:off x="7673749" y="2628731"/>
            <a:ext cx="1688" cy="13230"/>
          </a:xfrm>
          <a:custGeom>
            <a:avLst/>
            <a:gdLst/>
            <a:ahLst/>
            <a:cxnLst/>
            <a:rect l="l" t="t" r="r" b="b"/>
            <a:pathLst>
              <a:path w="75" h="592" extrusionOk="0">
                <a:moveTo>
                  <a:pt x="0" y="1"/>
                </a:moveTo>
                <a:lnTo>
                  <a:pt x="0" y="571"/>
                </a:lnTo>
                <a:cubicBezTo>
                  <a:pt x="21" y="581"/>
                  <a:pt x="42" y="592"/>
                  <a:pt x="74" y="592"/>
                </a:cubicBezTo>
                <a:lnTo>
                  <a:pt x="7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0"/>
          <p:cNvSpPr/>
          <p:nvPr/>
        </p:nvSpPr>
        <p:spPr>
          <a:xfrm>
            <a:off x="7675414" y="2628731"/>
            <a:ext cx="1440" cy="13230"/>
          </a:xfrm>
          <a:custGeom>
            <a:avLst/>
            <a:gdLst/>
            <a:ahLst/>
            <a:cxnLst/>
            <a:rect l="l" t="t" r="r" b="b"/>
            <a:pathLst>
              <a:path w="64" h="592" extrusionOk="0">
                <a:moveTo>
                  <a:pt x="0" y="1"/>
                </a:moveTo>
                <a:lnTo>
                  <a:pt x="0" y="592"/>
                </a:lnTo>
                <a:lnTo>
                  <a:pt x="63" y="592"/>
                </a:lnTo>
                <a:lnTo>
                  <a:pt x="63"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0"/>
          <p:cNvSpPr/>
          <p:nvPr/>
        </p:nvSpPr>
        <p:spPr>
          <a:xfrm>
            <a:off x="7673276" y="2623792"/>
            <a:ext cx="4770" cy="2615"/>
          </a:xfrm>
          <a:custGeom>
            <a:avLst/>
            <a:gdLst/>
            <a:ahLst/>
            <a:cxnLst/>
            <a:rect l="l" t="t" r="r" b="b"/>
            <a:pathLst>
              <a:path w="212" h="117" extrusionOk="0">
                <a:moveTo>
                  <a:pt x="201" y="0"/>
                </a:moveTo>
                <a:cubicBezTo>
                  <a:pt x="190" y="0"/>
                  <a:pt x="180" y="11"/>
                  <a:pt x="180" y="21"/>
                </a:cubicBezTo>
                <a:cubicBezTo>
                  <a:pt x="180" y="32"/>
                  <a:pt x="169" y="42"/>
                  <a:pt x="158" y="53"/>
                </a:cubicBezTo>
                <a:cubicBezTo>
                  <a:pt x="153" y="55"/>
                  <a:pt x="147" y="57"/>
                  <a:pt x="141" y="57"/>
                </a:cubicBezTo>
                <a:cubicBezTo>
                  <a:pt x="122" y="57"/>
                  <a:pt x="100" y="45"/>
                  <a:pt x="85" y="21"/>
                </a:cubicBezTo>
                <a:cubicBezTo>
                  <a:pt x="77" y="14"/>
                  <a:pt x="64" y="6"/>
                  <a:pt x="50" y="6"/>
                </a:cubicBezTo>
                <a:cubicBezTo>
                  <a:pt x="44" y="6"/>
                  <a:pt x="38" y="7"/>
                  <a:pt x="32" y="11"/>
                </a:cubicBezTo>
                <a:cubicBezTo>
                  <a:pt x="21" y="11"/>
                  <a:pt x="0" y="32"/>
                  <a:pt x="0" y="42"/>
                </a:cubicBezTo>
                <a:cubicBezTo>
                  <a:pt x="0" y="63"/>
                  <a:pt x="0" y="84"/>
                  <a:pt x="42" y="116"/>
                </a:cubicBezTo>
                <a:lnTo>
                  <a:pt x="53" y="116"/>
                </a:lnTo>
                <a:cubicBezTo>
                  <a:pt x="63" y="106"/>
                  <a:pt x="63" y="95"/>
                  <a:pt x="53" y="95"/>
                </a:cubicBezTo>
                <a:cubicBezTo>
                  <a:pt x="42" y="74"/>
                  <a:pt x="32" y="63"/>
                  <a:pt x="32" y="53"/>
                </a:cubicBezTo>
                <a:cubicBezTo>
                  <a:pt x="32" y="53"/>
                  <a:pt x="32" y="42"/>
                  <a:pt x="42" y="42"/>
                </a:cubicBezTo>
                <a:lnTo>
                  <a:pt x="53" y="42"/>
                </a:lnTo>
                <a:cubicBezTo>
                  <a:pt x="89" y="79"/>
                  <a:pt x="121" y="90"/>
                  <a:pt x="140" y="90"/>
                </a:cubicBezTo>
                <a:cubicBezTo>
                  <a:pt x="149" y="90"/>
                  <a:pt x="155" y="88"/>
                  <a:pt x="158" y="84"/>
                </a:cubicBezTo>
                <a:cubicBezTo>
                  <a:pt x="190" y="74"/>
                  <a:pt x="211" y="42"/>
                  <a:pt x="211" y="21"/>
                </a:cubicBezTo>
                <a:cubicBezTo>
                  <a:pt x="211" y="11"/>
                  <a:pt x="201" y="0"/>
                  <a:pt x="2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7679914" y="2623546"/>
            <a:ext cx="4770" cy="2860"/>
          </a:xfrm>
          <a:custGeom>
            <a:avLst/>
            <a:gdLst/>
            <a:ahLst/>
            <a:cxnLst/>
            <a:rect l="l" t="t" r="r" b="b"/>
            <a:pathLst>
              <a:path w="212" h="128" extrusionOk="0">
                <a:moveTo>
                  <a:pt x="22" y="0"/>
                </a:moveTo>
                <a:cubicBezTo>
                  <a:pt x="11" y="11"/>
                  <a:pt x="1" y="11"/>
                  <a:pt x="1" y="22"/>
                </a:cubicBezTo>
                <a:cubicBezTo>
                  <a:pt x="1" y="53"/>
                  <a:pt x="22" y="74"/>
                  <a:pt x="53" y="85"/>
                </a:cubicBezTo>
                <a:cubicBezTo>
                  <a:pt x="60" y="88"/>
                  <a:pt x="68" y="90"/>
                  <a:pt x="76" y="90"/>
                </a:cubicBezTo>
                <a:cubicBezTo>
                  <a:pt x="96" y="90"/>
                  <a:pt x="123" y="79"/>
                  <a:pt x="159" y="43"/>
                </a:cubicBezTo>
                <a:lnTo>
                  <a:pt x="170" y="43"/>
                </a:lnTo>
                <a:cubicBezTo>
                  <a:pt x="180" y="43"/>
                  <a:pt x="180" y="53"/>
                  <a:pt x="180" y="64"/>
                </a:cubicBezTo>
                <a:cubicBezTo>
                  <a:pt x="180" y="74"/>
                  <a:pt x="180" y="85"/>
                  <a:pt x="159" y="95"/>
                </a:cubicBezTo>
                <a:cubicBezTo>
                  <a:pt x="148" y="95"/>
                  <a:pt x="148" y="117"/>
                  <a:pt x="159" y="117"/>
                </a:cubicBezTo>
                <a:cubicBezTo>
                  <a:pt x="159" y="117"/>
                  <a:pt x="170" y="127"/>
                  <a:pt x="170" y="127"/>
                </a:cubicBezTo>
                <a:lnTo>
                  <a:pt x="170" y="117"/>
                </a:lnTo>
                <a:lnTo>
                  <a:pt x="180" y="117"/>
                </a:lnTo>
                <a:cubicBezTo>
                  <a:pt x="212" y="95"/>
                  <a:pt x="212" y="64"/>
                  <a:pt x="212" y="53"/>
                </a:cubicBezTo>
                <a:cubicBezTo>
                  <a:pt x="212" y="32"/>
                  <a:pt x="201" y="22"/>
                  <a:pt x="180" y="11"/>
                </a:cubicBezTo>
                <a:cubicBezTo>
                  <a:pt x="159" y="11"/>
                  <a:pt x="148" y="11"/>
                  <a:pt x="127" y="22"/>
                </a:cubicBezTo>
                <a:cubicBezTo>
                  <a:pt x="112" y="45"/>
                  <a:pt x="96" y="57"/>
                  <a:pt x="80" y="57"/>
                </a:cubicBezTo>
                <a:cubicBezTo>
                  <a:pt x="75" y="57"/>
                  <a:pt x="69" y="56"/>
                  <a:pt x="64" y="53"/>
                </a:cubicBezTo>
                <a:cubicBezTo>
                  <a:pt x="43" y="53"/>
                  <a:pt x="32" y="43"/>
                  <a:pt x="32" y="22"/>
                </a:cubicBezTo>
                <a:cubicBezTo>
                  <a:pt x="32" y="11"/>
                  <a:pt x="32" y="0"/>
                  <a:pt x="2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7673749" y="2614406"/>
            <a:ext cx="10710" cy="12224"/>
          </a:xfrm>
          <a:custGeom>
            <a:avLst/>
            <a:gdLst/>
            <a:ahLst/>
            <a:cxnLst/>
            <a:rect l="l" t="t" r="r" b="b"/>
            <a:pathLst>
              <a:path w="476" h="547" extrusionOk="0">
                <a:moveTo>
                  <a:pt x="413" y="0"/>
                </a:moveTo>
                <a:cubicBezTo>
                  <a:pt x="404" y="0"/>
                  <a:pt x="396" y="3"/>
                  <a:pt x="391" y="8"/>
                </a:cubicBezTo>
                <a:cubicBezTo>
                  <a:pt x="370" y="19"/>
                  <a:pt x="359" y="40"/>
                  <a:pt x="359" y="61"/>
                </a:cubicBezTo>
                <a:cubicBezTo>
                  <a:pt x="349" y="72"/>
                  <a:pt x="349" y="72"/>
                  <a:pt x="349" y="82"/>
                </a:cubicBezTo>
                <a:lnTo>
                  <a:pt x="11" y="526"/>
                </a:lnTo>
                <a:cubicBezTo>
                  <a:pt x="0" y="536"/>
                  <a:pt x="0" y="547"/>
                  <a:pt x="11" y="547"/>
                </a:cubicBezTo>
                <a:lnTo>
                  <a:pt x="32" y="547"/>
                </a:lnTo>
                <a:lnTo>
                  <a:pt x="370" y="103"/>
                </a:lnTo>
                <a:cubicBezTo>
                  <a:pt x="380" y="93"/>
                  <a:pt x="380" y="72"/>
                  <a:pt x="380" y="61"/>
                </a:cubicBezTo>
                <a:cubicBezTo>
                  <a:pt x="380" y="51"/>
                  <a:pt x="391" y="40"/>
                  <a:pt x="401" y="29"/>
                </a:cubicBezTo>
                <a:lnTo>
                  <a:pt x="422" y="29"/>
                </a:lnTo>
                <a:cubicBezTo>
                  <a:pt x="433" y="40"/>
                  <a:pt x="444" y="51"/>
                  <a:pt x="444" y="61"/>
                </a:cubicBezTo>
                <a:cubicBezTo>
                  <a:pt x="433" y="72"/>
                  <a:pt x="422" y="82"/>
                  <a:pt x="412" y="82"/>
                </a:cubicBezTo>
                <a:cubicBezTo>
                  <a:pt x="401" y="82"/>
                  <a:pt x="401" y="93"/>
                  <a:pt x="401" y="103"/>
                </a:cubicBezTo>
                <a:cubicBezTo>
                  <a:pt x="401" y="114"/>
                  <a:pt x="412" y="114"/>
                  <a:pt x="422" y="114"/>
                </a:cubicBezTo>
                <a:cubicBezTo>
                  <a:pt x="444" y="103"/>
                  <a:pt x="465" y="82"/>
                  <a:pt x="465" y="61"/>
                </a:cubicBezTo>
                <a:cubicBezTo>
                  <a:pt x="475" y="40"/>
                  <a:pt x="465" y="19"/>
                  <a:pt x="444" y="8"/>
                </a:cubicBezTo>
                <a:cubicBezTo>
                  <a:pt x="433" y="3"/>
                  <a:pt x="422" y="0"/>
                  <a:pt x="41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0"/>
          <p:cNvSpPr/>
          <p:nvPr/>
        </p:nvSpPr>
        <p:spPr>
          <a:xfrm>
            <a:off x="7675639" y="2615769"/>
            <a:ext cx="6907" cy="8269"/>
          </a:xfrm>
          <a:custGeom>
            <a:avLst/>
            <a:gdLst/>
            <a:ahLst/>
            <a:cxnLst/>
            <a:rect l="l" t="t" r="r" b="b"/>
            <a:pathLst>
              <a:path w="307" h="370" extrusionOk="0">
                <a:moveTo>
                  <a:pt x="159" y="0"/>
                </a:moveTo>
                <a:lnTo>
                  <a:pt x="1" y="190"/>
                </a:lnTo>
                <a:lnTo>
                  <a:pt x="64" y="370"/>
                </a:lnTo>
                <a:lnTo>
                  <a:pt x="243" y="370"/>
                </a:lnTo>
                <a:lnTo>
                  <a:pt x="307" y="190"/>
                </a:lnTo>
                <a:lnTo>
                  <a:pt x="159"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7675166" y="2615300"/>
            <a:ext cx="7852" cy="9207"/>
          </a:xfrm>
          <a:custGeom>
            <a:avLst/>
            <a:gdLst/>
            <a:ahLst/>
            <a:cxnLst/>
            <a:rect l="l" t="t" r="r" b="b"/>
            <a:pathLst>
              <a:path w="349" h="412" extrusionOk="0">
                <a:moveTo>
                  <a:pt x="159" y="63"/>
                </a:moveTo>
                <a:lnTo>
                  <a:pt x="159" y="380"/>
                </a:lnTo>
                <a:lnTo>
                  <a:pt x="96" y="380"/>
                </a:lnTo>
                <a:lnTo>
                  <a:pt x="32" y="211"/>
                </a:lnTo>
                <a:lnTo>
                  <a:pt x="159" y="63"/>
                </a:lnTo>
                <a:close/>
                <a:moveTo>
                  <a:pt x="191" y="63"/>
                </a:moveTo>
                <a:lnTo>
                  <a:pt x="307" y="211"/>
                </a:lnTo>
                <a:lnTo>
                  <a:pt x="254" y="380"/>
                </a:lnTo>
                <a:lnTo>
                  <a:pt x="191" y="380"/>
                </a:lnTo>
                <a:lnTo>
                  <a:pt x="191" y="63"/>
                </a:lnTo>
                <a:close/>
                <a:moveTo>
                  <a:pt x="180" y="0"/>
                </a:moveTo>
                <a:lnTo>
                  <a:pt x="1" y="201"/>
                </a:lnTo>
                <a:lnTo>
                  <a:pt x="74" y="412"/>
                </a:lnTo>
                <a:lnTo>
                  <a:pt x="275" y="412"/>
                </a:lnTo>
                <a:lnTo>
                  <a:pt x="349" y="201"/>
                </a:lnTo>
                <a:lnTo>
                  <a:pt x="18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0"/>
          <p:cNvSpPr/>
          <p:nvPr/>
        </p:nvSpPr>
        <p:spPr>
          <a:xfrm>
            <a:off x="7689656" y="2630094"/>
            <a:ext cx="8573" cy="5274"/>
          </a:xfrm>
          <a:custGeom>
            <a:avLst/>
            <a:gdLst/>
            <a:ahLst/>
            <a:cxnLst/>
            <a:rect l="l" t="t" r="r" b="b"/>
            <a:pathLst>
              <a:path w="381" h="236" extrusionOk="0">
                <a:moveTo>
                  <a:pt x="61" y="0"/>
                </a:moveTo>
                <a:cubicBezTo>
                  <a:pt x="58" y="0"/>
                  <a:pt x="55" y="1"/>
                  <a:pt x="53" y="3"/>
                </a:cubicBezTo>
                <a:cubicBezTo>
                  <a:pt x="43" y="3"/>
                  <a:pt x="22" y="35"/>
                  <a:pt x="0" y="45"/>
                </a:cubicBezTo>
                <a:lnTo>
                  <a:pt x="11" y="66"/>
                </a:lnTo>
                <a:lnTo>
                  <a:pt x="32" y="66"/>
                </a:lnTo>
                <a:cubicBezTo>
                  <a:pt x="43" y="77"/>
                  <a:pt x="53" y="77"/>
                  <a:pt x="64" y="77"/>
                </a:cubicBezTo>
                <a:lnTo>
                  <a:pt x="74" y="77"/>
                </a:lnTo>
                <a:cubicBezTo>
                  <a:pt x="74" y="98"/>
                  <a:pt x="85" y="109"/>
                  <a:pt x="95" y="119"/>
                </a:cubicBezTo>
                <a:cubicBezTo>
                  <a:pt x="95" y="119"/>
                  <a:pt x="74" y="140"/>
                  <a:pt x="74" y="140"/>
                </a:cubicBezTo>
                <a:cubicBezTo>
                  <a:pt x="85" y="161"/>
                  <a:pt x="95" y="182"/>
                  <a:pt x="95" y="193"/>
                </a:cubicBezTo>
                <a:lnTo>
                  <a:pt x="117" y="172"/>
                </a:lnTo>
                <a:cubicBezTo>
                  <a:pt x="117" y="172"/>
                  <a:pt x="95" y="151"/>
                  <a:pt x="95" y="151"/>
                </a:cubicBezTo>
                <a:cubicBezTo>
                  <a:pt x="95" y="151"/>
                  <a:pt x="117" y="140"/>
                  <a:pt x="117" y="140"/>
                </a:cubicBezTo>
                <a:cubicBezTo>
                  <a:pt x="113" y="137"/>
                  <a:pt x="113" y="136"/>
                  <a:pt x="115" y="136"/>
                </a:cubicBezTo>
                <a:lnTo>
                  <a:pt x="115" y="136"/>
                </a:lnTo>
                <a:cubicBezTo>
                  <a:pt x="119" y="136"/>
                  <a:pt x="131" y="140"/>
                  <a:pt x="138" y="140"/>
                </a:cubicBezTo>
                <a:cubicBezTo>
                  <a:pt x="159" y="140"/>
                  <a:pt x="138" y="161"/>
                  <a:pt x="138" y="161"/>
                </a:cubicBezTo>
                <a:cubicBezTo>
                  <a:pt x="148" y="172"/>
                  <a:pt x="148" y="182"/>
                  <a:pt x="148" y="193"/>
                </a:cubicBezTo>
                <a:cubicBezTo>
                  <a:pt x="148" y="204"/>
                  <a:pt x="138" y="204"/>
                  <a:pt x="138" y="214"/>
                </a:cubicBezTo>
                <a:lnTo>
                  <a:pt x="159" y="214"/>
                </a:lnTo>
                <a:cubicBezTo>
                  <a:pt x="159" y="182"/>
                  <a:pt x="169" y="161"/>
                  <a:pt x="169" y="130"/>
                </a:cubicBezTo>
                <a:cubicBezTo>
                  <a:pt x="180" y="135"/>
                  <a:pt x="193" y="138"/>
                  <a:pt x="206" y="138"/>
                </a:cubicBezTo>
                <a:cubicBezTo>
                  <a:pt x="219" y="138"/>
                  <a:pt x="233" y="135"/>
                  <a:pt x="243" y="130"/>
                </a:cubicBezTo>
                <a:cubicBezTo>
                  <a:pt x="243" y="140"/>
                  <a:pt x="254" y="140"/>
                  <a:pt x="254" y="140"/>
                </a:cubicBezTo>
                <a:lnTo>
                  <a:pt x="254" y="151"/>
                </a:lnTo>
                <a:lnTo>
                  <a:pt x="275" y="151"/>
                </a:lnTo>
                <a:lnTo>
                  <a:pt x="275" y="161"/>
                </a:lnTo>
                <a:lnTo>
                  <a:pt x="296" y="161"/>
                </a:lnTo>
                <a:lnTo>
                  <a:pt x="275" y="204"/>
                </a:lnTo>
                <a:lnTo>
                  <a:pt x="254" y="204"/>
                </a:lnTo>
                <a:lnTo>
                  <a:pt x="275" y="214"/>
                </a:lnTo>
                <a:lnTo>
                  <a:pt x="285" y="214"/>
                </a:lnTo>
                <a:cubicBezTo>
                  <a:pt x="296" y="193"/>
                  <a:pt x="307" y="172"/>
                  <a:pt x="328" y="161"/>
                </a:cubicBezTo>
                <a:cubicBezTo>
                  <a:pt x="328" y="161"/>
                  <a:pt x="349" y="204"/>
                  <a:pt x="328" y="225"/>
                </a:cubicBezTo>
                <a:lnTo>
                  <a:pt x="349" y="235"/>
                </a:lnTo>
                <a:lnTo>
                  <a:pt x="359" y="214"/>
                </a:lnTo>
                <a:cubicBezTo>
                  <a:pt x="349" y="193"/>
                  <a:pt x="359" y="172"/>
                  <a:pt x="359" y="151"/>
                </a:cubicBezTo>
                <a:lnTo>
                  <a:pt x="349" y="130"/>
                </a:lnTo>
                <a:lnTo>
                  <a:pt x="349" y="98"/>
                </a:lnTo>
                <a:cubicBezTo>
                  <a:pt x="349" y="98"/>
                  <a:pt x="380" y="77"/>
                  <a:pt x="370" y="56"/>
                </a:cubicBezTo>
                <a:cubicBezTo>
                  <a:pt x="349" y="35"/>
                  <a:pt x="338" y="35"/>
                  <a:pt x="296" y="35"/>
                </a:cubicBezTo>
                <a:cubicBezTo>
                  <a:pt x="285" y="38"/>
                  <a:pt x="273" y="39"/>
                  <a:pt x="259" y="39"/>
                </a:cubicBezTo>
                <a:cubicBezTo>
                  <a:pt x="232" y="39"/>
                  <a:pt x="201" y="35"/>
                  <a:pt x="180" y="35"/>
                </a:cubicBezTo>
                <a:cubicBezTo>
                  <a:pt x="166" y="35"/>
                  <a:pt x="156" y="39"/>
                  <a:pt x="139" y="39"/>
                </a:cubicBezTo>
                <a:cubicBezTo>
                  <a:pt x="131" y="39"/>
                  <a:pt x="120" y="38"/>
                  <a:pt x="106" y="35"/>
                </a:cubicBezTo>
                <a:lnTo>
                  <a:pt x="117" y="14"/>
                </a:lnTo>
                <a:lnTo>
                  <a:pt x="85" y="14"/>
                </a:lnTo>
                <a:cubicBezTo>
                  <a:pt x="85" y="14"/>
                  <a:pt x="71" y="0"/>
                  <a:pt x="61"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0"/>
          <p:cNvSpPr/>
          <p:nvPr/>
        </p:nvSpPr>
        <p:spPr>
          <a:xfrm>
            <a:off x="7690376" y="2629669"/>
            <a:ext cx="495" cy="983"/>
          </a:xfrm>
          <a:custGeom>
            <a:avLst/>
            <a:gdLst/>
            <a:ahLst/>
            <a:cxnLst/>
            <a:rect l="l" t="t" r="r" b="b"/>
            <a:pathLst>
              <a:path w="22" h="44" extrusionOk="0">
                <a:moveTo>
                  <a:pt x="0" y="1"/>
                </a:moveTo>
                <a:cubicBezTo>
                  <a:pt x="0" y="11"/>
                  <a:pt x="0" y="11"/>
                  <a:pt x="0" y="22"/>
                </a:cubicBezTo>
                <a:lnTo>
                  <a:pt x="0" y="43"/>
                </a:lnTo>
                <a:lnTo>
                  <a:pt x="21" y="33"/>
                </a:lnTo>
                <a:cubicBezTo>
                  <a:pt x="21" y="33"/>
                  <a:pt x="21" y="22"/>
                  <a:pt x="11" y="22"/>
                </a:cubicBezTo>
                <a:cubicBezTo>
                  <a:pt x="11" y="11"/>
                  <a:pt x="11" y="1"/>
                  <a:pt x="0"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7691321" y="2631099"/>
            <a:ext cx="1215" cy="1430"/>
          </a:xfrm>
          <a:custGeom>
            <a:avLst/>
            <a:gdLst/>
            <a:ahLst/>
            <a:cxnLst/>
            <a:rect l="l" t="t" r="r" b="b"/>
            <a:pathLst>
              <a:path w="54" h="64" extrusionOk="0">
                <a:moveTo>
                  <a:pt x="53" y="0"/>
                </a:moveTo>
                <a:lnTo>
                  <a:pt x="32" y="11"/>
                </a:lnTo>
                <a:cubicBezTo>
                  <a:pt x="32" y="21"/>
                  <a:pt x="11" y="42"/>
                  <a:pt x="0" y="64"/>
                </a:cubicBezTo>
                <a:lnTo>
                  <a:pt x="11" y="64"/>
                </a:lnTo>
                <a:cubicBezTo>
                  <a:pt x="32" y="42"/>
                  <a:pt x="43" y="21"/>
                  <a:pt x="53"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7691074" y="2629669"/>
            <a:ext cx="743" cy="1207"/>
          </a:xfrm>
          <a:custGeom>
            <a:avLst/>
            <a:gdLst/>
            <a:ahLst/>
            <a:cxnLst/>
            <a:rect l="l" t="t" r="r" b="b"/>
            <a:pathLst>
              <a:path w="33" h="54" extrusionOk="0">
                <a:moveTo>
                  <a:pt x="22" y="1"/>
                </a:moveTo>
                <a:cubicBezTo>
                  <a:pt x="22" y="11"/>
                  <a:pt x="11" y="11"/>
                  <a:pt x="22" y="33"/>
                </a:cubicBezTo>
                <a:cubicBezTo>
                  <a:pt x="22" y="43"/>
                  <a:pt x="11" y="43"/>
                  <a:pt x="11" y="43"/>
                </a:cubicBezTo>
                <a:lnTo>
                  <a:pt x="1" y="54"/>
                </a:lnTo>
                <a:lnTo>
                  <a:pt x="22" y="54"/>
                </a:lnTo>
                <a:cubicBezTo>
                  <a:pt x="32" y="43"/>
                  <a:pt x="32" y="33"/>
                  <a:pt x="22" y="22"/>
                </a:cubicBezTo>
                <a:cubicBezTo>
                  <a:pt x="22" y="11"/>
                  <a:pt x="22" y="11"/>
                  <a:pt x="22"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7690849" y="2632485"/>
            <a:ext cx="495" cy="760"/>
          </a:xfrm>
          <a:custGeom>
            <a:avLst/>
            <a:gdLst/>
            <a:ahLst/>
            <a:cxnLst/>
            <a:rect l="l" t="t" r="r" b="b"/>
            <a:pathLst>
              <a:path w="22" h="34" extrusionOk="0">
                <a:moveTo>
                  <a:pt x="7" y="1"/>
                </a:moveTo>
                <a:cubicBezTo>
                  <a:pt x="3" y="1"/>
                  <a:pt x="0" y="4"/>
                  <a:pt x="0" y="12"/>
                </a:cubicBezTo>
                <a:lnTo>
                  <a:pt x="0" y="23"/>
                </a:lnTo>
                <a:lnTo>
                  <a:pt x="0" y="33"/>
                </a:lnTo>
                <a:lnTo>
                  <a:pt x="21" y="33"/>
                </a:lnTo>
                <a:lnTo>
                  <a:pt x="21" y="23"/>
                </a:lnTo>
                <a:cubicBezTo>
                  <a:pt x="21" y="10"/>
                  <a:pt x="13" y="1"/>
                  <a:pt x="7"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7692041" y="2634630"/>
            <a:ext cx="495" cy="737"/>
          </a:xfrm>
          <a:custGeom>
            <a:avLst/>
            <a:gdLst/>
            <a:ahLst/>
            <a:cxnLst/>
            <a:rect l="l" t="t" r="r" b="b"/>
            <a:pathLst>
              <a:path w="22" h="33" extrusionOk="0">
                <a:moveTo>
                  <a:pt x="11" y="1"/>
                </a:moveTo>
                <a:lnTo>
                  <a:pt x="0" y="11"/>
                </a:lnTo>
                <a:lnTo>
                  <a:pt x="11" y="32"/>
                </a:lnTo>
                <a:lnTo>
                  <a:pt x="21" y="1"/>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0"/>
          <p:cNvSpPr/>
          <p:nvPr/>
        </p:nvSpPr>
        <p:spPr>
          <a:xfrm>
            <a:off x="7692739" y="2635345"/>
            <a:ext cx="495" cy="246"/>
          </a:xfrm>
          <a:custGeom>
            <a:avLst/>
            <a:gdLst/>
            <a:ahLst/>
            <a:cxnLst/>
            <a:rect l="l" t="t" r="r" b="b"/>
            <a:pathLst>
              <a:path w="22" h="11" extrusionOk="0">
                <a:moveTo>
                  <a:pt x="1" y="0"/>
                </a:moveTo>
                <a:lnTo>
                  <a:pt x="1" y="11"/>
                </a:lnTo>
                <a:lnTo>
                  <a:pt x="22" y="11"/>
                </a:lnTo>
                <a:lnTo>
                  <a:pt x="1"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0"/>
          <p:cNvSpPr/>
          <p:nvPr/>
        </p:nvSpPr>
        <p:spPr>
          <a:xfrm>
            <a:off x="7695124" y="2634876"/>
            <a:ext cx="968" cy="492"/>
          </a:xfrm>
          <a:custGeom>
            <a:avLst/>
            <a:gdLst/>
            <a:ahLst/>
            <a:cxnLst/>
            <a:rect l="l" t="t" r="r" b="b"/>
            <a:pathLst>
              <a:path w="43" h="22" extrusionOk="0">
                <a:moveTo>
                  <a:pt x="21" y="0"/>
                </a:moveTo>
                <a:lnTo>
                  <a:pt x="0" y="21"/>
                </a:lnTo>
                <a:lnTo>
                  <a:pt x="42" y="21"/>
                </a:lnTo>
                <a:lnTo>
                  <a:pt x="42" y="11"/>
                </a:lnTo>
                <a:lnTo>
                  <a:pt x="21"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7696789" y="2635345"/>
            <a:ext cx="720" cy="246"/>
          </a:xfrm>
          <a:custGeom>
            <a:avLst/>
            <a:gdLst/>
            <a:ahLst/>
            <a:cxnLst/>
            <a:rect l="l" t="t" r="r" b="b"/>
            <a:pathLst>
              <a:path w="32" h="11" extrusionOk="0">
                <a:moveTo>
                  <a:pt x="21" y="0"/>
                </a:moveTo>
                <a:lnTo>
                  <a:pt x="0" y="11"/>
                </a:lnTo>
                <a:lnTo>
                  <a:pt x="32" y="11"/>
                </a:lnTo>
                <a:lnTo>
                  <a:pt x="32"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7689656" y="2635569"/>
            <a:ext cx="8573" cy="5229"/>
          </a:xfrm>
          <a:custGeom>
            <a:avLst/>
            <a:gdLst/>
            <a:ahLst/>
            <a:cxnLst/>
            <a:rect l="l" t="t" r="r" b="b"/>
            <a:pathLst>
              <a:path w="381" h="234" extrusionOk="0">
                <a:moveTo>
                  <a:pt x="53" y="1"/>
                </a:moveTo>
                <a:cubicBezTo>
                  <a:pt x="43" y="1"/>
                  <a:pt x="22" y="32"/>
                  <a:pt x="0" y="43"/>
                </a:cubicBezTo>
                <a:lnTo>
                  <a:pt x="11" y="75"/>
                </a:lnTo>
                <a:cubicBezTo>
                  <a:pt x="16" y="69"/>
                  <a:pt x="22" y="67"/>
                  <a:pt x="26" y="67"/>
                </a:cubicBezTo>
                <a:cubicBezTo>
                  <a:pt x="29" y="67"/>
                  <a:pt x="32" y="69"/>
                  <a:pt x="32" y="75"/>
                </a:cubicBezTo>
                <a:cubicBezTo>
                  <a:pt x="43" y="75"/>
                  <a:pt x="53" y="85"/>
                  <a:pt x="64" y="85"/>
                </a:cubicBezTo>
                <a:lnTo>
                  <a:pt x="74" y="85"/>
                </a:lnTo>
                <a:cubicBezTo>
                  <a:pt x="74" y="96"/>
                  <a:pt x="85" y="106"/>
                  <a:pt x="95" y="117"/>
                </a:cubicBezTo>
                <a:cubicBezTo>
                  <a:pt x="95" y="117"/>
                  <a:pt x="74" y="138"/>
                  <a:pt x="74" y="149"/>
                </a:cubicBezTo>
                <a:cubicBezTo>
                  <a:pt x="85" y="159"/>
                  <a:pt x="95" y="180"/>
                  <a:pt x="95" y="201"/>
                </a:cubicBezTo>
                <a:lnTo>
                  <a:pt x="117" y="170"/>
                </a:lnTo>
                <a:cubicBezTo>
                  <a:pt x="117" y="170"/>
                  <a:pt x="95" y="149"/>
                  <a:pt x="95" y="149"/>
                </a:cubicBezTo>
                <a:cubicBezTo>
                  <a:pt x="95" y="149"/>
                  <a:pt x="117" y="149"/>
                  <a:pt x="117" y="138"/>
                </a:cubicBezTo>
                <a:cubicBezTo>
                  <a:pt x="113" y="135"/>
                  <a:pt x="113" y="133"/>
                  <a:pt x="115" y="133"/>
                </a:cubicBezTo>
                <a:lnTo>
                  <a:pt x="115" y="133"/>
                </a:lnTo>
                <a:cubicBezTo>
                  <a:pt x="119" y="133"/>
                  <a:pt x="131" y="138"/>
                  <a:pt x="138" y="138"/>
                </a:cubicBezTo>
                <a:cubicBezTo>
                  <a:pt x="159" y="138"/>
                  <a:pt x="138" y="159"/>
                  <a:pt x="138" y="159"/>
                </a:cubicBezTo>
                <a:cubicBezTo>
                  <a:pt x="148" y="170"/>
                  <a:pt x="148" y="180"/>
                  <a:pt x="148" y="191"/>
                </a:cubicBezTo>
                <a:cubicBezTo>
                  <a:pt x="148" y="201"/>
                  <a:pt x="138" y="201"/>
                  <a:pt x="138" y="212"/>
                </a:cubicBezTo>
                <a:lnTo>
                  <a:pt x="159" y="212"/>
                </a:lnTo>
                <a:cubicBezTo>
                  <a:pt x="159" y="180"/>
                  <a:pt x="169" y="159"/>
                  <a:pt x="169" y="138"/>
                </a:cubicBezTo>
                <a:lnTo>
                  <a:pt x="254" y="138"/>
                </a:lnTo>
                <a:lnTo>
                  <a:pt x="254" y="149"/>
                </a:lnTo>
                <a:lnTo>
                  <a:pt x="275" y="149"/>
                </a:lnTo>
                <a:lnTo>
                  <a:pt x="275" y="159"/>
                </a:lnTo>
                <a:lnTo>
                  <a:pt x="296" y="159"/>
                </a:lnTo>
                <a:lnTo>
                  <a:pt x="275" y="201"/>
                </a:lnTo>
                <a:lnTo>
                  <a:pt x="254" y="201"/>
                </a:lnTo>
                <a:lnTo>
                  <a:pt x="275" y="212"/>
                </a:lnTo>
                <a:lnTo>
                  <a:pt x="285" y="212"/>
                </a:lnTo>
                <a:cubicBezTo>
                  <a:pt x="296" y="191"/>
                  <a:pt x="307" y="170"/>
                  <a:pt x="328" y="159"/>
                </a:cubicBezTo>
                <a:cubicBezTo>
                  <a:pt x="328" y="159"/>
                  <a:pt x="349" y="201"/>
                  <a:pt x="328" y="222"/>
                </a:cubicBezTo>
                <a:lnTo>
                  <a:pt x="349" y="233"/>
                </a:lnTo>
                <a:lnTo>
                  <a:pt x="359" y="212"/>
                </a:lnTo>
                <a:cubicBezTo>
                  <a:pt x="349" y="191"/>
                  <a:pt x="359" y="170"/>
                  <a:pt x="359" y="149"/>
                </a:cubicBezTo>
                <a:lnTo>
                  <a:pt x="349" y="138"/>
                </a:lnTo>
                <a:lnTo>
                  <a:pt x="349" y="96"/>
                </a:lnTo>
                <a:cubicBezTo>
                  <a:pt x="349" y="96"/>
                  <a:pt x="380" y="75"/>
                  <a:pt x="370" y="54"/>
                </a:cubicBezTo>
                <a:cubicBezTo>
                  <a:pt x="349" y="32"/>
                  <a:pt x="338" y="32"/>
                  <a:pt x="296" y="32"/>
                </a:cubicBezTo>
                <a:cubicBezTo>
                  <a:pt x="285" y="36"/>
                  <a:pt x="273" y="37"/>
                  <a:pt x="259" y="37"/>
                </a:cubicBezTo>
                <a:cubicBezTo>
                  <a:pt x="232" y="37"/>
                  <a:pt x="201" y="32"/>
                  <a:pt x="180" y="32"/>
                </a:cubicBezTo>
                <a:cubicBezTo>
                  <a:pt x="166" y="32"/>
                  <a:pt x="156" y="42"/>
                  <a:pt x="139" y="42"/>
                </a:cubicBezTo>
                <a:cubicBezTo>
                  <a:pt x="131" y="42"/>
                  <a:pt x="120" y="40"/>
                  <a:pt x="106" y="32"/>
                </a:cubicBezTo>
                <a:lnTo>
                  <a:pt x="117" y="11"/>
                </a:lnTo>
                <a:lnTo>
                  <a:pt x="85" y="11"/>
                </a:lnTo>
                <a:cubicBezTo>
                  <a:pt x="85" y="11"/>
                  <a:pt x="64" y="1"/>
                  <a:pt x="53"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7690376" y="2635345"/>
            <a:ext cx="495" cy="961"/>
          </a:xfrm>
          <a:custGeom>
            <a:avLst/>
            <a:gdLst/>
            <a:ahLst/>
            <a:cxnLst/>
            <a:rect l="l" t="t" r="r" b="b"/>
            <a:pathLst>
              <a:path w="22" h="43" extrusionOk="0">
                <a:moveTo>
                  <a:pt x="0" y="0"/>
                </a:moveTo>
                <a:cubicBezTo>
                  <a:pt x="0" y="0"/>
                  <a:pt x="0" y="11"/>
                  <a:pt x="0" y="11"/>
                </a:cubicBezTo>
                <a:lnTo>
                  <a:pt x="0" y="42"/>
                </a:lnTo>
                <a:lnTo>
                  <a:pt x="21" y="32"/>
                </a:lnTo>
                <a:cubicBezTo>
                  <a:pt x="21" y="21"/>
                  <a:pt x="11" y="21"/>
                  <a:pt x="11" y="11"/>
                </a:cubicBezTo>
                <a:cubicBezTo>
                  <a:pt x="11" y="0"/>
                  <a:pt x="11" y="0"/>
                  <a:pt x="0"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7691321" y="2636530"/>
            <a:ext cx="1215" cy="1430"/>
          </a:xfrm>
          <a:custGeom>
            <a:avLst/>
            <a:gdLst/>
            <a:ahLst/>
            <a:cxnLst/>
            <a:rect l="l" t="t" r="r" b="b"/>
            <a:pathLst>
              <a:path w="54" h="64" extrusionOk="0">
                <a:moveTo>
                  <a:pt x="53" y="0"/>
                </a:moveTo>
                <a:lnTo>
                  <a:pt x="32" y="11"/>
                </a:lnTo>
                <a:cubicBezTo>
                  <a:pt x="32" y="21"/>
                  <a:pt x="11" y="42"/>
                  <a:pt x="0" y="63"/>
                </a:cubicBezTo>
                <a:lnTo>
                  <a:pt x="11" y="63"/>
                </a:lnTo>
                <a:cubicBezTo>
                  <a:pt x="32" y="42"/>
                  <a:pt x="43" y="32"/>
                  <a:pt x="53"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0"/>
          <p:cNvSpPr/>
          <p:nvPr/>
        </p:nvSpPr>
        <p:spPr>
          <a:xfrm>
            <a:off x="7691321" y="2635345"/>
            <a:ext cx="495" cy="961"/>
          </a:xfrm>
          <a:custGeom>
            <a:avLst/>
            <a:gdLst/>
            <a:ahLst/>
            <a:cxnLst/>
            <a:rect l="l" t="t" r="r" b="b"/>
            <a:pathLst>
              <a:path w="22" h="43" extrusionOk="0">
                <a:moveTo>
                  <a:pt x="11" y="0"/>
                </a:moveTo>
                <a:cubicBezTo>
                  <a:pt x="11" y="0"/>
                  <a:pt x="0" y="0"/>
                  <a:pt x="11" y="21"/>
                </a:cubicBezTo>
                <a:cubicBezTo>
                  <a:pt x="11" y="42"/>
                  <a:pt x="0" y="42"/>
                  <a:pt x="0" y="42"/>
                </a:cubicBezTo>
                <a:lnTo>
                  <a:pt x="11" y="42"/>
                </a:lnTo>
                <a:cubicBezTo>
                  <a:pt x="21" y="32"/>
                  <a:pt x="21" y="21"/>
                  <a:pt x="11" y="11"/>
                </a:cubicBezTo>
                <a:cubicBezTo>
                  <a:pt x="11" y="11"/>
                  <a:pt x="11" y="0"/>
                  <a:pt x="11"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0"/>
          <p:cNvSpPr/>
          <p:nvPr/>
        </p:nvSpPr>
        <p:spPr>
          <a:xfrm>
            <a:off x="7690849" y="2637915"/>
            <a:ext cx="495" cy="760"/>
          </a:xfrm>
          <a:custGeom>
            <a:avLst/>
            <a:gdLst/>
            <a:ahLst/>
            <a:cxnLst/>
            <a:rect l="l" t="t" r="r" b="b"/>
            <a:pathLst>
              <a:path w="22" h="34" extrusionOk="0">
                <a:moveTo>
                  <a:pt x="7" y="0"/>
                </a:moveTo>
                <a:cubicBezTo>
                  <a:pt x="3" y="0"/>
                  <a:pt x="0" y="4"/>
                  <a:pt x="0" y="12"/>
                </a:cubicBezTo>
                <a:lnTo>
                  <a:pt x="0" y="22"/>
                </a:lnTo>
                <a:lnTo>
                  <a:pt x="0" y="33"/>
                </a:lnTo>
                <a:lnTo>
                  <a:pt x="21" y="33"/>
                </a:lnTo>
                <a:lnTo>
                  <a:pt x="21" y="22"/>
                </a:lnTo>
                <a:cubicBezTo>
                  <a:pt x="21" y="9"/>
                  <a:pt x="13" y="0"/>
                  <a:pt x="7"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7692041" y="2640061"/>
            <a:ext cx="495" cy="737"/>
          </a:xfrm>
          <a:custGeom>
            <a:avLst/>
            <a:gdLst/>
            <a:ahLst/>
            <a:cxnLst/>
            <a:rect l="l" t="t" r="r" b="b"/>
            <a:pathLst>
              <a:path w="22" h="33" extrusionOk="0">
                <a:moveTo>
                  <a:pt x="11" y="0"/>
                </a:moveTo>
                <a:lnTo>
                  <a:pt x="0" y="11"/>
                </a:lnTo>
                <a:lnTo>
                  <a:pt x="11" y="32"/>
                </a:lnTo>
                <a:lnTo>
                  <a:pt x="21"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7692739" y="2640776"/>
            <a:ext cx="495" cy="492"/>
          </a:xfrm>
          <a:custGeom>
            <a:avLst/>
            <a:gdLst/>
            <a:ahLst/>
            <a:cxnLst/>
            <a:rect l="l" t="t" r="r" b="b"/>
            <a:pathLst>
              <a:path w="22" h="22" extrusionOk="0">
                <a:moveTo>
                  <a:pt x="1" y="0"/>
                </a:moveTo>
                <a:lnTo>
                  <a:pt x="1" y="21"/>
                </a:lnTo>
                <a:lnTo>
                  <a:pt x="22" y="21"/>
                </a:lnTo>
                <a:lnTo>
                  <a:pt x="22" y="11"/>
                </a:lnTo>
                <a:lnTo>
                  <a:pt x="1"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7695124" y="2640530"/>
            <a:ext cx="968" cy="268"/>
          </a:xfrm>
          <a:custGeom>
            <a:avLst/>
            <a:gdLst/>
            <a:ahLst/>
            <a:cxnLst/>
            <a:rect l="l" t="t" r="r" b="b"/>
            <a:pathLst>
              <a:path w="43" h="12" extrusionOk="0">
                <a:moveTo>
                  <a:pt x="21" y="0"/>
                </a:moveTo>
                <a:lnTo>
                  <a:pt x="0" y="11"/>
                </a:lnTo>
                <a:lnTo>
                  <a:pt x="42" y="11"/>
                </a:lnTo>
                <a:lnTo>
                  <a:pt x="42"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7696789" y="2640776"/>
            <a:ext cx="720" cy="246"/>
          </a:xfrm>
          <a:custGeom>
            <a:avLst/>
            <a:gdLst/>
            <a:ahLst/>
            <a:cxnLst/>
            <a:rect l="l" t="t" r="r" b="b"/>
            <a:pathLst>
              <a:path w="32" h="11" extrusionOk="0">
                <a:moveTo>
                  <a:pt x="21" y="0"/>
                </a:moveTo>
                <a:lnTo>
                  <a:pt x="0" y="11"/>
                </a:lnTo>
                <a:lnTo>
                  <a:pt x="32" y="11"/>
                </a:lnTo>
                <a:lnTo>
                  <a:pt x="21"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0"/>
          <p:cNvSpPr/>
          <p:nvPr/>
        </p:nvSpPr>
        <p:spPr>
          <a:xfrm>
            <a:off x="7172854" y="2560571"/>
            <a:ext cx="196920" cy="128096"/>
          </a:xfrm>
          <a:custGeom>
            <a:avLst/>
            <a:gdLst/>
            <a:ahLst/>
            <a:cxnLst/>
            <a:rect l="l" t="t" r="r" b="b"/>
            <a:pathLst>
              <a:path w="8752" h="5732" extrusionOk="0">
                <a:moveTo>
                  <a:pt x="666" y="0"/>
                </a:moveTo>
                <a:cubicBezTo>
                  <a:pt x="296" y="0"/>
                  <a:pt x="1" y="296"/>
                  <a:pt x="1" y="665"/>
                </a:cubicBezTo>
                <a:lnTo>
                  <a:pt x="1" y="5077"/>
                </a:lnTo>
                <a:cubicBezTo>
                  <a:pt x="1" y="5436"/>
                  <a:pt x="296" y="5732"/>
                  <a:pt x="666" y="5732"/>
                </a:cubicBezTo>
                <a:lnTo>
                  <a:pt x="8086" y="5732"/>
                </a:lnTo>
                <a:cubicBezTo>
                  <a:pt x="8456" y="5732"/>
                  <a:pt x="8751" y="5447"/>
                  <a:pt x="8751" y="5077"/>
                </a:cubicBezTo>
                <a:lnTo>
                  <a:pt x="8751" y="665"/>
                </a:lnTo>
                <a:cubicBezTo>
                  <a:pt x="8751" y="296"/>
                  <a:pt x="8456" y="0"/>
                  <a:pt x="8086"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0"/>
          <p:cNvSpPr/>
          <p:nvPr/>
        </p:nvSpPr>
        <p:spPr>
          <a:xfrm>
            <a:off x="7259299" y="2578851"/>
            <a:ext cx="24007" cy="22258"/>
          </a:xfrm>
          <a:custGeom>
            <a:avLst/>
            <a:gdLst/>
            <a:ahLst/>
            <a:cxnLst/>
            <a:rect l="l" t="t" r="r" b="b"/>
            <a:pathLst>
              <a:path w="1067" h="996" extrusionOk="0">
                <a:moveTo>
                  <a:pt x="534" y="0"/>
                </a:moveTo>
                <a:cubicBezTo>
                  <a:pt x="526" y="0"/>
                  <a:pt x="518" y="5"/>
                  <a:pt x="518" y="16"/>
                </a:cubicBezTo>
                <a:lnTo>
                  <a:pt x="402" y="364"/>
                </a:lnTo>
                <a:lnTo>
                  <a:pt x="32" y="364"/>
                </a:lnTo>
                <a:cubicBezTo>
                  <a:pt x="11" y="364"/>
                  <a:pt x="1" y="385"/>
                  <a:pt x="22" y="396"/>
                </a:cubicBezTo>
                <a:lnTo>
                  <a:pt x="317" y="618"/>
                </a:lnTo>
                <a:lnTo>
                  <a:pt x="201" y="966"/>
                </a:lnTo>
                <a:cubicBezTo>
                  <a:pt x="194" y="981"/>
                  <a:pt x="207" y="996"/>
                  <a:pt x="220" y="996"/>
                </a:cubicBezTo>
                <a:cubicBezTo>
                  <a:pt x="225" y="996"/>
                  <a:pt x="230" y="993"/>
                  <a:pt x="233" y="987"/>
                </a:cubicBezTo>
                <a:lnTo>
                  <a:pt x="539" y="776"/>
                </a:lnTo>
                <a:lnTo>
                  <a:pt x="835" y="987"/>
                </a:lnTo>
                <a:cubicBezTo>
                  <a:pt x="837" y="990"/>
                  <a:pt x="841" y="991"/>
                  <a:pt x="845" y="991"/>
                </a:cubicBezTo>
                <a:cubicBezTo>
                  <a:pt x="855" y="991"/>
                  <a:pt x="866" y="981"/>
                  <a:pt x="866" y="966"/>
                </a:cubicBezTo>
                <a:lnTo>
                  <a:pt x="750" y="618"/>
                </a:lnTo>
                <a:lnTo>
                  <a:pt x="1046" y="396"/>
                </a:lnTo>
                <a:cubicBezTo>
                  <a:pt x="1067" y="385"/>
                  <a:pt x="1056" y="364"/>
                  <a:pt x="1035" y="364"/>
                </a:cubicBezTo>
                <a:lnTo>
                  <a:pt x="666" y="364"/>
                </a:lnTo>
                <a:lnTo>
                  <a:pt x="550" y="16"/>
                </a:lnTo>
                <a:cubicBezTo>
                  <a:pt x="550" y="5"/>
                  <a:pt x="542" y="0"/>
                  <a:pt x="5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7259299" y="2648195"/>
            <a:ext cx="24007" cy="22370"/>
          </a:xfrm>
          <a:custGeom>
            <a:avLst/>
            <a:gdLst/>
            <a:ahLst/>
            <a:cxnLst/>
            <a:rect l="l" t="t" r="r" b="b"/>
            <a:pathLst>
              <a:path w="1067" h="1001" extrusionOk="0">
                <a:moveTo>
                  <a:pt x="534" y="1"/>
                </a:moveTo>
                <a:cubicBezTo>
                  <a:pt x="526" y="1"/>
                  <a:pt x="518" y="6"/>
                  <a:pt x="518" y="16"/>
                </a:cubicBezTo>
                <a:lnTo>
                  <a:pt x="402" y="365"/>
                </a:lnTo>
                <a:lnTo>
                  <a:pt x="32" y="365"/>
                </a:lnTo>
                <a:cubicBezTo>
                  <a:pt x="11" y="365"/>
                  <a:pt x="1" y="396"/>
                  <a:pt x="22" y="407"/>
                </a:cubicBezTo>
                <a:lnTo>
                  <a:pt x="317" y="618"/>
                </a:lnTo>
                <a:lnTo>
                  <a:pt x="201" y="966"/>
                </a:lnTo>
                <a:cubicBezTo>
                  <a:pt x="201" y="984"/>
                  <a:pt x="215" y="1001"/>
                  <a:pt x="226" y="1001"/>
                </a:cubicBezTo>
                <a:cubicBezTo>
                  <a:pt x="229" y="1001"/>
                  <a:pt x="231" y="1000"/>
                  <a:pt x="233" y="998"/>
                </a:cubicBezTo>
                <a:lnTo>
                  <a:pt x="539" y="776"/>
                </a:lnTo>
                <a:lnTo>
                  <a:pt x="835" y="998"/>
                </a:lnTo>
                <a:cubicBezTo>
                  <a:pt x="837" y="1000"/>
                  <a:pt x="839" y="1001"/>
                  <a:pt x="842" y="1001"/>
                </a:cubicBezTo>
                <a:cubicBezTo>
                  <a:pt x="855" y="1001"/>
                  <a:pt x="875" y="984"/>
                  <a:pt x="866" y="966"/>
                </a:cubicBezTo>
                <a:lnTo>
                  <a:pt x="750" y="618"/>
                </a:lnTo>
                <a:lnTo>
                  <a:pt x="1046" y="407"/>
                </a:lnTo>
                <a:cubicBezTo>
                  <a:pt x="1067" y="396"/>
                  <a:pt x="1056" y="365"/>
                  <a:pt x="1035" y="365"/>
                </a:cubicBezTo>
                <a:lnTo>
                  <a:pt x="666" y="365"/>
                </a:lnTo>
                <a:lnTo>
                  <a:pt x="550" y="16"/>
                </a:lnTo>
                <a:cubicBezTo>
                  <a:pt x="550" y="6"/>
                  <a:pt x="542" y="1"/>
                  <a:pt x="53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7294984" y="2612909"/>
            <a:ext cx="22523" cy="23487"/>
          </a:xfrm>
          <a:custGeom>
            <a:avLst/>
            <a:gdLst/>
            <a:ahLst/>
            <a:cxnLst/>
            <a:rect l="l" t="t" r="r" b="b"/>
            <a:pathLst>
              <a:path w="1001" h="1051" extrusionOk="0">
                <a:moveTo>
                  <a:pt x="615" y="1"/>
                </a:moveTo>
                <a:cubicBezTo>
                  <a:pt x="609" y="1"/>
                  <a:pt x="604" y="4"/>
                  <a:pt x="600" y="12"/>
                </a:cubicBezTo>
                <a:lnTo>
                  <a:pt x="378" y="308"/>
                </a:lnTo>
                <a:lnTo>
                  <a:pt x="30" y="202"/>
                </a:lnTo>
                <a:cubicBezTo>
                  <a:pt x="26" y="200"/>
                  <a:pt x="22" y="199"/>
                  <a:pt x="19" y="199"/>
                </a:cubicBezTo>
                <a:cubicBezTo>
                  <a:pt x="5" y="199"/>
                  <a:pt x="0" y="216"/>
                  <a:pt x="9" y="234"/>
                </a:cubicBezTo>
                <a:lnTo>
                  <a:pt x="220" y="529"/>
                </a:lnTo>
                <a:lnTo>
                  <a:pt x="9" y="825"/>
                </a:lnTo>
                <a:cubicBezTo>
                  <a:pt x="0" y="842"/>
                  <a:pt x="5" y="859"/>
                  <a:pt x="19" y="859"/>
                </a:cubicBezTo>
                <a:cubicBezTo>
                  <a:pt x="22" y="859"/>
                  <a:pt x="26" y="858"/>
                  <a:pt x="30" y="856"/>
                </a:cubicBezTo>
                <a:lnTo>
                  <a:pt x="378" y="751"/>
                </a:lnTo>
                <a:lnTo>
                  <a:pt x="600" y="1046"/>
                </a:lnTo>
                <a:cubicBezTo>
                  <a:pt x="603" y="1049"/>
                  <a:pt x="607" y="1051"/>
                  <a:pt x="612" y="1051"/>
                </a:cubicBezTo>
                <a:cubicBezTo>
                  <a:pt x="625" y="1051"/>
                  <a:pt x="642" y="1041"/>
                  <a:pt x="642" y="1025"/>
                </a:cubicBezTo>
                <a:lnTo>
                  <a:pt x="642" y="666"/>
                </a:lnTo>
                <a:lnTo>
                  <a:pt x="990" y="550"/>
                </a:lnTo>
                <a:cubicBezTo>
                  <a:pt x="1001" y="550"/>
                  <a:pt x="1001" y="519"/>
                  <a:pt x="990" y="519"/>
                </a:cubicBezTo>
                <a:lnTo>
                  <a:pt x="990" y="508"/>
                </a:lnTo>
                <a:lnTo>
                  <a:pt x="642" y="392"/>
                </a:lnTo>
                <a:lnTo>
                  <a:pt x="642" y="23"/>
                </a:lnTo>
                <a:cubicBezTo>
                  <a:pt x="635" y="10"/>
                  <a:pt x="625" y="1"/>
                  <a:pt x="61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7225099" y="2612909"/>
            <a:ext cx="22545" cy="23487"/>
          </a:xfrm>
          <a:custGeom>
            <a:avLst/>
            <a:gdLst/>
            <a:ahLst/>
            <a:cxnLst/>
            <a:rect l="l" t="t" r="r" b="b"/>
            <a:pathLst>
              <a:path w="1002" h="1051" extrusionOk="0">
                <a:moveTo>
                  <a:pt x="383" y="1"/>
                </a:moveTo>
                <a:cubicBezTo>
                  <a:pt x="372" y="1"/>
                  <a:pt x="360" y="10"/>
                  <a:pt x="360" y="23"/>
                </a:cubicBezTo>
                <a:lnTo>
                  <a:pt x="360" y="392"/>
                </a:lnTo>
                <a:lnTo>
                  <a:pt x="11" y="508"/>
                </a:lnTo>
                <a:cubicBezTo>
                  <a:pt x="1" y="519"/>
                  <a:pt x="1" y="540"/>
                  <a:pt x="11" y="550"/>
                </a:cubicBezTo>
                <a:lnTo>
                  <a:pt x="360" y="666"/>
                </a:lnTo>
                <a:lnTo>
                  <a:pt x="360" y="1025"/>
                </a:lnTo>
                <a:cubicBezTo>
                  <a:pt x="360" y="1041"/>
                  <a:pt x="377" y="1051"/>
                  <a:pt x="390" y="1051"/>
                </a:cubicBezTo>
                <a:cubicBezTo>
                  <a:pt x="395" y="1051"/>
                  <a:pt x="399" y="1049"/>
                  <a:pt x="402" y="1046"/>
                </a:cubicBezTo>
                <a:lnTo>
                  <a:pt x="624" y="751"/>
                </a:lnTo>
                <a:lnTo>
                  <a:pt x="972" y="856"/>
                </a:lnTo>
                <a:cubicBezTo>
                  <a:pt x="976" y="858"/>
                  <a:pt x="979" y="859"/>
                  <a:pt x="982" y="859"/>
                </a:cubicBezTo>
                <a:cubicBezTo>
                  <a:pt x="996" y="859"/>
                  <a:pt x="1002" y="842"/>
                  <a:pt x="993" y="825"/>
                </a:cubicBezTo>
                <a:lnTo>
                  <a:pt x="782" y="529"/>
                </a:lnTo>
                <a:lnTo>
                  <a:pt x="993" y="234"/>
                </a:lnTo>
                <a:cubicBezTo>
                  <a:pt x="1002" y="216"/>
                  <a:pt x="996" y="199"/>
                  <a:pt x="982" y="199"/>
                </a:cubicBezTo>
                <a:cubicBezTo>
                  <a:pt x="979" y="199"/>
                  <a:pt x="976" y="200"/>
                  <a:pt x="972" y="202"/>
                </a:cubicBezTo>
                <a:lnTo>
                  <a:pt x="624" y="308"/>
                </a:lnTo>
                <a:lnTo>
                  <a:pt x="402" y="12"/>
                </a:lnTo>
                <a:cubicBezTo>
                  <a:pt x="398" y="4"/>
                  <a:pt x="391" y="1"/>
                  <a:pt x="38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0"/>
          <p:cNvSpPr/>
          <p:nvPr/>
        </p:nvSpPr>
        <p:spPr>
          <a:xfrm>
            <a:off x="6342311" y="2560794"/>
            <a:ext cx="196672" cy="127872"/>
          </a:xfrm>
          <a:custGeom>
            <a:avLst/>
            <a:gdLst/>
            <a:ahLst/>
            <a:cxnLst/>
            <a:rect l="l" t="t" r="r" b="b"/>
            <a:pathLst>
              <a:path w="8741" h="5722" extrusionOk="0">
                <a:moveTo>
                  <a:pt x="159" y="1"/>
                </a:moveTo>
                <a:cubicBezTo>
                  <a:pt x="75" y="1"/>
                  <a:pt x="1" y="64"/>
                  <a:pt x="1" y="148"/>
                </a:cubicBezTo>
                <a:lnTo>
                  <a:pt x="1" y="5574"/>
                </a:lnTo>
                <a:cubicBezTo>
                  <a:pt x="1" y="5658"/>
                  <a:pt x="75" y="5722"/>
                  <a:pt x="159" y="5722"/>
                </a:cubicBezTo>
                <a:lnTo>
                  <a:pt x="8593" y="5722"/>
                </a:lnTo>
                <a:cubicBezTo>
                  <a:pt x="8677" y="5722"/>
                  <a:pt x="8741" y="5648"/>
                  <a:pt x="8741" y="5574"/>
                </a:cubicBezTo>
                <a:lnTo>
                  <a:pt x="8741" y="148"/>
                </a:lnTo>
                <a:cubicBezTo>
                  <a:pt x="8741" y="64"/>
                  <a:pt x="8677" y="1"/>
                  <a:pt x="85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0"/>
          <p:cNvSpPr/>
          <p:nvPr/>
        </p:nvSpPr>
        <p:spPr>
          <a:xfrm>
            <a:off x="6342311" y="2560794"/>
            <a:ext cx="84803" cy="50505"/>
          </a:xfrm>
          <a:custGeom>
            <a:avLst/>
            <a:gdLst/>
            <a:ahLst/>
            <a:cxnLst/>
            <a:rect l="l" t="t" r="r" b="b"/>
            <a:pathLst>
              <a:path w="3769" h="2260" extrusionOk="0">
                <a:moveTo>
                  <a:pt x="655" y="1"/>
                </a:moveTo>
                <a:cubicBezTo>
                  <a:pt x="296" y="1"/>
                  <a:pt x="1" y="296"/>
                  <a:pt x="1" y="655"/>
                </a:cubicBezTo>
                <a:lnTo>
                  <a:pt x="1" y="2112"/>
                </a:lnTo>
                <a:cubicBezTo>
                  <a:pt x="1" y="2196"/>
                  <a:pt x="64" y="2260"/>
                  <a:pt x="148" y="2260"/>
                </a:cubicBezTo>
                <a:lnTo>
                  <a:pt x="3621" y="2260"/>
                </a:lnTo>
                <a:cubicBezTo>
                  <a:pt x="3706" y="2260"/>
                  <a:pt x="3769" y="2186"/>
                  <a:pt x="3769" y="2101"/>
                </a:cubicBezTo>
                <a:lnTo>
                  <a:pt x="3769" y="148"/>
                </a:lnTo>
                <a:cubicBezTo>
                  <a:pt x="3769" y="64"/>
                  <a:pt x="3706" y="1"/>
                  <a:pt x="3621"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0"/>
          <p:cNvSpPr/>
          <p:nvPr/>
        </p:nvSpPr>
        <p:spPr>
          <a:xfrm>
            <a:off x="6454181" y="2638161"/>
            <a:ext cx="85050" cy="50505"/>
          </a:xfrm>
          <a:custGeom>
            <a:avLst/>
            <a:gdLst/>
            <a:ahLst/>
            <a:cxnLst/>
            <a:rect l="l" t="t" r="r" b="b"/>
            <a:pathLst>
              <a:path w="3780" h="2260" extrusionOk="0">
                <a:moveTo>
                  <a:pt x="159" y="1"/>
                </a:moveTo>
                <a:cubicBezTo>
                  <a:pt x="74" y="1"/>
                  <a:pt x="0" y="64"/>
                  <a:pt x="0" y="149"/>
                </a:cubicBezTo>
                <a:lnTo>
                  <a:pt x="0" y="2112"/>
                </a:lnTo>
                <a:cubicBezTo>
                  <a:pt x="0" y="2186"/>
                  <a:pt x="74" y="2260"/>
                  <a:pt x="159" y="2260"/>
                </a:cubicBezTo>
                <a:lnTo>
                  <a:pt x="3114" y="2260"/>
                </a:lnTo>
                <a:cubicBezTo>
                  <a:pt x="3484" y="2260"/>
                  <a:pt x="3779" y="1964"/>
                  <a:pt x="3779" y="1595"/>
                </a:cubicBezTo>
                <a:lnTo>
                  <a:pt x="3779" y="149"/>
                </a:lnTo>
                <a:cubicBezTo>
                  <a:pt x="3779" y="64"/>
                  <a:pt x="3705" y="1"/>
                  <a:pt x="3621"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0"/>
          <p:cNvSpPr/>
          <p:nvPr/>
        </p:nvSpPr>
        <p:spPr>
          <a:xfrm>
            <a:off x="6454181" y="2560571"/>
            <a:ext cx="84803" cy="50729"/>
          </a:xfrm>
          <a:custGeom>
            <a:avLst/>
            <a:gdLst/>
            <a:ahLst/>
            <a:cxnLst/>
            <a:rect l="l" t="t" r="r" b="b"/>
            <a:pathLst>
              <a:path w="3769" h="2270" extrusionOk="0">
                <a:moveTo>
                  <a:pt x="3114" y="0"/>
                </a:moveTo>
                <a:lnTo>
                  <a:pt x="3114" y="11"/>
                </a:lnTo>
                <a:lnTo>
                  <a:pt x="159" y="11"/>
                </a:lnTo>
                <a:cubicBezTo>
                  <a:pt x="74" y="11"/>
                  <a:pt x="0" y="74"/>
                  <a:pt x="0" y="158"/>
                </a:cubicBezTo>
                <a:lnTo>
                  <a:pt x="0" y="2111"/>
                </a:lnTo>
                <a:cubicBezTo>
                  <a:pt x="0" y="2196"/>
                  <a:pt x="74" y="2270"/>
                  <a:pt x="159" y="2270"/>
                </a:cubicBezTo>
                <a:lnTo>
                  <a:pt x="3621" y="2270"/>
                </a:lnTo>
                <a:cubicBezTo>
                  <a:pt x="3705" y="2270"/>
                  <a:pt x="3769" y="2196"/>
                  <a:pt x="3769" y="2111"/>
                </a:cubicBezTo>
                <a:lnTo>
                  <a:pt x="3769" y="665"/>
                </a:lnTo>
                <a:cubicBezTo>
                  <a:pt x="3769" y="296"/>
                  <a:pt x="3473" y="0"/>
                  <a:pt x="3114"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0"/>
          <p:cNvSpPr/>
          <p:nvPr/>
        </p:nvSpPr>
        <p:spPr>
          <a:xfrm>
            <a:off x="6342311" y="2638161"/>
            <a:ext cx="85050" cy="50505"/>
          </a:xfrm>
          <a:custGeom>
            <a:avLst/>
            <a:gdLst/>
            <a:ahLst/>
            <a:cxnLst/>
            <a:rect l="l" t="t" r="r" b="b"/>
            <a:pathLst>
              <a:path w="3780" h="2260" extrusionOk="0">
                <a:moveTo>
                  <a:pt x="159" y="1"/>
                </a:moveTo>
                <a:cubicBezTo>
                  <a:pt x="75" y="1"/>
                  <a:pt x="1" y="64"/>
                  <a:pt x="1" y="149"/>
                </a:cubicBezTo>
                <a:lnTo>
                  <a:pt x="1" y="1605"/>
                </a:lnTo>
                <a:cubicBezTo>
                  <a:pt x="1" y="1964"/>
                  <a:pt x="296" y="2260"/>
                  <a:pt x="666" y="2260"/>
                </a:cubicBezTo>
                <a:lnTo>
                  <a:pt x="3621" y="2260"/>
                </a:lnTo>
                <a:cubicBezTo>
                  <a:pt x="3706" y="2260"/>
                  <a:pt x="3780" y="2196"/>
                  <a:pt x="3780" y="2112"/>
                </a:cubicBezTo>
                <a:lnTo>
                  <a:pt x="3769" y="2112"/>
                </a:lnTo>
                <a:lnTo>
                  <a:pt x="3769" y="149"/>
                </a:lnTo>
                <a:cubicBezTo>
                  <a:pt x="3769" y="64"/>
                  <a:pt x="3706" y="1"/>
                  <a:pt x="3621"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0"/>
          <p:cNvSpPr/>
          <p:nvPr/>
        </p:nvSpPr>
        <p:spPr>
          <a:xfrm>
            <a:off x="6438746" y="2634049"/>
            <a:ext cx="2632" cy="3442"/>
          </a:xfrm>
          <a:custGeom>
            <a:avLst/>
            <a:gdLst/>
            <a:ahLst/>
            <a:cxnLst/>
            <a:rect l="l" t="t" r="r" b="b"/>
            <a:pathLst>
              <a:path w="117" h="154" extrusionOk="0">
                <a:moveTo>
                  <a:pt x="46" y="1"/>
                </a:moveTo>
                <a:cubicBezTo>
                  <a:pt x="24" y="1"/>
                  <a:pt x="0" y="5"/>
                  <a:pt x="0" y="5"/>
                </a:cubicBezTo>
                <a:lnTo>
                  <a:pt x="0" y="16"/>
                </a:lnTo>
                <a:cubicBezTo>
                  <a:pt x="53" y="37"/>
                  <a:pt x="95" y="100"/>
                  <a:pt x="85" y="153"/>
                </a:cubicBezTo>
                <a:lnTo>
                  <a:pt x="116" y="153"/>
                </a:lnTo>
                <a:cubicBezTo>
                  <a:pt x="106" y="100"/>
                  <a:pt x="95" y="58"/>
                  <a:pt x="74" y="5"/>
                </a:cubicBezTo>
                <a:cubicBezTo>
                  <a:pt x="67" y="2"/>
                  <a:pt x="57" y="1"/>
                  <a:pt x="46" y="1"/>
                </a:cubicBezTo>
                <a:close/>
              </a:path>
            </a:pathLst>
          </a:custGeom>
          <a:solidFill>
            <a:srgbClr val="64B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0"/>
          <p:cNvSpPr/>
          <p:nvPr/>
        </p:nvSpPr>
        <p:spPr>
          <a:xfrm>
            <a:off x="6426619" y="2617892"/>
            <a:ext cx="14288" cy="16805"/>
          </a:xfrm>
          <a:custGeom>
            <a:avLst/>
            <a:gdLst/>
            <a:ahLst/>
            <a:cxnLst/>
            <a:rect l="l" t="t" r="r" b="b"/>
            <a:pathLst>
              <a:path w="635" h="752" extrusionOk="0">
                <a:moveTo>
                  <a:pt x="149" y="0"/>
                </a:moveTo>
                <a:lnTo>
                  <a:pt x="149" y="0"/>
                </a:lnTo>
                <a:cubicBezTo>
                  <a:pt x="117" y="53"/>
                  <a:pt x="128" y="116"/>
                  <a:pt x="170" y="158"/>
                </a:cubicBezTo>
                <a:cubicBezTo>
                  <a:pt x="170" y="169"/>
                  <a:pt x="159" y="180"/>
                  <a:pt x="159" y="190"/>
                </a:cubicBezTo>
                <a:cubicBezTo>
                  <a:pt x="138" y="158"/>
                  <a:pt x="106" y="137"/>
                  <a:pt x="64" y="127"/>
                </a:cubicBezTo>
                <a:lnTo>
                  <a:pt x="64" y="127"/>
                </a:lnTo>
                <a:cubicBezTo>
                  <a:pt x="54" y="201"/>
                  <a:pt x="96" y="264"/>
                  <a:pt x="159" y="296"/>
                </a:cubicBezTo>
                <a:cubicBezTo>
                  <a:pt x="159" y="359"/>
                  <a:pt x="170" y="422"/>
                  <a:pt x="191" y="486"/>
                </a:cubicBezTo>
                <a:cubicBezTo>
                  <a:pt x="170" y="465"/>
                  <a:pt x="149" y="443"/>
                  <a:pt x="138" y="422"/>
                </a:cubicBezTo>
                <a:cubicBezTo>
                  <a:pt x="138" y="285"/>
                  <a:pt x="22" y="285"/>
                  <a:pt x="22" y="285"/>
                </a:cubicBezTo>
                <a:lnTo>
                  <a:pt x="22" y="285"/>
                </a:lnTo>
                <a:cubicBezTo>
                  <a:pt x="1" y="443"/>
                  <a:pt x="117" y="443"/>
                  <a:pt x="117" y="443"/>
                </a:cubicBezTo>
                <a:lnTo>
                  <a:pt x="180" y="517"/>
                </a:lnTo>
                <a:cubicBezTo>
                  <a:pt x="169" y="515"/>
                  <a:pt x="158" y="515"/>
                  <a:pt x="149" y="515"/>
                </a:cubicBezTo>
                <a:cubicBezTo>
                  <a:pt x="54" y="515"/>
                  <a:pt x="54" y="602"/>
                  <a:pt x="54" y="602"/>
                </a:cubicBezTo>
                <a:cubicBezTo>
                  <a:pt x="69" y="609"/>
                  <a:pt x="84" y="613"/>
                  <a:pt x="99" y="613"/>
                </a:cubicBezTo>
                <a:cubicBezTo>
                  <a:pt x="126" y="613"/>
                  <a:pt x="153" y="601"/>
                  <a:pt x="180" y="581"/>
                </a:cubicBezTo>
                <a:lnTo>
                  <a:pt x="233" y="602"/>
                </a:lnTo>
                <a:cubicBezTo>
                  <a:pt x="180" y="612"/>
                  <a:pt x="128" y="644"/>
                  <a:pt x="117" y="697"/>
                </a:cubicBezTo>
                <a:cubicBezTo>
                  <a:pt x="134" y="700"/>
                  <a:pt x="152" y="701"/>
                  <a:pt x="170" y="701"/>
                </a:cubicBezTo>
                <a:cubicBezTo>
                  <a:pt x="220" y="701"/>
                  <a:pt x="274" y="691"/>
                  <a:pt x="328" y="676"/>
                </a:cubicBezTo>
                <a:cubicBezTo>
                  <a:pt x="411" y="722"/>
                  <a:pt x="502" y="752"/>
                  <a:pt x="593" y="752"/>
                </a:cubicBezTo>
                <a:cubicBezTo>
                  <a:pt x="607" y="752"/>
                  <a:pt x="621" y="751"/>
                  <a:pt x="634" y="750"/>
                </a:cubicBezTo>
                <a:lnTo>
                  <a:pt x="634" y="728"/>
                </a:lnTo>
                <a:lnTo>
                  <a:pt x="634" y="718"/>
                </a:lnTo>
                <a:cubicBezTo>
                  <a:pt x="571" y="718"/>
                  <a:pt x="508" y="707"/>
                  <a:pt x="455" y="697"/>
                </a:cubicBezTo>
                <a:cubicBezTo>
                  <a:pt x="486" y="665"/>
                  <a:pt x="497" y="633"/>
                  <a:pt x="497" y="591"/>
                </a:cubicBezTo>
                <a:cubicBezTo>
                  <a:pt x="497" y="554"/>
                  <a:pt x="484" y="543"/>
                  <a:pt x="471" y="543"/>
                </a:cubicBezTo>
                <a:cubicBezTo>
                  <a:pt x="453" y="543"/>
                  <a:pt x="434" y="560"/>
                  <a:pt x="434" y="560"/>
                </a:cubicBezTo>
                <a:cubicBezTo>
                  <a:pt x="434" y="560"/>
                  <a:pt x="391" y="591"/>
                  <a:pt x="413" y="686"/>
                </a:cubicBezTo>
                <a:cubicBezTo>
                  <a:pt x="391" y="676"/>
                  <a:pt x="370" y="665"/>
                  <a:pt x="349" y="644"/>
                </a:cubicBezTo>
                <a:cubicBezTo>
                  <a:pt x="370" y="612"/>
                  <a:pt x="391" y="570"/>
                  <a:pt x="402" y="528"/>
                </a:cubicBezTo>
                <a:cubicBezTo>
                  <a:pt x="402" y="528"/>
                  <a:pt x="388" y="525"/>
                  <a:pt x="369" y="525"/>
                </a:cubicBezTo>
                <a:cubicBezTo>
                  <a:pt x="336" y="525"/>
                  <a:pt x="289" y="534"/>
                  <a:pt x="275" y="581"/>
                </a:cubicBezTo>
                <a:cubicBezTo>
                  <a:pt x="254" y="560"/>
                  <a:pt x="244" y="528"/>
                  <a:pt x="233" y="507"/>
                </a:cubicBezTo>
                <a:cubicBezTo>
                  <a:pt x="254" y="507"/>
                  <a:pt x="296" y="486"/>
                  <a:pt x="296" y="391"/>
                </a:cubicBezTo>
                <a:cubicBezTo>
                  <a:pt x="254" y="391"/>
                  <a:pt x="223" y="412"/>
                  <a:pt x="201" y="443"/>
                </a:cubicBezTo>
                <a:cubicBezTo>
                  <a:pt x="201" y="422"/>
                  <a:pt x="191" y="391"/>
                  <a:pt x="191" y="370"/>
                </a:cubicBezTo>
                <a:lnTo>
                  <a:pt x="191" y="370"/>
                </a:lnTo>
                <a:cubicBezTo>
                  <a:pt x="195" y="372"/>
                  <a:pt x="203" y="374"/>
                  <a:pt x="211" y="374"/>
                </a:cubicBezTo>
                <a:cubicBezTo>
                  <a:pt x="241" y="374"/>
                  <a:pt x="286" y="350"/>
                  <a:pt x="286" y="243"/>
                </a:cubicBezTo>
                <a:cubicBezTo>
                  <a:pt x="280" y="242"/>
                  <a:pt x="275" y="241"/>
                  <a:pt x="270" y="241"/>
                </a:cubicBezTo>
                <a:cubicBezTo>
                  <a:pt x="233" y="241"/>
                  <a:pt x="199" y="271"/>
                  <a:pt x="180" y="317"/>
                </a:cubicBezTo>
                <a:lnTo>
                  <a:pt x="180" y="253"/>
                </a:lnTo>
                <a:cubicBezTo>
                  <a:pt x="244" y="222"/>
                  <a:pt x="286" y="158"/>
                  <a:pt x="275" y="95"/>
                </a:cubicBezTo>
                <a:cubicBezTo>
                  <a:pt x="244" y="95"/>
                  <a:pt x="223" y="106"/>
                  <a:pt x="201" y="127"/>
                </a:cubicBezTo>
                <a:cubicBezTo>
                  <a:pt x="212" y="74"/>
                  <a:pt x="191" y="21"/>
                  <a:pt x="149" y="0"/>
                </a:cubicBezTo>
                <a:close/>
              </a:path>
            </a:pathLst>
          </a:custGeom>
          <a:solidFill>
            <a:srgbClr val="64B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0"/>
          <p:cNvSpPr/>
          <p:nvPr/>
        </p:nvSpPr>
        <p:spPr>
          <a:xfrm>
            <a:off x="6440636" y="2617892"/>
            <a:ext cx="14040" cy="16805"/>
          </a:xfrm>
          <a:custGeom>
            <a:avLst/>
            <a:gdLst/>
            <a:ahLst/>
            <a:cxnLst/>
            <a:rect l="l" t="t" r="r" b="b"/>
            <a:pathLst>
              <a:path w="624" h="752" extrusionOk="0">
                <a:moveTo>
                  <a:pt x="486" y="0"/>
                </a:moveTo>
                <a:lnTo>
                  <a:pt x="486" y="0"/>
                </a:lnTo>
                <a:cubicBezTo>
                  <a:pt x="444" y="21"/>
                  <a:pt x="423" y="74"/>
                  <a:pt x="433" y="127"/>
                </a:cubicBezTo>
                <a:cubicBezTo>
                  <a:pt x="412" y="106"/>
                  <a:pt x="381" y="95"/>
                  <a:pt x="360" y="95"/>
                </a:cubicBezTo>
                <a:cubicBezTo>
                  <a:pt x="349" y="158"/>
                  <a:pt x="391" y="222"/>
                  <a:pt x="444" y="253"/>
                </a:cubicBezTo>
                <a:lnTo>
                  <a:pt x="444" y="317"/>
                </a:lnTo>
                <a:cubicBezTo>
                  <a:pt x="435" y="271"/>
                  <a:pt x="402" y="241"/>
                  <a:pt x="365" y="241"/>
                </a:cubicBezTo>
                <a:cubicBezTo>
                  <a:pt x="360" y="241"/>
                  <a:pt x="354" y="242"/>
                  <a:pt x="349" y="243"/>
                </a:cubicBezTo>
                <a:cubicBezTo>
                  <a:pt x="349" y="350"/>
                  <a:pt x="388" y="374"/>
                  <a:pt x="420" y="374"/>
                </a:cubicBezTo>
                <a:cubicBezTo>
                  <a:pt x="429" y="374"/>
                  <a:pt x="437" y="372"/>
                  <a:pt x="444" y="370"/>
                </a:cubicBezTo>
                <a:lnTo>
                  <a:pt x="444" y="370"/>
                </a:lnTo>
                <a:cubicBezTo>
                  <a:pt x="433" y="391"/>
                  <a:pt x="433" y="422"/>
                  <a:pt x="423" y="443"/>
                </a:cubicBezTo>
                <a:cubicBezTo>
                  <a:pt x="412" y="412"/>
                  <a:pt x="381" y="391"/>
                  <a:pt x="338" y="391"/>
                </a:cubicBezTo>
                <a:cubicBezTo>
                  <a:pt x="338" y="486"/>
                  <a:pt x="381" y="507"/>
                  <a:pt x="402" y="507"/>
                </a:cubicBezTo>
                <a:cubicBezTo>
                  <a:pt x="391" y="528"/>
                  <a:pt x="381" y="560"/>
                  <a:pt x="360" y="581"/>
                </a:cubicBezTo>
                <a:cubicBezTo>
                  <a:pt x="339" y="534"/>
                  <a:pt x="294" y="525"/>
                  <a:pt x="263" y="525"/>
                </a:cubicBezTo>
                <a:cubicBezTo>
                  <a:pt x="245" y="525"/>
                  <a:pt x="233" y="528"/>
                  <a:pt x="233" y="528"/>
                </a:cubicBezTo>
                <a:cubicBezTo>
                  <a:pt x="233" y="570"/>
                  <a:pt x="254" y="612"/>
                  <a:pt x="286" y="644"/>
                </a:cubicBezTo>
                <a:cubicBezTo>
                  <a:pt x="265" y="665"/>
                  <a:pt x="243" y="676"/>
                  <a:pt x="212" y="686"/>
                </a:cubicBezTo>
                <a:cubicBezTo>
                  <a:pt x="243" y="591"/>
                  <a:pt x="201" y="560"/>
                  <a:pt x="201" y="560"/>
                </a:cubicBezTo>
                <a:cubicBezTo>
                  <a:pt x="201" y="560"/>
                  <a:pt x="182" y="543"/>
                  <a:pt x="164" y="543"/>
                </a:cubicBezTo>
                <a:cubicBezTo>
                  <a:pt x="150" y="543"/>
                  <a:pt x="138" y="554"/>
                  <a:pt x="138" y="591"/>
                </a:cubicBezTo>
                <a:cubicBezTo>
                  <a:pt x="138" y="633"/>
                  <a:pt x="148" y="665"/>
                  <a:pt x="180" y="697"/>
                </a:cubicBezTo>
                <a:cubicBezTo>
                  <a:pt x="117" y="707"/>
                  <a:pt x="53" y="718"/>
                  <a:pt x="1" y="718"/>
                </a:cubicBezTo>
                <a:lnTo>
                  <a:pt x="1" y="750"/>
                </a:lnTo>
                <a:cubicBezTo>
                  <a:pt x="14" y="751"/>
                  <a:pt x="28" y="752"/>
                  <a:pt x="42" y="752"/>
                </a:cubicBezTo>
                <a:cubicBezTo>
                  <a:pt x="133" y="752"/>
                  <a:pt x="224" y="722"/>
                  <a:pt x="307" y="676"/>
                </a:cubicBezTo>
                <a:cubicBezTo>
                  <a:pt x="353" y="691"/>
                  <a:pt x="405" y="701"/>
                  <a:pt x="459" y="701"/>
                </a:cubicBezTo>
                <a:cubicBezTo>
                  <a:pt x="478" y="701"/>
                  <a:pt x="498" y="700"/>
                  <a:pt x="518" y="697"/>
                </a:cubicBezTo>
                <a:cubicBezTo>
                  <a:pt x="497" y="644"/>
                  <a:pt x="455" y="612"/>
                  <a:pt x="402" y="602"/>
                </a:cubicBezTo>
                <a:lnTo>
                  <a:pt x="455" y="581"/>
                </a:lnTo>
                <a:cubicBezTo>
                  <a:pt x="475" y="601"/>
                  <a:pt x="504" y="613"/>
                  <a:pt x="534" y="613"/>
                </a:cubicBezTo>
                <a:cubicBezTo>
                  <a:pt x="550" y="613"/>
                  <a:pt x="566" y="609"/>
                  <a:pt x="581" y="602"/>
                </a:cubicBezTo>
                <a:cubicBezTo>
                  <a:pt x="581" y="602"/>
                  <a:pt x="581" y="515"/>
                  <a:pt x="486" y="515"/>
                </a:cubicBezTo>
                <a:cubicBezTo>
                  <a:pt x="477" y="515"/>
                  <a:pt x="466" y="515"/>
                  <a:pt x="455" y="517"/>
                </a:cubicBezTo>
                <a:lnTo>
                  <a:pt x="507" y="443"/>
                </a:lnTo>
                <a:cubicBezTo>
                  <a:pt x="507" y="443"/>
                  <a:pt x="623" y="443"/>
                  <a:pt x="602" y="285"/>
                </a:cubicBezTo>
                <a:lnTo>
                  <a:pt x="602" y="285"/>
                </a:lnTo>
                <a:cubicBezTo>
                  <a:pt x="539" y="296"/>
                  <a:pt x="486" y="348"/>
                  <a:pt x="497" y="422"/>
                </a:cubicBezTo>
                <a:cubicBezTo>
                  <a:pt x="476" y="443"/>
                  <a:pt x="455" y="465"/>
                  <a:pt x="433" y="486"/>
                </a:cubicBezTo>
                <a:cubicBezTo>
                  <a:pt x="455" y="422"/>
                  <a:pt x="465" y="359"/>
                  <a:pt x="465" y="296"/>
                </a:cubicBezTo>
                <a:cubicBezTo>
                  <a:pt x="539" y="264"/>
                  <a:pt x="571" y="201"/>
                  <a:pt x="560" y="127"/>
                </a:cubicBezTo>
                <a:lnTo>
                  <a:pt x="560" y="127"/>
                </a:lnTo>
                <a:cubicBezTo>
                  <a:pt x="528" y="137"/>
                  <a:pt x="497" y="158"/>
                  <a:pt x="476" y="190"/>
                </a:cubicBezTo>
                <a:cubicBezTo>
                  <a:pt x="476" y="180"/>
                  <a:pt x="465" y="169"/>
                  <a:pt x="455" y="158"/>
                </a:cubicBezTo>
                <a:cubicBezTo>
                  <a:pt x="507" y="116"/>
                  <a:pt x="507" y="53"/>
                  <a:pt x="486" y="0"/>
                </a:cubicBezTo>
                <a:close/>
              </a:path>
            </a:pathLst>
          </a:custGeom>
          <a:solidFill>
            <a:srgbClr val="64B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0"/>
          <p:cNvSpPr/>
          <p:nvPr/>
        </p:nvSpPr>
        <p:spPr>
          <a:xfrm>
            <a:off x="6427586" y="2611992"/>
            <a:ext cx="5715" cy="5676"/>
          </a:xfrm>
          <a:custGeom>
            <a:avLst/>
            <a:gdLst/>
            <a:ahLst/>
            <a:cxnLst/>
            <a:rect l="l" t="t" r="r" b="b"/>
            <a:pathLst>
              <a:path w="254" h="254" extrusionOk="0">
                <a:moveTo>
                  <a:pt x="211" y="0"/>
                </a:moveTo>
                <a:cubicBezTo>
                  <a:pt x="127" y="53"/>
                  <a:pt x="53" y="116"/>
                  <a:pt x="0" y="190"/>
                </a:cubicBezTo>
                <a:lnTo>
                  <a:pt x="74" y="254"/>
                </a:lnTo>
                <a:cubicBezTo>
                  <a:pt x="127" y="180"/>
                  <a:pt x="180" y="127"/>
                  <a:pt x="253" y="85"/>
                </a:cubicBezTo>
                <a:lnTo>
                  <a:pt x="211"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0"/>
          <p:cNvSpPr/>
          <p:nvPr/>
        </p:nvSpPr>
        <p:spPr>
          <a:xfrm>
            <a:off x="6440636" y="2625200"/>
            <a:ext cx="7155" cy="6861"/>
          </a:xfrm>
          <a:custGeom>
            <a:avLst/>
            <a:gdLst/>
            <a:ahLst/>
            <a:cxnLst/>
            <a:rect l="l" t="t" r="r" b="b"/>
            <a:pathLst>
              <a:path w="318" h="307" extrusionOk="0">
                <a:moveTo>
                  <a:pt x="1" y="0"/>
                </a:moveTo>
                <a:lnTo>
                  <a:pt x="11" y="306"/>
                </a:lnTo>
                <a:cubicBezTo>
                  <a:pt x="22" y="285"/>
                  <a:pt x="64" y="264"/>
                  <a:pt x="96" y="264"/>
                </a:cubicBezTo>
                <a:lnTo>
                  <a:pt x="233" y="264"/>
                </a:lnTo>
                <a:cubicBezTo>
                  <a:pt x="275" y="264"/>
                  <a:pt x="317" y="222"/>
                  <a:pt x="317" y="180"/>
                </a:cubicBezTo>
                <a:lnTo>
                  <a:pt x="317" y="0"/>
                </a:lnTo>
                <a:close/>
              </a:path>
            </a:pathLst>
          </a:custGeom>
          <a:solidFill>
            <a:srgbClr val="FF6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0"/>
          <p:cNvSpPr/>
          <p:nvPr/>
        </p:nvSpPr>
        <p:spPr>
          <a:xfrm>
            <a:off x="6442301" y="2615054"/>
            <a:ext cx="7628" cy="7576"/>
          </a:xfrm>
          <a:custGeom>
            <a:avLst/>
            <a:gdLst/>
            <a:ahLst/>
            <a:cxnLst/>
            <a:rect l="l" t="t" r="r" b="b"/>
            <a:pathLst>
              <a:path w="339" h="339" extrusionOk="0">
                <a:moveTo>
                  <a:pt x="1" y="0"/>
                </a:moveTo>
                <a:lnTo>
                  <a:pt x="1" y="243"/>
                </a:lnTo>
                <a:lnTo>
                  <a:pt x="1" y="338"/>
                </a:lnTo>
                <a:lnTo>
                  <a:pt x="243" y="338"/>
                </a:lnTo>
                <a:lnTo>
                  <a:pt x="243" y="95"/>
                </a:lnTo>
                <a:lnTo>
                  <a:pt x="338" y="0"/>
                </a:lnTo>
                <a:close/>
              </a:path>
            </a:pathLst>
          </a:custGeom>
          <a:solidFill>
            <a:srgbClr val="5F6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0"/>
          <p:cNvSpPr/>
          <p:nvPr/>
        </p:nvSpPr>
        <p:spPr>
          <a:xfrm>
            <a:off x="6445159" y="2622607"/>
            <a:ext cx="2632" cy="2369"/>
          </a:xfrm>
          <a:custGeom>
            <a:avLst/>
            <a:gdLst/>
            <a:ahLst/>
            <a:cxnLst/>
            <a:rect l="l" t="t" r="r" b="b"/>
            <a:pathLst>
              <a:path w="117" h="106" extrusionOk="0">
                <a:moveTo>
                  <a:pt x="0" y="0"/>
                </a:moveTo>
                <a:lnTo>
                  <a:pt x="0" y="106"/>
                </a:lnTo>
                <a:lnTo>
                  <a:pt x="116" y="106"/>
                </a:lnTo>
                <a:lnTo>
                  <a:pt x="11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0"/>
          <p:cNvSpPr/>
          <p:nvPr/>
        </p:nvSpPr>
        <p:spPr>
          <a:xfrm>
            <a:off x="6433751" y="2625200"/>
            <a:ext cx="6907" cy="6861"/>
          </a:xfrm>
          <a:custGeom>
            <a:avLst/>
            <a:gdLst/>
            <a:ahLst/>
            <a:cxnLst/>
            <a:rect l="l" t="t" r="r" b="b"/>
            <a:pathLst>
              <a:path w="307" h="307" extrusionOk="0">
                <a:moveTo>
                  <a:pt x="1" y="0"/>
                </a:moveTo>
                <a:lnTo>
                  <a:pt x="1" y="180"/>
                </a:lnTo>
                <a:cubicBezTo>
                  <a:pt x="1" y="222"/>
                  <a:pt x="32" y="264"/>
                  <a:pt x="85" y="264"/>
                </a:cubicBezTo>
                <a:lnTo>
                  <a:pt x="222" y="264"/>
                </a:lnTo>
                <a:cubicBezTo>
                  <a:pt x="254" y="264"/>
                  <a:pt x="286" y="285"/>
                  <a:pt x="307" y="306"/>
                </a:cubicBezTo>
                <a:lnTo>
                  <a:pt x="307" y="0"/>
                </a:lnTo>
                <a:close/>
              </a:path>
            </a:pathLst>
          </a:custGeom>
          <a:solidFill>
            <a:srgbClr val="FF6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0"/>
          <p:cNvSpPr/>
          <p:nvPr/>
        </p:nvSpPr>
        <p:spPr>
          <a:xfrm>
            <a:off x="6439444" y="2627077"/>
            <a:ext cx="2632" cy="4983"/>
          </a:xfrm>
          <a:custGeom>
            <a:avLst/>
            <a:gdLst/>
            <a:ahLst/>
            <a:cxnLst/>
            <a:rect l="l" t="t" r="r" b="b"/>
            <a:pathLst>
              <a:path w="117" h="223" extrusionOk="0">
                <a:moveTo>
                  <a:pt x="1" y="1"/>
                </a:moveTo>
                <a:lnTo>
                  <a:pt x="1" y="180"/>
                </a:lnTo>
                <a:cubicBezTo>
                  <a:pt x="22" y="191"/>
                  <a:pt x="43" y="201"/>
                  <a:pt x="54" y="222"/>
                </a:cubicBezTo>
                <a:cubicBezTo>
                  <a:pt x="75" y="201"/>
                  <a:pt x="85" y="191"/>
                  <a:pt x="117" y="180"/>
                </a:cubicBezTo>
                <a:lnTo>
                  <a:pt x="11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0"/>
          <p:cNvSpPr/>
          <p:nvPr/>
        </p:nvSpPr>
        <p:spPr>
          <a:xfrm>
            <a:off x="6431614" y="2615054"/>
            <a:ext cx="7628" cy="7576"/>
          </a:xfrm>
          <a:custGeom>
            <a:avLst/>
            <a:gdLst/>
            <a:ahLst/>
            <a:cxnLst/>
            <a:rect l="l" t="t" r="r" b="b"/>
            <a:pathLst>
              <a:path w="339" h="339" extrusionOk="0">
                <a:moveTo>
                  <a:pt x="1" y="0"/>
                </a:moveTo>
                <a:lnTo>
                  <a:pt x="96" y="95"/>
                </a:lnTo>
                <a:lnTo>
                  <a:pt x="96" y="338"/>
                </a:lnTo>
                <a:lnTo>
                  <a:pt x="338" y="338"/>
                </a:lnTo>
                <a:lnTo>
                  <a:pt x="338" y="243"/>
                </a:lnTo>
                <a:lnTo>
                  <a:pt x="338" y="0"/>
                </a:lnTo>
                <a:close/>
              </a:path>
            </a:pathLst>
          </a:custGeom>
          <a:solidFill>
            <a:srgbClr val="5F6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0"/>
          <p:cNvSpPr/>
          <p:nvPr/>
        </p:nvSpPr>
        <p:spPr>
          <a:xfrm>
            <a:off x="6433751" y="2622607"/>
            <a:ext cx="2407" cy="2369"/>
          </a:xfrm>
          <a:custGeom>
            <a:avLst/>
            <a:gdLst/>
            <a:ahLst/>
            <a:cxnLst/>
            <a:rect l="l" t="t" r="r" b="b"/>
            <a:pathLst>
              <a:path w="107" h="106" extrusionOk="0">
                <a:moveTo>
                  <a:pt x="1" y="0"/>
                </a:moveTo>
                <a:lnTo>
                  <a:pt x="1" y="106"/>
                </a:lnTo>
                <a:lnTo>
                  <a:pt x="106" y="106"/>
                </a:lnTo>
                <a:lnTo>
                  <a:pt x="10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0"/>
          <p:cNvSpPr/>
          <p:nvPr/>
        </p:nvSpPr>
        <p:spPr>
          <a:xfrm>
            <a:off x="6436136" y="2617646"/>
            <a:ext cx="1665" cy="2391"/>
          </a:xfrm>
          <a:custGeom>
            <a:avLst/>
            <a:gdLst/>
            <a:ahLst/>
            <a:cxnLst/>
            <a:rect l="l" t="t" r="r" b="b"/>
            <a:pathLst>
              <a:path w="74" h="107" extrusionOk="0">
                <a:moveTo>
                  <a:pt x="0" y="1"/>
                </a:moveTo>
                <a:lnTo>
                  <a:pt x="0" y="64"/>
                </a:lnTo>
                <a:lnTo>
                  <a:pt x="74" y="106"/>
                </a:lnTo>
                <a:lnTo>
                  <a:pt x="74" y="64"/>
                </a:lnTo>
                <a:lnTo>
                  <a:pt x="0"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0"/>
          <p:cNvSpPr/>
          <p:nvPr/>
        </p:nvSpPr>
        <p:spPr>
          <a:xfrm>
            <a:off x="6437801" y="2619054"/>
            <a:ext cx="1913" cy="2637"/>
          </a:xfrm>
          <a:custGeom>
            <a:avLst/>
            <a:gdLst/>
            <a:ahLst/>
            <a:cxnLst/>
            <a:rect l="l" t="t" r="r" b="b"/>
            <a:pathLst>
              <a:path w="85" h="118" extrusionOk="0">
                <a:moveTo>
                  <a:pt x="0" y="1"/>
                </a:moveTo>
                <a:lnTo>
                  <a:pt x="0" y="64"/>
                </a:lnTo>
                <a:lnTo>
                  <a:pt x="84" y="117"/>
                </a:lnTo>
                <a:lnTo>
                  <a:pt x="84" y="85"/>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0"/>
          <p:cNvSpPr/>
          <p:nvPr/>
        </p:nvSpPr>
        <p:spPr>
          <a:xfrm>
            <a:off x="6443719" y="2617646"/>
            <a:ext cx="1463" cy="2391"/>
          </a:xfrm>
          <a:custGeom>
            <a:avLst/>
            <a:gdLst/>
            <a:ahLst/>
            <a:cxnLst/>
            <a:rect l="l" t="t" r="r" b="b"/>
            <a:pathLst>
              <a:path w="65" h="107" extrusionOk="0">
                <a:moveTo>
                  <a:pt x="64" y="1"/>
                </a:moveTo>
                <a:lnTo>
                  <a:pt x="1" y="64"/>
                </a:lnTo>
                <a:lnTo>
                  <a:pt x="1" y="106"/>
                </a:lnTo>
                <a:lnTo>
                  <a:pt x="64" y="64"/>
                </a:lnTo>
                <a:lnTo>
                  <a:pt x="64"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0"/>
          <p:cNvSpPr/>
          <p:nvPr/>
        </p:nvSpPr>
        <p:spPr>
          <a:xfrm>
            <a:off x="6441829" y="2619054"/>
            <a:ext cx="1913" cy="2637"/>
          </a:xfrm>
          <a:custGeom>
            <a:avLst/>
            <a:gdLst/>
            <a:ahLst/>
            <a:cxnLst/>
            <a:rect l="l" t="t" r="r" b="b"/>
            <a:pathLst>
              <a:path w="85" h="118" extrusionOk="0">
                <a:moveTo>
                  <a:pt x="85" y="1"/>
                </a:moveTo>
                <a:lnTo>
                  <a:pt x="0" y="85"/>
                </a:lnTo>
                <a:lnTo>
                  <a:pt x="0" y="117"/>
                </a:lnTo>
                <a:lnTo>
                  <a:pt x="85" y="64"/>
                </a:lnTo>
                <a:lnTo>
                  <a:pt x="8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0"/>
          <p:cNvSpPr/>
          <p:nvPr/>
        </p:nvSpPr>
        <p:spPr>
          <a:xfrm>
            <a:off x="6435416" y="2618361"/>
            <a:ext cx="10935" cy="10168"/>
          </a:xfrm>
          <a:custGeom>
            <a:avLst/>
            <a:gdLst/>
            <a:ahLst/>
            <a:cxnLst/>
            <a:rect l="l" t="t" r="r" b="b"/>
            <a:pathLst>
              <a:path w="486" h="455" extrusionOk="0">
                <a:moveTo>
                  <a:pt x="0" y="0"/>
                </a:moveTo>
                <a:lnTo>
                  <a:pt x="0" y="349"/>
                </a:lnTo>
                <a:cubicBezTo>
                  <a:pt x="0" y="412"/>
                  <a:pt x="43" y="454"/>
                  <a:pt x="106" y="454"/>
                </a:cubicBezTo>
                <a:lnTo>
                  <a:pt x="380" y="454"/>
                </a:lnTo>
                <a:cubicBezTo>
                  <a:pt x="444" y="454"/>
                  <a:pt x="486" y="412"/>
                  <a:pt x="486" y="349"/>
                </a:cubicBezTo>
                <a:lnTo>
                  <a:pt x="486" y="0"/>
                </a:lnTo>
                <a:lnTo>
                  <a:pt x="243" y="169"/>
                </a:lnTo>
                <a:lnTo>
                  <a:pt x="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0"/>
          <p:cNvSpPr/>
          <p:nvPr/>
        </p:nvSpPr>
        <p:spPr>
          <a:xfrm>
            <a:off x="6435169" y="2618116"/>
            <a:ext cx="2160" cy="6391"/>
          </a:xfrm>
          <a:custGeom>
            <a:avLst/>
            <a:gdLst/>
            <a:ahLst/>
            <a:cxnLst/>
            <a:rect l="l" t="t" r="r" b="b"/>
            <a:pathLst>
              <a:path w="96" h="286" extrusionOk="0">
                <a:moveTo>
                  <a:pt x="1" y="1"/>
                </a:moveTo>
                <a:lnTo>
                  <a:pt x="1" y="243"/>
                </a:lnTo>
                <a:lnTo>
                  <a:pt x="96" y="286"/>
                </a:lnTo>
                <a:lnTo>
                  <a:pt x="96" y="64"/>
                </a:lnTo>
                <a:lnTo>
                  <a:pt x="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0"/>
          <p:cNvSpPr/>
          <p:nvPr/>
        </p:nvSpPr>
        <p:spPr>
          <a:xfrm>
            <a:off x="6444439" y="2618116"/>
            <a:ext cx="1913" cy="6391"/>
          </a:xfrm>
          <a:custGeom>
            <a:avLst/>
            <a:gdLst/>
            <a:ahLst/>
            <a:cxnLst/>
            <a:rect l="l" t="t" r="r" b="b"/>
            <a:pathLst>
              <a:path w="85" h="286" extrusionOk="0">
                <a:moveTo>
                  <a:pt x="85" y="1"/>
                </a:moveTo>
                <a:lnTo>
                  <a:pt x="1" y="64"/>
                </a:lnTo>
                <a:lnTo>
                  <a:pt x="1" y="286"/>
                </a:lnTo>
                <a:lnTo>
                  <a:pt x="85" y="243"/>
                </a:lnTo>
                <a:lnTo>
                  <a:pt x="85"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0"/>
          <p:cNvSpPr/>
          <p:nvPr/>
        </p:nvSpPr>
        <p:spPr>
          <a:xfrm>
            <a:off x="6437801" y="2624485"/>
            <a:ext cx="5940" cy="2615"/>
          </a:xfrm>
          <a:custGeom>
            <a:avLst/>
            <a:gdLst/>
            <a:ahLst/>
            <a:cxnLst/>
            <a:rect l="l" t="t" r="r" b="b"/>
            <a:pathLst>
              <a:path w="264" h="117" extrusionOk="0">
                <a:moveTo>
                  <a:pt x="0" y="1"/>
                </a:moveTo>
                <a:lnTo>
                  <a:pt x="0" y="117"/>
                </a:lnTo>
                <a:lnTo>
                  <a:pt x="264" y="117"/>
                </a:lnTo>
                <a:lnTo>
                  <a:pt x="264"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0"/>
          <p:cNvSpPr/>
          <p:nvPr/>
        </p:nvSpPr>
        <p:spPr>
          <a:xfrm>
            <a:off x="6437801" y="2620015"/>
            <a:ext cx="5940" cy="4492"/>
          </a:xfrm>
          <a:custGeom>
            <a:avLst/>
            <a:gdLst/>
            <a:ahLst/>
            <a:cxnLst/>
            <a:rect l="l" t="t" r="r" b="b"/>
            <a:pathLst>
              <a:path w="264" h="201" extrusionOk="0">
                <a:moveTo>
                  <a:pt x="0" y="0"/>
                </a:moveTo>
                <a:lnTo>
                  <a:pt x="0" y="201"/>
                </a:lnTo>
                <a:lnTo>
                  <a:pt x="264" y="201"/>
                </a:lnTo>
                <a:lnTo>
                  <a:pt x="264" y="0"/>
                </a:lnTo>
                <a:lnTo>
                  <a:pt x="127" y="74"/>
                </a:lnTo>
                <a:lnTo>
                  <a:pt x="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0"/>
          <p:cNvSpPr/>
          <p:nvPr/>
        </p:nvSpPr>
        <p:spPr>
          <a:xfrm>
            <a:off x="6437081" y="2619300"/>
            <a:ext cx="7380" cy="8514"/>
          </a:xfrm>
          <a:custGeom>
            <a:avLst/>
            <a:gdLst/>
            <a:ahLst/>
            <a:cxnLst/>
            <a:rect l="l" t="t" r="r" b="b"/>
            <a:pathLst>
              <a:path w="328" h="381" extrusionOk="0">
                <a:moveTo>
                  <a:pt x="328" y="0"/>
                </a:moveTo>
                <a:lnTo>
                  <a:pt x="264" y="53"/>
                </a:lnTo>
                <a:lnTo>
                  <a:pt x="264" y="285"/>
                </a:lnTo>
                <a:cubicBezTo>
                  <a:pt x="264" y="296"/>
                  <a:pt x="243" y="317"/>
                  <a:pt x="233" y="317"/>
                </a:cubicBezTo>
                <a:lnTo>
                  <a:pt x="95" y="317"/>
                </a:lnTo>
                <a:cubicBezTo>
                  <a:pt x="74" y="317"/>
                  <a:pt x="64" y="296"/>
                  <a:pt x="64" y="285"/>
                </a:cubicBezTo>
                <a:lnTo>
                  <a:pt x="64" y="53"/>
                </a:lnTo>
                <a:lnTo>
                  <a:pt x="0" y="11"/>
                </a:lnTo>
                <a:lnTo>
                  <a:pt x="0" y="275"/>
                </a:lnTo>
                <a:cubicBezTo>
                  <a:pt x="0" y="328"/>
                  <a:pt x="43" y="380"/>
                  <a:pt x="95" y="380"/>
                </a:cubicBezTo>
                <a:lnTo>
                  <a:pt x="233" y="380"/>
                </a:lnTo>
                <a:cubicBezTo>
                  <a:pt x="285" y="380"/>
                  <a:pt x="328" y="328"/>
                  <a:pt x="328" y="275"/>
                </a:cubicBezTo>
                <a:lnTo>
                  <a:pt x="32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0"/>
          <p:cNvSpPr/>
          <p:nvPr/>
        </p:nvSpPr>
        <p:spPr>
          <a:xfrm>
            <a:off x="6435169" y="2622831"/>
            <a:ext cx="11182" cy="2860"/>
          </a:xfrm>
          <a:custGeom>
            <a:avLst/>
            <a:gdLst/>
            <a:ahLst/>
            <a:cxnLst/>
            <a:rect l="l" t="t" r="r" b="b"/>
            <a:pathLst>
              <a:path w="497" h="128" extrusionOk="0">
                <a:moveTo>
                  <a:pt x="1" y="1"/>
                </a:moveTo>
                <a:lnTo>
                  <a:pt x="1" y="75"/>
                </a:lnTo>
                <a:cubicBezTo>
                  <a:pt x="33" y="85"/>
                  <a:pt x="75" y="96"/>
                  <a:pt x="117" y="96"/>
                </a:cubicBezTo>
                <a:cubicBezTo>
                  <a:pt x="159" y="96"/>
                  <a:pt x="201" y="106"/>
                  <a:pt x="244" y="127"/>
                </a:cubicBezTo>
                <a:lnTo>
                  <a:pt x="254" y="127"/>
                </a:lnTo>
                <a:cubicBezTo>
                  <a:pt x="296" y="106"/>
                  <a:pt x="339" y="96"/>
                  <a:pt x="381" y="96"/>
                </a:cubicBezTo>
                <a:cubicBezTo>
                  <a:pt x="413" y="96"/>
                  <a:pt x="455" y="85"/>
                  <a:pt x="497" y="75"/>
                </a:cubicBezTo>
                <a:lnTo>
                  <a:pt x="497" y="1"/>
                </a:lnTo>
                <a:cubicBezTo>
                  <a:pt x="476" y="43"/>
                  <a:pt x="434" y="54"/>
                  <a:pt x="370" y="54"/>
                </a:cubicBezTo>
                <a:cubicBezTo>
                  <a:pt x="328" y="54"/>
                  <a:pt x="286" y="64"/>
                  <a:pt x="244" y="75"/>
                </a:cubicBezTo>
                <a:cubicBezTo>
                  <a:pt x="201" y="64"/>
                  <a:pt x="159" y="54"/>
                  <a:pt x="128" y="54"/>
                </a:cubicBezTo>
                <a:cubicBezTo>
                  <a:pt x="64" y="54"/>
                  <a:pt x="22" y="43"/>
                  <a:pt x="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0"/>
          <p:cNvSpPr/>
          <p:nvPr/>
        </p:nvSpPr>
        <p:spPr>
          <a:xfrm>
            <a:off x="6439691" y="2618585"/>
            <a:ext cx="2160" cy="3576"/>
          </a:xfrm>
          <a:custGeom>
            <a:avLst/>
            <a:gdLst/>
            <a:ahLst/>
            <a:cxnLst/>
            <a:rect l="l" t="t" r="r" b="b"/>
            <a:pathLst>
              <a:path w="96" h="160" extrusionOk="0">
                <a:moveTo>
                  <a:pt x="32" y="1"/>
                </a:moveTo>
                <a:lnTo>
                  <a:pt x="32" y="32"/>
                </a:lnTo>
                <a:lnTo>
                  <a:pt x="0" y="32"/>
                </a:lnTo>
                <a:lnTo>
                  <a:pt x="0" y="54"/>
                </a:lnTo>
                <a:lnTo>
                  <a:pt x="32" y="54"/>
                </a:lnTo>
                <a:lnTo>
                  <a:pt x="32" y="159"/>
                </a:lnTo>
                <a:lnTo>
                  <a:pt x="53" y="159"/>
                </a:lnTo>
                <a:lnTo>
                  <a:pt x="53" y="54"/>
                </a:lnTo>
                <a:lnTo>
                  <a:pt x="95" y="54"/>
                </a:lnTo>
                <a:lnTo>
                  <a:pt x="95" y="32"/>
                </a:lnTo>
                <a:lnTo>
                  <a:pt x="53" y="32"/>
                </a:lnTo>
                <a:lnTo>
                  <a:pt x="53"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0"/>
          <p:cNvSpPr/>
          <p:nvPr/>
        </p:nvSpPr>
        <p:spPr>
          <a:xfrm>
            <a:off x="6435664" y="2617177"/>
            <a:ext cx="4770" cy="4514"/>
          </a:xfrm>
          <a:custGeom>
            <a:avLst/>
            <a:gdLst/>
            <a:ahLst/>
            <a:cxnLst/>
            <a:rect l="l" t="t" r="r" b="b"/>
            <a:pathLst>
              <a:path w="212" h="202" extrusionOk="0">
                <a:moveTo>
                  <a:pt x="11" y="0"/>
                </a:moveTo>
                <a:lnTo>
                  <a:pt x="0" y="11"/>
                </a:lnTo>
                <a:lnTo>
                  <a:pt x="201" y="201"/>
                </a:lnTo>
                <a:lnTo>
                  <a:pt x="211" y="190"/>
                </a:lnTo>
                <a:lnTo>
                  <a:pt x="1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0"/>
          <p:cNvSpPr/>
          <p:nvPr/>
        </p:nvSpPr>
        <p:spPr>
          <a:xfrm>
            <a:off x="6435169" y="2616462"/>
            <a:ext cx="990" cy="983"/>
          </a:xfrm>
          <a:custGeom>
            <a:avLst/>
            <a:gdLst/>
            <a:ahLst/>
            <a:cxnLst/>
            <a:rect l="l" t="t" r="r" b="b"/>
            <a:pathLst>
              <a:path w="44" h="44" extrusionOk="0">
                <a:moveTo>
                  <a:pt x="1" y="1"/>
                </a:moveTo>
                <a:lnTo>
                  <a:pt x="22" y="43"/>
                </a:lnTo>
                <a:lnTo>
                  <a:pt x="43" y="22"/>
                </a:lnTo>
                <a:lnTo>
                  <a:pt x="1"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0"/>
          <p:cNvSpPr/>
          <p:nvPr/>
        </p:nvSpPr>
        <p:spPr>
          <a:xfrm>
            <a:off x="6436834" y="2616462"/>
            <a:ext cx="3825" cy="5229"/>
          </a:xfrm>
          <a:custGeom>
            <a:avLst/>
            <a:gdLst/>
            <a:ahLst/>
            <a:cxnLst/>
            <a:rect l="l" t="t" r="r" b="b"/>
            <a:pathLst>
              <a:path w="170" h="234" extrusionOk="0">
                <a:moveTo>
                  <a:pt x="11" y="1"/>
                </a:moveTo>
                <a:lnTo>
                  <a:pt x="1" y="11"/>
                </a:lnTo>
                <a:lnTo>
                  <a:pt x="159" y="233"/>
                </a:lnTo>
                <a:lnTo>
                  <a:pt x="170" y="222"/>
                </a:lnTo>
                <a:lnTo>
                  <a:pt x="11"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0"/>
          <p:cNvSpPr/>
          <p:nvPr/>
        </p:nvSpPr>
        <p:spPr>
          <a:xfrm>
            <a:off x="6436136" y="2615523"/>
            <a:ext cx="1193" cy="1207"/>
          </a:xfrm>
          <a:custGeom>
            <a:avLst/>
            <a:gdLst/>
            <a:ahLst/>
            <a:cxnLst/>
            <a:rect l="l" t="t" r="r" b="b"/>
            <a:pathLst>
              <a:path w="53" h="54" extrusionOk="0">
                <a:moveTo>
                  <a:pt x="0" y="1"/>
                </a:moveTo>
                <a:lnTo>
                  <a:pt x="21" y="53"/>
                </a:lnTo>
                <a:lnTo>
                  <a:pt x="53" y="32"/>
                </a:lnTo>
                <a:lnTo>
                  <a:pt x="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0"/>
          <p:cNvSpPr/>
          <p:nvPr/>
        </p:nvSpPr>
        <p:spPr>
          <a:xfrm>
            <a:off x="6434944" y="2617892"/>
            <a:ext cx="5490" cy="4023"/>
          </a:xfrm>
          <a:custGeom>
            <a:avLst/>
            <a:gdLst/>
            <a:ahLst/>
            <a:cxnLst/>
            <a:rect l="l" t="t" r="r" b="b"/>
            <a:pathLst>
              <a:path w="244" h="180" extrusionOk="0">
                <a:moveTo>
                  <a:pt x="11" y="0"/>
                </a:moveTo>
                <a:lnTo>
                  <a:pt x="0" y="21"/>
                </a:lnTo>
                <a:lnTo>
                  <a:pt x="233" y="180"/>
                </a:lnTo>
                <a:lnTo>
                  <a:pt x="243" y="158"/>
                </a:lnTo>
                <a:lnTo>
                  <a:pt x="1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0"/>
          <p:cNvSpPr/>
          <p:nvPr/>
        </p:nvSpPr>
        <p:spPr>
          <a:xfrm>
            <a:off x="6433999" y="2617423"/>
            <a:ext cx="1193" cy="961"/>
          </a:xfrm>
          <a:custGeom>
            <a:avLst/>
            <a:gdLst/>
            <a:ahLst/>
            <a:cxnLst/>
            <a:rect l="l" t="t" r="r" b="b"/>
            <a:pathLst>
              <a:path w="53" h="43" extrusionOk="0">
                <a:moveTo>
                  <a:pt x="0" y="0"/>
                </a:moveTo>
                <a:lnTo>
                  <a:pt x="32" y="42"/>
                </a:lnTo>
                <a:lnTo>
                  <a:pt x="53" y="21"/>
                </a:lnTo>
                <a:lnTo>
                  <a:pt x="0"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0"/>
          <p:cNvSpPr/>
          <p:nvPr/>
        </p:nvSpPr>
        <p:spPr>
          <a:xfrm>
            <a:off x="6441109" y="2617177"/>
            <a:ext cx="4770" cy="4514"/>
          </a:xfrm>
          <a:custGeom>
            <a:avLst/>
            <a:gdLst/>
            <a:ahLst/>
            <a:cxnLst/>
            <a:rect l="l" t="t" r="r" b="b"/>
            <a:pathLst>
              <a:path w="212" h="202" extrusionOk="0">
                <a:moveTo>
                  <a:pt x="191" y="0"/>
                </a:moveTo>
                <a:lnTo>
                  <a:pt x="1" y="190"/>
                </a:lnTo>
                <a:lnTo>
                  <a:pt x="11" y="201"/>
                </a:lnTo>
                <a:lnTo>
                  <a:pt x="212" y="11"/>
                </a:lnTo>
                <a:lnTo>
                  <a:pt x="19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0"/>
          <p:cNvSpPr/>
          <p:nvPr/>
        </p:nvSpPr>
        <p:spPr>
          <a:xfrm>
            <a:off x="6445384" y="2616462"/>
            <a:ext cx="968" cy="983"/>
          </a:xfrm>
          <a:custGeom>
            <a:avLst/>
            <a:gdLst/>
            <a:ahLst/>
            <a:cxnLst/>
            <a:rect l="l" t="t" r="r" b="b"/>
            <a:pathLst>
              <a:path w="43" h="44" extrusionOk="0">
                <a:moveTo>
                  <a:pt x="43" y="1"/>
                </a:moveTo>
                <a:lnTo>
                  <a:pt x="1" y="22"/>
                </a:lnTo>
                <a:lnTo>
                  <a:pt x="22" y="43"/>
                </a:lnTo>
                <a:lnTo>
                  <a:pt x="43"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0"/>
          <p:cNvSpPr/>
          <p:nvPr/>
        </p:nvSpPr>
        <p:spPr>
          <a:xfrm>
            <a:off x="6440636" y="2616462"/>
            <a:ext cx="4072" cy="5229"/>
          </a:xfrm>
          <a:custGeom>
            <a:avLst/>
            <a:gdLst/>
            <a:ahLst/>
            <a:cxnLst/>
            <a:rect l="l" t="t" r="r" b="b"/>
            <a:pathLst>
              <a:path w="181" h="234" extrusionOk="0">
                <a:moveTo>
                  <a:pt x="170" y="1"/>
                </a:moveTo>
                <a:lnTo>
                  <a:pt x="1" y="222"/>
                </a:lnTo>
                <a:lnTo>
                  <a:pt x="22" y="233"/>
                </a:lnTo>
                <a:lnTo>
                  <a:pt x="180" y="11"/>
                </a:lnTo>
                <a:lnTo>
                  <a:pt x="170"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0"/>
          <p:cNvSpPr/>
          <p:nvPr/>
        </p:nvSpPr>
        <p:spPr>
          <a:xfrm>
            <a:off x="6444214" y="2615523"/>
            <a:ext cx="968" cy="1207"/>
          </a:xfrm>
          <a:custGeom>
            <a:avLst/>
            <a:gdLst/>
            <a:ahLst/>
            <a:cxnLst/>
            <a:rect l="l" t="t" r="r" b="b"/>
            <a:pathLst>
              <a:path w="43" h="54" extrusionOk="0">
                <a:moveTo>
                  <a:pt x="42" y="1"/>
                </a:moveTo>
                <a:lnTo>
                  <a:pt x="0" y="32"/>
                </a:lnTo>
                <a:lnTo>
                  <a:pt x="32" y="53"/>
                </a:lnTo>
                <a:lnTo>
                  <a:pt x="42"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0"/>
          <p:cNvSpPr/>
          <p:nvPr/>
        </p:nvSpPr>
        <p:spPr>
          <a:xfrm>
            <a:off x="6441109" y="2617892"/>
            <a:ext cx="5490" cy="4023"/>
          </a:xfrm>
          <a:custGeom>
            <a:avLst/>
            <a:gdLst/>
            <a:ahLst/>
            <a:cxnLst/>
            <a:rect l="l" t="t" r="r" b="b"/>
            <a:pathLst>
              <a:path w="244" h="180" extrusionOk="0">
                <a:moveTo>
                  <a:pt x="233" y="0"/>
                </a:moveTo>
                <a:lnTo>
                  <a:pt x="1" y="169"/>
                </a:lnTo>
                <a:lnTo>
                  <a:pt x="11" y="180"/>
                </a:lnTo>
                <a:lnTo>
                  <a:pt x="244" y="21"/>
                </a:lnTo>
                <a:lnTo>
                  <a:pt x="233"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0"/>
          <p:cNvSpPr/>
          <p:nvPr/>
        </p:nvSpPr>
        <p:spPr>
          <a:xfrm>
            <a:off x="6446104" y="2617423"/>
            <a:ext cx="1215" cy="961"/>
          </a:xfrm>
          <a:custGeom>
            <a:avLst/>
            <a:gdLst/>
            <a:ahLst/>
            <a:cxnLst/>
            <a:rect l="l" t="t" r="r" b="b"/>
            <a:pathLst>
              <a:path w="54" h="43" extrusionOk="0">
                <a:moveTo>
                  <a:pt x="53" y="0"/>
                </a:moveTo>
                <a:lnTo>
                  <a:pt x="0" y="21"/>
                </a:lnTo>
                <a:lnTo>
                  <a:pt x="22" y="42"/>
                </a:lnTo>
                <a:lnTo>
                  <a:pt x="53"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0"/>
          <p:cNvSpPr/>
          <p:nvPr/>
        </p:nvSpPr>
        <p:spPr>
          <a:xfrm>
            <a:off x="6438971" y="2623300"/>
            <a:ext cx="2880" cy="7576"/>
          </a:xfrm>
          <a:custGeom>
            <a:avLst/>
            <a:gdLst/>
            <a:ahLst/>
            <a:cxnLst/>
            <a:rect l="l" t="t" r="r" b="b"/>
            <a:pathLst>
              <a:path w="128" h="339" extrusionOk="0">
                <a:moveTo>
                  <a:pt x="85" y="1"/>
                </a:moveTo>
                <a:cubicBezTo>
                  <a:pt x="32" y="43"/>
                  <a:pt x="11" y="106"/>
                  <a:pt x="1" y="159"/>
                </a:cubicBezTo>
                <a:cubicBezTo>
                  <a:pt x="1" y="233"/>
                  <a:pt x="22" y="296"/>
                  <a:pt x="64" y="339"/>
                </a:cubicBezTo>
                <a:cubicBezTo>
                  <a:pt x="106" y="275"/>
                  <a:pt x="117" y="201"/>
                  <a:pt x="96" y="128"/>
                </a:cubicBezTo>
                <a:cubicBezTo>
                  <a:pt x="96" y="85"/>
                  <a:pt x="106" y="75"/>
                  <a:pt x="117" y="33"/>
                </a:cubicBezTo>
                <a:cubicBezTo>
                  <a:pt x="127" y="1"/>
                  <a:pt x="85" y="1"/>
                  <a:pt x="8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0"/>
          <p:cNvSpPr/>
          <p:nvPr/>
        </p:nvSpPr>
        <p:spPr>
          <a:xfrm>
            <a:off x="6438746" y="2623300"/>
            <a:ext cx="2385" cy="6168"/>
          </a:xfrm>
          <a:custGeom>
            <a:avLst/>
            <a:gdLst/>
            <a:ahLst/>
            <a:cxnLst/>
            <a:rect l="l" t="t" r="r" b="b"/>
            <a:pathLst>
              <a:path w="106" h="276" extrusionOk="0">
                <a:moveTo>
                  <a:pt x="95" y="1"/>
                </a:moveTo>
                <a:cubicBezTo>
                  <a:pt x="42" y="43"/>
                  <a:pt x="21" y="106"/>
                  <a:pt x="11" y="170"/>
                </a:cubicBezTo>
                <a:cubicBezTo>
                  <a:pt x="0" y="201"/>
                  <a:pt x="11" y="244"/>
                  <a:pt x="32" y="275"/>
                </a:cubicBezTo>
                <a:cubicBezTo>
                  <a:pt x="21" y="180"/>
                  <a:pt x="42" y="85"/>
                  <a:pt x="10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0"/>
          <p:cNvSpPr/>
          <p:nvPr/>
        </p:nvSpPr>
        <p:spPr>
          <a:xfrm>
            <a:off x="6440411" y="2623300"/>
            <a:ext cx="1440" cy="7576"/>
          </a:xfrm>
          <a:custGeom>
            <a:avLst/>
            <a:gdLst/>
            <a:ahLst/>
            <a:cxnLst/>
            <a:rect l="l" t="t" r="r" b="b"/>
            <a:pathLst>
              <a:path w="64" h="339" extrusionOk="0">
                <a:moveTo>
                  <a:pt x="32" y="1"/>
                </a:moveTo>
                <a:cubicBezTo>
                  <a:pt x="11" y="33"/>
                  <a:pt x="0" y="75"/>
                  <a:pt x="0" y="117"/>
                </a:cubicBezTo>
                <a:cubicBezTo>
                  <a:pt x="0" y="149"/>
                  <a:pt x="11" y="307"/>
                  <a:pt x="0" y="339"/>
                </a:cubicBezTo>
                <a:cubicBezTo>
                  <a:pt x="32" y="275"/>
                  <a:pt x="42" y="201"/>
                  <a:pt x="32" y="128"/>
                </a:cubicBezTo>
                <a:cubicBezTo>
                  <a:pt x="32" y="85"/>
                  <a:pt x="42" y="75"/>
                  <a:pt x="53" y="43"/>
                </a:cubicBezTo>
                <a:cubicBezTo>
                  <a:pt x="63" y="22"/>
                  <a:pt x="53" y="1"/>
                  <a:pt x="32"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0"/>
          <p:cNvSpPr/>
          <p:nvPr/>
        </p:nvSpPr>
        <p:spPr>
          <a:xfrm>
            <a:off x="6438971" y="2620954"/>
            <a:ext cx="2407" cy="3084"/>
          </a:xfrm>
          <a:custGeom>
            <a:avLst/>
            <a:gdLst/>
            <a:ahLst/>
            <a:cxnLst/>
            <a:rect l="l" t="t" r="r" b="b"/>
            <a:pathLst>
              <a:path w="107" h="138" extrusionOk="0">
                <a:moveTo>
                  <a:pt x="75" y="0"/>
                </a:moveTo>
                <a:cubicBezTo>
                  <a:pt x="43" y="0"/>
                  <a:pt x="22" y="11"/>
                  <a:pt x="1" y="32"/>
                </a:cubicBezTo>
                <a:lnTo>
                  <a:pt x="43" y="138"/>
                </a:lnTo>
                <a:cubicBezTo>
                  <a:pt x="54" y="127"/>
                  <a:pt x="85" y="116"/>
                  <a:pt x="106" y="116"/>
                </a:cubicBezTo>
                <a:cubicBezTo>
                  <a:pt x="96" y="85"/>
                  <a:pt x="85" y="43"/>
                  <a:pt x="75" y="0"/>
                </a:cubicBezTo>
                <a:close/>
              </a:path>
            </a:pathLst>
          </a:custGeom>
          <a:solidFill>
            <a:srgbClr val="F5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0"/>
          <p:cNvSpPr/>
          <p:nvPr/>
        </p:nvSpPr>
        <p:spPr>
          <a:xfrm>
            <a:off x="6440636" y="2620484"/>
            <a:ext cx="2407" cy="3084"/>
          </a:xfrm>
          <a:custGeom>
            <a:avLst/>
            <a:gdLst/>
            <a:ahLst/>
            <a:cxnLst/>
            <a:rect l="l" t="t" r="r" b="b"/>
            <a:pathLst>
              <a:path w="107" h="138" extrusionOk="0">
                <a:moveTo>
                  <a:pt x="64" y="0"/>
                </a:moveTo>
                <a:cubicBezTo>
                  <a:pt x="43" y="0"/>
                  <a:pt x="11" y="11"/>
                  <a:pt x="1" y="21"/>
                </a:cubicBezTo>
                <a:cubicBezTo>
                  <a:pt x="11" y="64"/>
                  <a:pt x="22" y="106"/>
                  <a:pt x="32" y="137"/>
                </a:cubicBezTo>
                <a:cubicBezTo>
                  <a:pt x="53" y="127"/>
                  <a:pt x="75" y="116"/>
                  <a:pt x="106" y="116"/>
                </a:cubicBezTo>
                <a:lnTo>
                  <a:pt x="6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0"/>
          <p:cNvSpPr/>
          <p:nvPr/>
        </p:nvSpPr>
        <p:spPr>
          <a:xfrm>
            <a:off x="6429476" y="2610562"/>
            <a:ext cx="9045" cy="4045"/>
          </a:xfrm>
          <a:custGeom>
            <a:avLst/>
            <a:gdLst/>
            <a:ahLst/>
            <a:cxnLst/>
            <a:rect l="l" t="t" r="r" b="b"/>
            <a:pathLst>
              <a:path w="402" h="181" extrusionOk="0">
                <a:moveTo>
                  <a:pt x="402" y="1"/>
                </a:moveTo>
                <a:cubicBezTo>
                  <a:pt x="264" y="1"/>
                  <a:pt x="127" y="33"/>
                  <a:pt x="1" y="96"/>
                </a:cubicBezTo>
                <a:lnTo>
                  <a:pt x="53" y="180"/>
                </a:lnTo>
                <a:cubicBezTo>
                  <a:pt x="145" y="125"/>
                  <a:pt x="246" y="94"/>
                  <a:pt x="354" y="94"/>
                </a:cubicBezTo>
                <a:cubicBezTo>
                  <a:pt x="370" y="94"/>
                  <a:pt x="386" y="95"/>
                  <a:pt x="402" y="96"/>
                </a:cubicBezTo>
                <a:lnTo>
                  <a:pt x="402" y="1"/>
                </a:lnTo>
                <a:close/>
              </a:path>
            </a:pathLst>
          </a:custGeom>
          <a:solidFill>
            <a:srgbClr val="5F6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0"/>
          <p:cNvSpPr/>
          <p:nvPr/>
        </p:nvSpPr>
        <p:spPr>
          <a:xfrm>
            <a:off x="6448241" y="2611992"/>
            <a:ext cx="5715" cy="5676"/>
          </a:xfrm>
          <a:custGeom>
            <a:avLst/>
            <a:gdLst/>
            <a:ahLst/>
            <a:cxnLst/>
            <a:rect l="l" t="t" r="r" b="b"/>
            <a:pathLst>
              <a:path w="254" h="254" extrusionOk="0">
                <a:moveTo>
                  <a:pt x="43" y="0"/>
                </a:moveTo>
                <a:lnTo>
                  <a:pt x="0" y="85"/>
                </a:lnTo>
                <a:cubicBezTo>
                  <a:pt x="64" y="127"/>
                  <a:pt x="127" y="180"/>
                  <a:pt x="180" y="254"/>
                </a:cubicBezTo>
                <a:lnTo>
                  <a:pt x="254" y="190"/>
                </a:lnTo>
                <a:cubicBezTo>
                  <a:pt x="190" y="116"/>
                  <a:pt x="127" y="53"/>
                  <a:pt x="43"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0"/>
          <p:cNvSpPr/>
          <p:nvPr/>
        </p:nvSpPr>
        <p:spPr>
          <a:xfrm>
            <a:off x="6443021" y="2610562"/>
            <a:ext cx="8797" cy="4045"/>
          </a:xfrm>
          <a:custGeom>
            <a:avLst/>
            <a:gdLst/>
            <a:ahLst/>
            <a:cxnLst/>
            <a:rect l="l" t="t" r="r" b="b"/>
            <a:pathLst>
              <a:path w="391" h="181" extrusionOk="0">
                <a:moveTo>
                  <a:pt x="0" y="1"/>
                </a:moveTo>
                <a:lnTo>
                  <a:pt x="0" y="96"/>
                </a:lnTo>
                <a:cubicBezTo>
                  <a:pt x="15" y="95"/>
                  <a:pt x="30" y="94"/>
                  <a:pt x="45" y="94"/>
                </a:cubicBezTo>
                <a:cubicBezTo>
                  <a:pt x="148" y="94"/>
                  <a:pt x="256" y="125"/>
                  <a:pt x="349" y="180"/>
                </a:cubicBezTo>
                <a:cubicBezTo>
                  <a:pt x="359" y="149"/>
                  <a:pt x="380" y="128"/>
                  <a:pt x="391" y="96"/>
                </a:cubicBezTo>
                <a:cubicBezTo>
                  <a:pt x="275" y="33"/>
                  <a:pt x="137" y="1"/>
                  <a:pt x="0" y="1"/>
                </a:cubicBezTo>
                <a:close/>
              </a:path>
            </a:pathLst>
          </a:custGeom>
          <a:solidFill>
            <a:srgbClr val="5F6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0"/>
          <p:cNvSpPr/>
          <p:nvPr/>
        </p:nvSpPr>
        <p:spPr>
          <a:xfrm>
            <a:off x="6436136" y="2609579"/>
            <a:ext cx="9270" cy="2436"/>
          </a:xfrm>
          <a:custGeom>
            <a:avLst/>
            <a:gdLst/>
            <a:ahLst/>
            <a:cxnLst/>
            <a:rect l="l" t="t" r="r" b="b"/>
            <a:pathLst>
              <a:path w="412" h="109" extrusionOk="0">
                <a:moveTo>
                  <a:pt x="206" y="0"/>
                </a:moveTo>
                <a:cubicBezTo>
                  <a:pt x="137" y="0"/>
                  <a:pt x="69" y="8"/>
                  <a:pt x="0" y="24"/>
                </a:cubicBezTo>
                <a:lnTo>
                  <a:pt x="21" y="108"/>
                </a:lnTo>
                <a:cubicBezTo>
                  <a:pt x="79" y="92"/>
                  <a:pt x="140" y="85"/>
                  <a:pt x="201" y="85"/>
                </a:cubicBezTo>
                <a:cubicBezTo>
                  <a:pt x="261" y="85"/>
                  <a:pt x="322" y="92"/>
                  <a:pt x="380" y="108"/>
                </a:cubicBezTo>
                <a:lnTo>
                  <a:pt x="412" y="24"/>
                </a:lnTo>
                <a:cubicBezTo>
                  <a:pt x="343" y="8"/>
                  <a:pt x="275" y="0"/>
                  <a:pt x="20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0"/>
          <p:cNvSpPr/>
          <p:nvPr/>
        </p:nvSpPr>
        <p:spPr>
          <a:xfrm>
            <a:off x="6427586" y="2634407"/>
            <a:ext cx="7132" cy="4268"/>
          </a:xfrm>
          <a:custGeom>
            <a:avLst/>
            <a:gdLst/>
            <a:ahLst/>
            <a:cxnLst/>
            <a:rect l="l" t="t" r="r" b="b"/>
            <a:pathLst>
              <a:path w="317" h="191" extrusionOk="0">
                <a:moveTo>
                  <a:pt x="285" y="0"/>
                </a:moveTo>
                <a:cubicBezTo>
                  <a:pt x="190" y="32"/>
                  <a:pt x="95" y="63"/>
                  <a:pt x="0" y="106"/>
                </a:cubicBezTo>
                <a:cubicBezTo>
                  <a:pt x="11" y="137"/>
                  <a:pt x="32" y="158"/>
                  <a:pt x="42" y="190"/>
                </a:cubicBezTo>
                <a:cubicBezTo>
                  <a:pt x="127" y="148"/>
                  <a:pt x="222" y="116"/>
                  <a:pt x="317" y="84"/>
                </a:cubicBezTo>
                <a:lnTo>
                  <a:pt x="285" y="0"/>
                </a:lnTo>
                <a:close/>
              </a:path>
            </a:pathLst>
          </a:custGeom>
          <a:solidFill>
            <a:srgbClr val="FF6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0"/>
          <p:cNvSpPr/>
          <p:nvPr/>
        </p:nvSpPr>
        <p:spPr>
          <a:xfrm>
            <a:off x="6446824" y="2634407"/>
            <a:ext cx="7132" cy="4268"/>
          </a:xfrm>
          <a:custGeom>
            <a:avLst/>
            <a:gdLst/>
            <a:ahLst/>
            <a:cxnLst/>
            <a:rect l="l" t="t" r="r" b="b"/>
            <a:pathLst>
              <a:path w="317" h="191" extrusionOk="0">
                <a:moveTo>
                  <a:pt x="32" y="0"/>
                </a:moveTo>
                <a:lnTo>
                  <a:pt x="0" y="84"/>
                </a:lnTo>
                <a:cubicBezTo>
                  <a:pt x="95" y="116"/>
                  <a:pt x="190" y="148"/>
                  <a:pt x="275" y="190"/>
                </a:cubicBezTo>
                <a:cubicBezTo>
                  <a:pt x="285" y="158"/>
                  <a:pt x="296" y="137"/>
                  <a:pt x="317" y="106"/>
                </a:cubicBezTo>
                <a:cubicBezTo>
                  <a:pt x="222" y="63"/>
                  <a:pt x="127" y="32"/>
                  <a:pt x="32" y="0"/>
                </a:cubicBezTo>
                <a:close/>
              </a:path>
            </a:pathLst>
          </a:custGeom>
          <a:solidFill>
            <a:srgbClr val="FF6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0"/>
          <p:cNvSpPr/>
          <p:nvPr/>
        </p:nvSpPr>
        <p:spPr>
          <a:xfrm>
            <a:off x="6432334" y="2633088"/>
            <a:ext cx="16875" cy="2972"/>
          </a:xfrm>
          <a:custGeom>
            <a:avLst/>
            <a:gdLst/>
            <a:ahLst/>
            <a:cxnLst/>
            <a:rect l="l" t="t" r="r" b="b"/>
            <a:pathLst>
              <a:path w="750" h="133" extrusionOk="0">
                <a:moveTo>
                  <a:pt x="375" y="1"/>
                </a:moveTo>
                <a:cubicBezTo>
                  <a:pt x="248" y="1"/>
                  <a:pt x="122" y="17"/>
                  <a:pt x="0" y="48"/>
                </a:cubicBezTo>
                <a:lnTo>
                  <a:pt x="21" y="133"/>
                </a:lnTo>
                <a:cubicBezTo>
                  <a:pt x="137" y="107"/>
                  <a:pt x="256" y="93"/>
                  <a:pt x="375" y="93"/>
                </a:cubicBezTo>
                <a:cubicBezTo>
                  <a:pt x="494" y="93"/>
                  <a:pt x="612" y="107"/>
                  <a:pt x="729" y="133"/>
                </a:cubicBezTo>
                <a:cubicBezTo>
                  <a:pt x="739" y="101"/>
                  <a:pt x="750" y="80"/>
                  <a:pt x="750" y="48"/>
                </a:cubicBezTo>
                <a:cubicBezTo>
                  <a:pt x="628" y="17"/>
                  <a:pt x="502" y="1"/>
                  <a:pt x="375"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0"/>
          <p:cNvSpPr/>
          <p:nvPr/>
        </p:nvSpPr>
        <p:spPr>
          <a:xfrm>
            <a:off x="6438746" y="2635256"/>
            <a:ext cx="1913" cy="1765"/>
          </a:xfrm>
          <a:custGeom>
            <a:avLst/>
            <a:gdLst/>
            <a:ahLst/>
            <a:cxnLst/>
            <a:rect l="l" t="t" r="r" b="b"/>
            <a:pathLst>
              <a:path w="85" h="79" extrusionOk="0">
                <a:moveTo>
                  <a:pt x="17" y="0"/>
                </a:moveTo>
                <a:cubicBezTo>
                  <a:pt x="6" y="0"/>
                  <a:pt x="0" y="10"/>
                  <a:pt x="0" y="25"/>
                </a:cubicBezTo>
                <a:lnTo>
                  <a:pt x="0" y="57"/>
                </a:lnTo>
                <a:cubicBezTo>
                  <a:pt x="0" y="68"/>
                  <a:pt x="11" y="78"/>
                  <a:pt x="32" y="78"/>
                </a:cubicBezTo>
                <a:lnTo>
                  <a:pt x="85" y="57"/>
                </a:lnTo>
                <a:lnTo>
                  <a:pt x="85" y="15"/>
                </a:lnTo>
                <a:lnTo>
                  <a:pt x="32" y="4"/>
                </a:lnTo>
                <a:cubicBezTo>
                  <a:pt x="26" y="1"/>
                  <a:pt x="21" y="0"/>
                  <a:pt x="17"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0"/>
          <p:cNvSpPr/>
          <p:nvPr/>
        </p:nvSpPr>
        <p:spPr>
          <a:xfrm>
            <a:off x="6440636" y="2635256"/>
            <a:ext cx="2160" cy="1765"/>
          </a:xfrm>
          <a:custGeom>
            <a:avLst/>
            <a:gdLst/>
            <a:ahLst/>
            <a:cxnLst/>
            <a:rect l="l" t="t" r="r" b="b"/>
            <a:pathLst>
              <a:path w="96" h="79" extrusionOk="0">
                <a:moveTo>
                  <a:pt x="74" y="0"/>
                </a:moveTo>
                <a:cubicBezTo>
                  <a:pt x="70" y="0"/>
                  <a:pt x="67" y="1"/>
                  <a:pt x="64" y="4"/>
                </a:cubicBezTo>
                <a:lnTo>
                  <a:pt x="1" y="15"/>
                </a:lnTo>
                <a:lnTo>
                  <a:pt x="1" y="57"/>
                </a:lnTo>
                <a:lnTo>
                  <a:pt x="64" y="78"/>
                </a:lnTo>
                <a:cubicBezTo>
                  <a:pt x="75" y="78"/>
                  <a:pt x="96" y="68"/>
                  <a:pt x="96" y="57"/>
                </a:cubicBezTo>
                <a:lnTo>
                  <a:pt x="96" y="25"/>
                </a:lnTo>
                <a:cubicBezTo>
                  <a:pt x="96" y="10"/>
                  <a:pt x="84" y="0"/>
                  <a:pt x="74"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0"/>
          <p:cNvSpPr/>
          <p:nvPr/>
        </p:nvSpPr>
        <p:spPr>
          <a:xfrm>
            <a:off x="6440164" y="2635569"/>
            <a:ext cx="968" cy="983"/>
          </a:xfrm>
          <a:custGeom>
            <a:avLst/>
            <a:gdLst/>
            <a:ahLst/>
            <a:cxnLst/>
            <a:rect l="l" t="t" r="r" b="b"/>
            <a:pathLst>
              <a:path w="43" h="44" extrusionOk="0">
                <a:moveTo>
                  <a:pt x="22" y="1"/>
                </a:moveTo>
                <a:cubicBezTo>
                  <a:pt x="11" y="1"/>
                  <a:pt x="1" y="11"/>
                  <a:pt x="1" y="22"/>
                </a:cubicBezTo>
                <a:lnTo>
                  <a:pt x="1" y="32"/>
                </a:lnTo>
                <a:cubicBezTo>
                  <a:pt x="1" y="43"/>
                  <a:pt x="11" y="43"/>
                  <a:pt x="22" y="43"/>
                </a:cubicBezTo>
                <a:lnTo>
                  <a:pt x="32" y="43"/>
                </a:lnTo>
                <a:cubicBezTo>
                  <a:pt x="43" y="43"/>
                  <a:pt x="43" y="43"/>
                  <a:pt x="43" y="32"/>
                </a:cubicBezTo>
                <a:lnTo>
                  <a:pt x="43" y="22"/>
                </a:lnTo>
                <a:cubicBezTo>
                  <a:pt x="43" y="11"/>
                  <a:pt x="43" y="1"/>
                  <a:pt x="32" y="1"/>
                </a:cubicBezTo>
                <a:close/>
              </a:path>
            </a:pathLst>
          </a:custGeom>
          <a:solidFill>
            <a:srgbClr val="FF6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70"/>
          <p:cNvGrpSpPr/>
          <p:nvPr/>
        </p:nvGrpSpPr>
        <p:grpSpPr>
          <a:xfrm>
            <a:off x="5926916" y="2560794"/>
            <a:ext cx="196920" cy="127872"/>
            <a:chOff x="5926916" y="2560794"/>
            <a:chExt cx="196920" cy="127872"/>
          </a:xfrm>
        </p:grpSpPr>
        <p:sp>
          <p:nvSpPr>
            <p:cNvPr id="2154" name="Google Shape;2154;p70"/>
            <p:cNvSpPr/>
            <p:nvPr/>
          </p:nvSpPr>
          <p:spPr>
            <a:xfrm>
              <a:off x="5927164" y="2578963"/>
              <a:ext cx="196672" cy="18414"/>
            </a:xfrm>
            <a:custGeom>
              <a:avLst/>
              <a:gdLst/>
              <a:ahLst/>
              <a:cxnLst/>
              <a:rect l="l" t="t" r="r" b="b"/>
              <a:pathLst>
                <a:path w="8741" h="824" extrusionOk="0">
                  <a:moveTo>
                    <a:pt x="1" y="0"/>
                  </a:moveTo>
                  <a:lnTo>
                    <a:pt x="1" y="824"/>
                  </a:lnTo>
                  <a:lnTo>
                    <a:pt x="8741" y="824"/>
                  </a:lnTo>
                  <a:lnTo>
                    <a:pt x="87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0"/>
            <p:cNvSpPr/>
            <p:nvPr/>
          </p:nvSpPr>
          <p:spPr>
            <a:xfrm>
              <a:off x="5927164" y="2597355"/>
              <a:ext cx="196672" cy="18191"/>
            </a:xfrm>
            <a:custGeom>
              <a:avLst/>
              <a:gdLst/>
              <a:ahLst/>
              <a:cxnLst/>
              <a:rect l="l" t="t" r="r" b="b"/>
              <a:pathLst>
                <a:path w="8741" h="814" extrusionOk="0">
                  <a:moveTo>
                    <a:pt x="1" y="1"/>
                  </a:moveTo>
                  <a:lnTo>
                    <a:pt x="1" y="814"/>
                  </a:lnTo>
                  <a:lnTo>
                    <a:pt x="8741" y="814"/>
                  </a:lnTo>
                  <a:lnTo>
                    <a:pt x="8741"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0"/>
            <p:cNvSpPr/>
            <p:nvPr/>
          </p:nvSpPr>
          <p:spPr>
            <a:xfrm>
              <a:off x="5927164" y="2615523"/>
              <a:ext cx="196672" cy="18414"/>
            </a:xfrm>
            <a:custGeom>
              <a:avLst/>
              <a:gdLst/>
              <a:ahLst/>
              <a:cxnLst/>
              <a:rect l="l" t="t" r="r" b="b"/>
              <a:pathLst>
                <a:path w="8741" h="824" extrusionOk="0">
                  <a:moveTo>
                    <a:pt x="1" y="1"/>
                  </a:moveTo>
                  <a:lnTo>
                    <a:pt x="1" y="824"/>
                  </a:lnTo>
                  <a:lnTo>
                    <a:pt x="8741" y="824"/>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0"/>
            <p:cNvSpPr/>
            <p:nvPr/>
          </p:nvSpPr>
          <p:spPr>
            <a:xfrm>
              <a:off x="5927164" y="2633692"/>
              <a:ext cx="196672" cy="18414"/>
            </a:xfrm>
            <a:custGeom>
              <a:avLst/>
              <a:gdLst/>
              <a:ahLst/>
              <a:cxnLst/>
              <a:rect l="l" t="t" r="r" b="b"/>
              <a:pathLst>
                <a:path w="8741" h="824" extrusionOk="0">
                  <a:moveTo>
                    <a:pt x="1" y="0"/>
                  </a:moveTo>
                  <a:lnTo>
                    <a:pt x="1" y="824"/>
                  </a:lnTo>
                  <a:lnTo>
                    <a:pt x="8741" y="824"/>
                  </a:lnTo>
                  <a:lnTo>
                    <a:pt x="8741"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0"/>
            <p:cNvSpPr/>
            <p:nvPr/>
          </p:nvSpPr>
          <p:spPr>
            <a:xfrm>
              <a:off x="5927164" y="2652084"/>
              <a:ext cx="196672" cy="18191"/>
            </a:xfrm>
            <a:custGeom>
              <a:avLst/>
              <a:gdLst/>
              <a:ahLst/>
              <a:cxnLst/>
              <a:rect l="l" t="t" r="r" b="b"/>
              <a:pathLst>
                <a:path w="8741" h="814" extrusionOk="0">
                  <a:moveTo>
                    <a:pt x="1" y="1"/>
                  </a:moveTo>
                  <a:lnTo>
                    <a:pt x="1" y="813"/>
                  </a:lnTo>
                  <a:lnTo>
                    <a:pt x="8741" y="813"/>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0"/>
            <p:cNvSpPr/>
            <p:nvPr/>
          </p:nvSpPr>
          <p:spPr>
            <a:xfrm>
              <a:off x="5926916" y="2560794"/>
              <a:ext cx="196920" cy="18437"/>
            </a:xfrm>
            <a:custGeom>
              <a:avLst/>
              <a:gdLst/>
              <a:ahLst/>
              <a:cxnLst/>
              <a:rect l="l" t="t" r="r" b="b"/>
              <a:pathLst>
                <a:path w="8752" h="825" extrusionOk="0">
                  <a:moveTo>
                    <a:pt x="655" y="1"/>
                  </a:moveTo>
                  <a:cubicBezTo>
                    <a:pt x="297" y="1"/>
                    <a:pt x="1" y="296"/>
                    <a:pt x="1" y="655"/>
                  </a:cubicBezTo>
                  <a:lnTo>
                    <a:pt x="1" y="824"/>
                  </a:lnTo>
                  <a:lnTo>
                    <a:pt x="8752" y="824"/>
                  </a:lnTo>
                  <a:lnTo>
                    <a:pt x="8752" y="655"/>
                  </a:lnTo>
                  <a:cubicBezTo>
                    <a:pt x="8741" y="296"/>
                    <a:pt x="8445" y="1"/>
                    <a:pt x="8087"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0"/>
            <p:cNvSpPr/>
            <p:nvPr/>
          </p:nvSpPr>
          <p:spPr>
            <a:xfrm>
              <a:off x="5927164" y="2670252"/>
              <a:ext cx="196672" cy="18414"/>
            </a:xfrm>
            <a:custGeom>
              <a:avLst/>
              <a:gdLst/>
              <a:ahLst/>
              <a:cxnLst/>
              <a:rect l="l" t="t" r="r" b="b"/>
              <a:pathLst>
                <a:path w="8741" h="824" extrusionOk="0">
                  <a:moveTo>
                    <a:pt x="1" y="0"/>
                  </a:moveTo>
                  <a:lnTo>
                    <a:pt x="1" y="169"/>
                  </a:lnTo>
                  <a:cubicBezTo>
                    <a:pt x="1" y="518"/>
                    <a:pt x="275" y="813"/>
                    <a:pt x="623" y="824"/>
                  </a:cubicBezTo>
                  <a:lnTo>
                    <a:pt x="8118" y="824"/>
                  </a:lnTo>
                  <a:cubicBezTo>
                    <a:pt x="8466" y="813"/>
                    <a:pt x="8741" y="518"/>
                    <a:pt x="8741" y="169"/>
                  </a:cubicBezTo>
                  <a:lnTo>
                    <a:pt x="8741"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0"/>
            <p:cNvSpPr/>
            <p:nvPr/>
          </p:nvSpPr>
          <p:spPr>
            <a:xfrm>
              <a:off x="5927164" y="2560794"/>
              <a:ext cx="98347" cy="54751"/>
            </a:xfrm>
            <a:custGeom>
              <a:avLst/>
              <a:gdLst/>
              <a:ahLst/>
              <a:cxnLst/>
              <a:rect l="l" t="t" r="r" b="b"/>
              <a:pathLst>
                <a:path w="4371" h="2450" extrusionOk="0">
                  <a:moveTo>
                    <a:pt x="655" y="1"/>
                  </a:moveTo>
                  <a:cubicBezTo>
                    <a:pt x="286" y="1"/>
                    <a:pt x="1" y="296"/>
                    <a:pt x="1" y="655"/>
                  </a:cubicBezTo>
                  <a:lnTo>
                    <a:pt x="1" y="2302"/>
                  </a:lnTo>
                  <a:cubicBezTo>
                    <a:pt x="1" y="2386"/>
                    <a:pt x="64" y="2450"/>
                    <a:pt x="148" y="2450"/>
                  </a:cubicBezTo>
                  <a:lnTo>
                    <a:pt x="4212" y="2450"/>
                  </a:lnTo>
                  <a:cubicBezTo>
                    <a:pt x="4297" y="2450"/>
                    <a:pt x="4371" y="2386"/>
                    <a:pt x="4371" y="2302"/>
                  </a:cubicBezTo>
                  <a:lnTo>
                    <a:pt x="4371" y="148"/>
                  </a:lnTo>
                  <a:cubicBezTo>
                    <a:pt x="4371" y="75"/>
                    <a:pt x="4307" y="11"/>
                    <a:pt x="4233"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0"/>
            <p:cNvSpPr/>
            <p:nvPr/>
          </p:nvSpPr>
          <p:spPr>
            <a:xfrm>
              <a:off x="5969914" y="2580795"/>
              <a:ext cx="18428" cy="30504"/>
            </a:xfrm>
            <a:custGeom>
              <a:avLst/>
              <a:gdLst/>
              <a:ahLst/>
              <a:cxnLst/>
              <a:rect l="l" t="t" r="r" b="b"/>
              <a:pathLst>
                <a:path w="819" h="1365" extrusionOk="0">
                  <a:moveTo>
                    <a:pt x="322" y="0"/>
                  </a:moveTo>
                  <a:cubicBezTo>
                    <a:pt x="300" y="0"/>
                    <a:pt x="286" y="17"/>
                    <a:pt x="286" y="35"/>
                  </a:cubicBezTo>
                  <a:lnTo>
                    <a:pt x="275" y="499"/>
                  </a:lnTo>
                  <a:cubicBezTo>
                    <a:pt x="275" y="510"/>
                    <a:pt x="275" y="510"/>
                    <a:pt x="264" y="510"/>
                  </a:cubicBezTo>
                  <a:cubicBezTo>
                    <a:pt x="254" y="510"/>
                    <a:pt x="243" y="510"/>
                    <a:pt x="254" y="499"/>
                  </a:cubicBezTo>
                  <a:lnTo>
                    <a:pt x="233" y="87"/>
                  </a:lnTo>
                  <a:cubicBezTo>
                    <a:pt x="233" y="70"/>
                    <a:pt x="219" y="53"/>
                    <a:pt x="202" y="53"/>
                  </a:cubicBezTo>
                  <a:cubicBezTo>
                    <a:pt x="198" y="53"/>
                    <a:pt x="194" y="54"/>
                    <a:pt x="191" y="56"/>
                  </a:cubicBezTo>
                  <a:cubicBezTo>
                    <a:pt x="169" y="56"/>
                    <a:pt x="159" y="66"/>
                    <a:pt x="159" y="87"/>
                  </a:cubicBezTo>
                  <a:lnTo>
                    <a:pt x="138" y="531"/>
                  </a:lnTo>
                  <a:cubicBezTo>
                    <a:pt x="138" y="531"/>
                    <a:pt x="127" y="541"/>
                    <a:pt x="127" y="541"/>
                  </a:cubicBezTo>
                  <a:cubicBezTo>
                    <a:pt x="117" y="541"/>
                    <a:pt x="106" y="531"/>
                    <a:pt x="106" y="531"/>
                  </a:cubicBezTo>
                  <a:lnTo>
                    <a:pt x="106" y="246"/>
                  </a:lnTo>
                  <a:cubicBezTo>
                    <a:pt x="106" y="228"/>
                    <a:pt x="92" y="211"/>
                    <a:pt x="70" y="211"/>
                  </a:cubicBezTo>
                  <a:cubicBezTo>
                    <a:pt x="65" y="211"/>
                    <a:pt x="59" y="212"/>
                    <a:pt x="53" y="214"/>
                  </a:cubicBezTo>
                  <a:cubicBezTo>
                    <a:pt x="43" y="225"/>
                    <a:pt x="32" y="235"/>
                    <a:pt x="32" y="246"/>
                  </a:cubicBezTo>
                  <a:lnTo>
                    <a:pt x="1" y="858"/>
                  </a:lnTo>
                  <a:cubicBezTo>
                    <a:pt x="1" y="942"/>
                    <a:pt x="11" y="1037"/>
                    <a:pt x="43" y="1111"/>
                  </a:cubicBezTo>
                  <a:lnTo>
                    <a:pt x="127" y="1322"/>
                  </a:lnTo>
                  <a:cubicBezTo>
                    <a:pt x="127" y="1343"/>
                    <a:pt x="148" y="1365"/>
                    <a:pt x="169" y="1365"/>
                  </a:cubicBezTo>
                  <a:lnTo>
                    <a:pt x="412" y="1365"/>
                  </a:lnTo>
                  <a:lnTo>
                    <a:pt x="412" y="1354"/>
                  </a:lnTo>
                  <a:cubicBezTo>
                    <a:pt x="433" y="1354"/>
                    <a:pt x="454" y="1333"/>
                    <a:pt x="465" y="1312"/>
                  </a:cubicBezTo>
                  <a:lnTo>
                    <a:pt x="465" y="1301"/>
                  </a:lnTo>
                  <a:cubicBezTo>
                    <a:pt x="465" y="1270"/>
                    <a:pt x="476" y="1238"/>
                    <a:pt x="497" y="1206"/>
                  </a:cubicBezTo>
                  <a:lnTo>
                    <a:pt x="697" y="942"/>
                  </a:lnTo>
                  <a:cubicBezTo>
                    <a:pt x="708" y="932"/>
                    <a:pt x="708" y="921"/>
                    <a:pt x="708" y="900"/>
                  </a:cubicBezTo>
                  <a:cubicBezTo>
                    <a:pt x="708" y="805"/>
                    <a:pt x="729" y="710"/>
                    <a:pt x="792" y="647"/>
                  </a:cubicBezTo>
                  <a:cubicBezTo>
                    <a:pt x="819" y="620"/>
                    <a:pt x="793" y="579"/>
                    <a:pt x="766" y="579"/>
                  </a:cubicBezTo>
                  <a:cubicBezTo>
                    <a:pt x="760" y="579"/>
                    <a:pt x="755" y="580"/>
                    <a:pt x="750" y="583"/>
                  </a:cubicBezTo>
                  <a:cubicBezTo>
                    <a:pt x="687" y="636"/>
                    <a:pt x="644" y="710"/>
                    <a:pt x="613" y="784"/>
                  </a:cubicBezTo>
                  <a:cubicBezTo>
                    <a:pt x="613" y="795"/>
                    <a:pt x="607" y="800"/>
                    <a:pt x="602" y="800"/>
                  </a:cubicBezTo>
                  <a:cubicBezTo>
                    <a:pt x="597" y="800"/>
                    <a:pt x="592" y="795"/>
                    <a:pt x="592" y="784"/>
                  </a:cubicBezTo>
                  <a:lnTo>
                    <a:pt x="528" y="583"/>
                  </a:lnTo>
                  <a:lnTo>
                    <a:pt x="497" y="140"/>
                  </a:lnTo>
                  <a:cubicBezTo>
                    <a:pt x="497" y="130"/>
                    <a:pt x="486" y="119"/>
                    <a:pt x="476" y="108"/>
                  </a:cubicBezTo>
                  <a:cubicBezTo>
                    <a:pt x="472" y="107"/>
                    <a:pt x="467" y="106"/>
                    <a:pt x="463" y="106"/>
                  </a:cubicBezTo>
                  <a:cubicBezTo>
                    <a:pt x="444" y="106"/>
                    <a:pt x="423" y="123"/>
                    <a:pt x="423" y="140"/>
                  </a:cubicBezTo>
                  <a:lnTo>
                    <a:pt x="412" y="499"/>
                  </a:lnTo>
                  <a:cubicBezTo>
                    <a:pt x="412" y="507"/>
                    <a:pt x="407" y="514"/>
                    <a:pt x="400" y="514"/>
                  </a:cubicBezTo>
                  <a:cubicBezTo>
                    <a:pt x="397" y="514"/>
                    <a:pt x="394" y="513"/>
                    <a:pt x="391" y="510"/>
                  </a:cubicBezTo>
                  <a:cubicBezTo>
                    <a:pt x="381" y="510"/>
                    <a:pt x="381" y="510"/>
                    <a:pt x="381" y="499"/>
                  </a:cubicBezTo>
                  <a:lnTo>
                    <a:pt x="359" y="35"/>
                  </a:lnTo>
                  <a:cubicBezTo>
                    <a:pt x="359" y="24"/>
                    <a:pt x="349" y="13"/>
                    <a:pt x="338" y="3"/>
                  </a:cubicBezTo>
                  <a:cubicBezTo>
                    <a:pt x="332" y="1"/>
                    <a:pt x="327" y="0"/>
                    <a:pt x="32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0"/>
            <p:cNvSpPr/>
            <p:nvPr/>
          </p:nvSpPr>
          <p:spPr>
            <a:xfrm>
              <a:off x="5972051" y="2565107"/>
              <a:ext cx="8325" cy="7978"/>
            </a:xfrm>
            <a:custGeom>
              <a:avLst/>
              <a:gdLst/>
              <a:ahLst/>
              <a:cxnLst/>
              <a:rect l="l" t="t" r="r" b="b"/>
              <a:pathLst>
                <a:path w="370" h="357" extrusionOk="0">
                  <a:moveTo>
                    <a:pt x="185" y="0"/>
                  </a:moveTo>
                  <a:cubicBezTo>
                    <a:pt x="183" y="0"/>
                    <a:pt x="180" y="3"/>
                    <a:pt x="180" y="8"/>
                  </a:cubicBezTo>
                  <a:lnTo>
                    <a:pt x="138" y="124"/>
                  </a:lnTo>
                  <a:lnTo>
                    <a:pt x="1" y="124"/>
                  </a:lnTo>
                  <a:cubicBezTo>
                    <a:pt x="1" y="135"/>
                    <a:pt x="1" y="145"/>
                    <a:pt x="1" y="145"/>
                  </a:cubicBezTo>
                  <a:lnTo>
                    <a:pt x="106" y="219"/>
                  </a:lnTo>
                  <a:lnTo>
                    <a:pt x="64" y="346"/>
                  </a:lnTo>
                  <a:cubicBezTo>
                    <a:pt x="64" y="346"/>
                    <a:pt x="74" y="357"/>
                    <a:pt x="85" y="357"/>
                  </a:cubicBezTo>
                  <a:lnTo>
                    <a:pt x="180" y="283"/>
                  </a:lnTo>
                  <a:lnTo>
                    <a:pt x="286" y="357"/>
                  </a:lnTo>
                  <a:cubicBezTo>
                    <a:pt x="296" y="357"/>
                    <a:pt x="296" y="346"/>
                    <a:pt x="296" y="346"/>
                  </a:cubicBezTo>
                  <a:lnTo>
                    <a:pt x="264" y="219"/>
                  </a:lnTo>
                  <a:lnTo>
                    <a:pt x="359" y="145"/>
                  </a:lnTo>
                  <a:cubicBezTo>
                    <a:pt x="370" y="145"/>
                    <a:pt x="370" y="135"/>
                    <a:pt x="359" y="124"/>
                  </a:cubicBezTo>
                  <a:lnTo>
                    <a:pt x="243" y="124"/>
                  </a:lnTo>
                  <a:lnTo>
                    <a:pt x="201" y="8"/>
                  </a:lnTo>
                  <a:lnTo>
                    <a:pt x="191" y="8"/>
                  </a:lnTo>
                  <a:cubicBezTo>
                    <a:pt x="191" y="3"/>
                    <a:pt x="188" y="0"/>
                    <a:pt x="18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0"/>
            <p:cNvSpPr/>
            <p:nvPr/>
          </p:nvSpPr>
          <p:spPr>
            <a:xfrm>
              <a:off x="5958754" y="2569107"/>
              <a:ext cx="8572" cy="7844"/>
            </a:xfrm>
            <a:custGeom>
              <a:avLst/>
              <a:gdLst/>
              <a:ahLst/>
              <a:cxnLst/>
              <a:rect l="l" t="t" r="r" b="b"/>
              <a:pathLst>
                <a:path w="381" h="351" extrusionOk="0">
                  <a:moveTo>
                    <a:pt x="190" y="1"/>
                  </a:moveTo>
                  <a:cubicBezTo>
                    <a:pt x="185" y="1"/>
                    <a:pt x="180" y="3"/>
                    <a:pt x="180" y="9"/>
                  </a:cubicBezTo>
                  <a:lnTo>
                    <a:pt x="138" y="125"/>
                  </a:lnTo>
                  <a:lnTo>
                    <a:pt x="11" y="125"/>
                  </a:lnTo>
                  <a:cubicBezTo>
                    <a:pt x="0" y="125"/>
                    <a:pt x="0" y="135"/>
                    <a:pt x="11" y="146"/>
                  </a:cubicBezTo>
                  <a:lnTo>
                    <a:pt x="106" y="220"/>
                  </a:lnTo>
                  <a:lnTo>
                    <a:pt x="74" y="336"/>
                  </a:lnTo>
                  <a:cubicBezTo>
                    <a:pt x="67" y="343"/>
                    <a:pt x="70" y="351"/>
                    <a:pt x="76" y="351"/>
                  </a:cubicBezTo>
                  <a:cubicBezTo>
                    <a:pt x="79" y="351"/>
                    <a:pt x="82" y="350"/>
                    <a:pt x="85" y="346"/>
                  </a:cubicBezTo>
                  <a:lnTo>
                    <a:pt x="190" y="273"/>
                  </a:lnTo>
                  <a:lnTo>
                    <a:pt x="296" y="346"/>
                  </a:lnTo>
                  <a:cubicBezTo>
                    <a:pt x="296" y="350"/>
                    <a:pt x="297" y="351"/>
                    <a:pt x="298" y="351"/>
                  </a:cubicBezTo>
                  <a:cubicBezTo>
                    <a:pt x="301" y="351"/>
                    <a:pt x="307" y="343"/>
                    <a:pt x="307" y="336"/>
                  </a:cubicBezTo>
                  <a:lnTo>
                    <a:pt x="275" y="220"/>
                  </a:lnTo>
                  <a:lnTo>
                    <a:pt x="370" y="146"/>
                  </a:lnTo>
                  <a:cubicBezTo>
                    <a:pt x="380" y="135"/>
                    <a:pt x="380" y="125"/>
                    <a:pt x="370" y="125"/>
                  </a:cubicBezTo>
                  <a:lnTo>
                    <a:pt x="243" y="125"/>
                  </a:lnTo>
                  <a:lnTo>
                    <a:pt x="212" y="9"/>
                  </a:lnTo>
                  <a:lnTo>
                    <a:pt x="201" y="9"/>
                  </a:lnTo>
                  <a:cubicBezTo>
                    <a:pt x="201" y="3"/>
                    <a:pt x="196" y="1"/>
                    <a:pt x="19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0"/>
            <p:cNvSpPr/>
            <p:nvPr/>
          </p:nvSpPr>
          <p:spPr>
            <a:xfrm>
              <a:off x="5985596" y="2569107"/>
              <a:ext cx="8572" cy="7844"/>
            </a:xfrm>
            <a:custGeom>
              <a:avLst/>
              <a:gdLst/>
              <a:ahLst/>
              <a:cxnLst/>
              <a:rect l="l" t="t" r="r" b="b"/>
              <a:pathLst>
                <a:path w="381" h="351" extrusionOk="0">
                  <a:moveTo>
                    <a:pt x="190" y="1"/>
                  </a:moveTo>
                  <a:cubicBezTo>
                    <a:pt x="185" y="1"/>
                    <a:pt x="180" y="3"/>
                    <a:pt x="180" y="9"/>
                  </a:cubicBezTo>
                  <a:lnTo>
                    <a:pt x="148" y="125"/>
                  </a:lnTo>
                  <a:lnTo>
                    <a:pt x="11" y="125"/>
                  </a:lnTo>
                  <a:cubicBezTo>
                    <a:pt x="0" y="125"/>
                    <a:pt x="0" y="135"/>
                    <a:pt x="11" y="146"/>
                  </a:cubicBezTo>
                  <a:lnTo>
                    <a:pt x="116" y="220"/>
                  </a:lnTo>
                  <a:lnTo>
                    <a:pt x="74" y="336"/>
                  </a:lnTo>
                  <a:cubicBezTo>
                    <a:pt x="74" y="343"/>
                    <a:pt x="79" y="351"/>
                    <a:pt x="86" y="351"/>
                  </a:cubicBezTo>
                  <a:cubicBezTo>
                    <a:pt x="89" y="351"/>
                    <a:pt x="92" y="350"/>
                    <a:pt x="95" y="346"/>
                  </a:cubicBezTo>
                  <a:lnTo>
                    <a:pt x="190" y="273"/>
                  </a:lnTo>
                  <a:lnTo>
                    <a:pt x="296" y="346"/>
                  </a:lnTo>
                  <a:cubicBezTo>
                    <a:pt x="299" y="350"/>
                    <a:pt x="302" y="351"/>
                    <a:pt x="304" y="351"/>
                  </a:cubicBezTo>
                  <a:cubicBezTo>
                    <a:pt x="311" y="351"/>
                    <a:pt x="314" y="343"/>
                    <a:pt x="306" y="336"/>
                  </a:cubicBezTo>
                  <a:lnTo>
                    <a:pt x="275" y="220"/>
                  </a:lnTo>
                  <a:lnTo>
                    <a:pt x="370" y="146"/>
                  </a:lnTo>
                  <a:cubicBezTo>
                    <a:pt x="380" y="135"/>
                    <a:pt x="380" y="125"/>
                    <a:pt x="370" y="125"/>
                  </a:cubicBezTo>
                  <a:lnTo>
                    <a:pt x="243" y="125"/>
                  </a:lnTo>
                  <a:lnTo>
                    <a:pt x="201" y="9"/>
                  </a:lnTo>
                  <a:cubicBezTo>
                    <a:pt x="201" y="3"/>
                    <a:pt x="195" y="1"/>
                    <a:pt x="19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0"/>
            <p:cNvSpPr/>
            <p:nvPr/>
          </p:nvSpPr>
          <p:spPr>
            <a:xfrm>
              <a:off x="5994619" y="2579030"/>
              <a:ext cx="8325" cy="7844"/>
            </a:xfrm>
            <a:custGeom>
              <a:avLst/>
              <a:gdLst/>
              <a:ahLst/>
              <a:cxnLst/>
              <a:rect l="l" t="t" r="r" b="b"/>
              <a:pathLst>
                <a:path w="370" h="351" extrusionOk="0">
                  <a:moveTo>
                    <a:pt x="190" y="0"/>
                  </a:moveTo>
                  <a:cubicBezTo>
                    <a:pt x="185" y="0"/>
                    <a:pt x="180" y="3"/>
                    <a:pt x="180" y="8"/>
                  </a:cubicBezTo>
                  <a:lnTo>
                    <a:pt x="138" y="124"/>
                  </a:lnTo>
                  <a:lnTo>
                    <a:pt x="11" y="124"/>
                  </a:lnTo>
                  <a:cubicBezTo>
                    <a:pt x="0" y="124"/>
                    <a:pt x="0" y="135"/>
                    <a:pt x="11" y="145"/>
                  </a:cubicBezTo>
                  <a:lnTo>
                    <a:pt x="106" y="219"/>
                  </a:lnTo>
                  <a:lnTo>
                    <a:pt x="74" y="335"/>
                  </a:lnTo>
                  <a:cubicBezTo>
                    <a:pt x="67" y="343"/>
                    <a:pt x="70" y="350"/>
                    <a:pt x="76" y="350"/>
                  </a:cubicBezTo>
                  <a:cubicBezTo>
                    <a:pt x="79" y="350"/>
                    <a:pt x="82" y="349"/>
                    <a:pt x="85" y="346"/>
                  </a:cubicBezTo>
                  <a:lnTo>
                    <a:pt x="190" y="272"/>
                  </a:lnTo>
                  <a:lnTo>
                    <a:pt x="285" y="346"/>
                  </a:lnTo>
                  <a:cubicBezTo>
                    <a:pt x="288" y="349"/>
                    <a:pt x="291" y="350"/>
                    <a:pt x="294" y="350"/>
                  </a:cubicBezTo>
                  <a:cubicBezTo>
                    <a:pt x="301" y="350"/>
                    <a:pt x="306" y="343"/>
                    <a:pt x="306" y="335"/>
                  </a:cubicBezTo>
                  <a:lnTo>
                    <a:pt x="264" y="219"/>
                  </a:lnTo>
                  <a:lnTo>
                    <a:pt x="370" y="145"/>
                  </a:lnTo>
                  <a:cubicBezTo>
                    <a:pt x="370" y="135"/>
                    <a:pt x="370" y="124"/>
                    <a:pt x="370" y="124"/>
                  </a:cubicBezTo>
                  <a:lnTo>
                    <a:pt x="233" y="124"/>
                  </a:lnTo>
                  <a:lnTo>
                    <a:pt x="201" y="8"/>
                  </a:lnTo>
                  <a:cubicBezTo>
                    <a:pt x="201" y="3"/>
                    <a:pt x="196" y="0"/>
                    <a:pt x="19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0"/>
            <p:cNvSpPr/>
            <p:nvPr/>
          </p:nvSpPr>
          <p:spPr>
            <a:xfrm>
              <a:off x="5949011" y="2579030"/>
              <a:ext cx="8572" cy="7844"/>
            </a:xfrm>
            <a:custGeom>
              <a:avLst/>
              <a:gdLst/>
              <a:ahLst/>
              <a:cxnLst/>
              <a:rect l="l" t="t" r="r" b="b"/>
              <a:pathLst>
                <a:path w="381" h="351" extrusionOk="0">
                  <a:moveTo>
                    <a:pt x="195" y="0"/>
                  </a:moveTo>
                  <a:cubicBezTo>
                    <a:pt x="191" y="0"/>
                    <a:pt x="185" y="3"/>
                    <a:pt x="180" y="8"/>
                  </a:cubicBezTo>
                  <a:lnTo>
                    <a:pt x="148" y="124"/>
                  </a:lnTo>
                  <a:lnTo>
                    <a:pt x="11" y="124"/>
                  </a:lnTo>
                  <a:cubicBezTo>
                    <a:pt x="1" y="124"/>
                    <a:pt x="1" y="135"/>
                    <a:pt x="11" y="145"/>
                  </a:cubicBezTo>
                  <a:lnTo>
                    <a:pt x="117" y="219"/>
                  </a:lnTo>
                  <a:lnTo>
                    <a:pt x="75" y="335"/>
                  </a:lnTo>
                  <a:cubicBezTo>
                    <a:pt x="75" y="343"/>
                    <a:pt x="80" y="350"/>
                    <a:pt x="83" y="350"/>
                  </a:cubicBezTo>
                  <a:cubicBezTo>
                    <a:pt x="84" y="350"/>
                    <a:pt x="85" y="349"/>
                    <a:pt x="85" y="346"/>
                  </a:cubicBezTo>
                  <a:lnTo>
                    <a:pt x="191" y="272"/>
                  </a:lnTo>
                  <a:lnTo>
                    <a:pt x="296" y="346"/>
                  </a:lnTo>
                  <a:cubicBezTo>
                    <a:pt x="296" y="349"/>
                    <a:pt x="297" y="350"/>
                    <a:pt x="298" y="350"/>
                  </a:cubicBezTo>
                  <a:cubicBezTo>
                    <a:pt x="301" y="350"/>
                    <a:pt x="307" y="343"/>
                    <a:pt x="307" y="335"/>
                  </a:cubicBezTo>
                  <a:lnTo>
                    <a:pt x="275" y="219"/>
                  </a:lnTo>
                  <a:lnTo>
                    <a:pt x="370" y="145"/>
                  </a:lnTo>
                  <a:cubicBezTo>
                    <a:pt x="381" y="135"/>
                    <a:pt x="381" y="124"/>
                    <a:pt x="370" y="124"/>
                  </a:cubicBezTo>
                  <a:lnTo>
                    <a:pt x="243" y="124"/>
                  </a:lnTo>
                  <a:lnTo>
                    <a:pt x="212" y="8"/>
                  </a:lnTo>
                  <a:lnTo>
                    <a:pt x="201" y="8"/>
                  </a:lnTo>
                  <a:cubicBezTo>
                    <a:pt x="201" y="3"/>
                    <a:pt x="199" y="0"/>
                    <a:pt x="19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0"/>
            <p:cNvSpPr/>
            <p:nvPr/>
          </p:nvSpPr>
          <p:spPr>
            <a:xfrm>
              <a:off x="5996981" y="2592058"/>
              <a:ext cx="8572" cy="8023"/>
            </a:xfrm>
            <a:custGeom>
              <a:avLst/>
              <a:gdLst/>
              <a:ahLst/>
              <a:cxnLst/>
              <a:rect l="l" t="t" r="r" b="b"/>
              <a:pathLst>
                <a:path w="381" h="359" extrusionOk="0">
                  <a:moveTo>
                    <a:pt x="191" y="0"/>
                  </a:moveTo>
                  <a:cubicBezTo>
                    <a:pt x="186" y="0"/>
                    <a:pt x="180" y="6"/>
                    <a:pt x="180" y="16"/>
                  </a:cubicBezTo>
                  <a:lnTo>
                    <a:pt x="149" y="132"/>
                  </a:lnTo>
                  <a:lnTo>
                    <a:pt x="11" y="132"/>
                  </a:lnTo>
                  <a:cubicBezTo>
                    <a:pt x="1" y="132"/>
                    <a:pt x="1" y="143"/>
                    <a:pt x="11" y="143"/>
                  </a:cubicBezTo>
                  <a:lnTo>
                    <a:pt x="117" y="227"/>
                  </a:lnTo>
                  <a:lnTo>
                    <a:pt x="75" y="343"/>
                  </a:lnTo>
                  <a:cubicBezTo>
                    <a:pt x="75" y="351"/>
                    <a:pt x="80" y="358"/>
                    <a:pt x="87" y="358"/>
                  </a:cubicBezTo>
                  <a:cubicBezTo>
                    <a:pt x="90" y="358"/>
                    <a:pt x="93" y="357"/>
                    <a:pt x="96" y="354"/>
                  </a:cubicBezTo>
                  <a:lnTo>
                    <a:pt x="191" y="280"/>
                  </a:lnTo>
                  <a:lnTo>
                    <a:pt x="296" y="354"/>
                  </a:lnTo>
                  <a:cubicBezTo>
                    <a:pt x="300" y="357"/>
                    <a:pt x="303" y="358"/>
                    <a:pt x="305" y="358"/>
                  </a:cubicBezTo>
                  <a:cubicBezTo>
                    <a:pt x="311" y="358"/>
                    <a:pt x="314" y="351"/>
                    <a:pt x="307" y="343"/>
                  </a:cubicBezTo>
                  <a:lnTo>
                    <a:pt x="275" y="227"/>
                  </a:lnTo>
                  <a:lnTo>
                    <a:pt x="370" y="143"/>
                  </a:lnTo>
                  <a:cubicBezTo>
                    <a:pt x="381" y="143"/>
                    <a:pt x="381" y="132"/>
                    <a:pt x="370" y="132"/>
                  </a:cubicBezTo>
                  <a:lnTo>
                    <a:pt x="244" y="132"/>
                  </a:lnTo>
                  <a:lnTo>
                    <a:pt x="201" y="16"/>
                  </a:lnTo>
                  <a:cubicBezTo>
                    <a:pt x="201" y="6"/>
                    <a:pt x="196" y="0"/>
                    <a:pt x="19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0"/>
            <p:cNvSpPr/>
            <p:nvPr/>
          </p:nvSpPr>
          <p:spPr>
            <a:xfrm>
              <a:off x="5945681" y="2592058"/>
              <a:ext cx="8572" cy="8023"/>
            </a:xfrm>
            <a:custGeom>
              <a:avLst/>
              <a:gdLst/>
              <a:ahLst/>
              <a:cxnLst/>
              <a:rect l="l" t="t" r="r" b="b"/>
              <a:pathLst>
                <a:path w="381" h="359" extrusionOk="0">
                  <a:moveTo>
                    <a:pt x="191" y="0"/>
                  </a:moveTo>
                  <a:cubicBezTo>
                    <a:pt x="186" y="0"/>
                    <a:pt x="180" y="6"/>
                    <a:pt x="180" y="16"/>
                  </a:cubicBezTo>
                  <a:lnTo>
                    <a:pt x="138" y="132"/>
                  </a:lnTo>
                  <a:lnTo>
                    <a:pt x="11" y="132"/>
                  </a:lnTo>
                  <a:cubicBezTo>
                    <a:pt x="1" y="132"/>
                    <a:pt x="1" y="143"/>
                    <a:pt x="11" y="143"/>
                  </a:cubicBezTo>
                  <a:lnTo>
                    <a:pt x="117" y="227"/>
                  </a:lnTo>
                  <a:lnTo>
                    <a:pt x="75" y="343"/>
                  </a:lnTo>
                  <a:cubicBezTo>
                    <a:pt x="75" y="351"/>
                    <a:pt x="80" y="358"/>
                    <a:pt x="87" y="358"/>
                  </a:cubicBezTo>
                  <a:cubicBezTo>
                    <a:pt x="90" y="358"/>
                    <a:pt x="93" y="357"/>
                    <a:pt x="96" y="354"/>
                  </a:cubicBezTo>
                  <a:lnTo>
                    <a:pt x="191" y="280"/>
                  </a:lnTo>
                  <a:lnTo>
                    <a:pt x="296" y="354"/>
                  </a:lnTo>
                  <a:cubicBezTo>
                    <a:pt x="299" y="357"/>
                    <a:pt x="303" y="358"/>
                    <a:pt x="305" y="358"/>
                  </a:cubicBezTo>
                  <a:cubicBezTo>
                    <a:pt x="311" y="358"/>
                    <a:pt x="314" y="351"/>
                    <a:pt x="307" y="343"/>
                  </a:cubicBezTo>
                  <a:lnTo>
                    <a:pt x="275" y="227"/>
                  </a:lnTo>
                  <a:lnTo>
                    <a:pt x="370" y="143"/>
                  </a:lnTo>
                  <a:cubicBezTo>
                    <a:pt x="381" y="143"/>
                    <a:pt x="381" y="132"/>
                    <a:pt x="370" y="132"/>
                  </a:cubicBezTo>
                  <a:lnTo>
                    <a:pt x="244" y="132"/>
                  </a:lnTo>
                  <a:lnTo>
                    <a:pt x="201" y="16"/>
                  </a:lnTo>
                  <a:cubicBezTo>
                    <a:pt x="201" y="6"/>
                    <a:pt x="196" y="0"/>
                    <a:pt x="19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70"/>
          <p:cNvGrpSpPr/>
          <p:nvPr/>
        </p:nvGrpSpPr>
        <p:grpSpPr>
          <a:xfrm>
            <a:off x="5511769" y="2560571"/>
            <a:ext cx="196672" cy="128096"/>
            <a:chOff x="5511769" y="2560571"/>
            <a:chExt cx="196672" cy="128096"/>
          </a:xfrm>
        </p:grpSpPr>
        <p:sp>
          <p:nvSpPr>
            <p:cNvPr id="2171" name="Google Shape;2171;p70"/>
            <p:cNvSpPr/>
            <p:nvPr/>
          </p:nvSpPr>
          <p:spPr>
            <a:xfrm>
              <a:off x="5511769" y="2560571"/>
              <a:ext cx="196672" cy="128096"/>
            </a:xfrm>
            <a:custGeom>
              <a:avLst/>
              <a:gdLst/>
              <a:ahLst/>
              <a:cxnLst/>
              <a:rect l="l" t="t" r="r" b="b"/>
              <a:pathLst>
                <a:path w="8741" h="5732" extrusionOk="0">
                  <a:moveTo>
                    <a:pt x="655" y="0"/>
                  </a:moveTo>
                  <a:cubicBezTo>
                    <a:pt x="296" y="0"/>
                    <a:pt x="1" y="296"/>
                    <a:pt x="1" y="665"/>
                  </a:cubicBezTo>
                  <a:lnTo>
                    <a:pt x="1" y="5077"/>
                  </a:lnTo>
                  <a:cubicBezTo>
                    <a:pt x="1" y="5436"/>
                    <a:pt x="296" y="5732"/>
                    <a:pt x="655" y="5732"/>
                  </a:cubicBezTo>
                  <a:lnTo>
                    <a:pt x="8086" y="5732"/>
                  </a:lnTo>
                  <a:cubicBezTo>
                    <a:pt x="8445" y="5732"/>
                    <a:pt x="8741" y="5447"/>
                    <a:pt x="8741" y="5077"/>
                  </a:cubicBezTo>
                  <a:lnTo>
                    <a:pt x="8741" y="665"/>
                  </a:lnTo>
                  <a:cubicBezTo>
                    <a:pt x="8741" y="296"/>
                    <a:pt x="8445" y="0"/>
                    <a:pt x="808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0"/>
            <p:cNvSpPr/>
            <p:nvPr/>
          </p:nvSpPr>
          <p:spPr>
            <a:xfrm>
              <a:off x="5576614" y="2590986"/>
              <a:ext cx="79110" cy="67512"/>
            </a:xfrm>
            <a:custGeom>
              <a:avLst/>
              <a:gdLst/>
              <a:ahLst/>
              <a:cxnLst/>
              <a:rect l="l" t="t" r="r" b="b"/>
              <a:pathLst>
                <a:path w="3516" h="3021" extrusionOk="0">
                  <a:moveTo>
                    <a:pt x="1510" y="1"/>
                  </a:moveTo>
                  <a:cubicBezTo>
                    <a:pt x="676" y="1"/>
                    <a:pt x="0" y="676"/>
                    <a:pt x="0" y="1510"/>
                  </a:cubicBezTo>
                  <a:cubicBezTo>
                    <a:pt x="0" y="2418"/>
                    <a:pt x="745" y="3021"/>
                    <a:pt x="1521" y="3021"/>
                  </a:cubicBezTo>
                  <a:cubicBezTo>
                    <a:pt x="1892" y="3021"/>
                    <a:pt x="2269" y="2883"/>
                    <a:pt x="2576" y="2576"/>
                  </a:cubicBezTo>
                  <a:cubicBezTo>
                    <a:pt x="3515" y="1626"/>
                    <a:pt x="2850" y="1"/>
                    <a:pt x="15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0"/>
            <p:cNvSpPr/>
            <p:nvPr/>
          </p:nvSpPr>
          <p:spPr>
            <a:xfrm>
              <a:off x="5586581" y="2601042"/>
              <a:ext cx="40770" cy="47287"/>
            </a:xfrm>
            <a:custGeom>
              <a:avLst/>
              <a:gdLst/>
              <a:ahLst/>
              <a:cxnLst/>
              <a:rect l="l" t="t" r="r" b="b"/>
              <a:pathLst>
                <a:path w="1812" h="2116" extrusionOk="0">
                  <a:moveTo>
                    <a:pt x="1060" y="0"/>
                  </a:moveTo>
                  <a:cubicBezTo>
                    <a:pt x="519" y="0"/>
                    <a:pt x="1" y="424"/>
                    <a:pt x="1" y="1060"/>
                  </a:cubicBezTo>
                  <a:cubicBezTo>
                    <a:pt x="1" y="1697"/>
                    <a:pt x="519" y="2115"/>
                    <a:pt x="1061" y="2115"/>
                  </a:cubicBezTo>
                  <a:cubicBezTo>
                    <a:pt x="1318" y="2115"/>
                    <a:pt x="1581" y="2021"/>
                    <a:pt x="1795" y="1810"/>
                  </a:cubicBezTo>
                  <a:cubicBezTo>
                    <a:pt x="1804" y="1801"/>
                    <a:pt x="1798" y="1776"/>
                    <a:pt x="1782" y="1776"/>
                  </a:cubicBezTo>
                  <a:cubicBezTo>
                    <a:pt x="1780" y="1776"/>
                    <a:pt x="1777" y="1777"/>
                    <a:pt x="1774" y="1778"/>
                  </a:cubicBezTo>
                  <a:cubicBezTo>
                    <a:pt x="1637" y="1862"/>
                    <a:pt x="1489" y="1905"/>
                    <a:pt x="1341" y="1905"/>
                  </a:cubicBezTo>
                  <a:cubicBezTo>
                    <a:pt x="877" y="1905"/>
                    <a:pt x="497" y="1525"/>
                    <a:pt x="497" y="1060"/>
                  </a:cubicBezTo>
                  <a:cubicBezTo>
                    <a:pt x="497" y="596"/>
                    <a:pt x="877" y="216"/>
                    <a:pt x="1341" y="216"/>
                  </a:cubicBezTo>
                  <a:cubicBezTo>
                    <a:pt x="1489" y="216"/>
                    <a:pt x="1637" y="258"/>
                    <a:pt x="1774" y="332"/>
                  </a:cubicBezTo>
                  <a:cubicBezTo>
                    <a:pt x="1777" y="337"/>
                    <a:pt x="1780" y="339"/>
                    <a:pt x="1784" y="339"/>
                  </a:cubicBezTo>
                  <a:cubicBezTo>
                    <a:pt x="1797" y="339"/>
                    <a:pt x="1811" y="319"/>
                    <a:pt x="1795" y="311"/>
                  </a:cubicBezTo>
                  <a:cubicBezTo>
                    <a:pt x="1581" y="96"/>
                    <a:pt x="1318" y="0"/>
                    <a:pt x="1060"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0"/>
            <p:cNvSpPr/>
            <p:nvPr/>
          </p:nvSpPr>
          <p:spPr>
            <a:xfrm>
              <a:off x="5603209" y="2610786"/>
              <a:ext cx="27270" cy="27912"/>
            </a:xfrm>
            <a:custGeom>
              <a:avLst/>
              <a:gdLst/>
              <a:ahLst/>
              <a:cxnLst/>
              <a:rect l="l" t="t" r="r" b="b"/>
              <a:pathLst>
                <a:path w="1212" h="1249" extrusionOk="0">
                  <a:moveTo>
                    <a:pt x="475" y="0"/>
                  </a:moveTo>
                  <a:cubicBezTo>
                    <a:pt x="448" y="0"/>
                    <a:pt x="423" y="21"/>
                    <a:pt x="423" y="54"/>
                  </a:cubicBezTo>
                  <a:lnTo>
                    <a:pt x="423" y="455"/>
                  </a:lnTo>
                  <a:lnTo>
                    <a:pt x="53" y="571"/>
                  </a:lnTo>
                  <a:cubicBezTo>
                    <a:pt x="1" y="593"/>
                    <a:pt x="1" y="656"/>
                    <a:pt x="53" y="677"/>
                  </a:cubicBezTo>
                  <a:lnTo>
                    <a:pt x="423" y="804"/>
                  </a:lnTo>
                  <a:lnTo>
                    <a:pt x="423" y="1194"/>
                  </a:lnTo>
                  <a:cubicBezTo>
                    <a:pt x="423" y="1228"/>
                    <a:pt x="448" y="1248"/>
                    <a:pt x="475" y="1248"/>
                  </a:cubicBezTo>
                  <a:cubicBezTo>
                    <a:pt x="490" y="1248"/>
                    <a:pt x="506" y="1241"/>
                    <a:pt x="518" y="1226"/>
                  </a:cubicBezTo>
                  <a:lnTo>
                    <a:pt x="750" y="909"/>
                  </a:lnTo>
                  <a:lnTo>
                    <a:pt x="1130" y="1036"/>
                  </a:lnTo>
                  <a:cubicBezTo>
                    <a:pt x="1134" y="1037"/>
                    <a:pt x="1138" y="1037"/>
                    <a:pt x="1141" y="1037"/>
                  </a:cubicBezTo>
                  <a:cubicBezTo>
                    <a:pt x="1179" y="1037"/>
                    <a:pt x="1212" y="990"/>
                    <a:pt x="1183" y="951"/>
                  </a:cubicBezTo>
                  <a:lnTo>
                    <a:pt x="961" y="635"/>
                  </a:lnTo>
                  <a:lnTo>
                    <a:pt x="1183" y="308"/>
                  </a:lnTo>
                  <a:cubicBezTo>
                    <a:pt x="1210" y="272"/>
                    <a:pt x="1184" y="229"/>
                    <a:pt x="1150" y="229"/>
                  </a:cubicBezTo>
                  <a:cubicBezTo>
                    <a:pt x="1143" y="229"/>
                    <a:pt x="1137" y="230"/>
                    <a:pt x="1130" y="234"/>
                  </a:cubicBezTo>
                  <a:lnTo>
                    <a:pt x="750" y="350"/>
                  </a:lnTo>
                  <a:lnTo>
                    <a:pt x="518" y="33"/>
                  </a:lnTo>
                  <a:lnTo>
                    <a:pt x="518" y="23"/>
                  </a:lnTo>
                  <a:cubicBezTo>
                    <a:pt x="506" y="7"/>
                    <a:pt x="490" y="0"/>
                    <a:pt x="475"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70"/>
          <p:cNvGrpSpPr/>
          <p:nvPr/>
        </p:nvGrpSpPr>
        <p:grpSpPr>
          <a:xfrm>
            <a:off x="5096621" y="2560571"/>
            <a:ext cx="196672" cy="128096"/>
            <a:chOff x="5096621" y="2560571"/>
            <a:chExt cx="196672" cy="128096"/>
          </a:xfrm>
        </p:grpSpPr>
        <p:sp>
          <p:nvSpPr>
            <p:cNvPr id="2176" name="Google Shape;2176;p70"/>
            <p:cNvSpPr/>
            <p:nvPr/>
          </p:nvSpPr>
          <p:spPr>
            <a:xfrm>
              <a:off x="5096621" y="2560571"/>
              <a:ext cx="196672" cy="128096"/>
            </a:xfrm>
            <a:custGeom>
              <a:avLst/>
              <a:gdLst/>
              <a:ahLst/>
              <a:cxnLst/>
              <a:rect l="l" t="t" r="r" b="b"/>
              <a:pathLst>
                <a:path w="8741" h="5732" extrusionOk="0">
                  <a:moveTo>
                    <a:pt x="655" y="0"/>
                  </a:moveTo>
                  <a:cubicBezTo>
                    <a:pt x="286" y="0"/>
                    <a:pt x="1" y="296"/>
                    <a:pt x="1" y="665"/>
                  </a:cubicBezTo>
                  <a:lnTo>
                    <a:pt x="1" y="5077"/>
                  </a:lnTo>
                  <a:cubicBezTo>
                    <a:pt x="1" y="5436"/>
                    <a:pt x="286" y="5732"/>
                    <a:pt x="655" y="5732"/>
                  </a:cubicBezTo>
                  <a:lnTo>
                    <a:pt x="8086" y="5732"/>
                  </a:lnTo>
                  <a:cubicBezTo>
                    <a:pt x="8445" y="5732"/>
                    <a:pt x="8741" y="5447"/>
                    <a:pt x="8741" y="5077"/>
                  </a:cubicBezTo>
                  <a:lnTo>
                    <a:pt x="8741" y="665"/>
                  </a:lnTo>
                  <a:cubicBezTo>
                    <a:pt x="8741" y="296"/>
                    <a:pt x="8445" y="0"/>
                    <a:pt x="808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0"/>
            <p:cNvSpPr/>
            <p:nvPr/>
          </p:nvSpPr>
          <p:spPr>
            <a:xfrm>
              <a:off x="5157416" y="2612395"/>
              <a:ext cx="74835" cy="43734"/>
            </a:xfrm>
            <a:custGeom>
              <a:avLst/>
              <a:gdLst/>
              <a:ahLst/>
              <a:cxnLst/>
              <a:rect l="l" t="t" r="r" b="b"/>
              <a:pathLst>
                <a:path w="3326" h="1957" extrusionOk="0">
                  <a:moveTo>
                    <a:pt x="64" y="1"/>
                  </a:moveTo>
                  <a:cubicBezTo>
                    <a:pt x="54" y="1"/>
                    <a:pt x="43" y="9"/>
                    <a:pt x="43" y="24"/>
                  </a:cubicBezTo>
                  <a:cubicBezTo>
                    <a:pt x="33" y="98"/>
                    <a:pt x="22" y="183"/>
                    <a:pt x="22" y="267"/>
                  </a:cubicBezTo>
                  <a:cubicBezTo>
                    <a:pt x="1" y="1186"/>
                    <a:pt x="740" y="1956"/>
                    <a:pt x="1658" y="1956"/>
                  </a:cubicBezTo>
                  <a:cubicBezTo>
                    <a:pt x="2587" y="1956"/>
                    <a:pt x="3326" y="1186"/>
                    <a:pt x="3305" y="267"/>
                  </a:cubicBezTo>
                  <a:cubicBezTo>
                    <a:pt x="3305" y="183"/>
                    <a:pt x="3294" y="98"/>
                    <a:pt x="3284" y="24"/>
                  </a:cubicBezTo>
                  <a:cubicBezTo>
                    <a:pt x="3284" y="9"/>
                    <a:pt x="3273" y="1"/>
                    <a:pt x="3263" y="1"/>
                  </a:cubicBezTo>
                  <a:cubicBezTo>
                    <a:pt x="3252" y="1"/>
                    <a:pt x="3241" y="9"/>
                    <a:pt x="3241" y="24"/>
                  </a:cubicBezTo>
                  <a:cubicBezTo>
                    <a:pt x="3168" y="837"/>
                    <a:pt x="2481" y="1471"/>
                    <a:pt x="1658" y="1471"/>
                  </a:cubicBezTo>
                  <a:cubicBezTo>
                    <a:pt x="845" y="1471"/>
                    <a:pt x="159" y="837"/>
                    <a:pt x="85" y="24"/>
                  </a:cubicBezTo>
                  <a:cubicBezTo>
                    <a:pt x="85" y="9"/>
                    <a:pt x="75" y="1"/>
                    <a:pt x="64"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0"/>
            <p:cNvSpPr/>
            <p:nvPr/>
          </p:nvSpPr>
          <p:spPr>
            <a:xfrm>
              <a:off x="5182841" y="2597489"/>
              <a:ext cx="24232" cy="22638"/>
            </a:xfrm>
            <a:custGeom>
              <a:avLst/>
              <a:gdLst/>
              <a:ahLst/>
              <a:cxnLst/>
              <a:rect l="l" t="t" r="r" b="b"/>
              <a:pathLst>
                <a:path w="1077" h="1013" extrusionOk="0">
                  <a:moveTo>
                    <a:pt x="539" y="0"/>
                  </a:moveTo>
                  <a:cubicBezTo>
                    <a:pt x="531" y="0"/>
                    <a:pt x="523" y="5"/>
                    <a:pt x="518" y="16"/>
                  </a:cubicBezTo>
                  <a:lnTo>
                    <a:pt x="401" y="364"/>
                  </a:lnTo>
                  <a:lnTo>
                    <a:pt x="21" y="364"/>
                  </a:lnTo>
                  <a:cubicBezTo>
                    <a:pt x="0" y="364"/>
                    <a:pt x="0" y="396"/>
                    <a:pt x="11" y="406"/>
                  </a:cubicBezTo>
                  <a:lnTo>
                    <a:pt x="317" y="628"/>
                  </a:lnTo>
                  <a:lnTo>
                    <a:pt x="201" y="987"/>
                  </a:lnTo>
                  <a:cubicBezTo>
                    <a:pt x="193" y="1002"/>
                    <a:pt x="202" y="1012"/>
                    <a:pt x="216" y="1012"/>
                  </a:cubicBezTo>
                  <a:cubicBezTo>
                    <a:pt x="221" y="1012"/>
                    <a:pt x="227" y="1011"/>
                    <a:pt x="233" y="1008"/>
                  </a:cubicBezTo>
                  <a:lnTo>
                    <a:pt x="539" y="797"/>
                  </a:lnTo>
                  <a:lnTo>
                    <a:pt x="845" y="1008"/>
                  </a:lnTo>
                  <a:cubicBezTo>
                    <a:pt x="848" y="1011"/>
                    <a:pt x="852" y="1012"/>
                    <a:pt x="857" y="1012"/>
                  </a:cubicBezTo>
                  <a:cubicBezTo>
                    <a:pt x="869" y="1012"/>
                    <a:pt x="884" y="1002"/>
                    <a:pt x="876" y="987"/>
                  </a:cubicBezTo>
                  <a:lnTo>
                    <a:pt x="760" y="628"/>
                  </a:lnTo>
                  <a:lnTo>
                    <a:pt x="1066" y="406"/>
                  </a:lnTo>
                  <a:cubicBezTo>
                    <a:pt x="1077" y="396"/>
                    <a:pt x="1077" y="364"/>
                    <a:pt x="1056" y="364"/>
                  </a:cubicBezTo>
                  <a:lnTo>
                    <a:pt x="676" y="364"/>
                  </a:lnTo>
                  <a:lnTo>
                    <a:pt x="560" y="16"/>
                  </a:lnTo>
                  <a:cubicBezTo>
                    <a:pt x="555" y="5"/>
                    <a:pt x="547" y="0"/>
                    <a:pt x="539"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9" name="Google Shape;2179;p70"/>
          <p:cNvGrpSpPr/>
          <p:nvPr/>
        </p:nvGrpSpPr>
        <p:grpSpPr>
          <a:xfrm>
            <a:off x="4681001" y="2560571"/>
            <a:ext cx="196897" cy="128096"/>
            <a:chOff x="4681001" y="2560571"/>
            <a:chExt cx="196897" cy="128096"/>
          </a:xfrm>
        </p:grpSpPr>
        <p:sp>
          <p:nvSpPr>
            <p:cNvPr id="2180" name="Google Shape;2180;p70"/>
            <p:cNvSpPr/>
            <p:nvPr/>
          </p:nvSpPr>
          <p:spPr>
            <a:xfrm>
              <a:off x="4681001" y="2560571"/>
              <a:ext cx="196897" cy="128096"/>
            </a:xfrm>
            <a:custGeom>
              <a:avLst/>
              <a:gdLst/>
              <a:ahLst/>
              <a:cxnLst/>
              <a:rect l="l" t="t" r="r" b="b"/>
              <a:pathLst>
                <a:path w="8751" h="5732" extrusionOk="0">
                  <a:moveTo>
                    <a:pt x="665" y="0"/>
                  </a:moveTo>
                  <a:cubicBezTo>
                    <a:pt x="296" y="0"/>
                    <a:pt x="0" y="296"/>
                    <a:pt x="0" y="665"/>
                  </a:cubicBezTo>
                  <a:lnTo>
                    <a:pt x="0" y="5067"/>
                  </a:lnTo>
                  <a:cubicBezTo>
                    <a:pt x="0" y="5436"/>
                    <a:pt x="296" y="5732"/>
                    <a:pt x="665" y="5732"/>
                  </a:cubicBezTo>
                  <a:lnTo>
                    <a:pt x="8097" y="5732"/>
                  </a:lnTo>
                  <a:cubicBezTo>
                    <a:pt x="8455" y="5732"/>
                    <a:pt x="8751" y="5447"/>
                    <a:pt x="8751" y="5077"/>
                  </a:cubicBezTo>
                  <a:lnTo>
                    <a:pt x="8751" y="665"/>
                  </a:lnTo>
                  <a:cubicBezTo>
                    <a:pt x="8751" y="296"/>
                    <a:pt x="8455" y="0"/>
                    <a:pt x="8097"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0"/>
            <p:cNvSpPr/>
            <p:nvPr/>
          </p:nvSpPr>
          <p:spPr>
            <a:xfrm>
              <a:off x="4681226" y="2560571"/>
              <a:ext cx="98347" cy="64182"/>
            </a:xfrm>
            <a:custGeom>
              <a:avLst/>
              <a:gdLst/>
              <a:ahLst/>
              <a:cxnLst/>
              <a:rect l="l" t="t" r="r" b="b"/>
              <a:pathLst>
                <a:path w="4371" h="2872" extrusionOk="0">
                  <a:moveTo>
                    <a:pt x="1806" y="0"/>
                  </a:moveTo>
                  <a:lnTo>
                    <a:pt x="1806" y="918"/>
                  </a:lnTo>
                  <a:lnTo>
                    <a:pt x="455" y="32"/>
                  </a:lnTo>
                  <a:cubicBezTo>
                    <a:pt x="307" y="85"/>
                    <a:pt x="170" y="190"/>
                    <a:pt x="85" y="327"/>
                  </a:cubicBezTo>
                  <a:lnTo>
                    <a:pt x="1194" y="1056"/>
                  </a:lnTo>
                  <a:lnTo>
                    <a:pt x="1" y="1056"/>
                  </a:lnTo>
                  <a:lnTo>
                    <a:pt x="1" y="1805"/>
                  </a:lnTo>
                  <a:lnTo>
                    <a:pt x="1194" y="1805"/>
                  </a:lnTo>
                  <a:lnTo>
                    <a:pt x="1" y="2597"/>
                  </a:lnTo>
                  <a:lnTo>
                    <a:pt x="1" y="2713"/>
                  </a:lnTo>
                  <a:cubicBezTo>
                    <a:pt x="1" y="2797"/>
                    <a:pt x="64" y="2861"/>
                    <a:pt x="149" y="2861"/>
                  </a:cubicBezTo>
                  <a:lnTo>
                    <a:pt x="149" y="2871"/>
                  </a:lnTo>
                  <a:lnTo>
                    <a:pt x="413" y="2871"/>
                  </a:lnTo>
                  <a:lnTo>
                    <a:pt x="1806" y="1953"/>
                  </a:lnTo>
                  <a:lnTo>
                    <a:pt x="1806" y="2871"/>
                  </a:lnTo>
                  <a:lnTo>
                    <a:pt x="2566" y="2871"/>
                  </a:lnTo>
                  <a:lnTo>
                    <a:pt x="2566" y="1953"/>
                  </a:lnTo>
                  <a:lnTo>
                    <a:pt x="3959" y="2871"/>
                  </a:lnTo>
                  <a:lnTo>
                    <a:pt x="4223" y="2871"/>
                  </a:lnTo>
                  <a:cubicBezTo>
                    <a:pt x="4308" y="2871"/>
                    <a:pt x="4371" y="2797"/>
                    <a:pt x="4371" y="2713"/>
                  </a:cubicBezTo>
                  <a:lnTo>
                    <a:pt x="4371" y="2597"/>
                  </a:lnTo>
                  <a:lnTo>
                    <a:pt x="3178" y="1816"/>
                  </a:lnTo>
                  <a:lnTo>
                    <a:pt x="4371" y="1816"/>
                  </a:lnTo>
                  <a:lnTo>
                    <a:pt x="4371" y="1066"/>
                  </a:lnTo>
                  <a:lnTo>
                    <a:pt x="3178" y="1066"/>
                  </a:lnTo>
                  <a:lnTo>
                    <a:pt x="4371" y="275"/>
                  </a:lnTo>
                  <a:lnTo>
                    <a:pt x="4371" y="148"/>
                  </a:lnTo>
                  <a:cubicBezTo>
                    <a:pt x="4371" y="74"/>
                    <a:pt x="4318" y="11"/>
                    <a:pt x="4244" y="0"/>
                  </a:cubicBezTo>
                  <a:lnTo>
                    <a:pt x="3959" y="0"/>
                  </a:lnTo>
                  <a:lnTo>
                    <a:pt x="2566" y="918"/>
                  </a:lnTo>
                  <a:lnTo>
                    <a:pt x="256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0"/>
            <p:cNvSpPr/>
            <p:nvPr/>
          </p:nvSpPr>
          <p:spPr>
            <a:xfrm>
              <a:off x="4681474" y="2560794"/>
              <a:ext cx="98100" cy="63959"/>
            </a:xfrm>
            <a:custGeom>
              <a:avLst/>
              <a:gdLst/>
              <a:ahLst/>
              <a:cxnLst/>
              <a:rect l="l" t="t" r="r" b="b"/>
              <a:pathLst>
                <a:path w="4360" h="2862" extrusionOk="0">
                  <a:moveTo>
                    <a:pt x="1953" y="1"/>
                  </a:moveTo>
                  <a:lnTo>
                    <a:pt x="1953" y="1204"/>
                  </a:lnTo>
                  <a:lnTo>
                    <a:pt x="1" y="1204"/>
                  </a:lnTo>
                  <a:lnTo>
                    <a:pt x="1" y="1658"/>
                  </a:lnTo>
                  <a:lnTo>
                    <a:pt x="1953" y="1658"/>
                  </a:lnTo>
                  <a:lnTo>
                    <a:pt x="1953" y="2861"/>
                  </a:lnTo>
                  <a:lnTo>
                    <a:pt x="2407" y="2861"/>
                  </a:lnTo>
                  <a:lnTo>
                    <a:pt x="2407" y="1658"/>
                  </a:lnTo>
                  <a:lnTo>
                    <a:pt x="4360" y="1658"/>
                  </a:lnTo>
                  <a:lnTo>
                    <a:pt x="4360" y="1204"/>
                  </a:lnTo>
                  <a:lnTo>
                    <a:pt x="2397" y="1204"/>
                  </a:lnTo>
                  <a:lnTo>
                    <a:pt x="2397"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0"/>
            <p:cNvSpPr/>
            <p:nvPr/>
          </p:nvSpPr>
          <p:spPr>
            <a:xfrm>
              <a:off x="4684331" y="2563856"/>
              <a:ext cx="34222" cy="20560"/>
            </a:xfrm>
            <a:custGeom>
              <a:avLst/>
              <a:gdLst/>
              <a:ahLst/>
              <a:cxnLst/>
              <a:rect l="l" t="t" r="r" b="b"/>
              <a:pathLst>
                <a:path w="1521" h="920" extrusionOk="0">
                  <a:moveTo>
                    <a:pt x="116" y="1"/>
                  </a:moveTo>
                  <a:cubicBezTo>
                    <a:pt x="74" y="33"/>
                    <a:pt x="32" y="64"/>
                    <a:pt x="0" y="106"/>
                  </a:cubicBezTo>
                  <a:lnTo>
                    <a:pt x="1246" y="919"/>
                  </a:lnTo>
                  <a:lnTo>
                    <a:pt x="1520" y="919"/>
                  </a:lnTo>
                  <a:lnTo>
                    <a:pt x="116"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0"/>
            <p:cNvSpPr/>
            <p:nvPr/>
          </p:nvSpPr>
          <p:spPr>
            <a:xfrm>
              <a:off x="4738714" y="2560749"/>
              <a:ext cx="40388" cy="23666"/>
            </a:xfrm>
            <a:custGeom>
              <a:avLst/>
              <a:gdLst/>
              <a:ahLst/>
              <a:cxnLst/>
              <a:rect l="l" t="t" r="r" b="b"/>
              <a:pathLst>
                <a:path w="1795" h="1059" extrusionOk="0">
                  <a:moveTo>
                    <a:pt x="1678" y="1"/>
                  </a:moveTo>
                  <a:cubicBezTo>
                    <a:pt x="1671" y="1"/>
                    <a:pt x="1664" y="1"/>
                    <a:pt x="1658" y="3"/>
                  </a:cubicBezTo>
                  <a:lnTo>
                    <a:pt x="1626" y="3"/>
                  </a:lnTo>
                  <a:lnTo>
                    <a:pt x="0" y="1058"/>
                  </a:lnTo>
                  <a:lnTo>
                    <a:pt x="285" y="1058"/>
                  </a:lnTo>
                  <a:lnTo>
                    <a:pt x="1795" y="77"/>
                  </a:lnTo>
                  <a:cubicBezTo>
                    <a:pt x="1767" y="31"/>
                    <a:pt x="1724" y="1"/>
                    <a:pt x="1678"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0"/>
            <p:cNvSpPr/>
            <p:nvPr/>
          </p:nvSpPr>
          <p:spPr>
            <a:xfrm>
              <a:off x="4681721" y="2601131"/>
              <a:ext cx="40140" cy="23621"/>
            </a:xfrm>
            <a:custGeom>
              <a:avLst/>
              <a:gdLst/>
              <a:ahLst/>
              <a:cxnLst/>
              <a:rect l="l" t="t" r="r" b="b"/>
              <a:pathLst>
                <a:path w="1784" h="1057" extrusionOk="0">
                  <a:moveTo>
                    <a:pt x="1510" y="1"/>
                  </a:moveTo>
                  <a:lnTo>
                    <a:pt x="0" y="972"/>
                  </a:lnTo>
                  <a:cubicBezTo>
                    <a:pt x="32" y="1025"/>
                    <a:pt x="74" y="1056"/>
                    <a:pt x="137" y="1056"/>
                  </a:cubicBezTo>
                  <a:lnTo>
                    <a:pt x="158" y="1056"/>
                  </a:lnTo>
                  <a:lnTo>
                    <a:pt x="178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0"/>
            <p:cNvSpPr/>
            <p:nvPr/>
          </p:nvSpPr>
          <p:spPr>
            <a:xfrm>
              <a:off x="4741571" y="2601131"/>
              <a:ext cx="38003" cy="23152"/>
            </a:xfrm>
            <a:custGeom>
              <a:avLst/>
              <a:gdLst/>
              <a:ahLst/>
              <a:cxnLst/>
              <a:rect l="l" t="t" r="r" b="b"/>
              <a:pathLst>
                <a:path w="1689" h="1036" extrusionOk="0">
                  <a:moveTo>
                    <a:pt x="0" y="1"/>
                  </a:moveTo>
                  <a:lnTo>
                    <a:pt x="1605" y="1035"/>
                  </a:lnTo>
                  <a:cubicBezTo>
                    <a:pt x="1647" y="1014"/>
                    <a:pt x="1678" y="972"/>
                    <a:pt x="1689" y="919"/>
                  </a:cubicBezTo>
                  <a:lnTo>
                    <a:pt x="27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0"/>
            <p:cNvSpPr/>
            <p:nvPr/>
          </p:nvSpPr>
          <p:spPr>
            <a:xfrm>
              <a:off x="4823021" y="2584393"/>
              <a:ext cx="5715" cy="12760"/>
            </a:xfrm>
            <a:custGeom>
              <a:avLst/>
              <a:gdLst/>
              <a:ahLst/>
              <a:cxnLst/>
              <a:rect l="l" t="t" r="r" b="b"/>
              <a:pathLst>
                <a:path w="254" h="571" extrusionOk="0">
                  <a:moveTo>
                    <a:pt x="1" y="0"/>
                  </a:moveTo>
                  <a:lnTo>
                    <a:pt x="1" y="0"/>
                  </a:lnTo>
                  <a:cubicBezTo>
                    <a:pt x="96" y="169"/>
                    <a:pt x="170" y="370"/>
                    <a:pt x="191" y="570"/>
                  </a:cubicBezTo>
                  <a:lnTo>
                    <a:pt x="254" y="380"/>
                  </a:lnTo>
                  <a:cubicBezTo>
                    <a:pt x="212" y="232"/>
                    <a:pt x="117" y="95"/>
                    <a:pt x="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0"/>
            <p:cNvSpPr/>
            <p:nvPr/>
          </p:nvSpPr>
          <p:spPr>
            <a:xfrm>
              <a:off x="4822076" y="2586516"/>
              <a:ext cx="4522" cy="7799"/>
            </a:xfrm>
            <a:custGeom>
              <a:avLst/>
              <a:gdLst/>
              <a:ahLst/>
              <a:cxnLst/>
              <a:rect l="l" t="t" r="r" b="b"/>
              <a:pathLst>
                <a:path w="201" h="349" extrusionOk="0">
                  <a:moveTo>
                    <a:pt x="0" y="0"/>
                  </a:moveTo>
                  <a:lnTo>
                    <a:pt x="0" y="0"/>
                  </a:lnTo>
                  <a:cubicBezTo>
                    <a:pt x="64" y="116"/>
                    <a:pt x="117" y="232"/>
                    <a:pt x="148" y="349"/>
                  </a:cubicBezTo>
                  <a:lnTo>
                    <a:pt x="201" y="222"/>
                  </a:lnTo>
                  <a:cubicBezTo>
                    <a:pt x="148" y="127"/>
                    <a:pt x="85" y="53"/>
                    <a:pt x="0"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0"/>
            <p:cNvSpPr/>
            <p:nvPr/>
          </p:nvSpPr>
          <p:spPr>
            <a:xfrm>
              <a:off x="4818746" y="2587209"/>
              <a:ext cx="7628" cy="7107"/>
            </a:xfrm>
            <a:custGeom>
              <a:avLst/>
              <a:gdLst/>
              <a:ahLst/>
              <a:cxnLst/>
              <a:rect l="l" t="t" r="r" b="b"/>
              <a:pathLst>
                <a:path w="339" h="318" extrusionOk="0">
                  <a:moveTo>
                    <a:pt x="1" y="1"/>
                  </a:moveTo>
                  <a:lnTo>
                    <a:pt x="1" y="1"/>
                  </a:lnTo>
                  <a:cubicBezTo>
                    <a:pt x="106" y="85"/>
                    <a:pt x="201" y="201"/>
                    <a:pt x="275" y="318"/>
                  </a:cubicBezTo>
                  <a:lnTo>
                    <a:pt x="338" y="223"/>
                  </a:lnTo>
                  <a:cubicBezTo>
                    <a:pt x="243" y="117"/>
                    <a:pt x="127" y="43"/>
                    <a:pt x="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0"/>
            <p:cNvSpPr/>
            <p:nvPr/>
          </p:nvSpPr>
          <p:spPr>
            <a:xfrm>
              <a:off x="4818026" y="2589824"/>
              <a:ext cx="7875" cy="5900"/>
            </a:xfrm>
            <a:custGeom>
              <a:avLst/>
              <a:gdLst/>
              <a:ahLst/>
              <a:cxnLst/>
              <a:rect l="l" t="t" r="r" b="b"/>
              <a:pathLst>
                <a:path w="350" h="264" extrusionOk="0">
                  <a:moveTo>
                    <a:pt x="1" y="0"/>
                  </a:moveTo>
                  <a:lnTo>
                    <a:pt x="1" y="0"/>
                  </a:lnTo>
                  <a:cubicBezTo>
                    <a:pt x="117" y="63"/>
                    <a:pt x="233" y="158"/>
                    <a:pt x="318" y="264"/>
                  </a:cubicBezTo>
                  <a:lnTo>
                    <a:pt x="349" y="158"/>
                  </a:lnTo>
                  <a:cubicBezTo>
                    <a:pt x="244" y="74"/>
                    <a:pt x="128" y="21"/>
                    <a:pt x="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0"/>
            <p:cNvSpPr/>
            <p:nvPr/>
          </p:nvSpPr>
          <p:spPr>
            <a:xfrm>
              <a:off x="4818274" y="2591455"/>
              <a:ext cx="9045" cy="5363"/>
            </a:xfrm>
            <a:custGeom>
              <a:avLst/>
              <a:gdLst/>
              <a:ahLst/>
              <a:cxnLst/>
              <a:rect l="l" t="t" r="r" b="b"/>
              <a:pathLst>
                <a:path w="402" h="240" extrusionOk="0">
                  <a:moveTo>
                    <a:pt x="1" y="1"/>
                  </a:moveTo>
                  <a:cubicBezTo>
                    <a:pt x="106" y="64"/>
                    <a:pt x="212" y="138"/>
                    <a:pt x="296" y="233"/>
                  </a:cubicBezTo>
                  <a:cubicBezTo>
                    <a:pt x="296" y="233"/>
                    <a:pt x="320" y="240"/>
                    <a:pt x="341" y="240"/>
                  </a:cubicBezTo>
                  <a:cubicBezTo>
                    <a:pt x="374" y="240"/>
                    <a:pt x="402" y="225"/>
                    <a:pt x="338" y="149"/>
                  </a:cubicBezTo>
                  <a:cubicBezTo>
                    <a:pt x="243" y="64"/>
                    <a:pt x="127" y="22"/>
                    <a:pt x="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0"/>
            <p:cNvSpPr/>
            <p:nvPr/>
          </p:nvSpPr>
          <p:spPr>
            <a:xfrm>
              <a:off x="4828714" y="2584393"/>
              <a:ext cx="5490" cy="12760"/>
            </a:xfrm>
            <a:custGeom>
              <a:avLst/>
              <a:gdLst/>
              <a:ahLst/>
              <a:cxnLst/>
              <a:rect l="l" t="t" r="r" b="b"/>
              <a:pathLst>
                <a:path w="244" h="571" extrusionOk="0">
                  <a:moveTo>
                    <a:pt x="244" y="0"/>
                  </a:moveTo>
                  <a:cubicBezTo>
                    <a:pt x="128" y="95"/>
                    <a:pt x="33" y="232"/>
                    <a:pt x="1" y="380"/>
                  </a:cubicBezTo>
                  <a:lnTo>
                    <a:pt x="54" y="570"/>
                  </a:lnTo>
                  <a:cubicBezTo>
                    <a:pt x="75" y="370"/>
                    <a:pt x="138" y="169"/>
                    <a:pt x="24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0"/>
            <p:cNvSpPr/>
            <p:nvPr/>
          </p:nvSpPr>
          <p:spPr>
            <a:xfrm>
              <a:off x="4830626" y="2586516"/>
              <a:ext cx="4770" cy="7799"/>
            </a:xfrm>
            <a:custGeom>
              <a:avLst/>
              <a:gdLst/>
              <a:ahLst/>
              <a:cxnLst/>
              <a:rect l="l" t="t" r="r" b="b"/>
              <a:pathLst>
                <a:path w="212" h="349" extrusionOk="0">
                  <a:moveTo>
                    <a:pt x="212" y="0"/>
                  </a:moveTo>
                  <a:cubicBezTo>
                    <a:pt x="127" y="53"/>
                    <a:pt x="53" y="127"/>
                    <a:pt x="0" y="222"/>
                  </a:cubicBezTo>
                  <a:lnTo>
                    <a:pt x="64" y="349"/>
                  </a:lnTo>
                  <a:cubicBezTo>
                    <a:pt x="95" y="232"/>
                    <a:pt x="138" y="116"/>
                    <a:pt x="212"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0"/>
            <p:cNvSpPr/>
            <p:nvPr/>
          </p:nvSpPr>
          <p:spPr>
            <a:xfrm>
              <a:off x="4830851" y="2587209"/>
              <a:ext cx="7628" cy="7107"/>
            </a:xfrm>
            <a:custGeom>
              <a:avLst/>
              <a:gdLst/>
              <a:ahLst/>
              <a:cxnLst/>
              <a:rect l="l" t="t" r="r" b="b"/>
              <a:pathLst>
                <a:path w="339" h="318" extrusionOk="0">
                  <a:moveTo>
                    <a:pt x="339" y="1"/>
                  </a:moveTo>
                  <a:cubicBezTo>
                    <a:pt x="212" y="43"/>
                    <a:pt x="96" y="117"/>
                    <a:pt x="1" y="223"/>
                  </a:cubicBezTo>
                  <a:lnTo>
                    <a:pt x="64" y="318"/>
                  </a:lnTo>
                  <a:cubicBezTo>
                    <a:pt x="138" y="201"/>
                    <a:pt x="233" y="85"/>
                    <a:pt x="339"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0"/>
            <p:cNvSpPr/>
            <p:nvPr/>
          </p:nvSpPr>
          <p:spPr>
            <a:xfrm>
              <a:off x="4831346" y="2589824"/>
              <a:ext cx="7853" cy="5900"/>
            </a:xfrm>
            <a:custGeom>
              <a:avLst/>
              <a:gdLst/>
              <a:ahLst/>
              <a:cxnLst/>
              <a:rect l="l" t="t" r="r" b="b"/>
              <a:pathLst>
                <a:path w="349" h="264" extrusionOk="0">
                  <a:moveTo>
                    <a:pt x="348" y="0"/>
                  </a:moveTo>
                  <a:lnTo>
                    <a:pt x="348" y="0"/>
                  </a:lnTo>
                  <a:cubicBezTo>
                    <a:pt x="222" y="21"/>
                    <a:pt x="106" y="74"/>
                    <a:pt x="0" y="158"/>
                  </a:cubicBezTo>
                  <a:lnTo>
                    <a:pt x="32" y="264"/>
                  </a:lnTo>
                  <a:cubicBezTo>
                    <a:pt x="116" y="158"/>
                    <a:pt x="232" y="63"/>
                    <a:pt x="348"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0"/>
            <p:cNvSpPr/>
            <p:nvPr/>
          </p:nvSpPr>
          <p:spPr>
            <a:xfrm>
              <a:off x="4829906" y="2591455"/>
              <a:ext cx="9045" cy="5363"/>
            </a:xfrm>
            <a:custGeom>
              <a:avLst/>
              <a:gdLst/>
              <a:ahLst/>
              <a:cxnLst/>
              <a:rect l="l" t="t" r="r" b="b"/>
              <a:pathLst>
                <a:path w="402" h="240" extrusionOk="0">
                  <a:moveTo>
                    <a:pt x="402" y="1"/>
                  </a:moveTo>
                  <a:lnTo>
                    <a:pt x="402" y="1"/>
                  </a:lnTo>
                  <a:cubicBezTo>
                    <a:pt x="275" y="22"/>
                    <a:pt x="159" y="64"/>
                    <a:pt x="64" y="149"/>
                  </a:cubicBezTo>
                  <a:cubicBezTo>
                    <a:pt x="1" y="225"/>
                    <a:pt x="29" y="240"/>
                    <a:pt x="61" y="240"/>
                  </a:cubicBezTo>
                  <a:cubicBezTo>
                    <a:pt x="83" y="240"/>
                    <a:pt x="106" y="233"/>
                    <a:pt x="106" y="233"/>
                  </a:cubicBezTo>
                  <a:cubicBezTo>
                    <a:pt x="191" y="138"/>
                    <a:pt x="296" y="64"/>
                    <a:pt x="40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0"/>
            <p:cNvSpPr/>
            <p:nvPr/>
          </p:nvSpPr>
          <p:spPr>
            <a:xfrm>
              <a:off x="4827296" y="2584393"/>
              <a:ext cx="2632" cy="4268"/>
            </a:xfrm>
            <a:custGeom>
              <a:avLst/>
              <a:gdLst/>
              <a:ahLst/>
              <a:cxnLst/>
              <a:rect l="l" t="t" r="r" b="b"/>
              <a:pathLst>
                <a:path w="117" h="191" extrusionOk="0">
                  <a:moveTo>
                    <a:pt x="64" y="0"/>
                  </a:moveTo>
                  <a:cubicBezTo>
                    <a:pt x="64" y="0"/>
                    <a:pt x="1" y="127"/>
                    <a:pt x="64" y="190"/>
                  </a:cubicBezTo>
                  <a:cubicBezTo>
                    <a:pt x="117" y="127"/>
                    <a:pt x="64" y="0"/>
                    <a:pt x="6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0"/>
            <p:cNvSpPr/>
            <p:nvPr/>
          </p:nvSpPr>
          <p:spPr>
            <a:xfrm>
              <a:off x="4827071" y="2585086"/>
              <a:ext cx="2632" cy="4045"/>
            </a:xfrm>
            <a:custGeom>
              <a:avLst/>
              <a:gdLst/>
              <a:ahLst/>
              <a:cxnLst/>
              <a:rect l="l" t="t" r="r" b="b"/>
              <a:pathLst>
                <a:path w="117" h="181" extrusionOk="0">
                  <a:moveTo>
                    <a:pt x="11" y="1"/>
                  </a:moveTo>
                  <a:lnTo>
                    <a:pt x="11" y="1"/>
                  </a:lnTo>
                  <a:cubicBezTo>
                    <a:pt x="11" y="1"/>
                    <a:pt x="0" y="149"/>
                    <a:pt x="85" y="180"/>
                  </a:cubicBezTo>
                  <a:cubicBezTo>
                    <a:pt x="116" y="96"/>
                    <a:pt x="11" y="1"/>
                    <a:pt x="1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0"/>
            <p:cNvSpPr/>
            <p:nvPr/>
          </p:nvSpPr>
          <p:spPr>
            <a:xfrm>
              <a:off x="4827544" y="2585086"/>
              <a:ext cx="2632" cy="4045"/>
            </a:xfrm>
            <a:custGeom>
              <a:avLst/>
              <a:gdLst/>
              <a:ahLst/>
              <a:cxnLst/>
              <a:rect l="l" t="t" r="r" b="b"/>
              <a:pathLst>
                <a:path w="117" h="181" extrusionOk="0">
                  <a:moveTo>
                    <a:pt x="106" y="1"/>
                  </a:moveTo>
                  <a:lnTo>
                    <a:pt x="106" y="1"/>
                  </a:lnTo>
                  <a:cubicBezTo>
                    <a:pt x="106" y="1"/>
                    <a:pt x="0" y="96"/>
                    <a:pt x="32" y="180"/>
                  </a:cubicBezTo>
                  <a:cubicBezTo>
                    <a:pt x="116" y="149"/>
                    <a:pt x="106" y="1"/>
                    <a:pt x="10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0"/>
            <p:cNvSpPr/>
            <p:nvPr/>
          </p:nvSpPr>
          <p:spPr>
            <a:xfrm>
              <a:off x="4827296" y="2586985"/>
              <a:ext cx="3105" cy="2860"/>
            </a:xfrm>
            <a:custGeom>
              <a:avLst/>
              <a:gdLst/>
              <a:ahLst/>
              <a:cxnLst/>
              <a:rect l="l" t="t" r="r" b="b"/>
              <a:pathLst>
                <a:path w="138" h="128" extrusionOk="0">
                  <a:moveTo>
                    <a:pt x="138" y="0"/>
                  </a:moveTo>
                  <a:cubicBezTo>
                    <a:pt x="138" y="0"/>
                    <a:pt x="1" y="43"/>
                    <a:pt x="1" y="127"/>
                  </a:cubicBezTo>
                  <a:cubicBezTo>
                    <a:pt x="85" y="127"/>
                    <a:pt x="138" y="0"/>
                    <a:pt x="138"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0"/>
            <p:cNvSpPr/>
            <p:nvPr/>
          </p:nvSpPr>
          <p:spPr>
            <a:xfrm>
              <a:off x="4826576" y="2586985"/>
              <a:ext cx="3353" cy="2860"/>
            </a:xfrm>
            <a:custGeom>
              <a:avLst/>
              <a:gdLst/>
              <a:ahLst/>
              <a:cxnLst/>
              <a:rect l="l" t="t" r="r" b="b"/>
              <a:pathLst>
                <a:path w="149" h="128" extrusionOk="0">
                  <a:moveTo>
                    <a:pt x="1" y="0"/>
                  </a:moveTo>
                  <a:cubicBezTo>
                    <a:pt x="1" y="0"/>
                    <a:pt x="64" y="127"/>
                    <a:pt x="149" y="127"/>
                  </a:cubicBezTo>
                  <a:cubicBezTo>
                    <a:pt x="149" y="43"/>
                    <a:pt x="1" y="0"/>
                    <a:pt x="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0"/>
            <p:cNvSpPr/>
            <p:nvPr/>
          </p:nvSpPr>
          <p:spPr>
            <a:xfrm>
              <a:off x="4824439" y="2588393"/>
              <a:ext cx="8347" cy="11353"/>
            </a:xfrm>
            <a:custGeom>
              <a:avLst/>
              <a:gdLst/>
              <a:ahLst/>
              <a:cxnLst/>
              <a:rect l="l" t="t" r="r" b="b"/>
              <a:pathLst>
                <a:path w="371" h="508" extrusionOk="0">
                  <a:moveTo>
                    <a:pt x="180" y="1"/>
                  </a:moveTo>
                  <a:cubicBezTo>
                    <a:pt x="85" y="1"/>
                    <a:pt x="1" y="117"/>
                    <a:pt x="1" y="254"/>
                  </a:cubicBezTo>
                  <a:cubicBezTo>
                    <a:pt x="1" y="391"/>
                    <a:pt x="75" y="507"/>
                    <a:pt x="180" y="507"/>
                  </a:cubicBezTo>
                  <a:cubicBezTo>
                    <a:pt x="286" y="507"/>
                    <a:pt x="370" y="391"/>
                    <a:pt x="370" y="254"/>
                  </a:cubicBezTo>
                  <a:cubicBezTo>
                    <a:pt x="370" y="117"/>
                    <a:pt x="286" y="1"/>
                    <a:pt x="180" y="1"/>
                  </a:cubicBezTo>
                  <a:close/>
                </a:path>
              </a:pathLst>
            </a:custGeom>
            <a:solidFill>
              <a:srgbClr val="FFD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0"/>
            <p:cNvSpPr/>
            <p:nvPr/>
          </p:nvSpPr>
          <p:spPr>
            <a:xfrm>
              <a:off x="4813279" y="2594539"/>
              <a:ext cx="13320" cy="11911"/>
            </a:xfrm>
            <a:custGeom>
              <a:avLst/>
              <a:gdLst/>
              <a:ahLst/>
              <a:cxnLst/>
              <a:rect l="l" t="t" r="r" b="b"/>
              <a:pathLst>
                <a:path w="592" h="533" extrusionOk="0">
                  <a:moveTo>
                    <a:pt x="159" y="0"/>
                  </a:moveTo>
                  <a:cubicBezTo>
                    <a:pt x="128" y="0"/>
                    <a:pt x="85" y="11"/>
                    <a:pt x="64" y="32"/>
                  </a:cubicBezTo>
                  <a:cubicBezTo>
                    <a:pt x="33" y="42"/>
                    <a:pt x="1" y="74"/>
                    <a:pt x="1" y="106"/>
                  </a:cubicBezTo>
                  <a:lnTo>
                    <a:pt x="54" y="106"/>
                  </a:lnTo>
                  <a:cubicBezTo>
                    <a:pt x="66" y="163"/>
                    <a:pt x="121" y="174"/>
                    <a:pt x="162" y="174"/>
                  </a:cubicBezTo>
                  <a:cubicBezTo>
                    <a:pt x="190" y="174"/>
                    <a:pt x="212" y="169"/>
                    <a:pt x="212" y="169"/>
                  </a:cubicBezTo>
                  <a:lnTo>
                    <a:pt x="254" y="243"/>
                  </a:lnTo>
                  <a:cubicBezTo>
                    <a:pt x="139" y="396"/>
                    <a:pt x="337" y="532"/>
                    <a:pt x="430" y="532"/>
                  </a:cubicBezTo>
                  <a:cubicBezTo>
                    <a:pt x="440" y="532"/>
                    <a:pt x="448" y="531"/>
                    <a:pt x="455" y="528"/>
                  </a:cubicBezTo>
                  <a:cubicBezTo>
                    <a:pt x="508" y="496"/>
                    <a:pt x="550" y="454"/>
                    <a:pt x="592" y="401"/>
                  </a:cubicBezTo>
                  <a:lnTo>
                    <a:pt x="328" y="127"/>
                  </a:lnTo>
                  <a:cubicBezTo>
                    <a:pt x="328" y="106"/>
                    <a:pt x="318" y="85"/>
                    <a:pt x="296" y="74"/>
                  </a:cubicBezTo>
                  <a:cubicBezTo>
                    <a:pt x="254" y="63"/>
                    <a:pt x="223" y="11"/>
                    <a:pt x="159"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0"/>
            <p:cNvSpPr/>
            <p:nvPr/>
          </p:nvSpPr>
          <p:spPr>
            <a:xfrm>
              <a:off x="4835846" y="2600908"/>
              <a:ext cx="5243" cy="6391"/>
            </a:xfrm>
            <a:custGeom>
              <a:avLst/>
              <a:gdLst/>
              <a:ahLst/>
              <a:cxnLst/>
              <a:rect l="l" t="t" r="r" b="b"/>
              <a:pathLst>
                <a:path w="233" h="286" extrusionOk="0">
                  <a:moveTo>
                    <a:pt x="106" y="0"/>
                  </a:moveTo>
                  <a:lnTo>
                    <a:pt x="1" y="74"/>
                  </a:lnTo>
                  <a:cubicBezTo>
                    <a:pt x="32" y="137"/>
                    <a:pt x="43" y="211"/>
                    <a:pt x="32" y="285"/>
                  </a:cubicBezTo>
                  <a:lnTo>
                    <a:pt x="222" y="285"/>
                  </a:lnTo>
                  <a:cubicBezTo>
                    <a:pt x="233" y="180"/>
                    <a:pt x="191" y="74"/>
                    <a:pt x="10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0"/>
            <p:cNvSpPr/>
            <p:nvPr/>
          </p:nvSpPr>
          <p:spPr>
            <a:xfrm>
              <a:off x="4837759" y="2599254"/>
              <a:ext cx="4995" cy="2078"/>
            </a:xfrm>
            <a:custGeom>
              <a:avLst/>
              <a:gdLst/>
              <a:ahLst/>
              <a:cxnLst/>
              <a:rect l="l" t="t" r="r" b="b"/>
              <a:pathLst>
                <a:path w="222" h="93" extrusionOk="0">
                  <a:moveTo>
                    <a:pt x="74" y="0"/>
                  </a:moveTo>
                  <a:lnTo>
                    <a:pt x="0" y="85"/>
                  </a:lnTo>
                  <a:cubicBezTo>
                    <a:pt x="19" y="90"/>
                    <a:pt x="38" y="93"/>
                    <a:pt x="58" y="93"/>
                  </a:cubicBezTo>
                  <a:cubicBezTo>
                    <a:pt x="119" y="93"/>
                    <a:pt x="182" y="69"/>
                    <a:pt x="222" y="21"/>
                  </a:cubicBezTo>
                  <a:lnTo>
                    <a:pt x="74"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0"/>
            <p:cNvSpPr/>
            <p:nvPr/>
          </p:nvSpPr>
          <p:spPr>
            <a:xfrm>
              <a:off x="4819691" y="2595701"/>
              <a:ext cx="20700" cy="8514"/>
            </a:xfrm>
            <a:custGeom>
              <a:avLst/>
              <a:gdLst/>
              <a:ahLst/>
              <a:cxnLst/>
              <a:rect l="l" t="t" r="r" b="b"/>
              <a:pathLst>
                <a:path w="920" h="381" extrusionOk="0">
                  <a:moveTo>
                    <a:pt x="138" y="1"/>
                  </a:moveTo>
                  <a:lnTo>
                    <a:pt x="1" y="11"/>
                  </a:lnTo>
                  <a:cubicBezTo>
                    <a:pt x="1" y="11"/>
                    <a:pt x="22" y="149"/>
                    <a:pt x="22" y="159"/>
                  </a:cubicBezTo>
                  <a:cubicBezTo>
                    <a:pt x="22" y="180"/>
                    <a:pt x="106" y="381"/>
                    <a:pt x="444" y="381"/>
                  </a:cubicBezTo>
                  <a:cubicBezTo>
                    <a:pt x="624" y="381"/>
                    <a:pt x="793" y="307"/>
                    <a:pt x="909" y="180"/>
                  </a:cubicBezTo>
                  <a:cubicBezTo>
                    <a:pt x="919" y="170"/>
                    <a:pt x="919" y="149"/>
                    <a:pt x="898" y="138"/>
                  </a:cubicBezTo>
                  <a:lnTo>
                    <a:pt x="761" y="96"/>
                  </a:lnTo>
                  <a:lnTo>
                    <a:pt x="138"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0"/>
            <p:cNvSpPr/>
            <p:nvPr/>
          </p:nvSpPr>
          <p:spPr>
            <a:xfrm>
              <a:off x="4805921" y="2640776"/>
              <a:ext cx="8572" cy="8269"/>
            </a:xfrm>
            <a:custGeom>
              <a:avLst/>
              <a:gdLst/>
              <a:ahLst/>
              <a:cxnLst/>
              <a:rect l="l" t="t" r="r" b="b"/>
              <a:pathLst>
                <a:path w="381" h="370" extrusionOk="0">
                  <a:moveTo>
                    <a:pt x="11" y="0"/>
                  </a:moveTo>
                  <a:lnTo>
                    <a:pt x="1" y="116"/>
                  </a:lnTo>
                  <a:lnTo>
                    <a:pt x="191" y="369"/>
                  </a:lnTo>
                  <a:lnTo>
                    <a:pt x="38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0"/>
            <p:cNvSpPr/>
            <p:nvPr/>
          </p:nvSpPr>
          <p:spPr>
            <a:xfrm>
              <a:off x="4842731" y="2640776"/>
              <a:ext cx="8572" cy="8269"/>
            </a:xfrm>
            <a:custGeom>
              <a:avLst/>
              <a:gdLst/>
              <a:ahLst/>
              <a:cxnLst/>
              <a:rect l="l" t="t" r="r" b="b"/>
              <a:pathLst>
                <a:path w="381" h="370" extrusionOk="0">
                  <a:moveTo>
                    <a:pt x="1" y="0"/>
                  </a:moveTo>
                  <a:lnTo>
                    <a:pt x="191" y="369"/>
                  </a:lnTo>
                  <a:lnTo>
                    <a:pt x="381" y="116"/>
                  </a:lnTo>
                  <a:lnTo>
                    <a:pt x="37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0"/>
            <p:cNvSpPr/>
            <p:nvPr/>
          </p:nvSpPr>
          <p:spPr>
            <a:xfrm>
              <a:off x="4798789" y="2642184"/>
              <a:ext cx="19980" cy="12515"/>
            </a:xfrm>
            <a:custGeom>
              <a:avLst/>
              <a:gdLst/>
              <a:ahLst/>
              <a:cxnLst/>
              <a:rect l="l" t="t" r="r" b="b"/>
              <a:pathLst>
                <a:path w="888" h="560" extrusionOk="0">
                  <a:moveTo>
                    <a:pt x="655" y="0"/>
                  </a:moveTo>
                  <a:cubicBezTo>
                    <a:pt x="603" y="116"/>
                    <a:pt x="529" y="264"/>
                    <a:pt x="392" y="296"/>
                  </a:cubicBezTo>
                  <a:cubicBezTo>
                    <a:pt x="365" y="303"/>
                    <a:pt x="338" y="306"/>
                    <a:pt x="312" y="306"/>
                  </a:cubicBezTo>
                  <a:cubicBezTo>
                    <a:pt x="255" y="306"/>
                    <a:pt x="199" y="290"/>
                    <a:pt x="149" y="254"/>
                  </a:cubicBezTo>
                  <a:lnTo>
                    <a:pt x="1" y="465"/>
                  </a:lnTo>
                  <a:cubicBezTo>
                    <a:pt x="96" y="528"/>
                    <a:pt x="212" y="560"/>
                    <a:pt x="328" y="560"/>
                  </a:cubicBezTo>
                  <a:cubicBezTo>
                    <a:pt x="381" y="560"/>
                    <a:pt x="423" y="560"/>
                    <a:pt x="465" y="539"/>
                  </a:cubicBezTo>
                  <a:cubicBezTo>
                    <a:pt x="645" y="486"/>
                    <a:pt x="782" y="338"/>
                    <a:pt x="888" y="85"/>
                  </a:cubicBezTo>
                  <a:lnTo>
                    <a:pt x="655" y="0"/>
                  </a:lnTo>
                  <a:close/>
                </a:path>
              </a:pathLst>
            </a:custGeom>
            <a:solidFill>
              <a:srgbClr val="FFD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0"/>
            <p:cNvSpPr/>
            <p:nvPr/>
          </p:nvSpPr>
          <p:spPr>
            <a:xfrm>
              <a:off x="4838456" y="2642184"/>
              <a:ext cx="19980" cy="12515"/>
            </a:xfrm>
            <a:custGeom>
              <a:avLst/>
              <a:gdLst/>
              <a:ahLst/>
              <a:cxnLst/>
              <a:rect l="l" t="t" r="r" b="b"/>
              <a:pathLst>
                <a:path w="888" h="560" extrusionOk="0">
                  <a:moveTo>
                    <a:pt x="233" y="0"/>
                  </a:moveTo>
                  <a:lnTo>
                    <a:pt x="1" y="85"/>
                  </a:lnTo>
                  <a:cubicBezTo>
                    <a:pt x="106" y="338"/>
                    <a:pt x="244" y="486"/>
                    <a:pt x="423" y="539"/>
                  </a:cubicBezTo>
                  <a:cubicBezTo>
                    <a:pt x="465" y="560"/>
                    <a:pt x="507" y="560"/>
                    <a:pt x="560" y="560"/>
                  </a:cubicBezTo>
                  <a:cubicBezTo>
                    <a:pt x="676" y="560"/>
                    <a:pt x="792" y="528"/>
                    <a:pt x="887" y="465"/>
                  </a:cubicBezTo>
                  <a:lnTo>
                    <a:pt x="740" y="254"/>
                  </a:lnTo>
                  <a:cubicBezTo>
                    <a:pt x="689" y="290"/>
                    <a:pt x="634" y="306"/>
                    <a:pt x="577" y="306"/>
                  </a:cubicBezTo>
                  <a:cubicBezTo>
                    <a:pt x="550" y="306"/>
                    <a:pt x="524" y="303"/>
                    <a:pt x="497" y="296"/>
                  </a:cubicBezTo>
                  <a:cubicBezTo>
                    <a:pt x="370" y="243"/>
                    <a:pt x="275" y="127"/>
                    <a:pt x="233" y="0"/>
                  </a:cubicBezTo>
                  <a:close/>
                </a:path>
              </a:pathLst>
            </a:custGeom>
            <a:solidFill>
              <a:srgbClr val="FFD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0"/>
            <p:cNvSpPr/>
            <p:nvPr/>
          </p:nvSpPr>
          <p:spPr>
            <a:xfrm>
              <a:off x="4810196" y="2608216"/>
              <a:ext cx="37080" cy="17006"/>
            </a:xfrm>
            <a:custGeom>
              <a:avLst/>
              <a:gdLst/>
              <a:ahLst/>
              <a:cxnLst/>
              <a:rect l="l" t="t" r="r" b="b"/>
              <a:pathLst>
                <a:path w="1648" h="761" extrusionOk="0">
                  <a:moveTo>
                    <a:pt x="159" y="0"/>
                  </a:moveTo>
                  <a:cubicBezTo>
                    <a:pt x="75" y="0"/>
                    <a:pt x="1" y="64"/>
                    <a:pt x="1" y="148"/>
                  </a:cubicBezTo>
                  <a:lnTo>
                    <a:pt x="1" y="760"/>
                  </a:lnTo>
                  <a:lnTo>
                    <a:pt x="1647" y="760"/>
                  </a:lnTo>
                  <a:lnTo>
                    <a:pt x="1647" y="148"/>
                  </a:lnTo>
                  <a:cubicBezTo>
                    <a:pt x="1647" y="64"/>
                    <a:pt x="1573" y="0"/>
                    <a:pt x="1489"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0"/>
            <p:cNvSpPr/>
            <p:nvPr/>
          </p:nvSpPr>
          <p:spPr>
            <a:xfrm>
              <a:off x="4814944" y="2612685"/>
              <a:ext cx="5243" cy="5453"/>
            </a:xfrm>
            <a:custGeom>
              <a:avLst/>
              <a:gdLst/>
              <a:ahLst/>
              <a:cxnLst/>
              <a:rect l="l" t="t" r="r" b="b"/>
              <a:pathLst>
                <a:path w="233" h="244" extrusionOk="0">
                  <a:moveTo>
                    <a:pt x="75" y="1"/>
                  </a:moveTo>
                  <a:lnTo>
                    <a:pt x="1" y="43"/>
                  </a:lnTo>
                  <a:cubicBezTo>
                    <a:pt x="32" y="149"/>
                    <a:pt x="127" y="223"/>
                    <a:pt x="233" y="244"/>
                  </a:cubicBezTo>
                  <a:lnTo>
                    <a:pt x="212" y="117"/>
                  </a:lnTo>
                  <a:cubicBezTo>
                    <a:pt x="127" y="117"/>
                    <a:pt x="75" y="1"/>
                    <a:pt x="75"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0"/>
            <p:cNvSpPr/>
            <p:nvPr/>
          </p:nvSpPr>
          <p:spPr>
            <a:xfrm>
              <a:off x="4813751" y="2609623"/>
              <a:ext cx="30668" cy="12291"/>
            </a:xfrm>
            <a:custGeom>
              <a:avLst/>
              <a:gdLst/>
              <a:ahLst/>
              <a:cxnLst/>
              <a:rect l="l" t="t" r="r" b="b"/>
              <a:pathLst>
                <a:path w="1363" h="550" extrusionOk="0">
                  <a:moveTo>
                    <a:pt x="962" y="1"/>
                  </a:moveTo>
                  <a:cubicBezTo>
                    <a:pt x="930" y="11"/>
                    <a:pt x="898" y="22"/>
                    <a:pt x="867" y="22"/>
                  </a:cubicBezTo>
                  <a:cubicBezTo>
                    <a:pt x="835" y="32"/>
                    <a:pt x="814" y="43"/>
                    <a:pt x="782" y="64"/>
                  </a:cubicBezTo>
                  <a:cubicBezTo>
                    <a:pt x="740" y="64"/>
                    <a:pt x="645" y="64"/>
                    <a:pt x="655" y="138"/>
                  </a:cubicBezTo>
                  <a:cubicBezTo>
                    <a:pt x="667" y="174"/>
                    <a:pt x="730" y="186"/>
                    <a:pt x="803" y="186"/>
                  </a:cubicBezTo>
                  <a:cubicBezTo>
                    <a:pt x="859" y="186"/>
                    <a:pt x="922" y="179"/>
                    <a:pt x="972" y="170"/>
                  </a:cubicBezTo>
                  <a:cubicBezTo>
                    <a:pt x="998" y="165"/>
                    <a:pt x="1025" y="163"/>
                    <a:pt x="1051" y="163"/>
                  </a:cubicBezTo>
                  <a:cubicBezTo>
                    <a:pt x="1088" y="163"/>
                    <a:pt x="1125" y="168"/>
                    <a:pt x="1162" y="180"/>
                  </a:cubicBezTo>
                  <a:cubicBezTo>
                    <a:pt x="1181" y="199"/>
                    <a:pt x="1158" y="235"/>
                    <a:pt x="1070" y="235"/>
                  </a:cubicBezTo>
                  <a:cubicBezTo>
                    <a:pt x="1060" y="235"/>
                    <a:pt x="1048" y="234"/>
                    <a:pt x="1035" y="233"/>
                  </a:cubicBezTo>
                  <a:cubicBezTo>
                    <a:pt x="983" y="212"/>
                    <a:pt x="919" y="212"/>
                    <a:pt x="856" y="212"/>
                  </a:cubicBezTo>
                  <a:cubicBezTo>
                    <a:pt x="835" y="212"/>
                    <a:pt x="803" y="222"/>
                    <a:pt x="782" y="233"/>
                  </a:cubicBezTo>
                  <a:cubicBezTo>
                    <a:pt x="757" y="233"/>
                    <a:pt x="686" y="256"/>
                    <a:pt x="626" y="256"/>
                  </a:cubicBezTo>
                  <a:cubicBezTo>
                    <a:pt x="587" y="256"/>
                    <a:pt x="552" y="246"/>
                    <a:pt x="539" y="212"/>
                  </a:cubicBezTo>
                  <a:cubicBezTo>
                    <a:pt x="534" y="198"/>
                    <a:pt x="526" y="193"/>
                    <a:pt x="516" y="193"/>
                  </a:cubicBezTo>
                  <a:cubicBezTo>
                    <a:pt x="461" y="193"/>
                    <a:pt x="349" y="349"/>
                    <a:pt x="349" y="349"/>
                  </a:cubicBezTo>
                  <a:lnTo>
                    <a:pt x="370" y="360"/>
                  </a:lnTo>
                  <a:lnTo>
                    <a:pt x="328" y="360"/>
                  </a:lnTo>
                  <a:cubicBezTo>
                    <a:pt x="265" y="412"/>
                    <a:pt x="191" y="444"/>
                    <a:pt x="107" y="455"/>
                  </a:cubicBezTo>
                  <a:cubicBezTo>
                    <a:pt x="107" y="455"/>
                    <a:pt x="75" y="412"/>
                    <a:pt x="64" y="402"/>
                  </a:cubicBezTo>
                  <a:cubicBezTo>
                    <a:pt x="61" y="400"/>
                    <a:pt x="58" y="400"/>
                    <a:pt x="56" y="400"/>
                  </a:cubicBezTo>
                  <a:cubicBezTo>
                    <a:pt x="40" y="400"/>
                    <a:pt x="33" y="423"/>
                    <a:pt x="33" y="423"/>
                  </a:cubicBezTo>
                  <a:cubicBezTo>
                    <a:pt x="12" y="433"/>
                    <a:pt x="1" y="433"/>
                    <a:pt x="1" y="455"/>
                  </a:cubicBezTo>
                  <a:cubicBezTo>
                    <a:pt x="1" y="465"/>
                    <a:pt x="12" y="476"/>
                    <a:pt x="22" y="476"/>
                  </a:cubicBezTo>
                  <a:cubicBezTo>
                    <a:pt x="22" y="476"/>
                    <a:pt x="1" y="507"/>
                    <a:pt x="33" y="518"/>
                  </a:cubicBezTo>
                  <a:cubicBezTo>
                    <a:pt x="33" y="518"/>
                    <a:pt x="33" y="549"/>
                    <a:pt x="61" y="549"/>
                  </a:cubicBezTo>
                  <a:cubicBezTo>
                    <a:pt x="70" y="549"/>
                    <a:pt x="81" y="546"/>
                    <a:pt x="96" y="539"/>
                  </a:cubicBezTo>
                  <a:cubicBezTo>
                    <a:pt x="109" y="540"/>
                    <a:pt x="122" y="541"/>
                    <a:pt x="134" y="541"/>
                  </a:cubicBezTo>
                  <a:cubicBezTo>
                    <a:pt x="248" y="541"/>
                    <a:pt x="359" y="499"/>
                    <a:pt x="444" y="423"/>
                  </a:cubicBezTo>
                  <a:cubicBezTo>
                    <a:pt x="487" y="423"/>
                    <a:pt x="539" y="412"/>
                    <a:pt x="582" y="402"/>
                  </a:cubicBezTo>
                  <a:cubicBezTo>
                    <a:pt x="633" y="367"/>
                    <a:pt x="692" y="333"/>
                    <a:pt x="741" y="333"/>
                  </a:cubicBezTo>
                  <a:cubicBezTo>
                    <a:pt x="751" y="333"/>
                    <a:pt x="762" y="335"/>
                    <a:pt x="772" y="338"/>
                  </a:cubicBezTo>
                  <a:cubicBezTo>
                    <a:pt x="772" y="338"/>
                    <a:pt x="803" y="444"/>
                    <a:pt x="666" y="455"/>
                  </a:cubicBezTo>
                  <a:cubicBezTo>
                    <a:pt x="666" y="455"/>
                    <a:pt x="645" y="423"/>
                    <a:pt x="624" y="423"/>
                  </a:cubicBezTo>
                  <a:cubicBezTo>
                    <a:pt x="613" y="423"/>
                    <a:pt x="603" y="433"/>
                    <a:pt x="603" y="444"/>
                  </a:cubicBezTo>
                  <a:cubicBezTo>
                    <a:pt x="603" y="444"/>
                    <a:pt x="582" y="444"/>
                    <a:pt x="571" y="455"/>
                  </a:cubicBezTo>
                  <a:cubicBezTo>
                    <a:pt x="571" y="476"/>
                    <a:pt x="571" y="486"/>
                    <a:pt x="603" y="486"/>
                  </a:cubicBezTo>
                  <a:cubicBezTo>
                    <a:pt x="624" y="486"/>
                    <a:pt x="582" y="497"/>
                    <a:pt x="603" y="507"/>
                  </a:cubicBezTo>
                  <a:cubicBezTo>
                    <a:pt x="606" y="514"/>
                    <a:pt x="610" y="517"/>
                    <a:pt x="613" y="517"/>
                  </a:cubicBezTo>
                  <a:cubicBezTo>
                    <a:pt x="619" y="517"/>
                    <a:pt x="624" y="507"/>
                    <a:pt x="624" y="507"/>
                  </a:cubicBezTo>
                  <a:cubicBezTo>
                    <a:pt x="624" y="507"/>
                    <a:pt x="624" y="539"/>
                    <a:pt x="634" y="539"/>
                  </a:cubicBezTo>
                  <a:cubicBezTo>
                    <a:pt x="645" y="539"/>
                    <a:pt x="666" y="518"/>
                    <a:pt x="677" y="507"/>
                  </a:cubicBezTo>
                  <a:cubicBezTo>
                    <a:pt x="689" y="510"/>
                    <a:pt x="701" y="511"/>
                    <a:pt x="714" y="511"/>
                  </a:cubicBezTo>
                  <a:cubicBezTo>
                    <a:pt x="795" y="511"/>
                    <a:pt x="869" y="453"/>
                    <a:pt x="888" y="370"/>
                  </a:cubicBezTo>
                  <a:cubicBezTo>
                    <a:pt x="926" y="386"/>
                    <a:pt x="965" y="395"/>
                    <a:pt x="1004" y="395"/>
                  </a:cubicBezTo>
                  <a:cubicBezTo>
                    <a:pt x="1018" y="395"/>
                    <a:pt x="1032" y="394"/>
                    <a:pt x="1046" y="391"/>
                  </a:cubicBezTo>
                  <a:cubicBezTo>
                    <a:pt x="1120" y="391"/>
                    <a:pt x="1194" y="391"/>
                    <a:pt x="1194" y="433"/>
                  </a:cubicBezTo>
                  <a:cubicBezTo>
                    <a:pt x="1188" y="463"/>
                    <a:pt x="1179" y="469"/>
                    <a:pt x="1172" y="469"/>
                  </a:cubicBezTo>
                  <a:cubicBezTo>
                    <a:pt x="1166" y="469"/>
                    <a:pt x="1162" y="465"/>
                    <a:pt x="1162" y="465"/>
                  </a:cubicBezTo>
                  <a:cubicBezTo>
                    <a:pt x="1162" y="465"/>
                    <a:pt x="1154" y="463"/>
                    <a:pt x="1144" y="463"/>
                  </a:cubicBezTo>
                  <a:cubicBezTo>
                    <a:pt x="1128" y="463"/>
                    <a:pt x="1109" y="467"/>
                    <a:pt x="1109" y="486"/>
                  </a:cubicBezTo>
                  <a:cubicBezTo>
                    <a:pt x="1109" y="507"/>
                    <a:pt x="1141" y="507"/>
                    <a:pt x="1141" y="507"/>
                  </a:cubicBezTo>
                  <a:cubicBezTo>
                    <a:pt x="1147" y="526"/>
                    <a:pt x="1161" y="530"/>
                    <a:pt x="1171" y="530"/>
                  </a:cubicBezTo>
                  <a:cubicBezTo>
                    <a:pt x="1178" y="530"/>
                    <a:pt x="1183" y="528"/>
                    <a:pt x="1183" y="528"/>
                  </a:cubicBezTo>
                  <a:cubicBezTo>
                    <a:pt x="1188" y="534"/>
                    <a:pt x="1196" y="536"/>
                    <a:pt x="1204" y="536"/>
                  </a:cubicBezTo>
                  <a:cubicBezTo>
                    <a:pt x="1212" y="536"/>
                    <a:pt x="1220" y="534"/>
                    <a:pt x="1225" y="528"/>
                  </a:cubicBezTo>
                  <a:cubicBezTo>
                    <a:pt x="1231" y="534"/>
                    <a:pt x="1236" y="536"/>
                    <a:pt x="1241" y="536"/>
                  </a:cubicBezTo>
                  <a:cubicBezTo>
                    <a:pt x="1247" y="536"/>
                    <a:pt x="1252" y="534"/>
                    <a:pt x="1257" y="528"/>
                  </a:cubicBezTo>
                  <a:cubicBezTo>
                    <a:pt x="1268" y="518"/>
                    <a:pt x="1257" y="455"/>
                    <a:pt x="1257" y="433"/>
                  </a:cubicBezTo>
                  <a:cubicBezTo>
                    <a:pt x="1257" y="412"/>
                    <a:pt x="1257" y="307"/>
                    <a:pt x="1194" y="307"/>
                  </a:cubicBezTo>
                  <a:cubicBezTo>
                    <a:pt x="1180" y="309"/>
                    <a:pt x="1164" y="310"/>
                    <a:pt x="1148" y="310"/>
                  </a:cubicBezTo>
                  <a:cubicBezTo>
                    <a:pt x="1094" y="310"/>
                    <a:pt x="1034" y="295"/>
                    <a:pt x="993" y="254"/>
                  </a:cubicBezTo>
                  <a:lnTo>
                    <a:pt x="983" y="243"/>
                  </a:lnTo>
                  <a:lnTo>
                    <a:pt x="983" y="243"/>
                  </a:lnTo>
                  <a:cubicBezTo>
                    <a:pt x="1014" y="254"/>
                    <a:pt x="1046" y="254"/>
                    <a:pt x="1078" y="265"/>
                  </a:cubicBezTo>
                  <a:cubicBezTo>
                    <a:pt x="1095" y="267"/>
                    <a:pt x="1112" y="269"/>
                    <a:pt x="1129" y="269"/>
                  </a:cubicBezTo>
                  <a:cubicBezTo>
                    <a:pt x="1175" y="269"/>
                    <a:pt x="1221" y="259"/>
                    <a:pt x="1268" y="243"/>
                  </a:cubicBezTo>
                  <a:lnTo>
                    <a:pt x="1278" y="243"/>
                  </a:lnTo>
                  <a:cubicBezTo>
                    <a:pt x="1299" y="233"/>
                    <a:pt x="1331" y="222"/>
                    <a:pt x="1363" y="222"/>
                  </a:cubicBezTo>
                  <a:cubicBezTo>
                    <a:pt x="1349" y="202"/>
                    <a:pt x="1327" y="195"/>
                    <a:pt x="1305" y="195"/>
                  </a:cubicBezTo>
                  <a:cubicBezTo>
                    <a:pt x="1292" y="195"/>
                    <a:pt x="1279" y="197"/>
                    <a:pt x="1268" y="201"/>
                  </a:cubicBezTo>
                  <a:cubicBezTo>
                    <a:pt x="1299" y="180"/>
                    <a:pt x="1299" y="148"/>
                    <a:pt x="1289" y="117"/>
                  </a:cubicBezTo>
                  <a:lnTo>
                    <a:pt x="1289" y="117"/>
                  </a:lnTo>
                  <a:cubicBezTo>
                    <a:pt x="1289" y="127"/>
                    <a:pt x="1257" y="148"/>
                    <a:pt x="1257" y="148"/>
                  </a:cubicBezTo>
                  <a:cubicBezTo>
                    <a:pt x="1257" y="117"/>
                    <a:pt x="1247" y="96"/>
                    <a:pt x="1225" y="75"/>
                  </a:cubicBezTo>
                  <a:lnTo>
                    <a:pt x="1204" y="106"/>
                  </a:lnTo>
                  <a:cubicBezTo>
                    <a:pt x="1194" y="85"/>
                    <a:pt x="1173" y="64"/>
                    <a:pt x="1152" y="53"/>
                  </a:cubicBezTo>
                  <a:lnTo>
                    <a:pt x="1141" y="127"/>
                  </a:lnTo>
                  <a:cubicBezTo>
                    <a:pt x="1109" y="106"/>
                    <a:pt x="1067" y="96"/>
                    <a:pt x="1025" y="96"/>
                  </a:cubicBezTo>
                  <a:lnTo>
                    <a:pt x="1046" y="127"/>
                  </a:lnTo>
                  <a:cubicBezTo>
                    <a:pt x="1004" y="127"/>
                    <a:pt x="888" y="148"/>
                    <a:pt x="814" y="159"/>
                  </a:cubicBezTo>
                  <a:cubicBezTo>
                    <a:pt x="803" y="161"/>
                    <a:pt x="792" y="162"/>
                    <a:pt x="781" y="162"/>
                  </a:cubicBezTo>
                  <a:cubicBezTo>
                    <a:pt x="733" y="162"/>
                    <a:pt x="698" y="143"/>
                    <a:pt x="698" y="117"/>
                  </a:cubicBezTo>
                  <a:cubicBezTo>
                    <a:pt x="698" y="96"/>
                    <a:pt x="761" y="96"/>
                    <a:pt x="782" y="96"/>
                  </a:cubicBezTo>
                  <a:lnTo>
                    <a:pt x="856" y="117"/>
                  </a:lnTo>
                  <a:cubicBezTo>
                    <a:pt x="865" y="120"/>
                    <a:pt x="875" y="121"/>
                    <a:pt x="884" y="121"/>
                  </a:cubicBezTo>
                  <a:cubicBezTo>
                    <a:pt x="906" y="121"/>
                    <a:pt x="929" y="114"/>
                    <a:pt x="951" y="106"/>
                  </a:cubicBezTo>
                  <a:cubicBezTo>
                    <a:pt x="930" y="96"/>
                    <a:pt x="919" y="85"/>
                    <a:pt x="919" y="85"/>
                  </a:cubicBezTo>
                  <a:cubicBezTo>
                    <a:pt x="951" y="75"/>
                    <a:pt x="983" y="64"/>
                    <a:pt x="1014" y="64"/>
                  </a:cubicBezTo>
                  <a:cubicBezTo>
                    <a:pt x="993" y="32"/>
                    <a:pt x="930" y="32"/>
                    <a:pt x="930" y="32"/>
                  </a:cubicBezTo>
                  <a:cubicBezTo>
                    <a:pt x="940" y="32"/>
                    <a:pt x="951" y="11"/>
                    <a:pt x="96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0"/>
            <p:cNvSpPr/>
            <p:nvPr/>
          </p:nvSpPr>
          <p:spPr>
            <a:xfrm>
              <a:off x="4813279" y="2610987"/>
              <a:ext cx="3825" cy="2905"/>
            </a:xfrm>
            <a:custGeom>
              <a:avLst/>
              <a:gdLst/>
              <a:ahLst/>
              <a:cxnLst/>
              <a:rect l="l" t="t" r="r" b="b"/>
              <a:pathLst>
                <a:path w="170" h="130" extrusionOk="0">
                  <a:moveTo>
                    <a:pt x="85" y="0"/>
                  </a:moveTo>
                  <a:cubicBezTo>
                    <a:pt x="82" y="0"/>
                    <a:pt x="78" y="1"/>
                    <a:pt x="75" y="3"/>
                  </a:cubicBezTo>
                  <a:cubicBezTo>
                    <a:pt x="54" y="3"/>
                    <a:pt x="64" y="35"/>
                    <a:pt x="64" y="35"/>
                  </a:cubicBezTo>
                  <a:cubicBezTo>
                    <a:pt x="54" y="29"/>
                    <a:pt x="46" y="27"/>
                    <a:pt x="38" y="27"/>
                  </a:cubicBezTo>
                  <a:cubicBezTo>
                    <a:pt x="30" y="27"/>
                    <a:pt x="22" y="29"/>
                    <a:pt x="11" y="35"/>
                  </a:cubicBezTo>
                  <a:cubicBezTo>
                    <a:pt x="1" y="56"/>
                    <a:pt x="33" y="77"/>
                    <a:pt x="33" y="77"/>
                  </a:cubicBezTo>
                  <a:cubicBezTo>
                    <a:pt x="11" y="77"/>
                    <a:pt x="11" y="109"/>
                    <a:pt x="33" y="119"/>
                  </a:cubicBezTo>
                  <a:lnTo>
                    <a:pt x="64" y="119"/>
                  </a:lnTo>
                  <a:lnTo>
                    <a:pt x="64" y="130"/>
                  </a:lnTo>
                  <a:cubicBezTo>
                    <a:pt x="64" y="130"/>
                    <a:pt x="128" y="119"/>
                    <a:pt x="138" y="87"/>
                  </a:cubicBezTo>
                  <a:cubicBezTo>
                    <a:pt x="149" y="56"/>
                    <a:pt x="170" y="45"/>
                    <a:pt x="149" y="35"/>
                  </a:cubicBezTo>
                  <a:cubicBezTo>
                    <a:pt x="146" y="29"/>
                    <a:pt x="142" y="27"/>
                    <a:pt x="138" y="27"/>
                  </a:cubicBezTo>
                  <a:cubicBezTo>
                    <a:pt x="124" y="27"/>
                    <a:pt x="106" y="45"/>
                    <a:pt x="106" y="45"/>
                  </a:cubicBezTo>
                  <a:cubicBezTo>
                    <a:pt x="106" y="19"/>
                    <a:pt x="99" y="0"/>
                    <a:pt x="8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0"/>
            <p:cNvSpPr/>
            <p:nvPr/>
          </p:nvSpPr>
          <p:spPr>
            <a:xfrm>
              <a:off x="4813054" y="2612931"/>
              <a:ext cx="1215" cy="805"/>
            </a:xfrm>
            <a:custGeom>
              <a:avLst/>
              <a:gdLst/>
              <a:ahLst/>
              <a:cxnLst/>
              <a:rect l="l" t="t" r="r" b="b"/>
              <a:pathLst>
                <a:path w="54" h="36" extrusionOk="0">
                  <a:moveTo>
                    <a:pt x="32" y="0"/>
                  </a:moveTo>
                  <a:cubicBezTo>
                    <a:pt x="32" y="22"/>
                    <a:pt x="0" y="32"/>
                    <a:pt x="0" y="32"/>
                  </a:cubicBezTo>
                  <a:cubicBezTo>
                    <a:pt x="7" y="34"/>
                    <a:pt x="13" y="35"/>
                    <a:pt x="18" y="35"/>
                  </a:cubicBezTo>
                  <a:cubicBezTo>
                    <a:pt x="40" y="35"/>
                    <a:pt x="53" y="22"/>
                    <a:pt x="53" y="22"/>
                  </a:cubicBezTo>
                  <a:lnTo>
                    <a:pt x="32"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0"/>
            <p:cNvSpPr/>
            <p:nvPr/>
          </p:nvSpPr>
          <p:spPr>
            <a:xfrm>
              <a:off x="4812806" y="2611344"/>
              <a:ext cx="1463" cy="425"/>
            </a:xfrm>
            <a:custGeom>
              <a:avLst/>
              <a:gdLst/>
              <a:ahLst/>
              <a:cxnLst/>
              <a:rect l="l" t="t" r="r" b="b"/>
              <a:pathLst>
                <a:path w="65" h="19" extrusionOk="0">
                  <a:moveTo>
                    <a:pt x="32" y="0"/>
                  </a:moveTo>
                  <a:cubicBezTo>
                    <a:pt x="22" y="0"/>
                    <a:pt x="11" y="3"/>
                    <a:pt x="1" y="8"/>
                  </a:cubicBezTo>
                  <a:cubicBezTo>
                    <a:pt x="11" y="8"/>
                    <a:pt x="32" y="19"/>
                    <a:pt x="43" y="19"/>
                  </a:cubicBezTo>
                  <a:lnTo>
                    <a:pt x="64" y="8"/>
                  </a:lnTo>
                  <a:cubicBezTo>
                    <a:pt x="54" y="3"/>
                    <a:pt x="43" y="0"/>
                    <a:pt x="32"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0"/>
            <p:cNvSpPr/>
            <p:nvPr/>
          </p:nvSpPr>
          <p:spPr>
            <a:xfrm>
              <a:off x="4814719" y="2610093"/>
              <a:ext cx="720" cy="983"/>
            </a:xfrm>
            <a:custGeom>
              <a:avLst/>
              <a:gdLst/>
              <a:ahLst/>
              <a:cxnLst/>
              <a:rect l="l" t="t" r="r" b="b"/>
              <a:pathLst>
                <a:path w="32" h="44" extrusionOk="0">
                  <a:moveTo>
                    <a:pt x="0" y="1"/>
                  </a:moveTo>
                  <a:cubicBezTo>
                    <a:pt x="11" y="22"/>
                    <a:pt x="11" y="32"/>
                    <a:pt x="11" y="43"/>
                  </a:cubicBezTo>
                  <a:lnTo>
                    <a:pt x="32" y="43"/>
                  </a:lnTo>
                  <a:cubicBezTo>
                    <a:pt x="32" y="22"/>
                    <a:pt x="0" y="1"/>
                    <a:pt x="0"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0"/>
            <p:cNvSpPr/>
            <p:nvPr/>
          </p:nvSpPr>
          <p:spPr>
            <a:xfrm>
              <a:off x="4816136" y="2610562"/>
              <a:ext cx="743" cy="1453"/>
            </a:xfrm>
            <a:custGeom>
              <a:avLst/>
              <a:gdLst/>
              <a:ahLst/>
              <a:cxnLst/>
              <a:rect l="l" t="t" r="r" b="b"/>
              <a:pathLst>
                <a:path w="33" h="65" extrusionOk="0">
                  <a:moveTo>
                    <a:pt x="1" y="1"/>
                  </a:moveTo>
                  <a:cubicBezTo>
                    <a:pt x="22" y="22"/>
                    <a:pt x="1" y="54"/>
                    <a:pt x="1" y="54"/>
                  </a:cubicBezTo>
                  <a:lnTo>
                    <a:pt x="32" y="64"/>
                  </a:lnTo>
                  <a:cubicBezTo>
                    <a:pt x="32" y="43"/>
                    <a:pt x="22" y="11"/>
                    <a:pt x="1"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0"/>
            <p:cNvSpPr/>
            <p:nvPr/>
          </p:nvSpPr>
          <p:spPr>
            <a:xfrm>
              <a:off x="4813999" y="2618272"/>
              <a:ext cx="1215" cy="805"/>
            </a:xfrm>
            <a:custGeom>
              <a:avLst/>
              <a:gdLst/>
              <a:ahLst/>
              <a:cxnLst/>
              <a:rect l="l" t="t" r="r" b="b"/>
              <a:pathLst>
                <a:path w="54" h="36" extrusionOk="0">
                  <a:moveTo>
                    <a:pt x="17" y="0"/>
                  </a:moveTo>
                  <a:cubicBezTo>
                    <a:pt x="12" y="0"/>
                    <a:pt x="6" y="1"/>
                    <a:pt x="1" y="4"/>
                  </a:cubicBezTo>
                  <a:cubicBezTo>
                    <a:pt x="22" y="4"/>
                    <a:pt x="32" y="36"/>
                    <a:pt x="32" y="36"/>
                  </a:cubicBezTo>
                  <a:lnTo>
                    <a:pt x="53" y="25"/>
                  </a:lnTo>
                  <a:cubicBezTo>
                    <a:pt x="46" y="10"/>
                    <a:pt x="32" y="0"/>
                    <a:pt x="17"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0"/>
            <p:cNvSpPr/>
            <p:nvPr/>
          </p:nvSpPr>
          <p:spPr>
            <a:xfrm>
              <a:off x="4813054" y="2619255"/>
              <a:ext cx="1440" cy="536"/>
            </a:xfrm>
            <a:custGeom>
              <a:avLst/>
              <a:gdLst/>
              <a:ahLst/>
              <a:cxnLst/>
              <a:rect l="l" t="t" r="r" b="b"/>
              <a:pathLst>
                <a:path w="64" h="24" extrusionOk="0">
                  <a:moveTo>
                    <a:pt x="34" y="1"/>
                  </a:moveTo>
                  <a:cubicBezTo>
                    <a:pt x="20" y="1"/>
                    <a:pt x="6" y="7"/>
                    <a:pt x="0" y="13"/>
                  </a:cubicBezTo>
                  <a:cubicBezTo>
                    <a:pt x="2" y="11"/>
                    <a:pt x="5" y="10"/>
                    <a:pt x="9" y="10"/>
                  </a:cubicBezTo>
                  <a:cubicBezTo>
                    <a:pt x="22" y="10"/>
                    <a:pt x="43" y="24"/>
                    <a:pt x="43" y="24"/>
                  </a:cubicBezTo>
                  <a:lnTo>
                    <a:pt x="64" y="13"/>
                  </a:lnTo>
                  <a:cubicBezTo>
                    <a:pt x="55" y="4"/>
                    <a:pt x="44" y="1"/>
                    <a:pt x="34"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0"/>
            <p:cNvSpPr/>
            <p:nvPr/>
          </p:nvSpPr>
          <p:spPr>
            <a:xfrm>
              <a:off x="4813346" y="2620484"/>
              <a:ext cx="1147" cy="983"/>
            </a:xfrm>
            <a:custGeom>
              <a:avLst/>
              <a:gdLst/>
              <a:ahLst/>
              <a:cxnLst/>
              <a:rect l="l" t="t" r="r" b="b"/>
              <a:pathLst>
                <a:path w="51" h="44" extrusionOk="0">
                  <a:moveTo>
                    <a:pt x="51" y="0"/>
                  </a:moveTo>
                  <a:cubicBezTo>
                    <a:pt x="12" y="0"/>
                    <a:pt x="0" y="44"/>
                    <a:pt x="6" y="44"/>
                  </a:cubicBezTo>
                  <a:cubicBezTo>
                    <a:pt x="7" y="44"/>
                    <a:pt x="7" y="43"/>
                    <a:pt x="8" y="42"/>
                  </a:cubicBezTo>
                  <a:cubicBezTo>
                    <a:pt x="19" y="21"/>
                    <a:pt x="51" y="21"/>
                    <a:pt x="51" y="21"/>
                  </a:cubicBezTo>
                  <a:lnTo>
                    <a:pt x="51"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0"/>
            <p:cNvSpPr/>
            <p:nvPr/>
          </p:nvSpPr>
          <p:spPr>
            <a:xfrm>
              <a:off x="4813999" y="2621177"/>
              <a:ext cx="1215" cy="894"/>
            </a:xfrm>
            <a:custGeom>
              <a:avLst/>
              <a:gdLst/>
              <a:ahLst/>
              <a:cxnLst/>
              <a:rect l="l" t="t" r="r" b="b"/>
              <a:pathLst>
                <a:path w="54" h="40" extrusionOk="0">
                  <a:moveTo>
                    <a:pt x="32" y="1"/>
                  </a:moveTo>
                  <a:cubicBezTo>
                    <a:pt x="32" y="22"/>
                    <a:pt x="1" y="33"/>
                    <a:pt x="1" y="33"/>
                  </a:cubicBezTo>
                  <a:cubicBezTo>
                    <a:pt x="8" y="38"/>
                    <a:pt x="16" y="40"/>
                    <a:pt x="22" y="40"/>
                  </a:cubicBezTo>
                  <a:cubicBezTo>
                    <a:pt x="41" y="40"/>
                    <a:pt x="53" y="22"/>
                    <a:pt x="53" y="22"/>
                  </a:cubicBezTo>
                  <a:lnTo>
                    <a:pt x="32"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0"/>
            <p:cNvSpPr/>
            <p:nvPr/>
          </p:nvSpPr>
          <p:spPr>
            <a:xfrm>
              <a:off x="4827296" y="2621177"/>
              <a:ext cx="968" cy="559"/>
            </a:xfrm>
            <a:custGeom>
              <a:avLst/>
              <a:gdLst/>
              <a:ahLst/>
              <a:cxnLst/>
              <a:rect l="l" t="t" r="r" b="b"/>
              <a:pathLst>
                <a:path w="43" h="25" extrusionOk="0">
                  <a:moveTo>
                    <a:pt x="32" y="1"/>
                  </a:moveTo>
                  <a:cubicBezTo>
                    <a:pt x="22" y="11"/>
                    <a:pt x="1" y="22"/>
                    <a:pt x="1" y="22"/>
                  </a:cubicBezTo>
                  <a:cubicBezTo>
                    <a:pt x="7" y="24"/>
                    <a:pt x="12" y="25"/>
                    <a:pt x="17" y="25"/>
                  </a:cubicBezTo>
                  <a:cubicBezTo>
                    <a:pt x="36" y="25"/>
                    <a:pt x="43" y="11"/>
                    <a:pt x="43" y="11"/>
                  </a:cubicBezTo>
                  <a:lnTo>
                    <a:pt x="32"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0"/>
            <p:cNvSpPr/>
            <p:nvPr/>
          </p:nvSpPr>
          <p:spPr>
            <a:xfrm>
              <a:off x="4819219" y="2609623"/>
              <a:ext cx="7875" cy="9453"/>
            </a:xfrm>
            <a:custGeom>
              <a:avLst/>
              <a:gdLst/>
              <a:ahLst/>
              <a:cxnLst/>
              <a:rect l="l" t="t" r="r" b="b"/>
              <a:pathLst>
                <a:path w="350" h="423" extrusionOk="0">
                  <a:moveTo>
                    <a:pt x="180" y="1"/>
                  </a:moveTo>
                  <a:cubicBezTo>
                    <a:pt x="159" y="11"/>
                    <a:pt x="149" y="22"/>
                    <a:pt x="127" y="43"/>
                  </a:cubicBezTo>
                  <a:cubicBezTo>
                    <a:pt x="127" y="32"/>
                    <a:pt x="117" y="32"/>
                    <a:pt x="117" y="22"/>
                  </a:cubicBezTo>
                  <a:cubicBezTo>
                    <a:pt x="106" y="32"/>
                    <a:pt x="96" y="53"/>
                    <a:pt x="85" y="64"/>
                  </a:cubicBezTo>
                  <a:cubicBezTo>
                    <a:pt x="75" y="64"/>
                    <a:pt x="54" y="75"/>
                    <a:pt x="54" y="85"/>
                  </a:cubicBezTo>
                  <a:cubicBezTo>
                    <a:pt x="43" y="96"/>
                    <a:pt x="43" y="117"/>
                    <a:pt x="64" y="127"/>
                  </a:cubicBezTo>
                  <a:cubicBezTo>
                    <a:pt x="22" y="212"/>
                    <a:pt x="1" y="317"/>
                    <a:pt x="11" y="423"/>
                  </a:cubicBezTo>
                  <a:cubicBezTo>
                    <a:pt x="149" y="391"/>
                    <a:pt x="254" y="307"/>
                    <a:pt x="317" y="180"/>
                  </a:cubicBezTo>
                  <a:cubicBezTo>
                    <a:pt x="328" y="180"/>
                    <a:pt x="339" y="170"/>
                    <a:pt x="349" y="148"/>
                  </a:cubicBezTo>
                  <a:cubicBezTo>
                    <a:pt x="349" y="138"/>
                    <a:pt x="349" y="106"/>
                    <a:pt x="317" y="106"/>
                  </a:cubicBezTo>
                  <a:cubicBezTo>
                    <a:pt x="317" y="106"/>
                    <a:pt x="328" y="85"/>
                    <a:pt x="339" y="75"/>
                  </a:cubicBezTo>
                  <a:lnTo>
                    <a:pt x="286" y="75"/>
                  </a:lnTo>
                  <a:cubicBezTo>
                    <a:pt x="307" y="64"/>
                    <a:pt x="307" y="43"/>
                    <a:pt x="307" y="32"/>
                  </a:cubicBezTo>
                  <a:lnTo>
                    <a:pt x="307" y="32"/>
                  </a:lnTo>
                  <a:cubicBezTo>
                    <a:pt x="296" y="43"/>
                    <a:pt x="275" y="43"/>
                    <a:pt x="254" y="53"/>
                  </a:cubicBezTo>
                  <a:lnTo>
                    <a:pt x="254" y="11"/>
                  </a:lnTo>
                  <a:cubicBezTo>
                    <a:pt x="233" y="22"/>
                    <a:pt x="212" y="22"/>
                    <a:pt x="201" y="43"/>
                  </a:cubicBezTo>
                  <a:cubicBezTo>
                    <a:pt x="191" y="32"/>
                    <a:pt x="180" y="22"/>
                    <a:pt x="180" y="1"/>
                  </a:cubicBezTo>
                  <a:close/>
                </a:path>
              </a:pathLst>
            </a:custGeom>
            <a:solidFill>
              <a:srgbClr val="FFD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0"/>
            <p:cNvSpPr/>
            <p:nvPr/>
          </p:nvSpPr>
          <p:spPr>
            <a:xfrm>
              <a:off x="4826824" y="2618898"/>
              <a:ext cx="1215" cy="670"/>
            </a:xfrm>
            <a:custGeom>
              <a:avLst/>
              <a:gdLst/>
              <a:ahLst/>
              <a:cxnLst/>
              <a:rect l="l" t="t" r="r" b="b"/>
              <a:pathLst>
                <a:path w="54" h="30" extrusionOk="0">
                  <a:moveTo>
                    <a:pt x="23" y="0"/>
                  </a:moveTo>
                  <a:cubicBezTo>
                    <a:pt x="14" y="0"/>
                    <a:pt x="6" y="3"/>
                    <a:pt x="1" y="8"/>
                  </a:cubicBezTo>
                  <a:cubicBezTo>
                    <a:pt x="11" y="8"/>
                    <a:pt x="22" y="18"/>
                    <a:pt x="32" y="29"/>
                  </a:cubicBezTo>
                  <a:lnTo>
                    <a:pt x="53" y="8"/>
                  </a:lnTo>
                  <a:cubicBezTo>
                    <a:pt x="43" y="3"/>
                    <a:pt x="32" y="0"/>
                    <a:pt x="23"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0"/>
            <p:cNvSpPr/>
            <p:nvPr/>
          </p:nvSpPr>
          <p:spPr>
            <a:xfrm>
              <a:off x="4838456" y="2620239"/>
              <a:ext cx="743" cy="1453"/>
            </a:xfrm>
            <a:custGeom>
              <a:avLst/>
              <a:gdLst/>
              <a:ahLst/>
              <a:cxnLst/>
              <a:rect l="l" t="t" r="r" b="b"/>
              <a:pathLst>
                <a:path w="33" h="65" extrusionOk="0">
                  <a:moveTo>
                    <a:pt x="22" y="1"/>
                  </a:moveTo>
                  <a:cubicBezTo>
                    <a:pt x="11" y="22"/>
                    <a:pt x="1" y="43"/>
                    <a:pt x="11" y="64"/>
                  </a:cubicBezTo>
                  <a:cubicBezTo>
                    <a:pt x="11" y="43"/>
                    <a:pt x="22" y="32"/>
                    <a:pt x="32" y="32"/>
                  </a:cubicBezTo>
                  <a:lnTo>
                    <a:pt x="22"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0"/>
            <p:cNvSpPr/>
            <p:nvPr/>
          </p:nvSpPr>
          <p:spPr>
            <a:xfrm>
              <a:off x="4839401" y="2620954"/>
              <a:ext cx="743" cy="1207"/>
            </a:xfrm>
            <a:custGeom>
              <a:avLst/>
              <a:gdLst/>
              <a:ahLst/>
              <a:cxnLst/>
              <a:rect l="l" t="t" r="r" b="b"/>
              <a:pathLst>
                <a:path w="33" h="54" extrusionOk="0">
                  <a:moveTo>
                    <a:pt x="12" y="0"/>
                  </a:moveTo>
                  <a:cubicBezTo>
                    <a:pt x="1" y="11"/>
                    <a:pt x="1" y="32"/>
                    <a:pt x="12" y="53"/>
                  </a:cubicBezTo>
                  <a:cubicBezTo>
                    <a:pt x="12" y="43"/>
                    <a:pt x="22" y="21"/>
                    <a:pt x="33" y="11"/>
                  </a:cubicBezTo>
                  <a:lnTo>
                    <a:pt x="12"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0"/>
            <p:cNvSpPr/>
            <p:nvPr/>
          </p:nvSpPr>
          <p:spPr>
            <a:xfrm>
              <a:off x="4841539" y="2621177"/>
              <a:ext cx="743" cy="737"/>
            </a:xfrm>
            <a:custGeom>
              <a:avLst/>
              <a:gdLst/>
              <a:ahLst/>
              <a:cxnLst/>
              <a:rect l="l" t="t" r="r" b="b"/>
              <a:pathLst>
                <a:path w="33" h="33" extrusionOk="0">
                  <a:moveTo>
                    <a:pt x="1" y="1"/>
                  </a:moveTo>
                  <a:cubicBezTo>
                    <a:pt x="1" y="22"/>
                    <a:pt x="33" y="33"/>
                    <a:pt x="33" y="33"/>
                  </a:cubicBezTo>
                  <a:cubicBezTo>
                    <a:pt x="22" y="22"/>
                    <a:pt x="22" y="11"/>
                    <a:pt x="22"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0"/>
            <p:cNvSpPr/>
            <p:nvPr/>
          </p:nvSpPr>
          <p:spPr>
            <a:xfrm>
              <a:off x="4840594" y="2621177"/>
              <a:ext cx="743" cy="983"/>
            </a:xfrm>
            <a:custGeom>
              <a:avLst/>
              <a:gdLst/>
              <a:ahLst/>
              <a:cxnLst/>
              <a:rect l="l" t="t" r="r" b="b"/>
              <a:pathLst>
                <a:path w="33" h="44" extrusionOk="0">
                  <a:moveTo>
                    <a:pt x="11" y="1"/>
                  </a:moveTo>
                  <a:cubicBezTo>
                    <a:pt x="1" y="11"/>
                    <a:pt x="1" y="33"/>
                    <a:pt x="22" y="43"/>
                  </a:cubicBezTo>
                  <a:cubicBezTo>
                    <a:pt x="11" y="33"/>
                    <a:pt x="22" y="22"/>
                    <a:pt x="32" y="11"/>
                  </a:cubicBezTo>
                  <a:lnTo>
                    <a:pt x="1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0"/>
            <p:cNvSpPr/>
            <p:nvPr/>
          </p:nvSpPr>
          <p:spPr>
            <a:xfrm>
              <a:off x="4826104" y="2619769"/>
              <a:ext cx="990" cy="737"/>
            </a:xfrm>
            <a:custGeom>
              <a:avLst/>
              <a:gdLst/>
              <a:ahLst/>
              <a:cxnLst/>
              <a:rect l="l" t="t" r="r" b="b"/>
              <a:pathLst>
                <a:path w="44" h="33" extrusionOk="0">
                  <a:moveTo>
                    <a:pt x="43" y="1"/>
                  </a:moveTo>
                  <a:cubicBezTo>
                    <a:pt x="11" y="1"/>
                    <a:pt x="1" y="32"/>
                    <a:pt x="1" y="32"/>
                  </a:cubicBezTo>
                  <a:cubicBezTo>
                    <a:pt x="11" y="22"/>
                    <a:pt x="22" y="22"/>
                    <a:pt x="33" y="22"/>
                  </a:cubicBezTo>
                  <a:lnTo>
                    <a:pt x="43"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0"/>
            <p:cNvSpPr/>
            <p:nvPr/>
          </p:nvSpPr>
          <p:spPr>
            <a:xfrm>
              <a:off x="4826576" y="2620484"/>
              <a:ext cx="990" cy="715"/>
            </a:xfrm>
            <a:custGeom>
              <a:avLst/>
              <a:gdLst/>
              <a:ahLst/>
              <a:cxnLst/>
              <a:rect l="l" t="t" r="r" b="b"/>
              <a:pathLst>
                <a:path w="44" h="32" extrusionOk="0">
                  <a:moveTo>
                    <a:pt x="33" y="0"/>
                  </a:moveTo>
                  <a:cubicBezTo>
                    <a:pt x="1" y="0"/>
                    <a:pt x="1" y="32"/>
                    <a:pt x="1" y="32"/>
                  </a:cubicBezTo>
                  <a:cubicBezTo>
                    <a:pt x="12" y="32"/>
                    <a:pt x="22" y="21"/>
                    <a:pt x="43" y="21"/>
                  </a:cubicBezTo>
                  <a:lnTo>
                    <a:pt x="33"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0"/>
            <p:cNvSpPr/>
            <p:nvPr/>
          </p:nvSpPr>
          <p:spPr>
            <a:xfrm>
              <a:off x="4810196" y="2622362"/>
              <a:ext cx="37080" cy="7822"/>
            </a:xfrm>
            <a:custGeom>
              <a:avLst/>
              <a:gdLst/>
              <a:ahLst/>
              <a:cxnLst/>
              <a:rect l="l" t="t" r="r" b="b"/>
              <a:pathLst>
                <a:path w="1648" h="350" extrusionOk="0">
                  <a:moveTo>
                    <a:pt x="1" y="1"/>
                  </a:moveTo>
                  <a:lnTo>
                    <a:pt x="1" y="222"/>
                  </a:lnTo>
                  <a:cubicBezTo>
                    <a:pt x="148" y="222"/>
                    <a:pt x="138" y="349"/>
                    <a:pt x="275" y="349"/>
                  </a:cubicBezTo>
                  <a:cubicBezTo>
                    <a:pt x="423" y="349"/>
                    <a:pt x="412" y="222"/>
                    <a:pt x="550" y="222"/>
                  </a:cubicBezTo>
                  <a:cubicBezTo>
                    <a:pt x="687" y="222"/>
                    <a:pt x="687" y="349"/>
                    <a:pt x="824" y="349"/>
                  </a:cubicBezTo>
                  <a:cubicBezTo>
                    <a:pt x="961" y="349"/>
                    <a:pt x="951" y="222"/>
                    <a:pt x="1098" y="222"/>
                  </a:cubicBezTo>
                  <a:cubicBezTo>
                    <a:pt x="1236" y="222"/>
                    <a:pt x="1225" y="349"/>
                    <a:pt x="1373" y="349"/>
                  </a:cubicBezTo>
                  <a:cubicBezTo>
                    <a:pt x="1510" y="349"/>
                    <a:pt x="1510" y="222"/>
                    <a:pt x="1647" y="222"/>
                  </a:cubicBezTo>
                  <a:lnTo>
                    <a:pt x="1647" y="1"/>
                  </a:lnTo>
                  <a:cubicBezTo>
                    <a:pt x="1500" y="1"/>
                    <a:pt x="1510" y="117"/>
                    <a:pt x="1373" y="117"/>
                  </a:cubicBezTo>
                  <a:cubicBezTo>
                    <a:pt x="1225" y="117"/>
                    <a:pt x="1236" y="1"/>
                    <a:pt x="1098" y="1"/>
                  </a:cubicBezTo>
                  <a:cubicBezTo>
                    <a:pt x="951" y="1"/>
                    <a:pt x="961" y="117"/>
                    <a:pt x="824" y="117"/>
                  </a:cubicBezTo>
                  <a:cubicBezTo>
                    <a:pt x="687" y="117"/>
                    <a:pt x="687" y="1"/>
                    <a:pt x="550" y="1"/>
                  </a:cubicBezTo>
                  <a:cubicBezTo>
                    <a:pt x="412" y="1"/>
                    <a:pt x="423" y="117"/>
                    <a:pt x="275" y="117"/>
                  </a:cubicBezTo>
                  <a:cubicBezTo>
                    <a:pt x="138" y="117"/>
                    <a:pt x="138" y="1"/>
                    <a:pt x="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0"/>
            <p:cNvSpPr/>
            <p:nvPr/>
          </p:nvSpPr>
          <p:spPr>
            <a:xfrm>
              <a:off x="4810196" y="2627323"/>
              <a:ext cx="36832" cy="7799"/>
            </a:xfrm>
            <a:custGeom>
              <a:avLst/>
              <a:gdLst/>
              <a:ahLst/>
              <a:cxnLst/>
              <a:rect l="l" t="t" r="r" b="b"/>
              <a:pathLst>
                <a:path w="1637" h="349" extrusionOk="0">
                  <a:moveTo>
                    <a:pt x="1" y="0"/>
                  </a:moveTo>
                  <a:cubicBezTo>
                    <a:pt x="1" y="74"/>
                    <a:pt x="11" y="159"/>
                    <a:pt x="22" y="233"/>
                  </a:cubicBezTo>
                  <a:cubicBezTo>
                    <a:pt x="138" y="243"/>
                    <a:pt x="148" y="349"/>
                    <a:pt x="275" y="349"/>
                  </a:cubicBezTo>
                  <a:cubicBezTo>
                    <a:pt x="402" y="349"/>
                    <a:pt x="402" y="233"/>
                    <a:pt x="550" y="233"/>
                  </a:cubicBezTo>
                  <a:cubicBezTo>
                    <a:pt x="687" y="233"/>
                    <a:pt x="676" y="349"/>
                    <a:pt x="813" y="349"/>
                  </a:cubicBezTo>
                  <a:cubicBezTo>
                    <a:pt x="961" y="349"/>
                    <a:pt x="951" y="233"/>
                    <a:pt x="1088" y="233"/>
                  </a:cubicBezTo>
                  <a:cubicBezTo>
                    <a:pt x="1236" y="233"/>
                    <a:pt x="1225" y="349"/>
                    <a:pt x="1362" y="349"/>
                  </a:cubicBezTo>
                  <a:cubicBezTo>
                    <a:pt x="1510" y="349"/>
                    <a:pt x="1500" y="243"/>
                    <a:pt x="1616" y="233"/>
                  </a:cubicBezTo>
                  <a:cubicBezTo>
                    <a:pt x="1626" y="159"/>
                    <a:pt x="1637" y="74"/>
                    <a:pt x="1637" y="0"/>
                  </a:cubicBezTo>
                  <a:cubicBezTo>
                    <a:pt x="1510" y="0"/>
                    <a:pt x="1510" y="127"/>
                    <a:pt x="1362" y="127"/>
                  </a:cubicBezTo>
                  <a:cubicBezTo>
                    <a:pt x="1236" y="127"/>
                    <a:pt x="1236" y="0"/>
                    <a:pt x="1088" y="0"/>
                  </a:cubicBezTo>
                  <a:cubicBezTo>
                    <a:pt x="951" y="0"/>
                    <a:pt x="961" y="127"/>
                    <a:pt x="813" y="127"/>
                  </a:cubicBezTo>
                  <a:cubicBezTo>
                    <a:pt x="676" y="127"/>
                    <a:pt x="687" y="0"/>
                    <a:pt x="550" y="0"/>
                  </a:cubicBezTo>
                  <a:cubicBezTo>
                    <a:pt x="402" y="0"/>
                    <a:pt x="412" y="127"/>
                    <a:pt x="275" y="127"/>
                  </a:cubicBezTo>
                  <a:cubicBezTo>
                    <a:pt x="138" y="127"/>
                    <a:pt x="138" y="0"/>
                    <a:pt x="1"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0"/>
            <p:cNvSpPr/>
            <p:nvPr/>
          </p:nvSpPr>
          <p:spPr>
            <a:xfrm>
              <a:off x="4810669" y="2632507"/>
              <a:ext cx="35888" cy="7799"/>
            </a:xfrm>
            <a:custGeom>
              <a:avLst/>
              <a:gdLst/>
              <a:ahLst/>
              <a:cxnLst/>
              <a:rect l="l" t="t" r="r" b="b"/>
              <a:pathLst>
                <a:path w="1595" h="349" extrusionOk="0">
                  <a:moveTo>
                    <a:pt x="529" y="1"/>
                  </a:moveTo>
                  <a:cubicBezTo>
                    <a:pt x="381" y="1"/>
                    <a:pt x="391" y="117"/>
                    <a:pt x="254" y="117"/>
                  </a:cubicBezTo>
                  <a:cubicBezTo>
                    <a:pt x="117" y="117"/>
                    <a:pt x="117" y="11"/>
                    <a:pt x="1" y="1"/>
                  </a:cubicBezTo>
                  <a:lnTo>
                    <a:pt x="1" y="1"/>
                  </a:lnTo>
                  <a:cubicBezTo>
                    <a:pt x="22" y="85"/>
                    <a:pt x="32" y="169"/>
                    <a:pt x="64" y="243"/>
                  </a:cubicBezTo>
                  <a:cubicBezTo>
                    <a:pt x="127" y="286"/>
                    <a:pt x="149" y="349"/>
                    <a:pt x="254" y="349"/>
                  </a:cubicBezTo>
                  <a:cubicBezTo>
                    <a:pt x="381" y="349"/>
                    <a:pt x="381" y="222"/>
                    <a:pt x="529" y="222"/>
                  </a:cubicBezTo>
                  <a:cubicBezTo>
                    <a:pt x="666" y="222"/>
                    <a:pt x="655" y="349"/>
                    <a:pt x="792" y="349"/>
                  </a:cubicBezTo>
                  <a:cubicBezTo>
                    <a:pt x="940" y="349"/>
                    <a:pt x="930" y="222"/>
                    <a:pt x="1067" y="222"/>
                  </a:cubicBezTo>
                  <a:cubicBezTo>
                    <a:pt x="1215" y="222"/>
                    <a:pt x="1204" y="349"/>
                    <a:pt x="1341" y="349"/>
                  </a:cubicBezTo>
                  <a:cubicBezTo>
                    <a:pt x="1447" y="349"/>
                    <a:pt x="1479" y="286"/>
                    <a:pt x="1531" y="243"/>
                  </a:cubicBezTo>
                  <a:cubicBezTo>
                    <a:pt x="1563" y="169"/>
                    <a:pt x="1574" y="85"/>
                    <a:pt x="1595" y="1"/>
                  </a:cubicBezTo>
                  <a:lnTo>
                    <a:pt x="1595" y="1"/>
                  </a:lnTo>
                  <a:cubicBezTo>
                    <a:pt x="1479" y="11"/>
                    <a:pt x="1468" y="117"/>
                    <a:pt x="1341" y="117"/>
                  </a:cubicBezTo>
                  <a:cubicBezTo>
                    <a:pt x="1215" y="117"/>
                    <a:pt x="1215" y="1"/>
                    <a:pt x="1067" y="1"/>
                  </a:cubicBezTo>
                  <a:cubicBezTo>
                    <a:pt x="930" y="1"/>
                    <a:pt x="940" y="117"/>
                    <a:pt x="792" y="117"/>
                  </a:cubicBezTo>
                  <a:cubicBezTo>
                    <a:pt x="655" y="117"/>
                    <a:pt x="666" y="1"/>
                    <a:pt x="5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0"/>
            <p:cNvSpPr/>
            <p:nvPr/>
          </p:nvSpPr>
          <p:spPr>
            <a:xfrm>
              <a:off x="4812109" y="2637468"/>
              <a:ext cx="33030" cy="7799"/>
            </a:xfrm>
            <a:custGeom>
              <a:avLst/>
              <a:gdLst/>
              <a:ahLst/>
              <a:cxnLst/>
              <a:rect l="l" t="t" r="r" b="b"/>
              <a:pathLst>
                <a:path w="1468" h="349" extrusionOk="0">
                  <a:moveTo>
                    <a:pt x="465" y="0"/>
                  </a:moveTo>
                  <a:cubicBezTo>
                    <a:pt x="317" y="0"/>
                    <a:pt x="327" y="127"/>
                    <a:pt x="190" y="127"/>
                  </a:cubicBezTo>
                  <a:cubicBezTo>
                    <a:pt x="85" y="127"/>
                    <a:pt x="53" y="64"/>
                    <a:pt x="0" y="21"/>
                  </a:cubicBezTo>
                  <a:lnTo>
                    <a:pt x="0" y="21"/>
                  </a:lnTo>
                  <a:cubicBezTo>
                    <a:pt x="32" y="137"/>
                    <a:pt x="85" y="243"/>
                    <a:pt x="148" y="349"/>
                  </a:cubicBezTo>
                  <a:lnTo>
                    <a:pt x="190" y="349"/>
                  </a:lnTo>
                  <a:cubicBezTo>
                    <a:pt x="317" y="349"/>
                    <a:pt x="317" y="222"/>
                    <a:pt x="465" y="222"/>
                  </a:cubicBezTo>
                  <a:cubicBezTo>
                    <a:pt x="602" y="222"/>
                    <a:pt x="591" y="349"/>
                    <a:pt x="728" y="349"/>
                  </a:cubicBezTo>
                  <a:cubicBezTo>
                    <a:pt x="876" y="349"/>
                    <a:pt x="866" y="222"/>
                    <a:pt x="1003" y="222"/>
                  </a:cubicBezTo>
                  <a:cubicBezTo>
                    <a:pt x="1151" y="222"/>
                    <a:pt x="1140" y="349"/>
                    <a:pt x="1277" y="349"/>
                  </a:cubicBezTo>
                  <a:lnTo>
                    <a:pt x="1320" y="349"/>
                  </a:lnTo>
                  <a:cubicBezTo>
                    <a:pt x="1383" y="243"/>
                    <a:pt x="1436" y="137"/>
                    <a:pt x="1467" y="21"/>
                  </a:cubicBezTo>
                  <a:lnTo>
                    <a:pt x="1467" y="21"/>
                  </a:lnTo>
                  <a:cubicBezTo>
                    <a:pt x="1404" y="64"/>
                    <a:pt x="1383" y="127"/>
                    <a:pt x="1277" y="127"/>
                  </a:cubicBezTo>
                  <a:cubicBezTo>
                    <a:pt x="1151" y="127"/>
                    <a:pt x="1151" y="0"/>
                    <a:pt x="1003" y="0"/>
                  </a:cubicBezTo>
                  <a:cubicBezTo>
                    <a:pt x="866" y="0"/>
                    <a:pt x="876" y="127"/>
                    <a:pt x="728" y="127"/>
                  </a:cubicBezTo>
                  <a:cubicBezTo>
                    <a:pt x="591" y="127"/>
                    <a:pt x="602" y="0"/>
                    <a:pt x="465"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0"/>
            <p:cNvSpPr/>
            <p:nvPr/>
          </p:nvSpPr>
          <p:spPr>
            <a:xfrm>
              <a:off x="4815416" y="2642653"/>
              <a:ext cx="26393" cy="8045"/>
            </a:xfrm>
            <a:custGeom>
              <a:avLst/>
              <a:gdLst/>
              <a:ahLst/>
              <a:cxnLst/>
              <a:rect l="l" t="t" r="r" b="b"/>
              <a:pathLst>
                <a:path w="1173" h="360" extrusionOk="0">
                  <a:moveTo>
                    <a:pt x="318" y="0"/>
                  </a:moveTo>
                  <a:cubicBezTo>
                    <a:pt x="170" y="0"/>
                    <a:pt x="180" y="127"/>
                    <a:pt x="43" y="127"/>
                  </a:cubicBezTo>
                  <a:lnTo>
                    <a:pt x="1" y="127"/>
                  </a:lnTo>
                  <a:cubicBezTo>
                    <a:pt x="43" y="190"/>
                    <a:pt x="96" y="254"/>
                    <a:pt x="159" y="307"/>
                  </a:cubicBezTo>
                  <a:cubicBezTo>
                    <a:pt x="191" y="264"/>
                    <a:pt x="254" y="233"/>
                    <a:pt x="318" y="233"/>
                  </a:cubicBezTo>
                  <a:cubicBezTo>
                    <a:pt x="444" y="233"/>
                    <a:pt x="444" y="359"/>
                    <a:pt x="581" y="359"/>
                  </a:cubicBezTo>
                  <a:cubicBezTo>
                    <a:pt x="729" y="359"/>
                    <a:pt x="719" y="233"/>
                    <a:pt x="856" y="233"/>
                  </a:cubicBezTo>
                  <a:cubicBezTo>
                    <a:pt x="919" y="233"/>
                    <a:pt x="972" y="264"/>
                    <a:pt x="1014" y="307"/>
                  </a:cubicBezTo>
                  <a:cubicBezTo>
                    <a:pt x="1078" y="254"/>
                    <a:pt x="1130" y="190"/>
                    <a:pt x="1173" y="127"/>
                  </a:cubicBezTo>
                  <a:lnTo>
                    <a:pt x="1130" y="127"/>
                  </a:lnTo>
                  <a:cubicBezTo>
                    <a:pt x="1004" y="127"/>
                    <a:pt x="1004" y="0"/>
                    <a:pt x="856" y="0"/>
                  </a:cubicBezTo>
                  <a:cubicBezTo>
                    <a:pt x="719" y="0"/>
                    <a:pt x="729" y="127"/>
                    <a:pt x="581" y="127"/>
                  </a:cubicBezTo>
                  <a:cubicBezTo>
                    <a:pt x="444" y="127"/>
                    <a:pt x="455" y="0"/>
                    <a:pt x="31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0"/>
            <p:cNvSpPr/>
            <p:nvPr/>
          </p:nvSpPr>
          <p:spPr>
            <a:xfrm>
              <a:off x="4818994" y="2647614"/>
              <a:ext cx="19260" cy="7039"/>
            </a:xfrm>
            <a:custGeom>
              <a:avLst/>
              <a:gdLst/>
              <a:ahLst/>
              <a:cxnLst/>
              <a:rect l="l" t="t" r="r" b="b"/>
              <a:pathLst>
                <a:path w="856" h="315" extrusionOk="0">
                  <a:moveTo>
                    <a:pt x="159" y="0"/>
                  </a:moveTo>
                  <a:cubicBezTo>
                    <a:pt x="95" y="11"/>
                    <a:pt x="32" y="32"/>
                    <a:pt x="0" y="85"/>
                  </a:cubicBezTo>
                  <a:cubicBezTo>
                    <a:pt x="100" y="238"/>
                    <a:pt x="264" y="314"/>
                    <a:pt x="428" y="314"/>
                  </a:cubicBezTo>
                  <a:cubicBezTo>
                    <a:pt x="591" y="314"/>
                    <a:pt x="755" y="238"/>
                    <a:pt x="855" y="85"/>
                  </a:cubicBezTo>
                  <a:cubicBezTo>
                    <a:pt x="813" y="32"/>
                    <a:pt x="760" y="11"/>
                    <a:pt x="697" y="0"/>
                  </a:cubicBezTo>
                  <a:cubicBezTo>
                    <a:pt x="570" y="0"/>
                    <a:pt x="570" y="127"/>
                    <a:pt x="422" y="127"/>
                  </a:cubicBezTo>
                  <a:cubicBezTo>
                    <a:pt x="285" y="127"/>
                    <a:pt x="296" y="0"/>
                    <a:pt x="159"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0"/>
            <p:cNvSpPr/>
            <p:nvPr/>
          </p:nvSpPr>
          <p:spPr>
            <a:xfrm>
              <a:off x="4810196" y="2622362"/>
              <a:ext cx="36832" cy="7822"/>
            </a:xfrm>
            <a:custGeom>
              <a:avLst/>
              <a:gdLst/>
              <a:ahLst/>
              <a:cxnLst/>
              <a:rect l="l" t="t" r="r" b="b"/>
              <a:pathLst>
                <a:path w="1637" h="350" extrusionOk="0">
                  <a:moveTo>
                    <a:pt x="1" y="1"/>
                  </a:moveTo>
                  <a:lnTo>
                    <a:pt x="1" y="191"/>
                  </a:lnTo>
                  <a:lnTo>
                    <a:pt x="1" y="222"/>
                  </a:lnTo>
                  <a:cubicBezTo>
                    <a:pt x="127" y="222"/>
                    <a:pt x="127" y="349"/>
                    <a:pt x="275" y="349"/>
                  </a:cubicBezTo>
                  <a:cubicBezTo>
                    <a:pt x="412" y="349"/>
                    <a:pt x="402" y="222"/>
                    <a:pt x="539" y="222"/>
                  </a:cubicBezTo>
                  <a:cubicBezTo>
                    <a:pt x="687" y="222"/>
                    <a:pt x="676" y="349"/>
                    <a:pt x="813" y="349"/>
                  </a:cubicBezTo>
                  <a:cubicBezTo>
                    <a:pt x="961" y="349"/>
                    <a:pt x="951" y="222"/>
                    <a:pt x="1088" y="222"/>
                  </a:cubicBezTo>
                  <a:cubicBezTo>
                    <a:pt x="1225" y="222"/>
                    <a:pt x="1225" y="349"/>
                    <a:pt x="1362" y="349"/>
                  </a:cubicBezTo>
                  <a:cubicBezTo>
                    <a:pt x="1500" y="349"/>
                    <a:pt x="1489" y="222"/>
                    <a:pt x="1637" y="222"/>
                  </a:cubicBezTo>
                  <a:lnTo>
                    <a:pt x="1637" y="1"/>
                  </a:lnTo>
                  <a:cubicBezTo>
                    <a:pt x="1500" y="1"/>
                    <a:pt x="1500" y="117"/>
                    <a:pt x="1362" y="117"/>
                  </a:cubicBezTo>
                  <a:cubicBezTo>
                    <a:pt x="1225" y="117"/>
                    <a:pt x="1225" y="1"/>
                    <a:pt x="1088" y="1"/>
                  </a:cubicBezTo>
                  <a:cubicBezTo>
                    <a:pt x="961" y="1"/>
                    <a:pt x="961" y="117"/>
                    <a:pt x="813" y="117"/>
                  </a:cubicBezTo>
                  <a:cubicBezTo>
                    <a:pt x="676" y="117"/>
                    <a:pt x="687" y="1"/>
                    <a:pt x="550" y="1"/>
                  </a:cubicBezTo>
                  <a:cubicBezTo>
                    <a:pt x="402" y="1"/>
                    <a:pt x="412" y="117"/>
                    <a:pt x="275" y="117"/>
                  </a:cubicBezTo>
                  <a:cubicBezTo>
                    <a:pt x="138" y="117"/>
                    <a:pt x="138" y="1"/>
                    <a:pt x="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0"/>
            <p:cNvSpPr/>
            <p:nvPr/>
          </p:nvSpPr>
          <p:spPr>
            <a:xfrm>
              <a:off x="4809004" y="2607031"/>
              <a:ext cx="38970" cy="48852"/>
            </a:xfrm>
            <a:custGeom>
              <a:avLst/>
              <a:gdLst/>
              <a:ahLst/>
              <a:cxnLst/>
              <a:rect l="l" t="t" r="r" b="b"/>
              <a:pathLst>
                <a:path w="1732" h="2186" extrusionOk="0">
                  <a:moveTo>
                    <a:pt x="1626" y="53"/>
                  </a:moveTo>
                  <a:cubicBezTo>
                    <a:pt x="1658" y="53"/>
                    <a:pt x="1690" y="85"/>
                    <a:pt x="1690" y="117"/>
                  </a:cubicBezTo>
                  <a:lnTo>
                    <a:pt x="1690" y="908"/>
                  </a:lnTo>
                  <a:cubicBezTo>
                    <a:pt x="1690" y="982"/>
                    <a:pt x="1679" y="1067"/>
                    <a:pt x="1669" y="1141"/>
                  </a:cubicBezTo>
                  <a:cubicBezTo>
                    <a:pt x="1648" y="1225"/>
                    <a:pt x="1637" y="1299"/>
                    <a:pt x="1605" y="1383"/>
                  </a:cubicBezTo>
                  <a:cubicBezTo>
                    <a:pt x="1574" y="1499"/>
                    <a:pt x="1521" y="1605"/>
                    <a:pt x="1458" y="1711"/>
                  </a:cubicBezTo>
                  <a:cubicBezTo>
                    <a:pt x="1415" y="1774"/>
                    <a:pt x="1363" y="1837"/>
                    <a:pt x="1299" y="1901"/>
                  </a:cubicBezTo>
                  <a:cubicBezTo>
                    <a:pt x="1175" y="2008"/>
                    <a:pt x="1024" y="2059"/>
                    <a:pt x="874" y="2059"/>
                  </a:cubicBezTo>
                  <a:cubicBezTo>
                    <a:pt x="640" y="2059"/>
                    <a:pt x="408" y="1936"/>
                    <a:pt x="286" y="1711"/>
                  </a:cubicBezTo>
                  <a:cubicBezTo>
                    <a:pt x="223" y="1605"/>
                    <a:pt x="170" y="1499"/>
                    <a:pt x="138" y="1383"/>
                  </a:cubicBezTo>
                  <a:cubicBezTo>
                    <a:pt x="106" y="1299"/>
                    <a:pt x="96" y="1225"/>
                    <a:pt x="75" y="1141"/>
                  </a:cubicBezTo>
                  <a:cubicBezTo>
                    <a:pt x="64" y="1067"/>
                    <a:pt x="54" y="982"/>
                    <a:pt x="54" y="908"/>
                  </a:cubicBezTo>
                  <a:lnTo>
                    <a:pt x="54" y="866"/>
                  </a:lnTo>
                  <a:lnTo>
                    <a:pt x="54" y="117"/>
                  </a:lnTo>
                  <a:cubicBezTo>
                    <a:pt x="54" y="74"/>
                    <a:pt x="85" y="53"/>
                    <a:pt x="117" y="53"/>
                  </a:cubicBezTo>
                  <a:close/>
                  <a:moveTo>
                    <a:pt x="117" y="1"/>
                  </a:moveTo>
                  <a:cubicBezTo>
                    <a:pt x="54" y="1"/>
                    <a:pt x="1" y="53"/>
                    <a:pt x="1" y="117"/>
                  </a:cubicBezTo>
                  <a:lnTo>
                    <a:pt x="1" y="866"/>
                  </a:lnTo>
                  <a:lnTo>
                    <a:pt x="1" y="908"/>
                  </a:lnTo>
                  <a:cubicBezTo>
                    <a:pt x="1" y="993"/>
                    <a:pt x="11" y="1067"/>
                    <a:pt x="22" y="1141"/>
                  </a:cubicBezTo>
                  <a:cubicBezTo>
                    <a:pt x="43" y="1236"/>
                    <a:pt x="64" y="1320"/>
                    <a:pt x="85" y="1394"/>
                  </a:cubicBezTo>
                  <a:cubicBezTo>
                    <a:pt x="128" y="1521"/>
                    <a:pt x="180" y="1637"/>
                    <a:pt x="244" y="1742"/>
                  </a:cubicBezTo>
                  <a:cubicBezTo>
                    <a:pt x="286" y="1816"/>
                    <a:pt x="349" y="1879"/>
                    <a:pt x="402" y="1932"/>
                  </a:cubicBezTo>
                  <a:cubicBezTo>
                    <a:pt x="529" y="2059"/>
                    <a:pt x="687" y="2143"/>
                    <a:pt x="856" y="2186"/>
                  </a:cubicBezTo>
                  <a:lnTo>
                    <a:pt x="877" y="2186"/>
                  </a:lnTo>
                  <a:cubicBezTo>
                    <a:pt x="1046" y="2143"/>
                    <a:pt x="1204" y="2059"/>
                    <a:pt x="1331" y="1932"/>
                  </a:cubicBezTo>
                  <a:cubicBezTo>
                    <a:pt x="1394" y="1879"/>
                    <a:pt x="1447" y="1816"/>
                    <a:pt x="1489" y="1742"/>
                  </a:cubicBezTo>
                  <a:cubicBezTo>
                    <a:pt x="1553" y="1637"/>
                    <a:pt x="1605" y="1521"/>
                    <a:pt x="1648" y="1404"/>
                  </a:cubicBezTo>
                  <a:cubicBezTo>
                    <a:pt x="1669" y="1320"/>
                    <a:pt x="1690" y="1236"/>
                    <a:pt x="1711" y="1151"/>
                  </a:cubicBezTo>
                  <a:cubicBezTo>
                    <a:pt x="1721" y="1077"/>
                    <a:pt x="1732" y="993"/>
                    <a:pt x="1732" y="908"/>
                  </a:cubicBezTo>
                  <a:lnTo>
                    <a:pt x="1732" y="877"/>
                  </a:lnTo>
                  <a:lnTo>
                    <a:pt x="1732" y="117"/>
                  </a:lnTo>
                  <a:cubicBezTo>
                    <a:pt x="1732" y="53"/>
                    <a:pt x="1679" y="11"/>
                    <a:pt x="1626" y="11"/>
                  </a:cubicBezTo>
                  <a:lnTo>
                    <a:pt x="16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0"/>
            <p:cNvSpPr/>
            <p:nvPr/>
          </p:nvSpPr>
          <p:spPr>
            <a:xfrm>
              <a:off x="4822301" y="2636999"/>
              <a:ext cx="12622" cy="11799"/>
            </a:xfrm>
            <a:custGeom>
              <a:avLst/>
              <a:gdLst/>
              <a:ahLst/>
              <a:cxnLst/>
              <a:rect l="l" t="t" r="r" b="b"/>
              <a:pathLst>
                <a:path w="561" h="528" extrusionOk="0">
                  <a:moveTo>
                    <a:pt x="286" y="0"/>
                  </a:moveTo>
                  <a:lnTo>
                    <a:pt x="212" y="201"/>
                  </a:lnTo>
                  <a:lnTo>
                    <a:pt x="1" y="201"/>
                  </a:lnTo>
                  <a:lnTo>
                    <a:pt x="170" y="327"/>
                  </a:lnTo>
                  <a:lnTo>
                    <a:pt x="107" y="528"/>
                  </a:lnTo>
                  <a:lnTo>
                    <a:pt x="286" y="412"/>
                  </a:lnTo>
                  <a:lnTo>
                    <a:pt x="455" y="528"/>
                  </a:lnTo>
                  <a:lnTo>
                    <a:pt x="392" y="327"/>
                  </a:lnTo>
                  <a:lnTo>
                    <a:pt x="560" y="201"/>
                  </a:lnTo>
                  <a:lnTo>
                    <a:pt x="349" y="201"/>
                  </a:lnTo>
                  <a:lnTo>
                    <a:pt x="286"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0"/>
            <p:cNvSpPr/>
            <p:nvPr/>
          </p:nvSpPr>
          <p:spPr>
            <a:xfrm>
              <a:off x="4821604" y="2636038"/>
              <a:ext cx="14040" cy="13476"/>
            </a:xfrm>
            <a:custGeom>
              <a:avLst/>
              <a:gdLst/>
              <a:ahLst/>
              <a:cxnLst/>
              <a:rect l="l" t="t" r="r" b="b"/>
              <a:pathLst>
                <a:path w="624" h="603" extrusionOk="0">
                  <a:moveTo>
                    <a:pt x="317" y="75"/>
                  </a:moveTo>
                  <a:lnTo>
                    <a:pt x="370" y="254"/>
                  </a:lnTo>
                  <a:lnTo>
                    <a:pt x="560" y="254"/>
                  </a:lnTo>
                  <a:lnTo>
                    <a:pt x="412" y="360"/>
                  </a:lnTo>
                  <a:lnTo>
                    <a:pt x="465" y="539"/>
                  </a:lnTo>
                  <a:lnTo>
                    <a:pt x="317" y="434"/>
                  </a:lnTo>
                  <a:lnTo>
                    <a:pt x="159" y="539"/>
                  </a:lnTo>
                  <a:lnTo>
                    <a:pt x="211" y="360"/>
                  </a:lnTo>
                  <a:lnTo>
                    <a:pt x="74" y="254"/>
                  </a:lnTo>
                  <a:lnTo>
                    <a:pt x="254" y="254"/>
                  </a:lnTo>
                  <a:lnTo>
                    <a:pt x="317" y="75"/>
                  </a:lnTo>
                  <a:close/>
                  <a:moveTo>
                    <a:pt x="317" y="1"/>
                  </a:moveTo>
                  <a:lnTo>
                    <a:pt x="285" y="75"/>
                  </a:lnTo>
                  <a:lnTo>
                    <a:pt x="233" y="223"/>
                  </a:lnTo>
                  <a:lnTo>
                    <a:pt x="0" y="223"/>
                  </a:lnTo>
                  <a:lnTo>
                    <a:pt x="53" y="275"/>
                  </a:lnTo>
                  <a:lnTo>
                    <a:pt x="190" y="370"/>
                  </a:lnTo>
                  <a:lnTo>
                    <a:pt x="138" y="529"/>
                  </a:lnTo>
                  <a:lnTo>
                    <a:pt x="116" y="603"/>
                  </a:lnTo>
                  <a:lnTo>
                    <a:pt x="116" y="603"/>
                  </a:lnTo>
                  <a:lnTo>
                    <a:pt x="180" y="560"/>
                  </a:lnTo>
                  <a:lnTo>
                    <a:pt x="306" y="465"/>
                  </a:lnTo>
                  <a:lnTo>
                    <a:pt x="444" y="560"/>
                  </a:lnTo>
                  <a:lnTo>
                    <a:pt x="496" y="603"/>
                  </a:lnTo>
                  <a:lnTo>
                    <a:pt x="475" y="529"/>
                  </a:lnTo>
                  <a:lnTo>
                    <a:pt x="433" y="370"/>
                  </a:lnTo>
                  <a:lnTo>
                    <a:pt x="560" y="275"/>
                  </a:lnTo>
                  <a:lnTo>
                    <a:pt x="623" y="223"/>
                  </a:lnTo>
                  <a:lnTo>
                    <a:pt x="380" y="223"/>
                  </a:lnTo>
                  <a:lnTo>
                    <a:pt x="328" y="75"/>
                  </a:lnTo>
                  <a:lnTo>
                    <a:pt x="317"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0"/>
            <p:cNvSpPr/>
            <p:nvPr/>
          </p:nvSpPr>
          <p:spPr>
            <a:xfrm>
              <a:off x="4813751" y="2625915"/>
              <a:ext cx="12622" cy="12045"/>
            </a:xfrm>
            <a:custGeom>
              <a:avLst/>
              <a:gdLst/>
              <a:ahLst/>
              <a:cxnLst/>
              <a:rect l="l" t="t" r="r" b="b"/>
              <a:pathLst>
                <a:path w="561" h="539" extrusionOk="0">
                  <a:moveTo>
                    <a:pt x="286" y="0"/>
                  </a:moveTo>
                  <a:lnTo>
                    <a:pt x="212" y="201"/>
                  </a:lnTo>
                  <a:lnTo>
                    <a:pt x="1" y="201"/>
                  </a:lnTo>
                  <a:lnTo>
                    <a:pt x="170" y="338"/>
                  </a:lnTo>
                  <a:lnTo>
                    <a:pt x="107" y="538"/>
                  </a:lnTo>
                  <a:lnTo>
                    <a:pt x="107" y="538"/>
                  </a:lnTo>
                  <a:lnTo>
                    <a:pt x="286" y="412"/>
                  </a:lnTo>
                  <a:lnTo>
                    <a:pt x="455" y="538"/>
                  </a:lnTo>
                  <a:lnTo>
                    <a:pt x="392" y="338"/>
                  </a:lnTo>
                  <a:lnTo>
                    <a:pt x="560" y="201"/>
                  </a:lnTo>
                  <a:lnTo>
                    <a:pt x="349" y="201"/>
                  </a:lnTo>
                  <a:lnTo>
                    <a:pt x="286"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0"/>
            <p:cNvSpPr/>
            <p:nvPr/>
          </p:nvSpPr>
          <p:spPr>
            <a:xfrm>
              <a:off x="4812806" y="2625200"/>
              <a:ext cx="14288" cy="13230"/>
            </a:xfrm>
            <a:custGeom>
              <a:avLst/>
              <a:gdLst/>
              <a:ahLst/>
              <a:cxnLst/>
              <a:rect l="l" t="t" r="r" b="b"/>
              <a:pathLst>
                <a:path w="635" h="592" extrusionOk="0">
                  <a:moveTo>
                    <a:pt x="328" y="74"/>
                  </a:moveTo>
                  <a:lnTo>
                    <a:pt x="381" y="243"/>
                  </a:lnTo>
                  <a:lnTo>
                    <a:pt x="571" y="243"/>
                  </a:lnTo>
                  <a:lnTo>
                    <a:pt x="423" y="359"/>
                  </a:lnTo>
                  <a:lnTo>
                    <a:pt x="476" y="528"/>
                  </a:lnTo>
                  <a:lnTo>
                    <a:pt x="317" y="423"/>
                  </a:lnTo>
                  <a:lnTo>
                    <a:pt x="170" y="528"/>
                  </a:lnTo>
                  <a:lnTo>
                    <a:pt x="170" y="528"/>
                  </a:lnTo>
                  <a:lnTo>
                    <a:pt x="222" y="359"/>
                  </a:lnTo>
                  <a:lnTo>
                    <a:pt x="75" y="243"/>
                  </a:lnTo>
                  <a:lnTo>
                    <a:pt x="265" y="243"/>
                  </a:lnTo>
                  <a:lnTo>
                    <a:pt x="317" y="74"/>
                  </a:lnTo>
                  <a:close/>
                  <a:moveTo>
                    <a:pt x="317" y="0"/>
                  </a:moveTo>
                  <a:lnTo>
                    <a:pt x="296" y="64"/>
                  </a:lnTo>
                  <a:lnTo>
                    <a:pt x="244" y="222"/>
                  </a:lnTo>
                  <a:lnTo>
                    <a:pt x="1" y="222"/>
                  </a:lnTo>
                  <a:lnTo>
                    <a:pt x="64" y="264"/>
                  </a:lnTo>
                  <a:lnTo>
                    <a:pt x="191" y="370"/>
                  </a:lnTo>
                  <a:lnTo>
                    <a:pt x="149" y="518"/>
                  </a:lnTo>
                  <a:lnTo>
                    <a:pt x="127" y="591"/>
                  </a:lnTo>
                  <a:lnTo>
                    <a:pt x="180" y="549"/>
                  </a:lnTo>
                  <a:lnTo>
                    <a:pt x="317" y="454"/>
                  </a:lnTo>
                  <a:lnTo>
                    <a:pt x="444" y="549"/>
                  </a:lnTo>
                  <a:lnTo>
                    <a:pt x="507" y="591"/>
                  </a:lnTo>
                  <a:lnTo>
                    <a:pt x="486" y="518"/>
                  </a:lnTo>
                  <a:lnTo>
                    <a:pt x="444" y="370"/>
                  </a:lnTo>
                  <a:lnTo>
                    <a:pt x="571" y="264"/>
                  </a:lnTo>
                  <a:lnTo>
                    <a:pt x="634" y="222"/>
                  </a:lnTo>
                  <a:lnTo>
                    <a:pt x="391" y="222"/>
                  </a:lnTo>
                  <a:lnTo>
                    <a:pt x="339" y="64"/>
                  </a:lnTo>
                  <a:lnTo>
                    <a:pt x="317"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0"/>
            <p:cNvSpPr/>
            <p:nvPr/>
          </p:nvSpPr>
          <p:spPr>
            <a:xfrm>
              <a:off x="4830851" y="2625915"/>
              <a:ext cx="12622" cy="12045"/>
            </a:xfrm>
            <a:custGeom>
              <a:avLst/>
              <a:gdLst/>
              <a:ahLst/>
              <a:cxnLst/>
              <a:rect l="l" t="t" r="r" b="b"/>
              <a:pathLst>
                <a:path w="561" h="539" extrusionOk="0">
                  <a:moveTo>
                    <a:pt x="275" y="0"/>
                  </a:moveTo>
                  <a:lnTo>
                    <a:pt x="212" y="201"/>
                  </a:lnTo>
                  <a:lnTo>
                    <a:pt x="1" y="201"/>
                  </a:lnTo>
                  <a:lnTo>
                    <a:pt x="170" y="338"/>
                  </a:lnTo>
                  <a:lnTo>
                    <a:pt x="107" y="538"/>
                  </a:lnTo>
                  <a:lnTo>
                    <a:pt x="107" y="538"/>
                  </a:lnTo>
                  <a:lnTo>
                    <a:pt x="275" y="412"/>
                  </a:lnTo>
                  <a:lnTo>
                    <a:pt x="444" y="538"/>
                  </a:lnTo>
                  <a:lnTo>
                    <a:pt x="392" y="338"/>
                  </a:lnTo>
                  <a:lnTo>
                    <a:pt x="560" y="201"/>
                  </a:lnTo>
                  <a:lnTo>
                    <a:pt x="349" y="201"/>
                  </a:lnTo>
                  <a:lnTo>
                    <a:pt x="275"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0"/>
            <p:cNvSpPr/>
            <p:nvPr/>
          </p:nvSpPr>
          <p:spPr>
            <a:xfrm>
              <a:off x="4829906" y="2625200"/>
              <a:ext cx="14288" cy="13230"/>
            </a:xfrm>
            <a:custGeom>
              <a:avLst/>
              <a:gdLst/>
              <a:ahLst/>
              <a:cxnLst/>
              <a:rect l="l" t="t" r="r" b="b"/>
              <a:pathLst>
                <a:path w="635" h="592" extrusionOk="0">
                  <a:moveTo>
                    <a:pt x="317" y="74"/>
                  </a:moveTo>
                  <a:lnTo>
                    <a:pt x="381" y="243"/>
                  </a:lnTo>
                  <a:lnTo>
                    <a:pt x="560" y="243"/>
                  </a:lnTo>
                  <a:lnTo>
                    <a:pt x="412" y="359"/>
                  </a:lnTo>
                  <a:lnTo>
                    <a:pt x="465" y="528"/>
                  </a:lnTo>
                  <a:lnTo>
                    <a:pt x="317" y="423"/>
                  </a:lnTo>
                  <a:lnTo>
                    <a:pt x="170" y="528"/>
                  </a:lnTo>
                  <a:lnTo>
                    <a:pt x="170" y="528"/>
                  </a:lnTo>
                  <a:lnTo>
                    <a:pt x="222" y="359"/>
                  </a:lnTo>
                  <a:lnTo>
                    <a:pt x="75" y="243"/>
                  </a:lnTo>
                  <a:lnTo>
                    <a:pt x="254" y="243"/>
                  </a:lnTo>
                  <a:lnTo>
                    <a:pt x="317" y="74"/>
                  </a:lnTo>
                  <a:close/>
                  <a:moveTo>
                    <a:pt x="317" y="0"/>
                  </a:moveTo>
                  <a:lnTo>
                    <a:pt x="296" y="64"/>
                  </a:lnTo>
                  <a:lnTo>
                    <a:pt x="244" y="222"/>
                  </a:lnTo>
                  <a:lnTo>
                    <a:pt x="1" y="222"/>
                  </a:lnTo>
                  <a:lnTo>
                    <a:pt x="64" y="264"/>
                  </a:lnTo>
                  <a:lnTo>
                    <a:pt x="191" y="359"/>
                  </a:lnTo>
                  <a:lnTo>
                    <a:pt x="149" y="518"/>
                  </a:lnTo>
                  <a:lnTo>
                    <a:pt x="127" y="591"/>
                  </a:lnTo>
                  <a:lnTo>
                    <a:pt x="180" y="549"/>
                  </a:lnTo>
                  <a:lnTo>
                    <a:pt x="317" y="454"/>
                  </a:lnTo>
                  <a:lnTo>
                    <a:pt x="444" y="549"/>
                  </a:lnTo>
                  <a:lnTo>
                    <a:pt x="507" y="591"/>
                  </a:lnTo>
                  <a:lnTo>
                    <a:pt x="486" y="518"/>
                  </a:lnTo>
                  <a:lnTo>
                    <a:pt x="444" y="359"/>
                  </a:lnTo>
                  <a:lnTo>
                    <a:pt x="571" y="264"/>
                  </a:lnTo>
                  <a:lnTo>
                    <a:pt x="634" y="222"/>
                  </a:lnTo>
                  <a:lnTo>
                    <a:pt x="391" y="222"/>
                  </a:lnTo>
                  <a:lnTo>
                    <a:pt x="339" y="64"/>
                  </a:lnTo>
                  <a:lnTo>
                    <a:pt x="317"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0"/>
            <p:cNvSpPr/>
            <p:nvPr/>
          </p:nvSpPr>
          <p:spPr>
            <a:xfrm>
              <a:off x="4800926" y="2640776"/>
              <a:ext cx="55372" cy="20895"/>
            </a:xfrm>
            <a:custGeom>
              <a:avLst/>
              <a:gdLst/>
              <a:ahLst/>
              <a:cxnLst/>
              <a:rect l="l" t="t" r="r" b="b"/>
              <a:pathLst>
                <a:path w="2461" h="935" extrusionOk="0">
                  <a:moveTo>
                    <a:pt x="233" y="0"/>
                  </a:moveTo>
                  <a:lnTo>
                    <a:pt x="1" y="95"/>
                  </a:lnTo>
                  <a:cubicBezTo>
                    <a:pt x="217" y="654"/>
                    <a:pt x="724" y="934"/>
                    <a:pt x="1231" y="934"/>
                  </a:cubicBezTo>
                  <a:cubicBezTo>
                    <a:pt x="1737" y="934"/>
                    <a:pt x="2244" y="654"/>
                    <a:pt x="2460" y="95"/>
                  </a:cubicBezTo>
                  <a:lnTo>
                    <a:pt x="2228" y="0"/>
                  </a:lnTo>
                  <a:cubicBezTo>
                    <a:pt x="2049" y="454"/>
                    <a:pt x="1640" y="681"/>
                    <a:pt x="1231" y="681"/>
                  </a:cubicBezTo>
                  <a:cubicBezTo>
                    <a:pt x="822" y="681"/>
                    <a:pt x="413" y="454"/>
                    <a:pt x="23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0"/>
            <p:cNvSpPr/>
            <p:nvPr/>
          </p:nvSpPr>
          <p:spPr>
            <a:xfrm>
              <a:off x="4825879" y="2603970"/>
              <a:ext cx="5490" cy="4268"/>
            </a:xfrm>
            <a:custGeom>
              <a:avLst/>
              <a:gdLst/>
              <a:ahLst/>
              <a:cxnLst/>
              <a:rect l="l" t="t" r="r" b="b"/>
              <a:pathLst>
                <a:path w="244" h="191" extrusionOk="0">
                  <a:moveTo>
                    <a:pt x="0" y="0"/>
                  </a:moveTo>
                  <a:lnTo>
                    <a:pt x="64" y="190"/>
                  </a:lnTo>
                  <a:lnTo>
                    <a:pt x="243" y="190"/>
                  </a:lnTo>
                  <a:lnTo>
                    <a:pt x="18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0"/>
            <p:cNvSpPr/>
            <p:nvPr/>
          </p:nvSpPr>
          <p:spPr>
            <a:xfrm>
              <a:off x="4834654" y="2605377"/>
              <a:ext cx="3825" cy="2860"/>
            </a:xfrm>
            <a:custGeom>
              <a:avLst/>
              <a:gdLst/>
              <a:ahLst/>
              <a:cxnLst/>
              <a:rect l="l" t="t" r="r" b="b"/>
              <a:pathLst>
                <a:path w="170" h="128" extrusionOk="0">
                  <a:moveTo>
                    <a:pt x="1" y="1"/>
                  </a:moveTo>
                  <a:lnTo>
                    <a:pt x="43" y="127"/>
                  </a:lnTo>
                  <a:lnTo>
                    <a:pt x="170" y="127"/>
                  </a:lnTo>
                  <a:lnTo>
                    <a:pt x="149" y="64"/>
                  </a:lnTo>
                  <a:cubicBezTo>
                    <a:pt x="138" y="22"/>
                    <a:pt x="96" y="1"/>
                    <a:pt x="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0"/>
            <p:cNvSpPr/>
            <p:nvPr/>
          </p:nvSpPr>
          <p:spPr>
            <a:xfrm>
              <a:off x="4819219" y="2605377"/>
              <a:ext cx="3825" cy="2860"/>
            </a:xfrm>
            <a:custGeom>
              <a:avLst/>
              <a:gdLst/>
              <a:ahLst/>
              <a:cxnLst/>
              <a:rect l="l" t="t" r="r" b="b"/>
              <a:pathLst>
                <a:path w="170" h="128" extrusionOk="0">
                  <a:moveTo>
                    <a:pt x="85" y="1"/>
                  </a:moveTo>
                  <a:cubicBezTo>
                    <a:pt x="32" y="1"/>
                    <a:pt x="1" y="43"/>
                    <a:pt x="22" y="85"/>
                  </a:cubicBezTo>
                  <a:lnTo>
                    <a:pt x="32" y="127"/>
                  </a:lnTo>
                  <a:lnTo>
                    <a:pt x="170" y="127"/>
                  </a:lnTo>
                  <a:lnTo>
                    <a:pt x="11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0"/>
            <p:cNvSpPr/>
            <p:nvPr/>
          </p:nvSpPr>
          <p:spPr>
            <a:xfrm>
              <a:off x="4829906" y="2603970"/>
              <a:ext cx="5738" cy="4268"/>
            </a:xfrm>
            <a:custGeom>
              <a:avLst/>
              <a:gdLst/>
              <a:ahLst/>
              <a:cxnLst/>
              <a:rect l="l" t="t" r="r" b="b"/>
              <a:pathLst>
                <a:path w="255" h="191" extrusionOk="0">
                  <a:moveTo>
                    <a:pt x="1" y="0"/>
                  </a:moveTo>
                  <a:lnTo>
                    <a:pt x="64" y="190"/>
                  </a:lnTo>
                  <a:lnTo>
                    <a:pt x="254" y="190"/>
                  </a:lnTo>
                  <a:lnTo>
                    <a:pt x="212" y="43"/>
                  </a:lnTo>
                  <a:cubicBezTo>
                    <a:pt x="201" y="21"/>
                    <a:pt x="180" y="0"/>
                    <a:pt x="149"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0"/>
            <p:cNvSpPr/>
            <p:nvPr/>
          </p:nvSpPr>
          <p:spPr>
            <a:xfrm>
              <a:off x="4821829" y="2603724"/>
              <a:ext cx="5490" cy="4514"/>
            </a:xfrm>
            <a:custGeom>
              <a:avLst/>
              <a:gdLst/>
              <a:ahLst/>
              <a:cxnLst/>
              <a:rect l="l" t="t" r="r" b="b"/>
              <a:pathLst>
                <a:path w="244" h="202" extrusionOk="0">
                  <a:moveTo>
                    <a:pt x="54" y="1"/>
                  </a:moveTo>
                  <a:cubicBezTo>
                    <a:pt x="22" y="11"/>
                    <a:pt x="1" y="32"/>
                    <a:pt x="11" y="64"/>
                  </a:cubicBezTo>
                  <a:lnTo>
                    <a:pt x="54" y="201"/>
                  </a:lnTo>
                  <a:lnTo>
                    <a:pt x="244" y="201"/>
                  </a:lnTo>
                  <a:lnTo>
                    <a:pt x="180"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0"/>
            <p:cNvSpPr/>
            <p:nvPr/>
          </p:nvSpPr>
          <p:spPr>
            <a:xfrm>
              <a:off x="4821604" y="2594226"/>
              <a:ext cx="17347" cy="7732"/>
            </a:xfrm>
            <a:custGeom>
              <a:avLst/>
              <a:gdLst/>
              <a:ahLst/>
              <a:cxnLst/>
              <a:rect l="l" t="t" r="r" b="b"/>
              <a:pathLst>
                <a:path w="771" h="346" extrusionOk="0">
                  <a:moveTo>
                    <a:pt x="291" y="1"/>
                  </a:moveTo>
                  <a:cubicBezTo>
                    <a:pt x="198" y="1"/>
                    <a:pt x="111" y="23"/>
                    <a:pt x="32" y="67"/>
                  </a:cubicBezTo>
                  <a:cubicBezTo>
                    <a:pt x="11" y="67"/>
                    <a:pt x="0" y="88"/>
                    <a:pt x="0" y="109"/>
                  </a:cubicBezTo>
                  <a:lnTo>
                    <a:pt x="0" y="151"/>
                  </a:lnTo>
                  <a:cubicBezTo>
                    <a:pt x="0" y="162"/>
                    <a:pt x="11" y="172"/>
                    <a:pt x="21" y="183"/>
                  </a:cubicBezTo>
                  <a:cubicBezTo>
                    <a:pt x="106" y="289"/>
                    <a:pt x="233" y="341"/>
                    <a:pt x="359" y="341"/>
                  </a:cubicBezTo>
                  <a:cubicBezTo>
                    <a:pt x="379" y="344"/>
                    <a:pt x="400" y="345"/>
                    <a:pt x="419" y="345"/>
                  </a:cubicBezTo>
                  <a:cubicBezTo>
                    <a:pt x="555" y="345"/>
                    <a:pt x="679" y="284"/>
                    <a:pt x="771" y="183"/>
                  </a:cubicBezTo>
                  <a:cubicBezTo>
                    <a:pt x="655" y="77"/>
                    <a:pt x="507" y="14"/>
                    <a:pt x="349" y="4"/>
                  </a:cubicBezTo>
                  <a:cubicBezTo>
                    <a:pt x="329" y="2"/>
                    <a:pt x="310" y="1"/>
                    <a:pt x="291" y="1"/>
                  </a:cubicBezTo>
                  <a:close/>
                </a:path>
              </a:pathLst>
            </a:custGeom>
            <a:solidFill>
              <a:srgbClr val="509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3" name="Google Shape;2253;p70"/>
          <p:cNvSpPr/>
          <p:nvPr/>
        </p:nvSpPr>
        <p:spPr>
          <a:xfrm>
            <a:off x="4308829" y="2583790"/>
            <a:ext cx="16178" cy="15107"/>
          </a:xfrm>
          <a:custGeom>
            <a:avLst/>
            <a:gdLst/>
            <a:ahLst/>
            <a:cxnLst/>
            <a:rect l="l" t="t" r="r" b="b"/>
            <a:pathLst>
              <a:path w="719" h="676" extrusionOk="0">
                <a:moveTo>
                  <a:pt x="356" y="1"/>
                </a:moveTo>
                <a:cubicBezTo>
                  <a:pt x="349" y="1"/>
                  <a:pt x="344" y="6"/>
                  <a:pt x="349" y="17"/>
                </a:cubicBezTo>
                <a:lnTo>
                  <a:pt x="265" y="249"/>
                </a:lnTo>
                <a:lnTo>
                  <a:pt x="22" y="249"/>
                </a:lnTo>
                <a:cubicBezTo>
                  <a:pt x="1" y="249"/>
                  <a:pt x="1" y="270"/>
                  <a:pt x="11" y="281"/>
                </a:cubicBezTo>
                <a:lnTo>
                  <a:pt x="212" y="428"/>
                </a:lnTo>
                <a:lnTo>
                  <a:pt x="138" y="661"/>
                </a:lnTo>
                <a:cubicBezTo>
                  <a:pt x="131" y="668"/>
                  <a:pt x="139" y="676"/>
                  <a:pt x="148" y="676"/>
                </a:cubicBezTo>
                <a:cubicBezTo>
                  <a:pt x="152" y="676"/>
                  <a:pt x="156" y="674"/>
                  <a:pt x="159" y="671"/>
                </a:cubicBezTo>
                <a:lnTo>
                  <a:pt x="360" y="534"/>
                </a:lnTo>
                <a:lnTo>
                  <a:pt x="560" y="671"/>
                </a:lnTo>
                <a:cubicBezTo>
                  <a:pt x="563" y="674"/>
                  <a:pt x="566" y="676"/>
                  <a:pt x="569" y="676"/>
                </a:cubicBezTo>
                <a:cubicBezTo>
                  <a:pt x="576" y="676"/>
                  <a:pt x="581" y="668"/>
                  <a:pt x="581" y="661"/>
                </a:cubicBezTo>
                <a:lnTo>
                  <a:pt x="507" y="428"/>
                </a:lnTo>
                <a:lnTo>
                  <a:pt x="708" y="281"/>
                </a:lnTo>
                <a:cubicBezTo>
                  <a:pt x="719" y="270"/>
                  <a:pt x="708" y="249"/>
                  <a:pt x="697" y="249"/>
                </a:cubicBezTo>
                <a:lnTo>
                  <a:pt x="444" y="249"/>
                </a:lnTo>
                <a:lnTo>
                  <a:pt x="370" y="17"/>
                </a:lnTo>
                <a:cubicBezTo>
                  <a:pt x="370" y="6"/>
                  <a:pt x="362" y="1"/>
                  <a:pt x="35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4" name="Google Shape;2254;p70"/>
          <p:cNvGrpSpPr/>
          <p:nvPr/>
        </p:nvGrpSpPr>
        <p:grpSpPr>
          <a:xfrm>
            <a:off x="4265854" y="2560571"/>
            <a:ext cx="196897" cy="128096"/>
            <a:chOff x="4265854" y="2560571"/>
            <a:chExt cx="196897" cy="128096"/>
          </a:xfrm>
        </p:grpSpPr>
        <p:sp>
          <p:nvSpPr>
            <p:cNvPr id="2255" name="Google Shape;2255;p70"/>
            <p:cNvSpPr/>
            <p:nvPr/>
          </p:nvSpPr>
          <p:spPr>
            <a:xfrm>
              <a:off x="4265854" y="2560571"/>
              <a:ext cx="196897" cy="128096"/>
            </a:xfrm>
            <a:custGeom>
              <a:avLst/>
              <a:gdLst/>
              <a:ahLst/>
              <a:cxnLst/>
              <a:rect l="l" t="t" r="r" b="b"/>
              <a:pathLst>
                <a:path w="8751" h="5732" extrusionOk="0">
                  <a:moveTo>
                    <a:pt x="655" y="0"/>
                  </a:moveTo>
                  <a:cubicBezTo>
                    <a:pt x="296" y="0"/>
                    <a:pt x="0" y="296"/>
                    <a:pt x="0" y="665"/>
                  </a:cubicBezTo>
                  <a:lnTo>
                    <a:pt x="0" y="5077"/>
                  </a:lnTo>
                  <a:cubicBezTo>
                    <a:pt x="0" y="5436"/>
                    <a:pt x="296" y="5732"/>
                    <a:pt x="655" y="5732"/>
                  </a:cubicBezTo>
                  <a:lnTo>
                    <a:pt x="8086" y="5732"/>
                  </a:lnTo>
                  <a:cubicBezTo>
                    <a:pt x="8455" y="5732"/>
                    <a:pt x="8751" y="5447"/>
                    <a:pt x="8751" y="5077"/>
                  </a:cubicBezTo>
                  <a:lnTo>
                    <a:pt x="8751" y="665"/>
                  </a:lnTo>
                  <a:cubicBezTo>
                    <a:pt x="8751" y="296"/>
                    <a:pt x="8455" y="0"/>
                    <a:pt x="808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0"/>
            <p:cNvSpPr/>
            <p:nvPr/>
          </p:nvSpPr>
          <p:spPr>
            <a:xfrm>
              <a:off x="4327369" y="2596483"/>
              <a:ext cx="77670" cy="77412"/>
            </a:xfrm>
            <a:custGeom>
              <a:avLst/>
              <a:gdLst/>
              <a:ahLst/>
              <a:cxnLst/>
              <a:rect l="l" t="t" r="r" b="b"/>
              <a:pathLst>
                <a:path w="3452" h="3464" extrusionOk="0">
                  <a:moveTo>
                    <a:pt x="1594" y="0"/>
                  </a:moveTo>
                  <a:cubicBezTo>
                    <a:pt x="1584" y="0"/>
                    <a:pt x="1573" y="3"/>
                    <a:pt x="1562" y="8"/>
                  </a:cubicBezTo>
                  <a:cubicBezTo>
                    <a:pt x="1488" y="61"/>
                    <a:pt x="1415" y="103"/>
                    <a:pt x="1341" y="135"/>
                  </a:cubicBezTo>
                  <a:cubicBezTo>
                    <a:pt x="1256" y="156"/>
                    <a:pt x="1193" y="209"/>
                    <a:pt x="1256" y="261"/>
                  </a:cubicBezTo>
                  <a:cubicBezTo>
                    <a:pt x="1320" y="314"/>
                    <a:pt x="1404" y="430"/>
                    <a:pt x="1320" y="546"/>
                  </a:cubicBezTo>
                  <a:cubicBezTo>
                    <a:pt x="1268" y="616"/>
                    <a:pt x="1254" y="622"/>
                    <a:pt x="1234" y="622"/>
                  </a:cubicBezTo>
                  <a:cubicBezTo>
                    <a:pt x="1230" y="622"/>
                    <a:pt x="1226" y="622"/>
                    <a:pt x="1220" y="622"/>
                  </a:cubicBezTo>
                  <a:cubicBezTo>
                    <a:pt x="1206" y="622"/>
                    <a:pt x="1186" y="624"/>
                    <a:pt x="1151" y="641"/>
                  </a:cubicBezTo>
                  <a:cubicBezTo>
                    <a:pt x="1045" y="694"/>
                    <a:pt x="961" y="800"/>
                    <a:pt x="1003" y="853"/>
                  </a:cubicBezTo>
                  <a:cubicBezTo>
                    <a:pt x="1035" y="916"/>
                    <a:pt x="1056" y="937"/>
                    <a:pt x="961" y="990"/>
                  </a:cubicBezTo>
                  <a:cubicBezTo>
                    <a:pt x="913" y="1011"/>
                    <a:pt x="882" y="1014"/>
                    <a:pt x="851" y="1014"/>
                  </a:cubicBezTo>
                  <a:cubicBezTo>
                    <a:pt x="841" y="1014"/>
                    <a:pt x="831" y="1013"/>
                    <a:pt x="821" y="1013"/>
                  </a:cubicBezTo>
                  <a:cubicBezTo>
                    <a:pt x="800" y="1013"/>
                    <a:pt x="778" y="1014"/>
                    <a:pt x="750" y="1021"/>
                  </a:cubicBezTo>
                  <a:cubicBezTo>
                    <a:pt x="633" y="1064"/>
                    <a:pt x="528" y="1127"/>
                    <a:pt x="443" y="1211"/>
                  </a:cubicBezTo>
                  <a:cubicBezTo>
                    <a:pt x="422" y="1240"/>
                    <a:pt x="395" y="1249"/>
                    <a:pt x="367" y="1249"/>
                  </a:cubicBezTo>
                  <a:cubicBezTo>
                    <a:pt x="310" y="1249"/>
                    <a:pt x="246" y="1211"/>
                    <a:pt x="211" y="1211"/>
                  </a:cubicBezTo>
                  <a:cubicBezTo>
                    <a:pt x="137" y="1211"/>
                    <a:pt x="63" y="1243"/>
                    <a:pt x="32" y="1306"/>
                  </a:cubicBezTo>
                  <a:cubicBezTo>
                    <a:pt x="0" y="1370"/>
                    <a:pt x="53" y="1423"/>
                    <a:pt x="137" y="1454"/>
                  </a:cubicBezTo>
                  <a:cubicBezTo>
                    <a:pt x="222" y="1486"/>
                    <a:pt x="264" y="1486"/>
                    <a:pt x="222" y="1560"/>
                  </a:cubicBezTo>
                  <a:cubicBezTo>
                    <a:pt x="180" y="1655"/>
                    <a:pt x="201" y="1760"/>
                    <a:pt x="275" y="1824"/>
                  </a:cubicBezTo>
                  <a:cubicBezTo>
                    <a:pt x="348" y="1866"/>
                    <a:pt x="486" y="2003"/>
                    <a:pt x="486" y="2088"/>
                  </a:cubicBezTo>
                  <a:cubicBezTo>
                    <a:pt x="486" y="2183"/>
                    <a:pt x="465" y="2309"/>
                    <a:pt x="602" y="2330"/>
                  </a:cubicBezTo>
                  <a:cubicBezTo>
                    <a:pt x="728" y="2351"/>
                    <a:pt x="929" y="2404"/>
                    <a:pt x="1003" y="2531"/>
                  </a:cubicBezTo>
                  <a:cubicBezTo>
                    <a:pt x="1056" y="2605"/>
                    <a:pt x="1087" y="2700"/>
                    <a:pt x="1108" y="2795"/>
                  </a:cubicBezTo>
                  <a:cubicBezTo>
                    <a:pt x="1119" y="2869"/>
                    <a:pt x="1140" y="2943"/>
                    <a:pt x="1182" y="3016"/>
                  </a:cubicBezTo>
                  <a:cubicBezTo>
                    <a:pt x="1225" y="3101"/>
                    <a:pt x="1246" y="3238"/>
                    <a:pt x="1203" y="3280"/>
                  </a:cubicBezTo>
                  <a:cubicBezTo>
                    <a:pt x="1161" y="3312"/>
                    <a:pt x="1130" y="3333"/>
                    <a:pt x="1161" y="3396"/>
                  </a:cubicBezTo>
                  <a:cubicBezTo>
                    <a:pt x="1183" y="3440"/>
                    <a:pt x="1195" y="3464"/>
                    <a:pt x="1221" y="3464"/>
                  </a:cubicBezTo>
                  <a:cubicBezTo>
                    <a:pt x="1233" y="3464"/>
                    <a:pt x="1247" y="3459"/>
                    <a:pt x="1267" y="3449"/>
                  </a:cubicBezTo>
                  <a:cubicBezTo>
                    <a:pt x="1288" y="3435"/>
                    <a:pt x="1302" y="3430"/>
                    <a:pt x="1313" y="3430"/>
                  </a:cubicBezTo>
                  <a:cubicBezTo>
                    <a:pt x="1334" y="3430"/>
                    <a:pt x="1341" y="3449"/>
                    <a:pt x="1362" y="3449"/>
                  </a:cubicBezTo>
                  <a:cubicBezTo>
                    <a:pt x="1393" y="3449"/>
                    <a:pt x="1541" y="3386"/>
                    <a:pt x="1510" y="3312"/>
                  </a:cubicBezTo>
                  <a:cubicBezTo>
                    <a:pt x="1488" y="3249"/>
                    <a:pt x="1425" y="3080"/>
                    <a:pt x="1510" y="2985"/>
                  </a:cubicBezTo>
                  <a:cubicBezTo>
                    <a:pt x="1605" y="2900"/>
                    <a:pt x="1721" y="2890"/>
                    <a:pt x="1795" y="2826"/>
                  </a:cubicBezTo>
                  <a:cubicBezTo>
                    <a:pt x="1868" y="2774"/>
                    <a:pt x="1995" y="2763"/>
                    <a:pt x="2090" y="2668"/>
                  </a:cubicBezTo>
                  <a:cubicBezTo>
                    <a:pt x="2113" y="2631"/>
                    <a:pt x="2151" y="2614"/>
                    <a:pt x="2189" y="2614"/>
                  </a:cubicBezTo>
                  <a:cubicBezTo>
                    <a:pt x="2238" y="2614"/>
                    <a:pt x="2288" y="2642"/>
                    <a:pt x="2312" y="2689"/>
                  </a:cubicBezTo>
                  <a:cubicBezTo>
                    <a:pt x="2322" y="2760"/>
                    <a:pt x="2352" y="2880"/>
                    <a:pt x="2419" y="2880"/>
                  </a:cubicBezTo>
                  <a:cubicBezTo>
                    <a:pt x="2422" y="2880"/>
                    <a:pt x="2425" y="2880"/>
                    <a:pt x="2428" y="2879"/>
                  </a:cubicBezTo>
                  <a:cubicBezTo>
                    <a:pt x="2502" y="2879"/>
                    <a:pt x="2512" y="2879"/>
                    <a:pt x="2533" y="2795"/>
                  </a:cubicBezTo>
                  <a:cubicBezTo>
                    <a:pt x="2543" y="2706"/>
                    <a:pt x="2645" y="2517"/>
                    <a:pt x="2701" y="2517"/>
                  </a:cubicBezTo>
                  <a:cubicBezTo>
                    <a:pt x="2705" y="2517"/>
                    <a:pt x="2709" y="2518"/>
                    <a:pt x="2713" y="2520"/>
                  </a:cubicBezTo>
                  <a:cubicBezTo>
                    <a:pt x="2725" y="2526"/>
                    <a:pt x="2737" y="2529"/>
                    <a:pt x="2747" y="2529"/>
                  </a:cubicBezTo>
                  <a:cubicBezTo>
                    <a:pt x="2775" y="2529"/>
                    <a:pt x="2797" y="2512"/>
                    <a:pt x="2797" y="2489"/>
                  </a:cubicBezTo>
                  <a:cubicBezTo>
                    <a:pt x="2809" y="2453"/>
                    <a:pt x="2842" y="2434"/>
                    <a:pt x="2873" y="2434"/>
                  </a:cubicBezTo>
                  <a:cubicBezTo>
                    <a:pt x="2897" y="2434"/>
                    <a:pt x="2921" y="2445"/>
                    <a:pt x="2935" y="2468"/>
                  </a:cubicBezTo>
                  <a:cubicBezTo>
                    <a:pt x="2962" y="2501"/>
                    <a:pt x="3002" y="2531"/>
                    <a:pt x="3027" y="2531"/>
                  </a:cubicBezTo>
                  <a:cubicBezTo>
                    <a:pt x="3041" y="2531"/>
                    <a:pt x="3051" y="2522"/>
                    <a:pt x="3051" y="2499"/>
                  </a:cubicBezTo>
                  <a:cubicBezTo>
                    <a:pt x="3051" y="2425"/>
                    <a:pt x="2956" y="2436"/>
                    <a:pt x="2945" y="2362"/>
                  </a:cubicBezTo>
                  <a:cubicBezTo>
                    <a:pt x="2945" y="2278"/>
                    <a:pt x="3030" y="2225"/>
                    <a:pt x="3103" y="2193"/>
                  </a:cubicBezTo>
                  <a:cubicBezTo>
                    <a:pt x="3167" y="2172"/>
                    <a:pt x="3125" y="2077"/>
                    <a:pt x="3146" y="2035"/>
                  </a:cubicBezTo>
                  <a:cubicBezTo>
                    <a:pt x="3167" y="1982"/>
                    <a:pt x="3283" y="1929"/>
                    <a:pt x="3293" y="1876"/>
                  </a:cubicBezTo>
                  <a:cubicBezTo>
                    <a:pt x="3293" y="1834"/>
                    <a:pt x="3262" y="1813"/>
                    <a:pt x="3315" y="1803"/>
                  </a:cubicBezTo>
                  <a:cubicBezTo>
                    <a:pt x="3357" y="1792"/>
                    <a:pt x="3420" y="1771"/>
                    <a:pt x="3388" y="1718"/>
                  </a:cubicBezTo>
                  <a:cubicBezTo>
                    <a:pt x="3346" y="1665"/>
                    <a:pt x="3367" y="1623"/>
                    <a:pt x="3399" y="1591"/>
                  </a:cubicBezTo>
                  <a:cubicBezTo>
                    <a:pt x="3441" y="1570"/>
                    <a:pt x="3452" y="1444"/>
                    <a:pt x="3399" y="1433"/>
                  </a:cubicBezTo>
                  <a:cubicBezTo>
                    <a:pt x="3388" y="1431"/>
                    <a:pt x="3377" y="1430"/>
                    <a:pt x="3367" y="1430"/>
                  </a:cubicBezTo>
                  <a:cubicBezTo>
                    <a:pt x="3314" y="1430"/>
                    <a:pt x="3263" y="1451"/>
                    <a:pt x="3220" y="1486"/>
                  </a:cubicBezTo>
                  <a:cubicBezTo>
                    <a:pt x="3217" y="1489"/>
                    <a:pt x="3214" y="1491"/>
                    <a:pt x="3210" y="1491"/>
                  </a:cubicBezTo>
                  <a:cubicBezTo>
                    <a:pt x="3176" y="1491"/>
                    <a:pt x="3088" y="1387"/>
                    <a:pt x="3051" y="1359"/>
                  </a:cubicBezTo>
                  <a:cubicBezTo>
                    <a:pt x="3008" y="1328"/>
                    <a:pt x="2692" y="1349"/>
                    <a:pt x="2702" y="1296"/>
                  </a:cubicBezTo>
                  <a:cubicBezTo>
                    <a:pt x="2702" y="1233"/>
                    <a:pt x="2829" y="1043"/>
                    <a:pt x="2776" y="1011"/>
                  </a:cubicBezTo>
                  <a:cubicBezTo>
                    <a:pt x="2702" y="979"/>
                    <a:pt x="2628" y="948"/>
                    <a:pt x="2555" y="916"/>
                  </a:cubicBezTo>
                  <a:cubicBezTo>
                    <a:pt x="2545" y="913"/>
                    <a:pt x="2537" y="912"/>
                    <a:pt x="2530" y="912"/>
                  </a:cubicBezTo>
                  <a:cubicBezTo>
                    <a:pt x="2501" y="912"/>
                    <a:pt x="2496" y="932"/>
                    <a:pt x="2486" y="932"/>
                  </a:cubicBezTo>
                  <a:cubicBezTo>
                    <a:pt x="2480" y="932"/>
                    <a:pt x="2473" y="925"/>
                    <a:pt x="2460" y="905"/>
                  </a:cubicBezTo>
                  <a:cubicBezTo>
                    <a:pt x="2417" y="842"/>
                    <a:pt x="2407" y="620"/>
                    <a:pt x="2365" y="620"/>
                  </a:cubicBezTo>
                  <a:cubicBezTo>
                    <a:pt x="2330" y="620"/>
                    <a:pt x="2296" y="684"/>
                    <a:pt x="2278" y="684"/>
                  </a:cubicBezTo>
                  <a:cubicBezTo>
                    <a:pt x="2274" y="684"/>
                    <a:pt x="2272" y="681"/>
                    <a:pt x="2270" y="673"/>
                  </a:cubicBezTo>
                  <a:cubicBezTo>
                    <a:pt x="2248" y="641"/>
                    <a:pt x="2270" y="399"/>
                    <a:pt x="2175" y="388"/>
                  </a:cubicBezTo>
                  <a:cubicBezTo>
                    <a:pt x="2095" y="388"/>
                    <a:pt x="2076" y="424"/>
                    <a:pt x="2044" y="424"/>
                  </a:cubicBezTo>
                  <a:cubicBezTo>
                    <a:pt x="2033" y="424"/>
                    <a:pt x="2022" y="420"/>
                    <a:pt x="2006" y="409"/>
                  </a:cubicBezTo>
                  <a:cubicBezTo>
                    <a:pt x="1942" y="356"/>
                    <a:pt x="1953" y="378"/>
                    <a:pt x="1837" y="356"/>
                  </a:cubicBezTo>
                  <a:lnTo>
                    <a:pt x="1837" y="346"/>
                  </a:lnTo>
                  <a:cubicBezTo>
                    <a:pt x="1742" y="335"/>
                    <a:pt x="1636" y="219"/>
                    <a:pt x="1678" y="156"/>
                  </a:cubicBezTo>
                  <a:cubicBezTo>
                    <a:pt x="1706" y="110"/>
                    <a:pt x="1662" y="0"/>
                    <a:pt x="1594" y="0"/>
                  </a:cubicBezTo>
                  <a:close/>
                </a:path>
              </a:pathLst>
            </a:custGeom>
            <a:solidFill>
              <a:srgbClr val="FF9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0"/>
            <p:cNvSpPr/>
            <p:nvPr/>
          </p:nvSpPr>
          <p:spPr>
            <a:xfrm>
              <a:off x="4346606" y="2574069"/>
              <a:ext cx="15930" cy="15152"/>
            </a:xfrm>
            <a:custGeom>
              <a:avLst/>
              <a:gdLst/>
              <a:ahLst/>
              <a:cxnLst/>
              <a:rect l="l" t="t" r="r" b="b"/>
              <a:pathLst>
                <a:path w="708" h="678" extrusionOk="0">
                  <a:moveTo>
                    <a:pt x="359" y="0"/>
                  </a:moveTo>
                  <a:cubicBezTo>
                    <a:pt x="354" y="0"/>
                    <a:pt x="348" y="3"/>
                    <a:pt x="348" y="8"/>
                  </a:cubicBezTo>
                  <a:lnTo>
                    <a:pt x="264" y="251"/>
                  </a:lnTo>
                  <a:lnTo>
                    <a:pt x="21" y="251"/>
                  </a:lnTo>
                  <a:cubicBezTo>
                    <a:pt x="11" y="251"/>
                    <a:pt x="0" y="262"/>
                    <a:pt x="11" y="272"/>
                  </a:cubicBezTo>
                  <a:lnTo>
                    <a:pt x="211" y="420"/>
                  </a:lnTo>
                  <a:lnTo>
                    <a:pt x="137" y="652"/>
                  </a:lnTo>
                  <a:cubicBezTo>
                    <a:pt x="130" y="668"/>
                    <a:pt x="139" y="678"/>
                    <a:pt x="149" y="678"/>
                  </a:cubicBezTo>
                  <a:cubicBezTo>
                    <a:pt x="152" y="678"/>
                    <a:pt x="156" y="676"/>
                    <a:pt x="158" y="673"/>
                  </a:cubicBezTo>
                  <a:lnTo>
                    <a:pt x="359" y="526"/>
                  </a:lnTo>
                  <a:lnTo>
                    <a:pt x="560" y="673"/>
                  </a:lnTo>
                  <a:cubicBezTo>
                    <a:pt x="570" y="673"/>
                    <a:pt x="581" y="663"/>
                    <a:pt x="581" y="652"/>
                  </a:cubicBezTo>
                  <a:lnTo>
                    <a:pt x="507" y="420"/>
                  </a:lnTo>
                  <a:lnTo>
                    <a:pt x="707" y="272"/>
                  </a:lnTo>
                  <a:cubicBezTo>
                    <a:pt x="707" y="262"/>
                    <a:pt x="707" y="251"/>
                    <a:pt x="697" y="251"/>
                  </a:cubicBezTo>
                  <a:lnTo>
                    <a:pt x="443" y="251"/>
                  </a:lnTo>
                  <a:lnTo>
                    <a:pt x="370" y="8"/>
                  </a:lnTo>
                  <a:cubicBezTo>
                    <a:pt x="370" y="3"/>
                    <a:pt x="364" y="0"/>
                    <a:pt x="35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0"/>
            <p:cNvSpPr/>
            <p:nvPr/>
          </p:nvSpPr>
          <p:spPr>
            <a:xfrm>
              <a:off x="4366069" y="2574069"/>
              <a:ext cx="16088" cy="15152"/>
            </a:xfrm>
            <a:custGeom>
              <a:avLst/>
              <a:gdLst/>
              <a:ahLst/>
              <a:cxnLst/>
              <a:rect l="l" t="t" r="r" b="b"/>
              <a:pathLst>
                <a:path w="715" h="678" extrusionOk="0">
                  <a:moveTo>
                    <a:pt x="354" y="0"/>
                  </a:moveTo>
                  <a:cubicBezTo>
                    <a:pt x="349" y="0"/>
                    <a:pt x="344" y="3"/>
                    <a:pt x="338" y="8"/>
                  </a:cubicBezTo>
                  <a:lnTo>
                    <a:pt x="265" y="251"/>
                  </a:lnTo>
                  <a:lnTo>
                    <a:pt x="22" y="251"/>
                  </a:lnTo>
                  <a:cubicBezTo>
                    <a:pt x="1" y="251"/>
                    <a:pt x="1" y="262"/>
                    <a:pt x="11" y="272"/>
                  </a:cubicBezTo>
                  <a:lnTo>
                    <a:pt x="212" y="420"/>
                  </a:lnTo>
                  <a:lnTo>
                    <a:pt x="127" y="652"/>
                  </a:lnTo>
                  <a:cubicBezTo>
                    <a:pt x="127" y="668"/>
                    <a:pt x="139" y="678"/>
                    <a:pt x="149" y="678"/>
                  </a:cubicBezTo>
                  <a:cubicBezTo>
                    <a:pt x="153" y="678"/>
                    <a:pt x="156" y="676"/>
                    <a:pt x="159" y="673"/>
                  </a:cubicBezTo>
                  <a:lnTo>
                    <a:pt x="360" y="526"/>
                  </a:lnTo>
                  <a:lnTo>
                    <a:pt x="560" y="673"/>
                  </a:lnTo>
                  <a:cubicBezTo>
                    <a:pt x="571" y="673"/>
                    <a:pt x="581" y="663"/>
                    <a:pt x="581" y="652"/>
                  </a:cubicBezTo>
                  <a:lnTo>
                    <a:pt x="507" y="420"/>
                  </a:lnTo>
                  <a:lnTo>
                    <a:pt x="697" y="272"/>
                  </a:lnTo>
                  <a:cubicBezTo>
                    <a:pt x="714" y="264"/>
                    <a:pt x="711" y="248"/>
                    <a:pt x="703" y="248"/>
                  </a:cubicBezTo>
                  <a:cubicBezTo>
                    <a:pt x="701" y="248"/>
                    <a:pt x="699" y="249"/>
                    <a:pt x="697" y="251"/>
                  </a:cubicBezTo>
                  <a:lnTo>
                    <a:pt x="444" y="251"/>
                  </a:lnTo>
                  <a:lnTo>
                    <a:pt x="370" y="8"/>
                  </a:lnTo>
                  <a:cubicBezTo>
                    <a:pt x="365" y="3"/>
                    <a:pt x="360" y="0"/>
                    <a:pt x="35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0"/>
            <p:cNvSpPr/>
            <p:nvPr/>
          </p:nvSpPr>
          <p:spPr>
            <a:xfrm>
              <a:off x="4327121" y="2577197"/>
              <a:ext cx="16178" cy="15085"/>
            </a:xfrm>
            <a:custGeom>
              <a:avLst/>
              <a:gdLst/>
              <a:ahLst/>
              <a:cxnLst/>
              <a:rect l="l" t="t" r="r" b="b"/>
              <a:pathLst>
                <a:path w="719" h="675" extrusionOk="0">
                  <a:moveTo>
                    <a:pt x="359" y="0"/>
                  </a:moveTo>
                  <a:cubicBezTo>
                    <a:pt x="354" y="0"/>
                    <a:pt x="349" y="6"/>
                    <a:pt x="349" y="16"/>
                  </a:cubicBezTo>
                  <a:lnTo>
                    <a:pt x="264" y="248"/>
                  </a:lnTo>
                  <a:lnTo>
                    <a:pt x="22" y="248"/>
                  </a:lnTo>
                  <a:cubicBezTo>
                    <a:pt x="11" y="248"/>
                    <a:pt x="1" y="269"/>
                    <a:pt x="11" y="280"/>
                  </a:cubicBezTo>
                  <a:lnTo>
                    <a:pt x="212" y="428"/>
                  </a:lnTo>
                  <a:lnTo>
                    <a:pt x="138" y="660"/>
                  </a:lnTo>
                  <a:cubicBezTo>
                    <a:pt x="138" y="668"/>
                    <a:pt x="143" y="675"/>
                    <a:pt x="150" y="675"/>
                  </a:cubicBezTo>
                  <a:cubicBezTo>
                    <a:pt x="153" y="675"/>
                    <a:pt x="156" y="674"/>
                    <a:pt x="159" y="671"/>
                  </a:cubicBezTo>
                  <a:lnTo>
                    <a:pt x="359" y="533"/>
                  </a:lnTo>
                  <a:lnTo>
                    <a:pt x="560" y="671"/>
                  </a:lnTo>
                  <a:cubicBezTo>
                    <a:pt x="563" y="674"/>
                    <a:pt x="567" y="675"/>
                    <a:pt x="571" y="675"/>
                  </a:cubicBezTo>
                  <a:cubicBezTo>
                    <a:pt x="580" y="675"/>
                    <a:pt x="589" y="668"/>
                    <a:pt x="581" y="660"/>
                  </a:cubicBezTo>
                  <a:lnTo>
                    <a:pt x="507" y="428"/>
                  </a:lnTo>
                  <a:lnTo>
                    <a:pt x="708" y="280"/>
                  </a:lnTo>
                  <a:cubicBezTo>
                    <a:pt x="718" y="269"/>
                    <a:pt x="718" y="248"/>
                    <a:pt x="697" y="248"/>
                  </a:cubicBezTo>
                  <a:lnTo>
                    <a:pt x="454" y="248"/>
                  </a:lnTo>
                  <a:lnTo>
                    <a:pt x="370" y="16"/>
                  </a:lnTo>
                  <a:cubicBezTo>
                    <a:pt x="370" y="6"/>
                    <a:pt x="365" y="0"/>
                    <a:pt x="35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0"/>
            <p:cNvSpPr/>
            <p:nvPr/>
          </p:nvSpPr>
          <p:spPr>
            <a:xfrm>
              <a:off x="4385306" y="2577376"/>
              <a:ext cx="16178" cy="14906"/>
            </a:xfrm>
            <a:custGeom>
              <a:avLst/>
              <a:gdLst/>
              <a:ahLst/>
              <a:cxnLst/>
              <a:rect l="l" t="t" r="r" b="b"/>
              <a:pathLst>
                <a:path w="719" h="667" extrusionOk="0">
                  <a:moveTo>
                    <a:pt x="360" y="0"/>
                  </a:moveTo>
                  <a:cubicBezTo>
                    <a:pt x="354" y="0"/>
                    <a:pt x="349" y="3"/>
                    <a:pt x="349" y="8"/>
                  </a:cubicBezTo>
                  <a:lnTo>
                    <a:pt x="265" y="240"/>
                  </a:lnTo>
                  <a:lnTo>
                    <a:pt x="22" y="240"/>
                  </a:lnTo>
                  <a:cubicBezTo>
                    <a:pt x="1" y="240"/>
                    <a:pt x="1" y="261"/>
                    <a:pt x="11" y="272"/>
                  </a:cubicBezTo>
                  <a:lnTo>
                    <a:pt x="212" y="420"/>
                  </a:lnTo>
                  <a:lnTo>
                    <a:pt x="138" y="652"/>
                  </a:lnTo>
                  <a:cubicBezTo>
                    <a:pt x="130" y="660"/>
                    <a:pt x="139" y="667"/>
                    <a:pt x="148" y="667"/>
                  </a:cubicBezTo>
                  <a:cubicBezTo>
                    <a:pt x="152" y="667"/>
                    <a:pt x="156" y="666"/>
                    <a:pt x="159" y="663"/>
                  </a:cubicBezTo>
                  <a:lnTo>
                    <a:pt x="360" y="525"/>
                  </a:lnTo>
                  <a:lnTo>
                    <a:pt x="560" y="663"/>
                  </a:lnTo>
                  <a:cubicBezTo>
                    <a:pt x="563" y="666"/>
                    <a:pt x="566" y="667"/>
                    <a:pt x="569" y="667"/>
                  </a:cubicBezTo>
                  <a:cubicBezTo>
                    <a:pt x="576" y="667"/>
                    <a:pt x="581" y="660"/>
                    <a:pt x="581" y="652"/>
                  </a:cubicBezTo>
                  <a:lnTo>
                    <a:pt x="507" y="420"/>
                  </a:lnTo>
                  <a:lnTo>
                    <a:pt x="708" y="272"/>
                  </a:lnTo>
                  <a:cubicBezTo>
                    <a:pt x="718" y="261"/>
                    <a:pt x="708" y="240"/>
                    <a:pt x="697" y="240"/>
                  </a:cubicBezTo>
                  <a:lnTo>
                    <a:pt x="455" y="240"/>
                  </a:lnTo>
                  <a:lnTo>
                    <a:pt x="370" y="8"/>
                  </a:lnTo>
                  <a:cubicBezTo>
                    <a:pt x="370" y="3"/>
                    <a:pt x="365" y="0"/>
                    <a:pt x="36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0"/>
            <p:cNvSpPr/>
            <p:nvPr/>
          </p:nvSpPr>
          <p:spPr>
            <a:xfrm>
              <a:off x="4403599" y="2583969"/>
              <a:ext cx="16178" cy="15040"/>
            </a:xfrm>
            <a:custGeom>
              <a:avLst/>
              <a:gdLst/>
              <a:ahLst/>
              <a:cxnLst/>
              <a:rect l="l" t="t" r="r" b="b"/>
              <a:pathLst>
                <a:path w="719" h="673" extrusionOk="0">
                  <a:moveTo>
                    <a:pt x="358" y="1"/>
                  </a:moveTo>
                  <a:cubicBezTo>
                    <a:pt x="351" y="1"/>
                    <a:pt x="344" y="3"/>
                    <a:pt x="338" y="9"/>
                  </a:cubicBezTo>
                  <a:lnTo>
                    <a:pt x="264" y="241"/>
                  </a:lnTo>
                  <a:lnTo>
                    <a:pt x="22" y="241"/>
                  </a:lnTo>
                  <a:cubicBezTo>
                    <a:pt x="0" y="241"/>
                    <a:pt x="0" y="262"/>
                    <a:pt x="11" y="273"/>
                  </a:cubicBezTo>
                  <a:lnTo>
                    <a:pt x="212" y="420"/>
                  </a:lnTo>
                  <a:lnTo>
                    <a:pt x="138" y="653"/>
                  </a:lnTo>
                  <a:cubicBezTo>
                    <a:pt x="138" y="660"/>
                    <a:pt x="143" y="668"/>
                    <a:pt x="150" y="668"/>
                  </a:cubicBezTo>
                  <a:cubicBezTo>
                    <a:pt x="153" y="668"/>
                    <a:pt x="156" y="666"/>
                    <a:pt x="159" y="663"/>
                  </a:cubicBezTo>
                  <a:lnTo>
                    <a:pt x="359" y="526"/>
                  </a:lnTo>
                  <a:lnTo>
                    <a:pt x="560" y="663"/>
                  </a:lnTo>
                  <a:cubicBezTo>
                    <a:pt x="563" y="670"/>
                    <a:pt x="568" y="672"/>
                    <a:pt x="572" y="672"/>
                  </a:cubicBezTo>
                  <a:cubicBezTo>
                    <a:pt x="581" y="672"/>
                    <a:pt x="588" y="660"/>
                    <a:pt x="581" y="653"/>
                  </a:cubicBezTo>
                  <a:lnTo>
                    <a:pt x="507" y="420"/>
                  </a:lnTo>
                  <a:lnTo>
                    <a:pt x="708" y="273"/>
                  </a:lnTo>
                  <a:cubicBezTo>
                    <a:pt x="718" y="262"/>
                    <a:pt x="708" y="241"/>
                    <a:pt x="697" y="241"/>
                  </a:cubicBezTo>
                  <a:lnTo>
                    <a:pt x="454" y="241"/>
                  </a:lnTo>
                  <a:lnTo>
                    <a:pt x="370" y="9"/>
                  </a:lnTo>
                  <a:cubicBezTo>
                    <a:pt x="370" y="3"/>
                    <a:pt x="365" y="1"/>
                    <a:pt x="3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70"/>
          <p:cNvGrpSpPr/>
          <p:nvPr/>
        </p:nvGrpSpPr>
        <p:grpSpPr>
          <a:xfrm>
            <a:off x="3850459" y="2560794"/>
            <a:ext cx="196920" cy="127872"/>
            <a:chOff x="3850459" y="2560794"/>
            <a:chExt cx="196920" cy="127872"/>
          </a:xfrm>
        </p:grpSpPr>
        <p:sp>
          <p:nvSpPr>
            <p:cNvPr id="2263" name="Google Shape;2263;p70"/>
            <p:cNvSpPr/>
            <p:nvPr/>
          </p:nvSpPr>
          <p:spPr>
            <a:xfrm>
              <a:off x="3850459" y="2560794"/>
              <a:ext cx="196672" cy="42728"/>
            </a:xfrm>
            <a:custGeom>
              <a:avLst/>
              <a:gdLst/>
              <a:ahLst/>
              <a:cxnLst/>
              <a:rect l="l" t="t" r="r" b="b"/>
              <a:pathLst>
                <a:path w="8741" h="1912" extrusionOk="0">
                  <a:moveTo>
                    <a:pt x="666" y="1"/>
                  </a:moveTo>
                  <a:cubicBezTo>
                    <a:pt x="296" y="1"/>
                    <a:pt x="1" y="296"/>
                    <a:pt x="1" y="655"/>
                  </a:cubicBezTo>
                  <a:lnTo>
                    <a:pt x="1" y="1911"/>
                  </a:lnTo>
                  <a:lnTo>
                    <a:pt x="8741" y="1911"/>
                  </a:lnTo>
                  <a:lnTo>
                    <a:pt x="8741" y="655"/>
                  </a:lnTo>
                  <a:cubicBezTo>
                    <a:pt x="8741" y="296"/>
                    <a:pt x="8445" y="1"/>
                    <a:pt x="807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0"/>
            <p:cNvSpPr/>
            <p:nvPr/>
          </p:nvSpPr>
          <p:spPr>
            <a:xfrm>
              <a:off x="3850706" y="2645960"/>
              <a:ext cx="196672" cy="42706"/>
            </a:xfrm>
            <a:custGeom>
              <a:avLst/>
              <a:gdLst/>
              <a:ahLst/>
              <a:cxnLst/>
              <a:rect l="l" t="t" r="r" b="b"/>
              <a:pathLst>
                <a:path w="8741" h="1911" extrusionOk="0">
                  <a:moveTo>
                    <a:pt x="0" y="0"/>
                  </a:moveTo>
                  <a:lnTo>
                    <a:pt x="0" y="1256"/>
                  </a:lnTo>
                  <a:cubicBezTo>
                    <a:pt x="0" y="1626"/>
                    <a:pt x="296" y="1911"/>
                    <a:pt x="655" y="1911"/>
                  </a:cubicBezTo>
                  <a:lnTo>
                    <a:pt x="8086" y="1911"/>
                  </a:lnTo>
                  <a:cubicBezTo>
                    <a:pt x="8445" y="1911"/>
                    <a:pt x="8740" y="1626"/>
                    <a:pt x="8740" y="1256"/>
                  </a:cubicBezTo>
                  <a:lnTo>
                    <a:pt x="8740"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0"/>
            <p:cNvSpPr/>
            <p:nvPr/>
          </p:nvSpPr>
          <p:spPr>
            <a:xfrm>
              <a:off x="3850706" y="2603254"/>
              <a:ext cx="196672" cy="42728"/>
            </a:xfrm>
            <a:custGeom>
              <a:avLst/>
              <a:gdLst/>
              <a:ahLst/>
              <a:cxnLst/>
              <a:rect l="l" t="t" r="r" b="b"/>
              <a:pathLst>
                <a:path w="8741" h="1912" extrusionOk="0">
                  <a:moveTo>
                    <a:pt x="0" y="1"/>
                  </a:moveTo>
                  <a:lnTo>
                    <a:pt x="0" y="1911"/>
                  </a:lnTo>
                  <a:lnTo>
                    <a:pt x="8740" y="1911"/>
                  </a:lnTo>
                  <a:lnTo>
                    <a:pt x="874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0"/>
            <p:cNvSpPr/>
            <p:nvPr/>
          </p:nvSpPr>
          <p:spPr>
            <a:xfrm>
              <a:off x="3930964" y="2607456"/>
              <a:ext cx="36135" cy="33544"/>
            </a:xfrm>
            <a:custGeom>
              <a:avLst/>
              <a:gdLst/>
              <a:ahLst/>
              <a:cxnLst/>
              <a:rect l="l" t="t" r="r" b="b"/>
              <a:pathLst>
                <a:path w="1606" h="1501" extrusionOk="0">
                  <a:moveTo>
                    <a:pt x="808" y="0"/>
                  </a:moveTo>
                  <a:cubicBezTo>
                    <a:pt x="779" y="0"/>
                    <a:pt x="750" y="19"/>
                    <a:pt x="740" y="55"/>
                  </a:cubicBezTo>
                  <a:lnTo>
                    <a:pt x="581" y="520"/>
                  </a:lnTo>
                  <a:lnTo>
                    <a:pt x="85" y="520"/>
                  </a:lnTo>
                  <a:cubicBezTo>
                    <a:pt x="22" y="520"/>
                    <a:pt x="1" y="604"/>
                    <a:pt x="54" y="647"/>
                  </a:cubicBezTo>
                  <a:lnTo>
                    <a:pt x="444" y="942"/>
                  </a:lnTo>
                  <a:lnTo>
                    <a:pt x="296" y="1417"/>
                  </a:lnTo>
                  <a:cubicBezTo>
                    <a:pt x="280" y="1459"/>
                    <a:pt x="322" y="1501"/>
                    <a:pt x="367" y="1501"/>
                  </a:cubicBezTo>
                  <a:cubicBezTo>
                    <a:pt x="379" y="1501"/>
                    <a:pt x="391" y="1498"/>
                    <a:pt x="402" y="1491"/>
                  </a:cubicBezTo>
                  <a:lnTo>
                    <a:pt x="803" y="1195"/>
                  </a:lnTo>
                  <a:lnTo>
                    <a:pt x="1204" y="1491"/>
                  </a:lnTo>
                  <a:cubicBezTo>
                    <a:pt x="1215" y="1498"/>
                    <a:pt x="1227" y="1501"/>
                    <a:pt x="1239" y="1501"/>
                  </a:cubicBezTo>
                  <a:cubicBezTo>
                    <a:pt x="1284" y="1501"/>
                    <a:pt x="1326" y="1459"/>
                    <a:pt x="1310" y="1417"/>
                  </a:cubicBezTo>
                  <a:lnTo>
                    <a:pt x="1162" y="942"/>
                  </a:lnTo>
                  <a:lnTo>
                    <a:pt x="1553" y="647"/>
                  </a:lnTo>
                  <a:cubicBezTo>
                    <a:pt x="1605" y="604"/>
                    <a:pt x="1584" y="520"/>
                    <a:pt x="1521" y="520"/>
                  </a:cubicBezTo>
                  <a:lnTo>
                    <a:pt x="1025" y="520"/>
                  </a:lnTo>
                  <a:lnTo>
                    <a:pt x="866" y="55"/>
                  </a:lnTo>
                  <a:lnTo>
                    <a:pt x="877" y="55"/>
                  </a:lnTo>
                  <a:cubicBezTo>
                    <a:pt x="866" y="19"/>
                    <a:pt x="837" y="0"/>
                    <a:pt x="808"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7" name="Google Shape;2267;p70"/>
          <p:cNvGrpSpPr/>
          <p:nvPr/>
        </p:nvGrpSpPr>
        <p:grpSpPr>
          <a:xfrm>
            <a:off x="3435311" y="2560571"/>
            <a:ext cx="196672" cy="128342"/>
            <a:chOff x="3435311" y="2560571"/>
            <a:chExt cx="196672" cy="128342"/>
          </a:xfrm>
        </p:grpSpPr>
        <p:sp>
          <p:nvSpPr>
            <p:cNvPr id="2268" name="Google Shape;2268;p70"/>
            <p:cNvSpPr/>
            <p:nvPr/>
          </p:nvSpPr>
          <p:spPr>
            <a:xfrm>
              <a:off x="3435311" y="2560794"/>
              <a:ext cx="65565" cy="128118"/>
            </a:xfrm>
            <a:custGeom>
              <a:avLst/>
              <a:gdLst/>
              <a:ahLst/>
              <a:cxnLst/>
              <a:rect l="l" t="t" r="r" b="b"/>
              <a:pathLst>
                <a:path w="2914" h="5733" extrusionOk="0">
                  <a:moveTo>
                    <a:pt x="655" y="1"/>
                  </a:moveTo>
                  <a:cubicBezTo>
                    <a:pt x="296" y="1"/>
                    <a:pt x="0" y="296"/>
                    <a:pt x="0" y="655"/>
                  </a:cubicBezTo>
                  <a:lnTo>
                    <a:pt x="0" y="5078"/>
                  </a:lnTo>
                  <a:cubicBezTo>
                    <a:pt x="0" y="5426"/>
                    <a:pt x="264" y="5711"/>
                    <a:pt x="613" y="5732"/>
                  </a:cubicBezTo>
                  <a:lnTo>
                    <a:pt x="623" y="5722"/>
                  </a:lnTo>
                  <a:lnTo>
                    <a:pt x="2914" y="5722"/>
                  </a:lnTo>
                  <a:lnTo>
                    <a:pt x="29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0"/>
            <p:cNvSpPr/>
            <p:nvPr/>
          </p:nvSpPr>
          <p:spPr>
            <a:xfrm>
              <a:off x="3500854" y="2560794"/>
              <a:ext cx="65588" cy="127872"/>
            </a:xfrm>
            <a:custGeom>
              <a:avLst/>
              <a:gdLst/>
              <a:ahLst/>
              <a:cxnLst/>
              <a:rect l="l" t="t" r="r" b="b"/>
              <a:pathLst>
                <a:path w="2915" h="5722" extrusionOk="0">
                  <a:moveTo>
                    <a:pt x="1" y="1"/>
                  </a:moveTo>
                  <a:lnTo>
                    <a:pt x="1" y="5722"/>
                  </a:lnTo>
                  <a:lnTo>
                    <a:pt x="2914" y="5722"/>
                  </a:lnTo>
                  <a:lnTo>
                    <a:pt x="2914" y="1"/>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0"/>
            <p:cNvSpPr/>
            <p:nvPr/>
          </p:nvSpPr>
          <p:spPr>
            <a:xfrm>
              <a:off x="3566419" y="2560571"/>
              <a:ext cx="65565" cy="128096"/>
            </a:xfrm>
            <a:custGeom>
              <a:avLst/>
              <a:gdLst/>
              <a:ahLst/>
              <a:cxnLst/>
              <a:rect l="l" t="t" r="r" b="b"/>
              <a:pathLst>
                <a:path w="2914" h="5732" extrusionOk="0">
                  <a:moveTo>
                    <a:pt x="0" y="0"/>
                  </a:moveTo>
                  <a:lnTo>
                    <a:pt x="0" y="5721"/>
                  </a:lnTo>
                  <a:lnTo>
                    <a:pt x="2301" y="5732"/>
                  </a:lnTo>
                  <a:cubicBezTo>
                    <a:pt x="2650" y="5711"/>
                    <a:pt x="2913" y="5415"/>
                    <a:pt x="2913" y="5067"/>
                  </a:cubicBezTo>
                  <a:lnTo>
                    <a:pt x="2913" y="665"/>
                  </a:lnTo>
                  <a:cubicBezTo>
                    <a:pt x="2913" y="296"/>
                    <a:pt x="2628" y="11"/>
                    <a:pt x="2259"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0"/>
            <p:cNvSpPr/>
            <p:nvPr/>
          </p:nvSpPr>
          <p:spPr>
            <a:xfrm>
              <a:off x="3506569" y="2620663"/>
              <a:ext cx="18765" cy="28136"/>
            </a:xfrm>
            <a:custGeom>
              <a:avLst/>
              <a:gdLst/>
              <a:ahLst/>
              <a:cxnLst/>
              <a:rect l="l" t="t" r="r" b="b"/>
              <a:pathLst>
                <a:path w="834" h="1259" extrusionOk="0">
                  <a:moveTo>
                    <a:pt x="701" y="1"/>
                  </a:moveTo>
                  <a:cubicBezTo>
                    <a:pt x="687" y="1"/>
                    <a:pt x="658" y="24"/>
                    <a:pt x="612" y="24"/>
                  </a:cubicBezTo>
                  <a:cubicBezTo>
                    <a:pt x="560" y="24"/>
                    <a:pt x="507" y="45"/>
                    <a:pt x="465" y="77"/>
                  </a:cubicBezTo>
                  <a:cubicBezTo>
                    <a:pt x="412" y="119"/>
                    <a:pt x="412" y="151"/>
                    <a:pt x="412" y="224"/>
                  </a:cubicBezTo>
                  <a:lnTo>
                    <a:pt x="412" y="414"/>
                  </a:lnTo>
                  <a:cubicBezTo>
                    <a:pt x="412" y="594"/>
                    <a:pt x="243" y="721"/>
                    <a:pt x="180" y="784"/>
                  </a:cubicBezTo>
                  <a:cubicBezTo>
                    <a:pt x="158" y="805"/>
                    <a:pt x="148" y="826"/>
                    <a:pt x="148" y="847"/>
                  </a:cubicBezTo>
                  <a:cubicBezTo>
                    <a:pt x="137" y="868"/>
                    <a:pt x="116" y="868"/>
                    <a:pt x="85" y="868"/>
                  </a:cubicBezTo>
                  <a:cubicBezTo>
                    <a:pt x="53" y="868"/>
                    <a:pt x="42" y="805"/>
                    <a:pt x="42" y="763"/>
                  </a:cubicBezTo>
                  <a:cubicBezTo>
                    <a:pt x="42" y="752"/>
                    <a:pt x="32" y="742"/>
                    <a:pt x="21" y="742"/>
                  </a:cubicBezTo>
                  <a:cubicBezTo>
                    <a:pt x="11" y="742"/>
                    <a:pt x="0" y="752"/>
                    <a:pt x="0" y="763"/>
                  </a:cubicBezTo>
                  <a:cubicBezTo>
                    <a:pt x="0" y="900"/>
                    <a:pt x="53" y="911"/>
                    <a:pt x="85" y="911"/>
                  </a:cubicBezTo>
                  <a:cubicBezTo>
                    <a:pt x="116" y="911"/>
                    <a:pt x="137" y="911"/>
                    <a:pt x="148" y="900"/>
                  </a:cubicBezTo>
                  <a:cubicBezTo>
                    <a:pt x="169" y="932"/>
                    <a:pt x="180" y="963"/>
                    <a:pt x="201" y="995"/>
                  </a:cubicBezTo>
                  <a:cubicBezTo>
                    <a:pt x="211" y="1027"/>
                    <a:pt x="137" y="1079"/>
                    <a:pt x="137" y="1079"/>
                  </a:cubicBezTo>
                  <a:lnTo>
                    <a:pt x="211" y="1259"/>
                  </a:lnTo>
                  <a:lnTo>
                    <a:pt x="296" y="1259"/>
                  </a:lnTo>
                  <a:cubicBezTo>
                    <a:pt x="296" y="1217"/>
                    <a:pt x="232" y="1227"/>
                    <a:pt x="222" y="1217"/>
                  </a:cubicBezTo>
                  <a:cubicBezTo>
                    <a:pt x="211" y="1174"/>
                    <a:pt x="211" y="1132"/>
                    <a:pt x="201" y="1090"/>
                  </a:cubicBezTo>
                  <a:lnTo>
                    <a:pt x="327" y="984"/>
                  </a:lnTo>
                  <a:cubicBezTo>
                    <a:pt x="338" y="984"/>
                    <a:pt x="338" y="974"/>
                    <a:pt x="338" y="963"/>
                  </a:cubicBezTo>
                  <a:lnTo>
                    <a:pt x="338" y="900"/>
                  </a:lnTo>
                  <a:cubicBezTo>
                    <a:pt x="380" y="911"/>
                    <a:pt x="412" y="921"/>
                    <a:pt x="454" y="942"/>
                  </a:cubicBezTo>
                  <a:cubicBezTo>
                    <a:pt x="475" y="953"/>
                    <a:pt x="454" y="1016"/>
                    <a:pt x="454" y="1027"/>
                  </a:cubicBezTo>
                  <a:cubicBezTo>
                    <a:pt x="486" y="1058"/>
                    <a:pt x="517" y="1101"/>
                    <a:pt x="560" y="1132"/>
                  </a:cubicBezTo>
                  <a:lnTo>
                    <a:pt x="633" y="1132"/>
                  </a:lnTo>
                  <a:cubicBezTo>
                    <a:pt x="633" y="1090"/>
                    <a:pt x="602" y="1101"/>
                    <a:pt x="581" y="1090"/>
                  </a:cubicBezTo>
                  <a:cubicBezTo>
                    <a:pt x="560" y="1069"/>
                    <a:pt x="528" y="1048"/>
                    <a:pt x="507" y="1016"/>
                  </a:cubicBezTo>
                  <a:cubicBezTo>
                    <a:pt x="528" y="974"/>
                    <a:pt x="528" y="942"/>
                    <a:pt x="538" y="900"/>
                  </a:cubicBezTo>
                  <a:cubicBezTo>
                    <a:pt x="538" y="879"/>
                    <a:pt x="412" y="784"/>
                    <a:pt x="412" y="784"/>
                  </a:cubicBezTo>
                  <a:cubicBezTo>
                    <a:pt x="454" y="742"/>
                    <a:pt x="507" y="710"/>
                    <a:pt x="560" y="678"/>
                  </a:cubicBezTo>
                  <a:cubicBezTo>
                    <a:pt x="697" y="594"/>
                    <a:pt x="676" y="509"/>
                    <a:pt x="676" y="509"/>
                  </a:cubicBezTo>
                  <a:lnTo>
                    <a:pt x="792" y="383"/>
                  </a:lnTo>
                  <a:lnTo>
                    <a:pt x="792" y="298"/>
                  </a:lnTo>
                  <a:cubicBezTo>
                    <a:pt x="760" y="298"/>
                    <a:pt x="750" y="319"/>
                    <a:pt x="750" y="341"/>
                  </a:cubicBezTo>
                  <a:lnTo>
                    <a:pt x="750" y="351"/>
                  </a:lnTo>
                  <a:cubicBezTo>
                    <a:pt x="750" y="393"/>
                    <a:pt x="676" y="414"/>
                    <a:pt x="676" y="414"/>
                  </a:cubicBezTo>
                  <a:cubicBezTo>
                    <a:pt x="686" y="330"/>
                    <a:pt x="718" y="246"/>
                    <a:pt x="771" y="182"/>
                  </a:cubicBezTo>
                  <a:cubicBezTo>
                    <a:pt x="780" y="173"/>
                    <a:pt x="834" y="128"/>
                    <a:pt x="795" y="128"/>
                  </a:cubicBezTo>
                  <a:cubicBezTo>
                    <a:pt x="792" y="128"/>
                    <a:pt x="787" y="129"/>
                    <a:pt x="781" y="129"/>
                  </a:cubicBezTo>
                  <a:cubicBezTo>
                    <a:pt x="718" y="140"/>
                    <a:pt x="655" y="277"/>
                    <a:pt x="655" y="298"/>
                  </a:cubicBezTo>
                  <a:cubicBezTo>
                    <a:pt x="639" y="314"/>
                    <a:pt x="629" y="324"/>
                    <a:pt x="617" y="324"/>
                  </a:cubicBezTo>
                  <a:cubicBezTo>
                    <a:pt x="612" y="324"/>
                    <a:pt x="607" y="322"/>
                    <a:pt x="602" y="319"/>
                  </a:cubicBezTo>
                  <a:lnTo>
                    <a:pt x="602" y="193"/>
                  </a:lnTo>
                  <a:cubicBezTo>
                    <a:pt x="602" y="172"/>
                    <a:pt x="707" y="119"/>
                    <a:pt x="707" y="119"/>
                  </a:cubicBezTo>
                  <a:cubicBezTo>
                    <a:pt x="707" y="119"/>
                    <a:pt x="728" y="13"/>
                    <a:pt x="707" y="3"/>
                  </a:cubicBezTo>
                  <a:cubicBezTo>
                    <a:pt x="706" y="1"/>
                    <a:pt x="704" y="1"/>
                    <a:pt x="701" y="1"/>
                  </a:cubicBezTo>
                  <a:close/>
                </a:path>
              </a:pathLst>
            </a:custGeom>
            <a:solidFill>
              <a:srgbClr val="C17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0"/>
            <p:cNvSpPr/>
            <p:nvPr/>
          </p:nvSpPr>
          <p:spPr>
            <a:xfrm>
              <a:off x="3541961" y="2620663"/>
              <a:ext cx="18765" cy="28381"/>
            </a:xfrm>
            <a:custGeom>
              <a:avLst/>
              <a:gdLst/>
              <a:ahLst/>
              <a:cxnLst/>
              <a:rect l="l" t="t" r="r" b="b"/>
              <a:pathLst>
                <a:path w="834" h="1270" extrusionOk="0">
                  <a:moveTo>
                    <a:pt x="132" y="1"/>
                  </a:moveTo>
                  <a:cubicBezTo>
                    <a:pt x="130" y="1"/>
                    <a:pt x="128" y="1"/>
                    <a:pt x="127" y="3"/>
                  </a:cubicBezTo>
                  <a:cubicBezTo>
                    <a:pt x="105" y="13"/>
                    <a:pt x="127" y="119"/>
                    <a:pt x="127" y="119"/>
                  </a:cubicBezTo>
                  <a:cubicBezTo>
                    <a:pt x="127" y="119"/>
                    <a:pt x="232" y="172"/>
                    <a:pt x="232" y="193"/>
                  </a:cubicBezTo>
                  <a:lnTo>
                    <a:pt x="232" y="319"/>
                  </a:lnTo>
                  <a:cubicBezTo>
                    <a:pt x="226" y="322"/>
                    <a:pt x="221" y="324"/>
                    <a:pt x="215" y="324"/>
                  </a:cubicBezTo>
                  <a:cubicBezTo>
                    <a:pt x="200" y="324"/>
                    <a:pt x="187" y="314"/>
                    <a:pt x="179" y="298"/>
                  </a:cubicBezTo>
                  <a:cubicBezTo>
                    <a:pt x="179" y="277"/>
                    <a:pt x="116" y="140"/>
                    <a:pt x="53" y="129"/>
                  </a:cubicBezTo>
                  <a:cubicBezTo>
                    <a:pt x="47" y="129"/>
                    <a:pt x="42" y="128"/>
                    <a:pt x="38" y="128"/>
                  </a:cubicBezTo>
                  <a:cubicBezTo>
                    <a:pt x="0" y="128"/>
                    <a:pt x="54" y="173"/>
                    <a:pt x="63" y="182"/>
                  </a:cubicBezTo>
                  <a:cubicBezTo>
                    <a:pt x="116" y="246"/>
                    <a:pt x="148" y="330"/>
                    <a:pt x="158" y="414"/>
                  </a:cubicBezTo>
                  <a:cubicBezTo>
                    <a:pt x="158" y="414"/>
                    <a:pt x="84" y="393"/>
                    <a:pt x="84" y="351"/>
                  </a:cubicBezTo>
                  <a:lnTo>
                    <a:pt x="95" y="351"/>
                  </a:lnTo>
                  <a:cubicBezTo>
                    <a:pt x="95" y="330"/>
                    <a:pt x="84" y="309"/>
                    <a:pt x="53" y="298"/>
                  </a:cubicBezTo>
                  <a:lnTo>
                    <a:pt x="53" y="393"/>
                  </a:lnTo>
                  <a:lnTo>
                    <a:pt x="169" y="520"/>
                  </a:lnTo>
                  <a:cubicBezTo>
                    <a:pt x="169" y="520"/>
                    <a:pt x="148" y="604"/>
                    <a:pt x="285" y="689"/>
                  </a:cubicBezTo>
                  <a:cubicBezTo>
                    <a:pt x="338" y="721"/>
                    <a:pt x="390" y="752"/>
                    <a:pt x="433" y="794"/>
                  </a:cubicBezTo>
                  <a:cubicBezTo>
                    <a:pt x="433" y="794"/>
                    <a:pt x="295" y="889"/>
                    <a:pt x="295" y="911"/>
                  </a:cubicBezTo>
                  <a:cubicBezTo>
                    <a:pt x="306" y="953"/>
                    <a:pt x="317" y="984"/>
                    <a:pt x="327" y="1027"/>
                  </a:cubicBezTo>
                  <a:cubicBezTo>
                    <a:pt x="306" y="1048"/>
                    <a:pt x="285" y="1079"/>
                    <a:pt x="253" y="1101"/>
                  </a:cubicBezTo>
                  <a:cubicBezTo>
                    <a:pt x="232" y="1101"/>
                    <a:pt x="200" y="1101"/>
                    <a:pt x="200" y="1143"/>
                  </a:cubicBezTo>
                  <a:lnTo>
                    <a:pt x="274" y="1143"/>
                  </a:lnTo>
                  <a:cubicBezTo>
                    <a:pt x="317" y="1101"/>
                    <a:pt x="359" y="1069"/>
                    <a:pt x="390" y="1027"/>
                  </a:cubicBezTo>
                  <a:cubicBezTo>
                    <a:pt x="390" y="1027"/>
                    <a:pt x="369" y="963"/>
                    <a:pt x="390" y="942"/>
                  </a:cubicBezTo>
                  <a:cubicBezTo>
                    <a:pt x="422" y="932"/>
                    <a:pt x="464" y="921"/>
                    <a:pt x="496" y="911"/>
                  </a:cubicBezTo>
                  <a:lnTo>
                    <a:pt x="496" y="963"/>
                  </a:lnTo>
                  <a:cubicBezTo>
                    <a:pt x="496" y="974"/>
                    <a:pt x="507" y="995"/>
                    <a:pt x="517" y="995"/>
                  </a:cubicBezTo>
                  <a:lnTo>
                    <a:pt x="633" y="1101"/>
                  </a:lnTo>
                  <a:cubicBezTo>
                    <a:pt x="633" y="1143"/>
                    <a:pt x="623" y="1185"/>
                    <a:pt x="612" y="1217"/>
                  </a:cubicBezTo>
                  <a:cubicBezTo>
                    <a:pt x="612" y="1227"/>
                    <a:pt x="549" y="1227"/>
                    <a:pt x="549" y="1269"/>
                  </a:cubicBezTo>
                  <a:lnTo>
                    <a:pt x="633" y="1269"/>
                  </a:lnTo>
                  <a:lnTo>
                    <a:pt x="697" y="1079"/>
                  </a:lnTo>
                  <a:cubicBezTo>
                    <a:pt x="697" y="1079"/>
                    <a:pt x="623" y="1027"/>
                    <a:pt x="633" y="995"/>
                  </a:cubicBezTo>
                  <a:cubicBezTo>
                    <a:pt x="654" y="963"/>
                    <a:pt x="665" y="932"/>
                    <a:pt x="675" y="900"/>
                  </a:cubicBezTo>
                  <a:cubicBezTo>
                    <a:pt x="697" y="911"/>
                    <a:pt x="718" y="911"/>
                    <a:pt x="739" y="911"/>
                  </a:cubicBezTo>
                  <a:cubicBezTo>
                    <a:pt x="770" y="911"/>
                    <a:pt x="834" y="900"/>
                    <a:pt x="834" y="763"/>
                  </a:cubicBezTo>
                  <a:cubicBezTo>
                    <a:pt x="834" y="747"/>
                    <a:pt x="823" y="739"/>
                    <a:pt x="813" y="739"/>
                  </a:cubicBezTo>
                  <a:cubicBezTo>
                    <a:pt x="802" y="739"/>
                    <a:pt x="792" y="747"/>
                    <a:pt x="792" y="763"/>
                  </a:cubicBezTo>
                  <a:cubicBezTo>
                    <a:pt x="792" y="805"/>
                    <a:pt x="781" y="868"/>
                    <a:pt x="749" y="868"/>
                  </a:cubicBezTo>
                  <a:cubicBezTo>
                    <a:pt x="741" y="871"/>
                    <a:pt x="733" y="873"/>
                    <a:pt x="726" y="873"/>
                  </a:cubicBezTo>
                  <a:cubicBezTo>
                    <a:pt x="707" y="873"/>
                    <a:pt x="694" y="863"/>
                    <a:pt x="686" y="847"/>
                  </a:cubicBezTo>
                  <a:cubicBezTo>
                    <a:pt x="675" y="826"/>
                    <a:pt x="675" y="805"/>
                    <a:pt x="654" y="784"/>
                  </a:cubicBezTo>
                  <a:cubicBezTo>
                    <a:pt x="591" y="721"/>
                    <a:pt x="422" y="594"/>
                    <a:pt x="422" y="414"/>
                  </a:cubicBezTo>
                  <a:lnTo>
                    <a:pt x="422" y="224"/>
                  </a:lnTo>
                  <a:cubicBezTo>
                    <a:pt x="422" y="151"/>
                    <a:pt x="422" y="119"/>
                    <a:pt x="369" y="77"/>
                  </a:cubicBezTo>
                  <a:cubicBezTo>
                    <a:pt x="327" y="45"/>
                    <a:pt x="274" y="24"/>
                    <a:pt x="222" y="24"/>
                  </a:cubicBezTo>
                  <a:cubicBezTo>
                    <a:pt x="176" y="24"/>
                    <a:pt x="147" y="1"/>
                    <a:pt x="132" y="1"/>
                  </a:cubicBezTo>
                  <a:close/>
                </a:path>
              </a:pathLst>
            </a:custGeom>
            <a:solidFill>
              <a:srgbClr val="C17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0"/>
            <p:cNvSpPr/>
            <p:nvPr/>
          </p:nvSpPr>
          <p:spPr>
            <a:xfrm>
              <a:off x="3526976" y="2625669"/>
              <a:ext cx="5738" cy="2860"/>
            </a:xfrm>
            <a:custGeom>
              <a:avLst/>
              <a:gdLst/>
              <a:ahLst/>
              <a:cxnLst/>
              <a:rect l="l" t="t" r="r" b="b"/>
              <a:pathLst>
                <a:path w="255" h="128" extrusionOk="0">
                  <a:moveTo>
                    <a:pt x="128" y="0"/>
                  </a:moveTo>
                  <a:lnTo>
                    <a:pt x="1" y="127"/>
                  </a:lnTo>
                  <a:lnTo>
                    <a:pt x="254" y="127"/>
                  </a:lnTo>
                  <a:lnTo>
                    <a:pt x="128" y="0"/>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0"/>
            <p:cNvSpPr/>
            <p:nvPr/>
          </p:nvSpPr>
          <p:spPr>
            <a:xfrm>
              <a:off x="3534581" y="2625669"/>
              <a:ext cx="5715" cy="2860"/>
            </a:xfrm>
            <a:custGeom>
              <a:avLst/>
              <a:gdLst/>
              <a:ahLst/>
              <a:cxnLst/>
              <a:rect l="l" t="t" r="r" b="b"/>
              <a:pathLst>
                <a:path w="254" h="128" extrusionOk="0">
                  <a:moveTo>
                    <a:pt x="127" y="0"/>
                  </a:moveTo>
                  <a:lnTo>
                    <a:pt x="1" y="127"/>
                  </a:lnTo>
                  <a:lnTo>
                    <a:pt x="254" y="127"/>
                  </a:lnTo>
                  <a:lnTo>
                    <a:pt x="127" y="0"/>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0"/>
            <p:cNvSpPr/>
            <p:nvPr/>
          </p:nvSpPr>
          <p:spPr>
            <a:xfrm>
              <a:off x="3526976" y="2630384"/>
              <a:ext cx="5738" cy="2860"/>
            </a:xfrm>
            <a:custGeom>
              <a:avLst/>
              <a:gdLst/>
              <a:ahLst/>
              <a:cxnLst/>
              <a:rect l="l" t="t" r="r" b="b"/>
              <a:pathLst>
                <a:path w="255" h="128" extrusionOk="0">
                  <a:moveTo>
                    <a:pt x="128" y="1"/>
                  </a:moveTo>
                  <a:lnTo>
                    <a:pt x="1" y="127"/>
                  </a:lnTo>
                  <a:lnTo>
                    <a:pt x="254" y="127"/>
                  </a:lnTo>
                  <a:lnTo>
                    <a:pt x="128"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0"/>
            <p:cNvSpPr/>
            <p:nvPr/>
          </p:nvSpPr>
          <p:spPr>
            <a:xfrm>
              <a:off x="3534581" y="2630384"/>
              <a:ext cx="5715" cy="2860"/>
            </a:xfrm>
            <a:custGeom>
              <a:avLst/>
              <a:gdLst/>
              <a:ahLst/>
              <a:cxnLst/>
              <a:rect l="l" t="t" r="r" b="b"/>
              <a:pathLst>
                <a:path w="254" h="128" extrusionOk="0">
                  <a:moveTo>
                    <a:pt x="127" y="1"/>
                  </a:moveTo>
                  <a:lnTo>
                    <a:pt x="1" y="127"/>
                  </a:lnTo>
                  <a:lnTo>
                    <a:pt x="254" y="127"/>
                  </a:lnTo>
                  <a:lnTo>
                    <a:pt x="127"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0"/>
            <p:cNvSpPr/>
            <p:nvPr/>
          </p:nvSpPr>
          <p:spPr>
            <a:xfrm>
              <a:off x="3526976" y="2635100"/>
              <a:ext cx="5738" cy="2860"/>
            </a:xfrm>
            <a:custGeom>
              <a:avLst/>
              <a:gdLst/>
              <a:ahLst/>
              <a:cxnLst/>
              <a:rect l="l" t="t" r="r" b="b"/>
              <a:pathLst>
                <a:path w="255" h="128" extrusionOk="0">
                  <a:moveTo>
                    <a:pt x="128" y="1"/>
                  </a:moveTo>
                  <a:lnTo>
                    <a:pt x="1" y="127"/>
                  </a:lnTo>
                  <a:lnTo>
                    <a:pt x="254" y="127"/>
                  </a:lnTo>
                  <a:lnTo>
                    <a:pt x="128"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0"/>
            <p:cNvSpPr/>
            <p:nvPr/>
          </p:nvSpPr>
          <p:spPr>
            <a:xfrm>
              <a:off x="3534581" y="2635100"/>
              <a:ext cx="5715" cy="2860"/>
            </a:xfrm>
            <a:custGeom>
              <a:avLst/>
              <a:gdLst/>
              <a:ahLst/>
              <a:cxnLst/>
              <a:rect l="l" t="t" r="r" b="b"/>
              <a:pathLst>
                <a:path w="254" h="128" extrusionOk="0">
                  <a:moveTo>
                    <a:pt x="127" y="1"/>
                  </a:moveTo>
                  <a:lnTo>
                    <a:pt x="1" y="127"/>
                  </a:lnTo>
                  <a:lnTo>
                    <a:pt x="254" y="127"/>
                  </a:lnTo>
                  <a:lnTo>
                    <a:pt x="127"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0"/>
            <p:cNvSpPr/>
            <p:nvPr/>
          </p:nvSpPr>
          <p:spPr>
            <a:xfrm>
              <a:off x="3530779" y="2639591"/>
              <a:ext cx="5738" cy="2838"/>
            </a:xfrm>
            <a:custGeom>
              <a:avLst/>
              <a:gdLst/>
              <a:ahLst/>
              <a:cxnLst/>
              <a:rect l="l" t="t" r="r" b="b"/>
              <a:pathLst>
                <a:path w="255" h="127" extrusionOk="0">
                  <a:moveTo>
                    <a:pt x="127" y="0"/>
                  </a:moveTo>
                  <a:lnTo>
                    <a:pt x="1" y="127"/>
                  </a:lnTo>
                  <a:lnTo>
                    <a:pt x="254" y="127"/>
                  </a:lnTo>
                  <a:lnTo>
                    <a:pt x="127" y="0"/>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0"/>
            <p:cNvSpPr/>
            <p:nvPr/>
          </p:nvSpPr>
          <p:spPr>
            <a:xfrm>
              <a:off x="3533164" y="2611054"/>
              <a:ext cx="968" cy="5430"/>
            </a:xfrm>
            <a:custGeom>
              <a:avLst/>
              <a:gdLst/>
              <a:ahLst/>
              <a:cxnLst/>
              <a:rect l="l" t="t" r="r" b="b"/>
              <a:pathLst>
                <a:path w="43" h="243" extrusionOk="0">
                  <a:moveTo>
                    <a:pt x="0" y="0"/>
                  </a:moveTo>
                  <a:lnTo>
                    <a:pt x="0" y="243"/>
                  </a:lnTo>
                  <a:lnTo>
                    <a:pt x="43" y="243"/>
                  </a:lnTo>
                  <a:lnTo>
                    <a:pt x="43"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0"/>
            <p:cNvSpPr/>
            <p:nvPr/>
          </p:nvSpPr>
          <p:spPr>
            <a:xfrm>
              <a:off x="3528416" y="2612976"/>
              <a:ext cx="5243" cy="3754"/>
            </a:xfrm>
            <a:custGeom>
              <a:avLst/>
              <a:gdLst/>
              <a:ahLst/>
              <a:cxnLst/>
              <a:rect l="l" t="t" r="r" b="b"/>
              <a:pathLst>
                <a:path w="233" h="168" extrusionOk="0">
                  <a:moveTo>
                    <a:pt x="178" y="1"/>
                  </a:moveTo>
                  <a:cubicBezTo>
                    <a:pt x="126" y="1"/>
                    <a:pt x="70" y="20"/>
                    <a:pt x="32" y="51"/>
                  </a:cubicBezTo>
                  <a:cubicBezTo>
                    <a:pt x="11" y="83"/>
                    <a:pt x="0" y="125"/>
                    <a:pt x="11" y="167"/>
                  </a:cubicBezTo>
                  <a:lnTo>
                    <a:pt x="42" y="157"/>
                  </a:lnTo>
                  <a:cubicBezTo>
                    <a:pt x="42" y="125"/>
                    <a:pt x="42" y="104"/>
                    <a:pt x="64" y="83"/>
                  </a:cubicBezTo>
                  <a:cubicBezTo>
                    <a:pt x="99" y="55"/>
                    <a:pt x="134" y="41"/>
                    <a:pt x="172" y="41"/>
                  </a:cubicBezTo>
                  <a:cubicBezTo>
                    <a:pt x="191" y="41"/>
                    <a:pt x="211" y="44"/>
                    <a:pt x="232" y="51"/>
                  </a:cubicBezTo>
                  <a:lnTo>
                    <a:pt x="232" y="9"/>
                  </a:lnTo>
                  <a:cubicBezTo>
                    <a:pt x="215" y="3"/>
                    <a:pt x="197" y="1"/>
                    <a:pt x="178"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0"/>
            <p:cNvSpPr/>
            <p:nvPr/>
          </p:nvSpPr>
          <p:spPr>
            <a:xfrm>
              <a:off x="3524141" y="2614026"/>
              <a:ext cx="4995" cy="5766"/>
            </a:xfrm>
            <a:custGeom>
              <a:avLst/>
              <a:gdLst/>
              <a:ahLst/>
              <a:cxnLst/>
              <a:rect l="l" t="t" r="r" b="b"/>
              <a:pathLst>
                <a:path w="222" h="258" extrusionOk="0">
                  <a:moveTo>
                    <a:pt x="177" y="1"/>
                  </a:moveTo>
                  <a:cubicBezTo>
                    <a:pt x="67" y="1"/>
                    <a:pt x="41" y="70"/>
                    <a:pt x="32" y="89"/>
                  </a:cubicBezTo>
                  <a:cubicBezTo>
                    <a:pt x="0" y="152"/>
                    <a:pt x="32" y="215"/>
                    <a:pt x="85" y="258"/>
                  </a:cubicBezTo>
                  <a:lnTo>
                    <a:pt x="106" y="215"/>
                  </a:lnTo>
                  <a:cubicBezTo>
                    <a:pt x="64" y="194"/>
                    <a:pt x="53" y="141"/>
                    <a:pt x="64" y="99"/>
                  </a:cubicBezTo>
                  <a:cubicBezTo>
                    <a:pt x="80" y="58"/>
                    <a:pt x="115" y="43"/>
                    <a:pt x="165" y="43"/>
                  </a:cubicBezTo>
                  <a:cubicBezTo>
                    <a:pt x="179" y="43"/>
                    <a:pt x="195" y="44"/>
                    <a:pt x="211" y="46"/>
                  </a:cubicBezTo>
                  <a:lnTo>
                    <a:pt x="222" y="4"/>
                  </a:lnTo>
                  <a:cubicBezTo>
                    <a:pt x="206" y="2"/>
                    <a:pt x="191" y="1"/>
                    <a:pt x="17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0"/>
            <p:cNvSpPr/>
            <p:nvPr/>
          </p:nvSpPr>
          <p:spPr>
            <a:xfrm>
              <a:off x="3533636" y="2613065"/>
              <a:ext cx="5490" cy="3665"/>
            </a:xfrm>
            <a:custGeom>
              <a:avLst/>
              <a:gdLst/>
              <a:ahLst/>
              <a:cxnLst/>
              <a:rect l="l" t="t" r="r" b="b"/>
              <a:pathLst>
                <a:path w="244" h="164" extrusionOk="0">
                  <a:moveTo>
                    <a:pt x="74" y="0"/>
                  </a:moveTo>
                  <a:cubicBezTo>
                    <a:pt x="50" y="0"/>
                    <a:pt x="25" y="5"/>
                    <a:pt x="0" y="16"/>
                  </a:cubicBezTo>
                  <a:lnTo>
                    <a:pt x="11" y="47"/>
                  </a:lnTo>
                  <a:cubicBezTo>
                    <a:pt x="29" y="45"/>
                    <a:pt x="47" y="43"/>
                    <a:pt x="64" y="43"/>
                  </a:cubicBezTo>
                  <a:cubicBezTo>
                    <a:pt x="114" y="43"/>
                    <a:pt x="153" y="55"/>
                    <a:pt x="169" y="79"/>
                  </a:cubicBezTo>
                  <a:cubicBezTo>
                    <a:pt x="190" y="100"/>
                    <a:pt x="190" y="121"/>
                    <a:pt x="190" y="153"/>
                  </a:cubicBezTo>
                  <a:lnTo>
                    <a:pt x="233" y="163"/>
                  </a:lnTo>
                  <a:cubicBezTo>
                    <a:pt x="243" y="121"/>
                    <a:pt x="233" y="79"/>
                    <a:pt x="201" y="47"/>
                  </a:cubicBezTo>
                  <a:cubicBezTo>
                    <a:pt x="166" y="19"/>
                    <a:pt x="121" y="0"/>
                    <a:pt x="7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0"/>
            <p:cNvSpPr/>
            <p:nvPr/>
          </p:nvSpPr>
          <p:spPr>
            <a:xfrm>
              <a:off x="3538136" y="2613959"/>
              <a:ext cx="5018" cy="5833"/>
            </a:xfrm>
            <a:custGeom>
              <a:avLst/>
              <a:gdLst/>
              <a:ahLst/>
              <a:cxnLst/>
              <a:rect l="l" t="t" r="r" b="b"/>
              <a:pathLst>
                <a:path w="223" h="261" extrusionOk="0">
                  <a:moveTo>
                    <a:pt x="57" y="1"/>
                  </a:moveTo>
                  <a:cubicBezTo>
                    <a:pt x="40" y="1"/>
                    <a:pt x="22" y="3"/>
                    <a:pt x="1" y="7"/>
                  </a:cubicBezTo>
                  <a:lnTo>
                    <a:pt x="12" y="49"/>
                  </a:lnTo>
                  <a:cubicBezTo>
                    <a:pt x="24" y="48"/>
                    <a:pt x="36" y="47"/>
                    <a:pt x="48" y="47"/>
                  </a:cubicBezTo>
                  <a:cubicBezTo>
                    <a:pt x="103" y="47"/>
                    <a:pt x="142" y="67"/>
                    <a:pt x="159" y="102"/>
                  </a:cubicBezTo>
                  <a:cubicBezTo>
                    <a:pt x="170" y="144"/>
                    <a:pt x="159" y="197"/>
                    <a:pt x="128" y="218"/>
                  </a:cubicBezTo>
                  <a:lnTo>
                    <a:pt x="138" y="261"/>
                  </a:lnTo>
                  <a:cubicBezTo>
                    <a:pt x="202" y="218"/>
                    <a:pt x="223" y="155"/>
                    <a:pt x="202" y="92"/>
                  </a:cubicBezTo>
                  <a:cubicBezTo>
                    <a:pt x="192" y="74"/>
                    <a:pt x="160" y="1"/>
                    <a:pt x="5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0"/>
            <p:cNvSpPr/>
            <p:nvPr/>
          </p:nvSpPr>
          <p:spPr>
            <a:xfrm>
              <a:off x="3525311" y="2615411"/>
              <a:ext cx="16897" cy="7442"/>
            </a:xfrm>
            <a:custGeom>
              <a:avLst/>
              <a:gdLst/>
              <a:ahLst/>
              <a:cxnLst/>
              <a:rect l="l" t="t" r="r" b="b"/>
              <a:pathLst>
                <a:path w="751" h="333" extrusionOk="0">
                  <a:moveTo>
                    <a:pt x="370" y="0"/>
                  </a:moveTo>
                  <a:cubicBezTo>
                    <a:pt x="312" y="0"/>
                    <a:pt x="254" y="16"/>
                    <a:pt x="202" y="48"/>
                  </a:cubicBezTo>
                  <a:cubicBezTo>
                    <a:pt x="182" y="37"/>
                    <a:pt x="158" y="31"/>
                    <a:pt x="134" y="31"/>
                  </a:cubicBezTo>
                  <a:cubicBezTo>
                    <a:pt x="69" y="31"/>
                    <a:pt x="1" y="70"/>
                    <a:pt x="1" y="132"/>
                  </a:cubicBezTo>
                  <a:cubicBezTo>
                    <a:pt x="1" y="206"/>
                    <a:pt x="128" y="333"/>
                    <a:pt x="128" y="333"/>
                  </a:cubicBezTo>
                  <a:lnTo>
                    <a:pt x="624" y="333"/>
                  </a:lnTo>
                  <a:cubicBezTo>
                    <a:pt x="624" y="333"/>
                    <a:pt x="750" y="206"/>
                    <a:pt x="750" y="132"/>
                  </a:cubicBezTo>
                  <a:cubicBezTo>
                    <a:pt x="750" y="70"/>
                    <a:pt x="683" y="31"/>
                    <a:pt x="613" y="31"/>
                  </a:cubicBezTo>
                  <a:cubicBezTo>
                    <a:pt x="588" y="31"/>
                    <a:pt x="562" y="37"/>
                    <a:pt x="539" y="48"/>
                  </a:cubicBezTo>
                  <a:cubicBezTo>
                    <a:pt x="487" y="16"/>
                    <a:pt x="428" y="0"/>
                    <a:pt x="370"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0"/>
            <p:cNvSpPr/>
            <p:nvPr/>
          </p:nvSpPr>
          <p:spPr>
            <a:xfrm>
              <a:off x="3532691" y="2611277"/>
              <a:ext cx="1913" cy="961"/>
            </a:xfrm>
            <a:custGeom>
              <a:avLst/>
              <a:gdLst/>
              <a:ahLst/>
              <a:cxnLst/>
              <a:rect l="l" t="t" r="r" b="b"/>
              <a:pathLst>
                <a:path w="85" h="43" extrusionOk="0">
                  <a:moveTo>
                    <a:pt x="0" y="1"/>
                  </a:moveTo>
                  <a:lnTo>
                    <a:pt x="0" y="43"/>
                  </a:lnTo>
                  <a:lnTo>
                    <a:pt x="85" y="43"/>
                  </a:lnTo>
                  <a:lnTo>
                    <a:pt x="85"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0"/>
            <p:cNvSpPr/>
            <p:nvPr/>
          </p:nvSpPr>
          <p:spPr>
            <a:xfrm>
              <a:off x="3524366" y="2606316"/>
              <a:ext cx="18563" cy="3799"/>
            </a:xfrm>
            <a:custGeom>
              <a:avLst/>
              <a:gdLst/>
              <a:ahLst/>
              <a:cxnLst/>
              <a:rect l="l" t="t" r="r" b="b"/>
              <a:pathLst>
                <a:path w="825" h="170" extrusionOk="0">
                  <a:moveTo>
                    <a:pt x="1" y="1"/>
                  </a:moveTo>
                  <a:lnTo>
                    <a:pt x="1" y="170"/>
                  </a:lnTo>
                  <a:lnTo>
                    <a:pt x="824" y="170"/>
                  </a:lnTo>
                  <a:lnTo>
                    <a:pt x="824"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0"/>
            <p:cNvSpPr/>
            <p:nvPr/>
          </p:nvSpPr>
          <p:spPr>
            <a:xfrm>
              <a:off x="3520091" y="2608685"/>
              <a:ext cx="6682" cy="4514"/>
            </a:xfrm>
            <a:custGeom>
              <a:avLst/>
              <a:gdLst/>
              <a:ahLst/>
              <a:cxnLst/>
              <a:rect l="l" t="t" r="r" b="b"/>
              <a:pathLst>
                <a:path w="297" h="202" extrusionOk="0">
                  <a:moveTo>
                    <a:pt x="254" y="0"/>
                  </a:moveTo>
                  <a:lnTo>
                    <a:pt x="1" y="85"/>
                  </a:lnTo>
                  <a:lnTo>
                    <a:pt x="43" y="201"/>
                  </a:lnTo>
                  <a:lnTo>
                    <a:pt x="296" y="117"/>
                  </a:lnTo>
                  <a:lnTo>
                    <a:pt x="254" y="0"/>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0"/>
            <p:cNvSpPr/>
            <p:nvPr/>
          </p:nvSpPr>
          <p:spPr>
            <a:xfrm>
              <a:off x="3540769" y="2608685"/>
              <a:ext cx="6435" cy="4514"/>
            </a:xfrm>
            <a:custGeom>
              <a:avLst/>
              <a:gdLst/>
              <a:ahLst/>
              <a:cxnLst/>
              <a:rect l="l" t="t" r="r" b="b"/>
              <a:pathLst>
                <a:path w="286" h="202" extrusionOk="0">
                  <a:moveTo>
                    <a:pt x="32" y="0"/>
                  </a:moveTo>
                  <a:lnTo>
                    <a:pt x="0" y="117"/>
                  </a:lnTo>
                  <a:lnTo>
                    <a:pt x="243" y="201"/>
                  </a:lnTo>
                  <a:lnTo>
                    <a:pt x="285" y="85"/>
                  </a:lnTo>
                  <a:lnTo>
                    <a:pt x="32" y="0"/>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0"/>
            <p:cNvSpPr/>
            <p:nvPr/>
          </p:nvSpPr>
          <p:spPr>
            <a:xfrm>
              <a:off x="3523894" y="2622607"/>
              <a:ext cx="19507" cy="23130"/>
            </a:xfrm>
            <a:custGeom>
              <a:avLst/>
              <a:gdLst/>
              <a:ahLst/>
              <a:cxnLst/>
              <a:rect l="l" t="t" r="r" b="b"/>
              <a:pathLst>
                <a:path w="867" h="1035" extrusionOk="0">
                  <a:moveTo>
                    <a:pt x="813" y="42"/>
                  </a:moveTo>
                  <a:cubicBezTo>
                    <a:pt x="824" y="42"/>
                    <a:pt x="835" y="42"/>
                    <a:pt x="835" y="53"/>
                  </a:cubicBezTo>
                  <a:lnTo>
                    <a:pt x="835" y="760"/>
                  </a:lnTo>
                  <a:cubicBezTo>
                    <a:pt x="835" y="887"/>
                    <a:pt x="655" y="992"/>
                    <a:pt x="433" y="992"/>
                  </a:cubicBezTo>
                  <a:cubicBezTo>
                    <a:pt x="222" y="992"/>
                    <a:pt x="43" y="897"/>
                    <a:pt x="43" y="760"/>
                  </a:cubicBezTo>
                  <a:lnTo>
                    <a:pt x="43" y="53"/>
                  </a:lnTo>
                  <a:cubicBezTo>
                    <a:pt x="43" y="42"/>
                    <a:pt x="53" y="42"/>
                    <a:pt x="64" y="42"/>
                  </a:cubicBezTo>
                  <a:close/>
                  <a:moveTo>
                    <a:pt x="64" y="0"/>
                  </a:moveTo>
                  <a:cubicBezTo>
                    <a:pt x="22" y="0"/>
                    <a:pt x="1" y="21"/>
                    <a:pt x="1" y="53"/>
                  </a:cubicBezTo>
                  <a:lnTo>
                    <a:pt x="1" y="760"/>
                  </a:lnTo>
                  <a:cubicBezTo>
                    <a:pt x="1" y="908"/>
                    <a:pt x="191" y="1035"/>
                    <a:pt x="433" y="1035"/>
                  </a:cubicBezTo>
                  <a:cubicBezTo>
                    <a:pt x="676" y="1035"/>
                    <a:pt x="866" y="908"/>
                    <a:pt x="866" y="760"/>
                  </a:cubicBezTo>
                  <a:lnTo>
                    <a:pt x="866" y="53"/>
                  </a:lnTo>
                  <a:cubicBezTo>
                    <a:pt x="866" y="21"/>
                    <a:pt x="845" y="0"/>
                    <a:pt x="813"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1" name="Google Shape;2291;p70"/>
          <p:cNvGrpSpPr/>
          <p:nvPr/>
        </p:nvGrpSpPr>
        <p:grpSpPr>
          <a:xfrm>
            <a:off x="3019916" y="2560571"/>
            <a:ext cx="196920" cy="128096"/>
            <a:chOff x="3019916" y="2560571"/>
            <a:chExt cx="196920" cy="128096"/>
          </a:xfrm>
        </p:grpSpPr>
        <p:sp>
          <p:nvSpPr>
            <p:cNvPr id="2292" name="Google Shape;2292;p70"/>
            <p:cNvSpPr/>
            <p:nvPr/>
          </p:nvSpPr>
          <p:spPr>
            <a:xfrm>
              <a:off x="3019916" y="2560571"/>
              <a:ext cx="196920" cy="128096"/>
            </a:xfrm>
            <a:custGeom>
              <a:avLst/>
              <a:gdLst/>
              <a:ahLst/>
              <a:cxnLst/>
              <a:rect l="l" t="t" r="r" b="b"/>
              <a:pathLst>
                <a:path w="8752" h="5732" extrusionOk="0">
                  <a:moveTo>
                    <a:pt x="666" y="0"/>
                  </a:moveTo>
                  <a:cubicBezTo>
                    <a:pt x="296" y="0"/>
                    <a:pt x="1" y="296"/>
                    <a:pt x="1" y="665"/>
                  </a:cubicBezTo>
                  <a:lnTo>
                    <a:pt x="1" y="5077"/>
                  </a:lnTo>
                  <a:cubicBezTo>
                    <a:pt x="1" y="5436"/>
                    <a:pt x="296" y="5732"/>
                    <a:pt x="666" y="5732"/>
                  </a:cubicBezTo>
                  <a:lnTo>
                    <a:pt x="8086" y="5732"/>
                  </a:lnTo>
                  <a:cubicBezTo>
                    <a:pt x="8456" y="5732"/>
                    <a:pt x="8751" y="5447"/>
                    <a:pt x="8751" y="5077"/>
                  </a:cubicBezTo>
                  <a:lnTo>
                    <a:pt x="8751" y="665"/>
                  </a:lnTo>
                  <a:cubicBezTo>
                    <a:pt x="8751" y="296"/>
                    <a:pt x="8456" y="0"/>
                    <a:pt x="8086"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0"/>
            <p:cNvSpPr/>
            <p:nvPr/>
          </p:nvSpPr>
          <p:spPr>
            <a:xfrm>
              <a:off x="3020164" y="2560794"/>
              <a:ext cx="196200" cy="127872"/>
            </a:xfrm>
            <a:custGeom>
              <a:avLst/>
              <a:gdLst/>
              <a:ahLst/>
              <a:cxnLst/>
              <a:rect l="l" t="t" r="r" b="b"/>
              <a:pathLst>
                <a:path w="8720" h="5722" extrusionOk="0">
                  <a:moveTo>
                    <a:pt x="655" y="1"/>
                  </a:moveTo>
                  <a:cubicBezTo>
                    <a:pt x="327" y="1"/>
                    <a:pt x="64" y="233"/>
                    <a:pt x="0" y="539"/>
                  </a:cubicBezTo>
                  <a:lnTo>
                    <a:pt x="3536" y="2861"/>
                  </a:lnTo>
                  <a:lnTo>
                    <a:pt x="0" y="5173"/>
                  </a:lnTo>
                  <a:cubicBezTo>
                    <a:pt x="64" y="5490"/>
                    <a:pt x="327" y="5722"/>
                    <a:pt x="655" y="5722"/>
                  </a:cubicBezTo>
                  <a:lnTo>
                    <a:pt x="824" y="5722"/>
                  </a:lnTo>
                  <a:lnTo>
                    <a:pt x="4360" y="3400"/>
                  </a:lnTo>
                  <a:lnTo>
                    <a:pt x="7906" y="5722"/>
                  </a:lnTo>
                  <a:lnTo>
                    <a:pt x="8075" y="5722"/>
                  </a:lnTo>
                  <a:cubicBezTo>
                    <a:pt x="8392" y="5722"/>
                    <a:pt x="8666" y="5490"/>
                    <a:pt x="8719" y="5173"/>
                  </a:cubicBezTo>
                  <a:lnTo>
                    <a:pt x="5183" y="2861"/>
                  </a:lnTo>
                  <a:lnTo>
                    <a:pt x="8719" y="539"/>
                  </a:lnTo>
                  <a:cubicBezTo>
                    <a:pt x="8666" y="233"/>
                    <a:pt x="8392" y="1"/>
                    <a:pt x="8075" y="1"/>
                  </a:cubicBezTo>
                  <a:lnTo>
                    <a:pt x="7906" y="1"/>
                  </a:lnTo>
                  <a:lnTo>
                    <a:pt x="4360" y="2323"/>
                  </a:lnTo>
                  <a:lnTo>
                    <a:pt x="8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70"/>
          <p:cNvGrpSpPr/>
          <p:nvPr/>
        </p:nvGrpSpPr>
        <p:grpSpPr>
          <a:xfrm>
            <a:off x="2604769" y="2560571"/>
            <a:ext cx="196920" cy="128342"/>
            <a:chOff x="2604769" y="2560571"/>
            <a:chExt cx="196920" cy="128342"/>
          </a:xfrm>
        </p:grpSpPr>
        <p:sp>
          <p:nvSpPr>
            <p:cNvPr id="2295" name="Google Shape;2295;p70"/>
            <p:cNvSpPr/>
            <p:nvPr/>
          </p:nvSpPr>
          <p:spPr>
            <a:xfrm>
              <a:off x="2604769" y="2560571"/>
              <a:ext cx="196672" cy="64182"/>
            </a:xfrm>
            <a:custGeom>
              <a:avLst/>
              <a:gdLst/>
              <a:ahLst/>
              <a:cxnLst/>
              <a:rect l="l" t="t" r="r" b="b"/>
              <a:pathLst>
                <a:path w="8741" h="2872" extrusionOk="0">
                  <a:moveTo>
                    <a:pt x="8086" y="0"/>
                  </a:moveTo>
                  <a:lnTo>
                    <a:pt x="8097" y="11"/>
                  </a:lnTo>
                  <a:lnTo>
                    <a:pt x="655" y="11"/>
                  </a:lnTo>
                  <a:cubicBezTo>
                    <a:pt x="286" y="11"/>
                    <a:pt x="1" y="306"/>
                    <a:pt x="1" y="665"/>
                  </a:cubicBezTo>
                  <a:lnTo>
                    <a:pt x="1" y="2871"/>
                  </a:lnTo>
                  <a:lnTo>
                    <a:pt x="8741" y="2871"/>
                  </a:lnTo>
                  <a:lnTo>
                    <a:pt x="8741" y="665"/>
                  </a:lnTo>
                  <a:cubicBezTo>
                    <a:pt x="8741" y="296"/>
                    <a:pt x="8445" y="11"/>
                    <a:pt x="808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0"/>
            <p:cNvSpPr/>
            <p:nvPr/>
          </p:nvSpPr>
          <p:spPr>
            <a:xfrm>
              <a:off x="2604769" y="2624730"/>
              <a:ext cx="196920" cy="63936"/>
            </a:xfrm>
            <a:custGeom>
              <a:avLst/>
              <a:gdLst/>
              <a:ahLst/>
              <a:cxnLst/>
              <a:rect l="l" t="t" r="r" b="b"/>
              <a:pathLst>
                <a:path w="8752" h="2861" extrusionOk="0">
                  <a:moveTo>
                    <a:pt x="1" y="0"/>
                  </a:moveTo>
                  <a:lnTo>
                    <a:pt x="1" y="2206"/>
                  </a:lnTo>
                  <a:cubicBezTo>
                    <a:pt x="1" y="2576"/>
                    <a:pt x="296" y="2861"/>
                    <a:pt x="655" y="2861"/>
                  </a:cubicBezTo>
                  <a:lnTo>
                    <a:pt x="8086" y="2861"/>
                  </a:lnTo>
                  <a:cubicBezTo>
                    <a:pt x="8456" y="2861"/>
                    <a:pt x="8751" y="2576"/>
                    <a:pt x="8751" y="2206"/>
                  </a:cubicBezTo>
                  <a:lnTo>
                    <a:pt x="8751"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0"/>
            <p:cNvSpPr/>
            <p:nvPr/>
          </p:nvSpPr>
          <p:spPr>
            <a:xfrm>
              <a:off x="2604769" y="2560794"/>
              <a:ext cx="64395" cy="128118"/>
            </a:xfrm>
            <a:custGeom>
              <a:avLst/>
              <a:gdLst/>
              <a:ahLst/>
              <a:cxnLst/>
              <a:rect l="l" t="t" r="r" b="b"/>
              <a:pathLst>
                <a:path w="2862" h="5733" extrusionOk="0">
                  <a:moveTo>
                    <a:pt x="655" y="1"/>
                  </a:moveTo>
                  <a:cubicBezTo>
                    <a:pt x="286" y="1"/>
                    <a:pt x="1" y="296"/>
                    <a:pt x="1" y="655"/>
                  </a:cubicBezTo>
                  <a:lnTo>
                    <a:pt x="1" y="5078"/>
                  </a:lnTo>
                  <a:cubicBezTo>
                    <a:pt x="1" y="5437"/>
                    <a:pt x="296" y="5732"/>
                    <a:pt x="655" y="5732"/>
                  </a:cubicBezTo>
                  <a:lnTo>
                    <a:pt x="655" y="5722"/>
                  </a:lnTo>
                  <a:lnTo>
                    <a:pt x="2861" y="5722"/>
                  </a:lnTo>
                  <a:lnTo>
                    <a:pt x="286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0"/>
            <p:cNvSpPr/>
            <p:nvPr/>
          </p:nvSpPr>
          <p:spPr>
            <a:xfrm>
              <a:off x="2619731" y="2607456"/>
              <a:ext cx="34222" cy="31733"/>
            </a:xfrm>
            <a:custGeom>
              <a:avLst/>
              <a:gdLst/>
              <a:ahLst/>
              <a:cxnLst/>
              <a:rect l="l" t="t" r="r" b="b"/>
              <a:pathLst>
                <a:path w="1521" h="1420" extrusionOk="0">
                  <a:moveTo>
                    <a:pt x="755" y="0"/>
                  </a:moveTo>
                  <a:cubicBezTo>
                    <a:pt x="745" y="0"/>
                    <a:pt x="734" y="8"/>
                    <a:pt x="729" y="24"/>
                  </a:cubicBezTo>
                  <a:lnTo>
                    <a:pt x="739" y="24"/>
                  </a:lnTo>
                  <a:lnTo>
                    <a:pt x="571" y="520"/>
                  </a:lnTo>
                  <a:lnTo>
                    <a:pt x="43" y="520"/>
                  </a:lnTo>
                  <a:cubicBezTo>
                    <a:pt x="11" y="520"/>
                    <a:pt x="1" y="552"/>
                    <a:pt x="22" y="573"/>
                  </a:cubicBezTo>
                  <a:lnTo>
                    <a:pt x="444" y="889"/>
                  </a:lnTo>
                  <a:lnTo>
                    <a:pt x="286" y="1385"/>
                  </a:lnTo>
                  <a:cubicBezTo>
                    <a:pt x="277" y="1403"/>
                    <a:pt x="296" y="1420"/>
                    <a:pt x="315" y="1420"/>
                  </a:cubicBezTo>
                  <a:cubicBezTo>
                    <a:pt x="320" y="1420"/>
                    <a:pt x="324" y="1419"/>
                    <a:pt x="328" y="1417"/>
                  </a:cubicBezTo>
                  <a:lnTo>
                    <a:pt x="761" y="1111"/>
                  </a:lnTo>
                  <a:lnTo>
                    <a:pt x="1183" y="1417"/>
                  </a:lnTo>
                  <a:cubicBezTo>
                    <a:pt x="1187" y="1419"/>
                    <a:pt x="1191" y="1420"/>
                    <a:pt x="1195" y="1420"/>
                  </a:cubicBezTo>
                  <a:cubicBezTo>
                    <a:pt x="1214" y="1420"/>
                    <a:pt x="1236" y="1403"/>
                    <a:pt x="1236" y="1385"/>
                  </a:cubicBezTo>
                  <a:lnTo>
                    <a:pt x="1077" y="889"/>
                  </a:lnTo>
                  <a:lnTo>
                    <a:pt x="1499" y="573"/>
                  </a:lnTo>
                  <a:cubicBezTo>
                    <a:pt x="1521" y="552"/>
                    <a:pt x="1510" y="520"/>
                    <a:pt x="1478" y="520"/>
                  </a:cubicBezTo>
                  <a:lnTo>
                    <a:pt x="951" y="520"/>
                  </a:lnTo>
                  <a:lnTo>
                    <a:pt x="782" y="24"/>
                  </a:lnTo>
                  <a:cubicBezTo>
                    <a:pt x="776" y="8"/>
                    <a:pt x="766" y="0"/>
                    <a:pt x="755"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 name="Google Shape;2299;p70"/>
          <p:cNvGrpSpPr/>
          <p:nvPr/>
        </p:nvGrpSpPr>
        <p:grpSpPr>
          <a:xfrm>
            <a:off x="2189374" y="2560571"/>
            <a:ext cx="196447" cy="128096"/>
            <a:chOff x="2189374" y="2560571"/>
            <a:chExt cx="196447" cy="128096"/>
          </a:xfrm>
        </p:grpSpPr>
        <p:sp>
          <p:nvSpPr>
            <p:cNvPr id="2300" name="Google Shape;2300;p70"/>
            <p:cNvSpPr/>
            <p:nvPr/>
          </p:nvSpPr>
          <p:spPr>
            <a:xfrm>
              <a:off x="2189374" y="2560571"/>
              <a:ext cx="196447" cy="128096"/>
            </a:xfrm>
            <a:custGeom>
              <a:avLst/>
              <a:gdLst/>
              <a:ahLst/>
              <a:cxnLst/>
              <a:rect l="l" t="t" r="r" b="b"/>
              <a:pathLst>
                <a:path w="8731" h="5732" extrusionOk="0">
                  <a:moveTo>
                    <a:pt x="8076" y="0"/>
                  </a:moveTo>
                  <a:lnTo>
                    <a:pt x="8086" y="11"/>
                  </a:lnTo>
                  <a:lnTo>
                    <a:pt x="655" y="11"/>
                  </a:lnTo>
                  <a:cubicBezTo>
                    <a:pt x="649" y="11"/>
                    <a:pt x="642" y="10"/>
                    <a:pt x="636" y="10"/>
                  </a:cubicBezTo>
                  <a:cubicBezTo>
                    <a:pt x="296" y="10"/>
                    <a:pt x="22" y="281"/>
                    <a:pt x="1" y="623"/>
                  </a:cubicBezTo>
                  <a:lnTo>
                    <a:pt x="1" y="5109"/>
                  </a:lnTo>
                  <a:cubicBezTo>
                    <a:pt x="22" y="5447"/>
                    <a:pt x="286" y="5711"/>
                    <a:pt x="613" y="5732"/>
                  </a:cubicBezTo>
                  <a:lnTo>
                    <a:pt x="8118" y="5732"/>
                  </a:lnTo>
                  <a:cubicBezTo>
                    <a:pt x="8466" y="5711"/>
                    <a:pt x="8730" y="5415"/>
                    <a:pt x="8730" y="5067"/>
                  </a:cubicBezTo>
                  <a:lnTo>
                    <a:pt x="8730" y="665"/>
                  </a:lnTo>
                  <a:cubicBezTo>
                    <a:pt x="8730" y="296"/>
                    <a:pt x="8435" y="0"/>
                    <a:pt x="807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0"/>
            <p:cNvSpPr/>
            <p:nvPr/>
          </p:nvSpPr>
          <p:spPr>
            <a:xfrm>
              <a:off x="2205056" y="2560571"/>
              <a:ext cx="165555" cy="54036"/>
            </a:xfrm>
            <a:custGeom>
              <a:avLst/>
              <a:gdLst/>
              <a:ahLst/>
              <a:cxnLst/>
              <a:rect l="l" t="t" r="r" b="b"/>
              <a:pathLst>
                <a:path w="7358" h="2418" extrusionOk="0">
                  <a:moveTo>
                    <a:pt x="1" y="0"/>
                  </a:moveTo>
                  <a:lnTo>
                    <a:pt x="3674" y="2417"/>
                  </a:lnTo>
                  <a:lnTo>
                    <a:pt x="7358"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0"/>
            <p:cNvSpPr/>
            <p:nvPr/>
          </p:nvSpPr>
          <p:spPr>
            <a:xfrm>
              <a:off x="2205056" y="2634630"/>
              <a:ext cx="165555" cy="54036"/>
            </a:xfrm>
            <a:custGeom>
              <a:avLst/>
              <a:gdLst/>
              <a:ahLst/>
              <a:cxnLst/>
              <a:rect l="l" t="t" r="r" b="b"/>
              <a:pathLst>
                <a:path w="7358" h="2418" extrusionOk="0">
                  <a:moveTo>
                    <a:pt x="3674" y="1"/>
                  </a:moveTo>
                  <a:lnTo>
                    <a:pt x="1" y="2418"/>
                  </a:lnTo>
                  <a:lnTo>
                    <a:pt x="7358" y="2418"/>
                  </a:lnTo>
                  <a:lnTo>
                    <a:pt x="367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0"/>
            <p:cNvSpPr/>
            <p:nvPr/>
          </p:nvSpPr>
          <p:spPr>
            <a:xfrm>
              <a:off x="2190094" y="2560794"/>
              <a:ext cx="195255" cy="127872"/>
            </a:xfrm>
            <a:custGeom>
              <a:avLst/>
              <a:gdLst/>
              <a:ahLst/>
              <a:cxnLst/>
              <a:rect l="l" t="t" r="r" b="b"/>
              <a:pathLst>
                <a:path w="8678" h="5722" extrusionOk="0">
                  <a:moveTo>
                    <a:pt x="8077" y="0"/>
                  </a:moveTo>
                  <a:cubicBezTo>
                    <a:pt x="8070" y="0"/>
                    <a:pt x="8062" y="0"/>
                    <a:pt x="8054" y="1"/>
                  </a:cubicBezTo>
                  <a:lnTo>
                    <a:pt x="8012" y="1"/>
                  </a:lnTo>
                  <a:lnTo>
                    <a:pt x="5226" y="1827"/>
                  </a:lnTo>
                  <a:cubicBezTo>
                    <a:pt x="4972" y="1610"/>
                    <a:pt x="4658" y="1502"/>
                    <a:pt x="4344" y="1502"/>
                  </a:cubicBezTo>
                  <a:cubicBezTo>
                    <a:pt x="4030" y="1502"/>
                    <a:pt x="3716" y="1610"/>
                    <a:pt x="3463" y="1827"/>
                  </a:cubicBezTo>
                  <a:lnTo>
                    <a:pt x="666" y="1"/>
                  </a:lnTo>
                  <a:lnTo>
                    <a:pt x="623" y="1"/>
                  </a:lnTo>
                  <a:cubicBezTo>
                    <a:pt x="338" y="1"/>
                    <a:pt x="85" y="191"/>
                    <a:pt x="1" y="465"/>
                  </a:cubicBezTo>
                  <a:lnTo>
                    <a:pt x="3041" y="2460"/>
                  </a:lnTo>
                  <a:cubicBezTo>
                    <a:pt x="2967" y="2713"/>
                    <a:pt x="2967" y="2998"/>
                    <a:pt x="3041" y="3252"/>
                  </a:cubicBezTo>
                  <a:lnTo>
                    <a:pt x="1" y="5257"/>
                  </a:lnTo>
                  <a:cubicBezTo>
                    <a:pt x="85" y="5521"/>
                    <a:pt x="317" y="5701"/>
                    <a:pt x="592" y="5722"/>
                  </a:cubicBezTo>
                  <a:lnTo>
                    <a:pt x="666" y="5722"/>
                  </a:lnTo>
                  <a:lnTo>
                    <a:pt x="3463" y="3885"/>
                  </a:lnTo>
                  <a:cubicBezTo>
                    <a:pt x="3716" y="4102"/>
                    <a:pt x="4030" y="4210"/>
                    <a:pt x="4344" y="4210"/>
                  </a:cubicBezTo>
                  <a:cubicBezTo>
                    <a:pt x="4658" y="4210"/>
                    <a:pt x="4972" y="4102"/>
                    <a:pt x="5226" y="3885"/>
                  </a:cubicBezTo>
                  <a:lnTo>
                    <a:pt x="8023" y="5722"/>
                  </a:lnTo>
                  <a:lnTo>
                    <a:pt x="8086" y="5722"/>
                  </a:lnTo>
                  <a:cubicBezTo>
                    <a:pt x="8361" y="5701"/>
                    <a:pt x="8603" y="5521"/>
                    <a:pt x="8677" y="5247"/>
                  </a:cubicBezTo>
                  <a:lnTo>
                    <a:pt x="5637" y="3252"/>
                  </a:lnTo>
                  <a:cubicBezTo>
                    <a:pt x="5722" y="2998"/>
                    <a:pt x="5722" y="2713"/>
                    <a:pt x="5637" y="2460"/>
                  </a:cubicBezTo>
                  <a:lnTo>
                    <a:pt x="8677" y="465"/>
                  </a:lnTo>
                  <a:cubicBezTo>
                    <a:pt x="8595" y="188"/>
                    <a:pt x="8353" y="0"/>
                    <a:pt x="80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0"/>
            <p:cNvSpPr/>
            <p:nvPr/>
          </p:nvSpPr>
          <p:spPr>
            <a:xfrm>
              <a:off x="2280814" y="2603254"/>
              <a:ext cx="13792" cy="15822"/>
            </a:xfrm>
            <a:custGeom>
              <a:avLst/>
              <a:gdLst/>
              <a:ahLst/>
              <a:cxnLst/>
              <a:rect l="l" t="t" r="r" b="b"/>
              <a:pathLst>
                <a:path w="613" h="708" extrusionOk="0">
                  <a:moveTo>
                    <a:pt x="307" y="1"/>
                  </a:moveTo>
                  <a:lnTo>
                    <a:pt x="212" y="180"/>
                  </a:lnTo>
                  <a:lnTo>
                    <a:pt x="1" y="180"/>
                  </a:lnTo>
                  <a:lnTo>
                    <a:pt x="117" y="349"/>
                  </a:lnTo>
                  <a:lnTo>
                    <a:pt x="1" y="528"/>
                  </a:lnTo>
                  <a:lnTo>
                    <a:pt x="212" y="528"/>
                  </a:lnTo>
                  <a:lnTo>
                    <a:pt x="307" y="708"/>
                  </a:lnTo>
                  <a:lnTo>
                    <a:pt x="402" y="528"/>
                  </a:lnTo>
                  <a:lnTo>
                    <a:pt x="613" y="528"/>
                  </a:lnTo>
                  <a:lnTo>
                    <a:pt x="507" y="349"/>
                  </a:lnTo>
                  <a:lnTo>
                    <a:pt x="613" y="180"/>
                  </a:lnTo>
                  <a:lnTo>
                    <a:pt x="402" y="180"/>
                  </a:lnTo>
                  <a:lnTo>
                    <a:pt x="307"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0"/>
            <p:cNvSpPr/>
            <p:nvPr/>
          </p:nvSpPr>
          <p:spPr>
            <a:xfrm>
              <a:off x="2280116" y="2602316"/>
              <a:ext cx="15458" cy="18191"/>
            </a:xfrm>
            <a:custGeom>
              <a:avLst/>
              <a:gdLst/>
              <a:ahLst/>
              <a:cxnLst/>
              <a:rect l="l" t="t" r="r" b="b"/>
              <a:pathLst>
                <a:path w="687" h="814" extrusionOk="0">
                  <a:moveTo>
                    <a:pt x="338" y="95"/>
                  </a:moveTo>
                  <a:lnTo>
                    <a:pt x="422" y="254"/>
                  </a:lnTo>
                  <a:lnTo>
                    <a:pt x="602" y="254"/>
                  </a:lnTo>
                  <a:lnTo>
                    <a:pt x="507" y="402"/>
                  </a:lnTo>
                  <a:lnTo>
                    <a:pt x="602" y="549"/>
                  </a:lnTo>
                  <a:lnTo>
                    <a:pt x="422" y="549"/>
                  </a:lnTo>
                  <a:lnTo>
                    <a:pt x="338" y="708"/>
                  </a:lnTo>
                  <a:lnTo>
                    <a:pt x="253" y="549"/>
                  </a:lnTo>
                  <a:lnTo>
                    <a:pt x="74" y="549"/>
                  </a:lnTo>
                  <a:lnTo>
                    <a:pt x="169" y="402"/>
                  </a:lnTo>
                  <a:lnTo>
                    <a:pt x="74" y="254"/>
                  </a:lnTo>
                  <a:lnTo>
                    <a:pt x="253" y="254"/>
                  </a:lnTo>
                  <a:lnTo>
                    <a:pt x="338" y="95"/>
                  </a:lnTo>
                  <a:close/>
                  <a:moveTo>
                    <a:pt x="338" y="0"/>
                  </a:moveTo>
                  <a:lnTo>
                    <a:pt x="296" y="74"/>
                  </a:lnTo>
                  <a:lnTo>
                    <a:pt x="232" y="201"/>
                  </a:lnTo>
                  <a:lnTo>
                    <a:pt x="0" y="201"/>
                  </a:lnTo>
                  <a:lnTo>
                    <a:pt x="42" y="275"/>
                  </a:lnTo>
                  <a:lnTo>
                    <a:pt x="116" y="412"/>
                  </a:lnTo>
                  <a:lnTo>
                    <a:pt x="42" y="539"/>
                  </a:lnTo>
                  <a:lnTo>
                    <a:pt x="0" y="613"/>
                  </a:lnTo>
                  <a:lnTo>
                    <a:pt x="232" y="613"/>
                  </a:lnTo>
                  <a:lnTo>
                    <a:pt x="296" y="739"/>
                  </a:lnTo>
                  <a:lnTo>
                    <a:pt x="338" y="813"/>
                  </a:lnTo>
                  <a:lnTo>
                    <a:pt x="380" y="739"/>
                  </a:lnTo>
                  <a:lnTo>
                    <a:pt x="454" y="613"/>
                  </a:lnTo>
                  <a:lnTo>
                    <a:pt x="686" y="613"/>
                  </a:lnTo>
                  <a:lnTo>
                    <a:pt x="644" y="539"/>
                  </a:lnTo>
                  <a:lnTo>
                    <a:pt x="560" y="412"/>
                  </a:lnTo>
                  <a:lnTo>
                    <a:pt x="644" y="275"/>
                  </a:lnTo>
                  <a:lnTo>
                    <a:pt x="686" y="201"/>
                  </a:lnTo>
                  <a:lnTo>
                    <a:pt x="454" y="201"/>
                  </a:lnTo>
                  <a:lnTo>
                    <a:pt x="380" y="74"/>
                  </a:lnTo>
                  <a:lnTo>
                    <a:pt x="338"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0"/>
            <p:cNvSpPr/>
            <p:nvPr/>
          </p:nvSpPr>
          <p:spPr>
            <a:xfrm>
              <a:off x="2268236" y="2625423"/>
              <a:ext cx="13792" cy="15844"/>
            </a:xfrm>
            <a:custGeom>
              <a:avLst/>
              <a:gdLst/>
              <a:ahLst/>
              <a:cxnLst/>
              <a:rect l="l" t="t" r="r" b="b"/>
              <a:pathLst>
                <a:path w="613" h="709" extrusionOk="0">
                  <a:moveTo>
                    <a:pt x="306" y="1"/>
                  </a:moveTo>
                  <a:lnTo>
                    <a:pt x="211" y="180"/>
                  </a:lnTo>
                  <a:lnTo>
                    <a:pt x="0" y="180"/>
                  </a:lnTo>
                  <a:lnTo>
                    <a:pt x="106" y="360"/>
                  </a:lnTo>
                  <a:lnTo>
                    <a:pt x="0" y="529"/>
                  </a:lnTo>
                  <a:lnTo>
                    <a:pt x="211" y="529"/>
                  </a:lnTo>
                  <a:lnTo>
                    <a:pt x="306" y="708"/>
                  </a:lnTo>
                  <a:lnTo>
                    <a:pt x="401" y="529"/>
                  </a:lnTo>
                  <a:lnTo>
                    <a:pt x="613" y="529"/>
                  </a:lnTo>
                  <a:lnTo>
                    <a:pt x="507" y="360"/>
                  </a:lnTo>
                  <a:lnTo>
                    <a:pt x="613" y="180"/>
                  </a:lnTo>
                  <a:lnTo>
                    <a:pt x="401" y="180"/>
                  </a:lnTo>
                  <a:lnTo>
                    <a:pt x="306"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0"/>
            <p:cNvSpPr/>
            <p:nvPr/>
          </p:nvSpPr>
          <p:spPr>
            <a:xfrm>
              <a:off x="2267291" y="2624485"/>
              <a:ext cx="15458" cy="18191"/>
            </a:xfrm>
            <a:custGeom>
              <a:avLst/>
              <a:gdLst/>
              <a:ahLst/>
              <a:cxnLst/>
              <a:rect l="l" t="t" r="r" b="b"/>
              <a:pathLst>
                <a:path w="687" h="814" extrusionOk="0">
                  <a:moveTo>
                    <a:pt x="348" y="96"/>
                  </a:moveTo>
                  <a:lnTo>
                    <a:pt x="348" y="106"/>
                  </a:lnTo>
                  <a:lnTo>
                    <a:pt x="433" y="254"/>
                  </a:lnTo>
                  <a:lnTo>
                    <a:pt x="612" y="254"/>
                  </a:lnTo>
                  <a:lnTo>
                    <a:pt x="517" y="412"/>
                  </a:lnTo>
                  <a:lnTo>
                    <a:pt x="612" y="560"/>
                  </a:lnTo>
                  <a:lnTo>
                    <a:pt x="433" y="560"/>
                  </a:lnTo>
                  <a:lnTo>
                    <a:pt x="348" y="708"/>
                  </a:lnTo>
                  <a:lnTo>
                    <a:pt x="264" y="550"/>
                  </a:lnTo>
                  <a:lnTo>
                    <a:pt x="85" y="550"/>
                  </a:lnTo>
                  <a:lnTo>
                    <a:pt x="180" y="402"/>
                  </a:lnTo>
                  <a:lnTo>
                    <a:pt x="85" y="254"/>
                  </a:lnTo>
                  <a:lnTo>
                    <a:pt x="264" y="254"/>
                  </a:lnTo>
                  <a:lnTo>
                    <a:pt x="348" y="96"/>
                  </a:lnTo>
                  <a:close/>
                  <a:moveTo>
                    <a:pt x="348" y="1"/>
                  </a:moveTo>
                  <a:lnTo>
                    <a:pt x="306" y="75"/>
                  </a:lnTo>
                  <a:lnTo>
                    <a:pt x="232" y="201"/>
                  </a:lnTo>
                  <a:lnTo>
                    <a:pt x="0" y="201"/>
                  </a:lnTo>
                  <a:lnTo>
                    <a:pt x="42" y="275"/>
                  </a:lnTo>
                  <a:lnTo>
                    <a:pt x="116" y="412"/>
                  </a:lnTo>
                  <a:lnTo>
                    <a:pt x="42" y="539"/>
                  </a:lnTo>
                  <a:lnTo>
                    <a:pt x="0" y="613"/>
                  </a:lnTo>
                  <a:lnTo>
                    <a:pt x="232" y="613"/>
                  </a:lnTo>
                  <a:lnTo>
                    <a:pt x="306" y="740"/>
                  </a:lnTo>
                  <a:lnTo>
                    <a:pt x="348" y="813"/>
                  </a:lnTo>
                  <a:lnTo>
                    <a:pt x="380" y="740"/>
                  </a:lnTo>
                  <a:lnTo>
                    <a:pt x="454" y="613"/>
                  </a:lnTo>
                  <a:lnTo>
                    <a:pt x="686" y="613"/>
                  </a:lnTo>
                  <a:lnTo>
                    <a:pt x="644" y="539"/>
                  </a:lnTo>
                  <a:lnTo>
                    <a:pt x="570" y="412"/>
                  </a:lnTo>
                  <a:lnTo>
                    <a:pt x="644" y="275"/>
                  </a:lnTo>
                  <a:lnTo>
                    <a:pt x="686" y="201"/>
                  </a:lnTo>
                  <a:lnTo>
                    <a:pt x="454" y="201"/>
                  </a:lnTo>
                  <a:lnTo>
                    <a:pt x="380" y="75"/>
                  </a:lnTo>
                  <a:lnTo>
                    <a:pt x="348"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0"/>
            <p:cNvSpPr/>
            <p:nvPr/>
          </p:nvSpPr>
          <p:spPr>
            <a:xfrm>
              <a:off x="2293639" y="2625423"/>
              <a:ext cx="13567" cy="15844"/>
            </a:xfrm>
            <a:custGeom>
              <a:avLst/>
              <a:gdLst/>
              <a:ahLst/>
              <a:cxnLst/>
              <a:rect l="l" t="t" r="r" b="b"/>
              <a:pathLst>
                <a:path w="603" h="709" extrusionOk="0">
                  <a:moveTo>
                    <a:pt x="296" y="1"/>
                  </a:moveTo>
                  <a:lnTo>
                    <a:pt x="201" y="180"/>
                  </a:lnTo>
                  <a:lnTo>
                    <a:pt x="1" y="180"/>
                  </a:lnTo>
                  <a:lnTo>
                    <a:pt x="106" y="360"/>
                  </a:lnTo>
                  <a:lnTo>
                    <a:pt x="1" y="529"/>
                  </a:lnTo>
                  <a:lnTo>
                    <a:pt x="201" y="529"/>
                  </a:lnTo>
                  <a:lnTo>
                    <a:pt x="296" y="708"/>
                  </a:lnTo>
                  <a:lnTo>
                    <a:pt x="402" y="529"/>
                  </a:lnTo>
                  <a:lnTo>
                    <a:pt x="602" y="529"/>
                  </a:lnTo>
                  <a:lnTo>
                    <a:pt x="497" y="360"/>
                  </a:lnTo>
                  <a:lnTo>
                    <a:pt x="602" y="180"/>
                  </a:lnTo>
                  <a:lnTo>
                    <a:pt x="402" y="180"/>
                  </a:lnTo>
                  <a:lnTo>
                    <a:pt x="296"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0"/>
            <p:cNvSpPr/>
            <p:nvPr/>
          </p:nvSpPr>
          <p:spPr>
            <a:xfrm>
              <a:off x="2292694" y="2624730"/>
              <a:ext cx="15458" cy="18191"/>
            </a:xfrm>
            <a:custGeom>
              <a:avLst/>
              <a:gdLst/>
              <a:ahLst/>
              <a:cxnLst/>
              <a:rect l="l" t="t" r="r" b="b"/>
              <a:pathLst>
                <a:path w="687" h="814" extrusionOk="0">
                  <a:moveTo>
                    <a:pt x="338" y="95"/>
                  </a:moveTo>
                  <a:lnTo>
                    <a:pt x="423" y="243"/>
                  </a:lnTo>
                  <a:lnTo>
                    <a:pt x="602" y="243"/>
                  </a:lnTo>
                  <a:lnTo>
                    <a:pt x="507" y="401"/>
                  </a:lnTo>
                  <a:lnTo>
                    <a:pt x="602" y="549"/>
                  </a:lnTo>
                  <a:lnTo>
                    <a:pt x="423" y="549"/>
                  </a:lnTo>
                  <a:lnTo>
                    <a:pt x="338" y="697"/>
                  </a:lnTo>
                  <a:lnTo>
                    <a:pt x="254" y="549"/>
                  </a:lnTo>
                  <a:lnTo>
                    <a:pt x="85" y="549"/>
                  </a:lnTo>
                  <a:lnTo>
                    <a:pt x="169" y="401"/>
                  </a:lnTo>
                  <a:lnTo>
                    <a:pt x="85" y="243"/>
                  </a:lnTo>
                  <a:lnTo>
                    <a:pt x="254" y="243"/>
                  </a:lnTo>
                  <a:lnTo>
                    <a:pt x="338" y="95"/>
                  </a:lnTo>
                  <a:close/>
                  <a:moveTo>
                    <a:pt x="338" y="0"/>
                  </a:moveTo>
                  <a:lnTo>
                    <a:pt x="296" y="74"/>
                  </a:lnTo>
                  <a:lnTo>
                    <a:pt x="233" y="201"/>
                  </a:lnTo>
                  <a:lnTo>
                    <a:pt x="1" y="201"/>
                  </a:lnTo>
                  <a:lnTo>
                    <a:pt x="43" y="275"/>
                  </a:lnTo>
                  <a:lnTo>
                    <a:pt x="117" y="401"/>
                  </a:lnTo>
                  <a:lnTo>
                    <a:pt x="43" y="539"/>
                  </a:lnTo>
                  <a:lnTo>
                    <a:pt x="1" y="612"/>
                  </a:lnTo>
                  <a:lnTo>
                    <a:pt x="233" y="612"/>
                  </a:lnTo>
                  <a:lnTo>
                    <a:pt x="296" y="739"/>
                  </a:lnTo>
                  <a:lnTo>
                    <a:pt x="338" y="813"/>
                  </a:lnTo>
                  <a:lnTo>
                    <a:pt x="381" y="739"/>
                  </a:lnTo>
                  <a:lnTo>
                    <a:pt x="454" y="612"/>
                  </a:lnTo>
                  <a:lnTo>
                    <a:pt x="687" y="612"/>
                  </a:lnTo>
                  <a:lnTo>
                    <a:pt x="644" y="539"/>
                  </a:lnTo>
                  <a:lnTo>
                    <a:pt x="560" y="401"/>
                  </a:lnTo>
                  <a:lnTo>
                    <a:pt x="644" y="275"/>
                  </a:lnTo>
                  <a:lnTo>
                    <a:pt x="687" y="201"/>
                  </a:lnTo>
                  <a:lnTo>
                    <a:pt x="454" y="201"/>
                  </a:lnTo>
                  <a:lnTo>
                    <a:pt x="381" y="74"/>
                  </a:lnTo>
                  <a:lnTo>
                    <a:pt x="338"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70"/>
          <p:cNvGrpSpPr/>
          <p:nvPr/>
        </p:nvGrpSpPr>
        <p:grpSpPr>
          <a:xfrm>
            <a:off x="1774001" y="2560794"/>
            <a:ext cx="196897" cy="127872"/>
            <a:chOff x="1774001" y="2560794"/>
            <a:chExt cx="196897" cy="127872"/>
          </a:xfrm>
        </p:grpSpPr>
        <p:sp>
          <p:nvSpPr>
            <p:cNvPr id="2311" name="Google Shape;2311;p70"/>
            <p:cNvSpPr/>
            <p:nvPr/>
          </p:nvSpPr>
          <p:spPr>
            <a:xfrm>
              <a:off x="1774226" y="2645960"/>
              <a:ext cx="196672" cy="42706"/>
            </a:xfrm>
            <a:custGeom>
              <a:avLst/>
              <a:gdLst/>
              <a:ahLst/>
              <a:cxnLst/>
              <a:rect l="l" t="t" r="r" b="b"/>
              <a:pathLst>
                <a:path w="8741" h="1911" extrusionOk="0">
                  <a:moveTo>
                    <a:pt x="1" y="0"/>
                  </a:moveTo>
                  <a:lnTo>
                    <a:pt x="1" y="1256"/>
                  </a:lnTo>
                  <a:cubicBezTo>
                    <a:pt x="1" y="1626"/>
                    <a:pt x="296" y="1911"/>
                    <a:pt x="655" y="1911"/>
                  </a:cubicBezTo>
                  <a:lnTo>
                    <a:pt x="8086" y="1911"/>
                  </a:lnTo>
                  <a:cubicBezTo>
                    <a:pt x="8445" y="1911"/>
                    <a:pt x="8741" y="1626"/>
                    <a:pt x="8741" y="1256"/>
                  </a:cubicBezTo>
                  <a:lnTo>
                    <a:pt x="874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0"/>
            <p:cNvSpPr/>
            <p:nvPr/>
          </p:nvSpPr>
          <p:spPr>
            <a:xfrm>
              <a:off x="1774001" y="2560794"/>
              <a:ext cx="196672" cy="42728"/>
            </a:xfrm>
            <a:custGeom>
              <a:avLst/>
              <a:gdLst/>
              <a:ahLst/>
              <a:cxnLst/>
              <a:rect l="l" t="t" r="r" b="b"/>
              <a:pathLst>
                <a:path w="8741" h="1912" extrusionOk="0">
                  <a:moveTo>
                    <a:pt x="665" y="1"/>
                  </a:moveTo>
                  <a:cubicBezTo>
                    <a:pt x="296" y="1"/>
                    <a:pt x="0" y="296"/>
                    <a:pt x="0" y="655"/>
                  </a:cubicBezTo>
                  <a:lnTo>
                    <a:pt x="0" y="1911"/>
                  </a:lnTo>
                  <a:lnTo>
                    <a:pt x="8740" y="1911"/>
                  </a:lnTo>
                  <a:lnTo>
                    <a:pt x="8740" y="655"/>
                  </a:lnTo>
                  <a:cubicBezTo>
                    <a:pt x="8740" y="296"/>
                    <a:pt x="8445" y="1"/>
                    <a:pt x="8075"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0"/>
            <p:cNvSpPr/>
            <p:nvPr/>
          </p:nvSpPr>
          <p:spPr>
            <a:xfrm>
              <a:off x="1774226" y="2603254"/>
              <a:ext cx="196447" cy="42728"/>
            </a:xfrm>
            <a:custGeom>
              <a:avLst/>
              <a:gdLst/>
              <a:ahLst/>
              <a:cxnLst/>
              <a:rect l="l" t="t" r="r" b="b"/>
              <a:pathLst>
                <a:path w="8731" h="1912" extrusionOk="0">
                  <a:moveTo>
                    <a:pt x="1" y="1"/>
                  </a:moveTo>
                  <a:lnTo>
                    <a:pt x="1" y="1911"/>
                  </a:lnTo>
                  <a:lnTo>
                    <a:pt x="8730" y="1911"/>
                  </a:lnTo>
                  <a:lnTo>
                    <a:pt x="8730"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0"/>
            <p:cNvSpPr/>
            <p:nvPr/>
          </p:nvSpPr>
          <p:spPr>
            <a:xfrm>
              <a:off x="1825526" y="2580840"/>
              <a:ext cx="93847" cy="87602"/>
            </a:xfrm>
            <a:custGeom>
              <a:avLst/>
              <a:gdLst/>
              <a:ahLst/>
              <a:cxnLst/>
              <a:rect l="l" t="t" r="r" b="b"/>
              <a:pathLst>
                <a:path w="4171" h="3920" extrusionOk="0">
                  <a:moveTo>
                    <a:pt x="2085" y="1"/>
                  </a:moveTo>
                  <a:cubicBezTo>
                    <a:pt x="2048" y="1"/>
                    <a:pt x="2012" y="22"/>
                    <a:pt x="1996" y="64"/>
                  </a:cubicBezTo>
                  <a:lnTo>
                    <a:pt x="1552" y="1415"/>
                  </a:lnTo>
                  <a:lnTo>
                    <a:pt x="127" y="1426"/>
                  </a:lnTo>
                  <a:cubicBezTo>
                    <a:pt x="32" y="1426"/>
                    <a:pt x="1" y="1542"/>
                    <a:pt x="75" y="1595"/>
                  </a:cubicBezTo>
                  <a:lnTo>
                    <a:pt x="1215" y="2439"/>
                  </a:lnTo>
                  <a:lnTo>
                    <a:pt x="782" y="3801"/>
                  </a:lnTo>
                  <a:cubicBezTo>
                    <a:pt x="765" y="3867"/>
                    <a:pt x="820" y="3920"/>
                    <a:pt x="879" y="3920"/>
                  </a:cubicBezTo>
                  <a:cubicBezTo>
                    <a:pt x="896" y="3920"/>
                    <a:pt x="913" y="3916"/>
                    <a:pt x="930" y="3906"/>
                  </a:cubicBezTo>
                  <a:lnTo>
                    <a:pt x="2091" y="3073"/>
                  </a:lnTo>
                  <a:lnTo>
                    <a:pt x="3241" y="3906"/>
                  </a:lnTo>
                  <a:cubicBezTo>
                    <a:pt x="3257" y="3916"/>
                    <a:pt x="3275" y="3920"/>
                    <a:pt x="3291" y="3920"/>
                  </a:cubicBezTo>
                  <a:cubicBezTo>
                    <a:pt x="3351" y="3920"/>
                    <a:pt x="3406" y="3867"/>
                    <a:pt x="3389" y="3801"/>
                  </a:cubicBezTo>
                  <a:lnTo>
                    <a:pt x="2956" y="2439"/>
                  </a:lnTo>
                  <a:lnTo>
                    <a:pt x="4107" y="1595"/>
                  </a:lnTo>
                  <a:cubicBezTo>
                    <a:pt x="4170" y="1542"/>
                    <a:pt x="4138" y="1436"/>
                    <a:pt x="4043" y="1426"/>
                  </a:cubicBezTo>
                  <a:lnTo>
                    <a:pt x="2618" y="1415"/>
                  </a:lnTo>
                  <a:lnTo>
                    <a:pt x="2175" y="64"/>
                  </a:lnTo>
                  <a:cubicBezTo>
                    <a:pt x="2159" y="22"/>
                    <a:pt x="2122" y="1"/>
                    <a:pt x="208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5" name="Google Shape;2315;p70"/>
          <p:cNvGrpSpPr/>
          <p:nvPr/>
        </p:nvGrpSpPr>
        <p:grpSpPr>
          <a:xfrm>
            <a:off x="1358854" y="2560794"/>
            <a:ext cx="196898" cy="127872"/>
            <a:chOff x="1358854" y="2560794"/>
            <a:chExt cx="196898" cy="127872"/>
          </a:xfrm>
        </p:grpSpPr>
        <p:sp>
          <p:nvSpPr>
            <p:cNvPr id="2316" name="Google Shape;2316;p70"/>
            <p:cNvSpPr/>
            <p:nvPr/>
          </p:nvSpPr>
          <p:spPr>
            <a:xfrm>
              <a:off x="1358854" y="2645960"/>
              <a:ext cx="196898" cy="42706"/>
            </a:xfrm>
            <a:custGeom>
              <a:avLst/>
              <a:gdLst/>
              <a:ahLst/>
              <a:cxnLst/>
              <a:rect l="l" t="t" r="r" b="b"/>
              <a:pathLst>
                <a:path w="8751" h="1911" extrusionOk="0">
                  <a:moveTo>
                    <a:pt x="0" y="0"/>
                  </a:moveTo>
                  <a:lnTo>
                    <a:pt x="0" y="1256"/>
                  </a:lnTo>
                  <a:cubicBezTo>
                    <a:pt x="0" y="1626"/>
                    <a:pt x="296" y="1911"/>
                    <a:pt x="665" y="1911"/>
                  </a:cubicBezTo>
                  <a:lnTo>
                    <a:pt x="8086" y="1911"/>
                  </a:lnTo>
                  <a:cubicBezTo>
                    <a:pt x="8455" y="1911"/>
                    <a:pt x="8751" y="1626"/>
                    <a:pt x="8751" y="1256"/>
                  </a:cubicBezTo>
                  <a:lnTo>
                    <a:pt x="8751"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0"/>
            <p:cNvSpPr/>
            <p:nvPr/>
          </p:nvSpPr>
          <p:spPr>
            <a:xfrm>
              <a:off x="1358854" y="2560794"/>
              <a:ext cx="196673" cy="42728"/>
            </a:xfrm>
            <a:custGeom>
              <a:avLst/>
              <a:gdLst/>
              <a:ahLst/>
              <a:cxnLst/>
              <a:rect l="l" t="t" r="r" b="b"/>
              <a:pathLst>
                <a:path w="8741" h="1912" extrusionOk="0">
                  <a:moveTo>
                    <a:pt x="654" y="1"/>
                  </a:moveTo>
                  <a:cubicBezTo>
                    <a:pt x="285" y="1"/>
                    <a:pt x="0" y="296"/>
                    <a:pt x="0" y="655"/>
                  </a:cubicBezTo>
                  <a:lnTo>
                    <a:pt x="0" y="1911"/>
                  </a:lnTo>
                  <a:lnTo>
                    <a:pt x="8740" y="1911"/>
                  </a:lnTo>
                  <a:lnTo>
                    <a:pt x="8740" y="655"/>
                  </a:lnTo>
                  <a:cubicBezTo>
                    <a:pt x="8740" y="296"/>
                    <a:pt x="8444" y="1"/>
                    <a:pt x="8086"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0"/>
            <p:cNvSpPr/>
            <p:nvPr/>
          </p:nvSpPr>
          <p:spPr>
            <a:xfrm>
              <a:off x="1358854" y="2603500"/>
              <a:ext cx="196673" cy="42483"/>
            </a:xfrm>
            <a:custGeom>
              <a:avLst/>
              <a:gdLst/>
              <a:ahLst/>
              <a:cxnLst/>
              <a:rect l="l" t="t" r="r" b="b"/>
              <a:pathLst>
                <a:path w="8741" h="1901" extrusionOk="0">
                  <a:moveTo>
                    <a:pt x="0" y="0"/>
                  </a:moveTo>
                  <a:lnTo>
                    <a:pt x="0" y="1900"/>
                  </a:lnTo>
                  <a:lnTo>
                    <a:pt x="8740" y="1900"/>
                  </a:lnTo>
                  <a:lnTo>
                    <a:pt x="8740"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70"/>
          <p:cNvGrpSpPr/>
          <p:nvPr/>
        </p:nvGrpSpPr>
        <p:grpSpPr>
          <a:xfrm>
            <a:off x="5926916" y="3027388"/>
            <a:ext cx="196920" cy="128342"/>
            <a:chOff x="5926916" y="3027388"/>
            <a:chExt cx="196920" cy="128342"/>
          </a:xfrm>
        </p:grpSpPr>
        <p:sp>
          <p:nvSpPr>
            <p:cNvPr id="2320" name="Google Shape;2320;p70"/>
            <p:cNvSpPr/>
            <p:nvPr/>
          </p:nvSpPr>
          <p:spPr>
            <a:xfrm>
              <a:off x="6058024" y="3027388"/>
              <a:ext cx="65813" cy="128118"/>
            </a:xfrm>
            <a:custGeom>
              <a:avLst/>
              <a:gdLst/>
              <a:ahLst/>
              <a:cxnLst/>
              <a:rect l="l" t="t" r="r" b="b"/>
              <a:pathLst>
                <a:path w="2925" h="5733" extrusionOk="0">
                  <a:moveTo>
                    <a:pt x="2260" y="1"/>
                  </a:moveTo>
                  <a:lnTo>
                    <a:pt x="2260" y="11"/>
                  </a:lnTo>
                  <a:lnTo>
                    <a:pt x="1" y="11"/>
                  </a:lnTo>
                  <a:lnTo>
                    <a:pt x="1" y="5732"/>
                  </a:lnTo>
                  <a:lnTo>
                    <a:pt x="2260" y="5732"/>
                  </a:lnTo>
                  <a:cubicBezTo>
                    <a:pt x="2629" y="5732"/>
                    <a:pt x="2925" y="5437"/>
                    <a:pt x="2925" y="5078"/>
                  </a:cubicBezTo>
                  <a:lnTo>
                    <a:pt x="2925" y="666"/>
                  </a:lnTo>
                  <a:cubicBezTo>
                    <a:pt x="2925" y="296"/>
                    <a:pt x="2629" y="1"/>
                    <a:pt x="226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0"/>
            <p:cNvSpPr/>
            <p:nvPr/>
          </p:nvSpPr>
          <p:spPr>
            <a:xfrm>
              <a:off x="5992706" y="3027633"/>
              <a:ext cx="65588" cy="127872"/>
            </a:xfrm>
            <a:custGeom>
              <a:avLst/>
              <a:gdLst/>
              <a:ahLst/>
              <a:cxnLst/>
              <a:rect l="l" t="t" r="r" b="b"/>
              <a:pathLst>
                <a:path w="2915" h="5722" extrusionOk="0">
                  <a:moveTo>
                    <a:pt x="1" y="0"/>
                  </a:moveTo>
                  <a:lnTo>
                    <a:pt x="1" y="5721"/>
                  </a:lnTo>
                  <a:lnTo>
                    <a:pt x="2914" y="5721"/>
                  </a:lnTo>
                  <a:lnTo>
                    <a:pt x="29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0"/>
            <p:cNvSpPr/>
            <p:nvPr/>
          </p:nvSpPr>
          <p:spPr>
            <a:xfrm>
              <a:off x="5926916" y="3027633"/>
              <a:ext cx="65813" cy="128096"/>
            </a:xfrm>
            <a:custGeom>
              <a:avLst/>
              <a:gdLst/>
              <a:ahLst/>
              <a:cxnLst/>
              <a:rect l="l" t="t" r="r" b="b"/>
              <a:pathLst>
                <a:path w="2925" h="5732" extrusionOk="0">
                  <a:moveTo>
                    <a:pt x="666" y="0"/>
                  </a:moveTo>
                  <a:cubicBezTo>
                    <a:pt x="297" y="0"/>
                    <a:pt x="1" y="296"/>
                    <a:pt x="1" y="655"/>
                  </a:cubicBezTo>
                  <a:lnTo>
                    <a:pt x="1" y="5077"/>
                  </a:lnTo>
                  <a:cubicBezTo>
                    <a:pt x="1" y="5436"/>
                    <a:pt x="297" y="5732"/>
                    <a:pt x="666" y="5732"/>
                  </a:cubicBezTo>
                  <a:lnTo>
                    <a:pt x="2925" y="5732"/>
                  </a:lnTo>
                  <a:lnTo>
                    <a:pt x="2925" y="0"/>
                  </a:lnTo>
                  <a:close/>
                </a:path>
              </a:pathLst>
            </a:custGeom>
            <a:solidFill>
              <a:srgbClr val="FF9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70"/>
          <p:cNvGrpSpPr/>
          <p:nvPr/>
        </p:nvGrpSpPr>
        <p:grpSpPr>
          <a:xfrm>
            <a:off x="7172854" y="3027388"/>
            <a:ext cx="196920" cy="128342"/>
            <a:chOff x="7172854" y="3027388"/>
            <a:chExt cx="196920" cy="128342"/>
          </a:xfrm>
        </p:grpSpPr>
        <p:sp>
          <p:nvSpPr>
            <p:cNvPr id="2324" name="Google Shape;2324;p70"/>
            <p:cNvSpPr/>
            <p:nvPr/>
          </p:nvSpPr>
          <p:spPr>
            <a:xfrm>
              <a:off x="7172854" y="3027388"/>
              <a:ext cx="196920" cy="128342"/>
            </a:xfrm>
            <a:custGeom>
              <a:avLst/>
              <a:gdLst/>
              <a:ahLst/>
              <a:cxnLst/>
              <a:rect l="l" t="t" r="r" b="b"/>
              <a:pathLst>
                <a:path w="8752" h="5743" extrusionOk="0">
                  <a:moveTo>
                    <a:pt x="666" y="1"/>
                  </a:moveTo>
                  <a:cubicBezTo>
                    <a:pt x="296" y="1"/>
                    <a:pt x="1" y="296"/>
                    <a:pt x="1" y="666"/>
                  </a:cubicBezTo>
                  <a:lnTo>
                    <a:pt x="1" y="5078"/>
                  </a:lnTo>
                  <a:cubicBezTo>
                    <a:pt x="1" y="5437"/>
                    <a:pt x="296" y="5732"/>
                    <a:pt x="666" y="5732"/>
                  </a:cubicBezTo>
                  <a:lnTo>
                    <a:pt x="8086" y="5732"/>
                  </a:lnTo>
                  <a:lnTo>
                    <a:pt x="8086" y="5743"/>
                  </a:lnTo>
                  <a:cubicBezTo>
                    <a:pt x="8456" y="5743"/>
                    <a:pt x="8751" y="5447"/>
                    <a:pt x="8751" y="5078"/>
                  </a:cubicBezTo>
                  <a:lnTo>
                    <a:pt x="8751" y="666"/>
                  </a:lnTo>
                  <a:cubicBezTo>
                    <a:pt x="8751" y="296"/>
                    <a:pt x="8456" y="1"/>
                    <a:pt x="808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0"/>
            <p:cNvSpPr/>
            <p:nvPr/>
          </p:nvSpPr>
          <p:spPr>
            <a:xfrm>
              <a:off x="7173101" y="3084955"/>
              <a:ext cx="196425" cy="13453"/>
            </a:xfrm>
            <a:custGeom>
              <a:avLst/>
              <a:gdLst/>
              <a:ahLst/>
              <a:cxnLst/>
              <a:rect l="l" t="t" r="r" b="b"/>
              <a:pathLst>
                <a:path w="8730" h="602" extrusionOk="0">
                  <a:moveTo>
                    <a:pt x="0" y="0"/>
                  </a:moveTo>
                  <a:lnTo>
                    <a:pt x="0" y="602"/>
                  </a:lnTo>
                  <a:lnTo>
                    <a:pt x="8730" y="602"/>
                  </a:lnTo>
                  <a:lnTo>
                    <a:pt x="8730"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0"/>
            <p:cNvSpPr/>
            <p:nvPr/>
          </p:nvSpPr>
          <p:spPr>
            <a:xfrm>
              <a:off x="7203724" y="3111839"/>
              <a:ext cx="30195" cy="29968"/>
            </a:xfrm>
            <a:custGeom>
              <a:avLst/>
              <a:gdLst/>
              <a:ahLst/>
              <a:cxnLst/>
              <a:rect l="l" t="t" r="r" b="b"/>
              <a:pathLst>
                <a:path w="1342" h="1341" extrusionOk="0">
                  <a:moveTo>
                    <a:pt x="1004" y="1257"/>
                  </a:moveTo>
                  <a:lnTo>
                    <a:pt x="1004" y="1257"/>
                  </a:lnTo>
                  <a:lnTo>
                    <a:pt x="1004" y="1257"/>
                  </a:lnTo>
                  <a:close/>
                  <a:moveTo>
                    <a:pt x="666" y="0"/>
                  </a:moveTo>
                  <a:lnTo>
                    <a:pt x="581" y="349"/>
                  </a:lnTo>
                  <a:lnTo>
                    <a:pt x="328" y="85"/>
                  </a:lnTo>
                  <a:lnTo>
                    <a:pt x="434" y="433"/>
                  </a:lnTo>
                  <a:lnTo>
                    <a:pt x="85" y="338"/>
                  </a:lnTo>
                  <a:lnTo>
                    <a:pt x="85" y="338"/>
                  </a:lnTo>
                  <a:lnTo>
                    <a:pt x="349" y="581"/>
                  </a:lnTo>
                  <a:lnTo>
                    <a:pt x="1" y="676"/>
                  </a:lnTo>
                  <a:lnTo>
                    <a:pt x="349" y="760"/>
                  </a:lnTo>
                  <a:lnTo>
                    <a:pt x="85" y="1014"/>
                  </a:lnTo>
                  <a:lnTo>
                    <a:pt x="434" y="908"/>
                  </a:lnTo>
                  <a:lnTo>
                    <a:pt x="328" y="1257"/>
                  </a:lnTo>
                  <a:lnTo>
                    <a:pt x="581" y="993"/>
                  </a:lnTo>
                  <a:lnTo>
                    <a:pt x="666" y="1341"/>
                  </a:lnTo>
                  <a:lnTo>
                    <a:pt x="761" y="993"/>
                  </a:lnTo>
                  <a:lnTo>
                    <a:pt x="1004" y="1257"/>
                  </a:lnTo>
                  <a:lnTo>
                    <a:pt x="909" y="908"/>
                  </a:lnTo>
                  <a:lnTo>
                    <a:pt x="1257" y="1014"/>
                  </a:lnTo>
                  <a:lnTo>
                    <a:pt x="993" y="760"/>
                  </a:lnTo>
                  <a:lnTo>
                    <a:pt x="1341" y="676"/>
                  </a:lnTo>
                  <a:lnTo>
                    <a:pt x="993" y="581"/>
                  </a:lnTo>
                  <a:lnTo>
                    <a:pt x="1257" y="338"/>
                  </a:lnTo>
                  <a:lnTo>
                    <a:pt x="1257" y="338"/>
                  </a:lnTo>
                  <a:lnTo>
                    <a:pt x="909" y="433"/>
                  </a:lnTo>
                  <a:lnTo>
                    <a:pt x="1004" y="85"/>
                  </a:lnTo>
                  <a:lnTo>
                    <a:pt x="761" y="349"/>
                  </a:lnTo>
                  <a:lnTo>
                    <a:pt x="66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7" name="Google Shape;2327;p70"/>
          <p:cNvGrpSpPr/>
          <p:nvPr/>
        </p:nvGrpSpPr>
        <p:grpSpPr>
          <a:xfrm>
            <a:off x="6757706" y="3027388"/>
            <a:ext cx="196673" cy="128342"/>
            <a:chOff x="6757706" y="3027388"/>
            <a:chExt cx="196673" cy="128342"/>
          </a:xfrm>
        </p:grpSpPr>
        <p:sp>
          <p:nvSpPr>
            <p:cNvPr id="2328" name="Google Shape;2328;p70"/>
            <p:cNvSpPr/>
            <p:nvPr/>
          </p:nvSpPr>
          <p:spPr>
            <a:xfrm>
              <a:off x="6757706" y="3027388"/>
              <a:ext cx="196673" cy="128342"/>
            </a:xfrm>
            <a:custGeom>
              <a:avLst/>
              <a:gdLst/>
              <a:ahLst/>
              <a:cxnLst/>
              <a:rect l="l" t="t" r="r" b="b"/>
              <a:pathLst>
                <a:path w="8741" h="5743" extrusionOk="0">
                  <a:moveTo>
                    <a:pt x="655" y="1"/>
                  </a:moveTo>
                  <a:cubicBezTo>
                    <a:pt x="285" y="1"/>
                    <a:pt x="0" y="296"/>
                    <a:pt x="0" y="666"/>
                  </a:cubicBezTo>
                  <a:lnTo>
                    <a:pt x="0" y="5078"/>
                  </a:lnTo>
                  <a:cubicBezTo>
                    <a:pt x="0" y="5437"/>
                    <a:pt x="285" y="5732"/>
                    <a:pt x="655" y="5732"/>
                  </a:cubicBezTo>
                  <a:lnTo>
                    <a:pt x="8086" y="5732"/>
                  </a:lnTo>
                  <a:lnTo>
                    <a:pt x="8086" y="5743"/>
                  </a:lnTo>
                  <a:cubicBezTo>
                    <a:pt x="8445" y="5743"/>
                    <a:pt x="8740" y="5447"/>
                    <a:pt x="8740" y="5078"/>
                  </a:cubicBezTo>
                  <a:lnTo>
                    <a:pt x="8740" y="666"/>
                  </a:lnTo>
                  <a:cubicBezTo>
                    <a:pt x="8740" y="296"/>
                    <a:pt x="8445" y="1"/>
                    <a:pt x="8086"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0"/>
            <p:cNvSpPr/>
            <p:nvPr/>
          </p:nvSpPr>
          <p:spPr>
            <a:xfrm>
              <a:off x="6784774" y="3027633"/>
              <a:ext cx="33998" cy="127872"/>
            </a:xfrm>
            <a:custGeom>
              <a:avLst/>
              <a:gdLst/>
              <a:ahLst/>
              <a:cxnLst/>
              <a:rect l="l" t="t" r="r" b="b"/>
              <a:pathLst>
                <a:path w="1511" h="5722" extrusionOk="0">
                  <a:moveTo>
                    <a:pt x="1" y="0"/>
                  </a:moveTo>
                  <a:lnTo>
                    <a:pt x="1" y="5721"/>
                  </a:lnTo>
                  <a:lnTo>
                    <a:pt x="1510" y="5721"/>
                  </a:lnTo>
                  <a:lnTo>
                    <a:pt x="151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0"/>
            <p:cNvSpPr/>
            <p:nvPr/>
          </p:nvSpPr>
          <p:spPr>
            <a:xfrm>
              <a:off x="6788351" y="3030919"/>
              <a:ext cx="27090" cy="16783"/>
            </a:xfrm>
            <a:custGeom>
              <a:avLst/>
              <a:gdLst/>
              <a:ahLst/>
              <a:cxnLst/>
              <a:rect l="l" t="t" r="r" b="b"/>
              <a:pathLst>
                <a:path w="1204" h="751" extrusionOk="0">
                  <a:moveTo>
                    <a:pt x="296" y="1"/>
                  </a:moveTo>
                  <a:lnTo>
                    <a:pt x="0" y="254"/>
                  </a:lnTo>
                  <a:lnTo>
                    <a:pt x="0" y="508"/>
                  </a:lnTo>
                  <a:lnTo>
                    <a:pt x="296" y="750"/>
                  </a:lnTo>
                  <a:lnTo>
                    <a:pt x="908" y="750"/>
                  </a:lnTo>
                  <a:lnTo>
                    <a:pt x="1203" y="508"/>
                  </a:lnTo>
                  <a:lnTo>
                    <a:pt x="1203" y="254"/>
                  </a:lnTo>
                  <a:lnTo>
                    <a:pt x="9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0"/>
            <p:cNvSpPr/>
            <p:nvPr/>
          </p:nvSpPr>
          <p:spPr>
            <a:xfrm>
              <a:off x="6788351" y="3078094"/>
              <a:ext cx="27090" cy="16783"/>
            </a:xfrm>
            <a:custGeom>
              <a:avLst/>
              <a:gdLst/>
              <a:ahLst/>
              <a:cxnLst/>
              <a:rect l="l" t="t" r="r" b="b"/>
              <a:pathLst>
                <a:path w="1204" h="751" extrusionOk="0">
                  <a:moveTo>
                    <a:pt x="296" y="1"/>
                  </a:moveTo>
                  <a:lnTo>
                    <a:pt x="0" y="254"/>
                  </a:lnTo>
                  <a:lnTo>
                    <a:pt x="0" y="508"/>
                  </a:lnTo>
                  <a:lnTo>
                    <a:pt x="296" y="750"/>
                  </a:lnTo>
                  <a:lnTo>
                    <a:pt x="908" y="750"/>
                  </a:lnTo>
                  <a:lnTo>
                    <a:pt x="1203" y="508"/>
                  </a:lnTo>
                  <a:lnTo>
                    <a:pt x="1203" y="254"/>
                  </a:lnTo>
                  <a:lnTo>
                    <a:pt x="908"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0"/>
            <p:cNvSpPr/>
            <p:nvPr/>
          </p:nvSpPr>
          <p:spPr>
            <a:xfrm>
              <a:off x="6788351" y="3054517"/>
              <a:ext cx="27090" cy="16761"/>
            </a:xfrm>
            <a:custGeom>
              <a:avLst/>
              <a:gdLst/>
              <a:ahLst/>
              <a:cxnLst/>
              <a:rect l="l" t="t" r="r" b="b"/>
              <a:pathLst>
                <a:path w="1204" h="750" extrusionOk="0">
                  <a:moveTo>
                    <a:pt x="296" y="0"/>
                  </a:moveTo>
                  <a:lnTo>
                    <a:pt x="0" y="254"/>
                  </a:lnTo>
                  <a:lnTo>
                    <a:pt x="0" y="507"/>
                  </a:lnTo>
                  <a:lnTo>
                    <a:pt x="296" y="750"/>
                  </a:lnTo>
                  <a:lnTo>
                    <a:pt x="908" y="750"/>
                  </a:lnTo>
                  <a:lnTo>
                    <a:pt x="1203" y="507"/>
                  </a:lnTo>
                  <a:lnTo>
                    <a:pt x="1203" y="254"/>
                  </a:lnTo>
                  <a:lnTo>
                    <a:pt x="908"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0"/>
            <p:cNvSpPr/>
            <p:nvPr/>
          </p:nvSpPr>
          <p:spPr>
            <a:xfrm>
              <a:off x="6788351" y="3101693"/>
              <a:ext cx="27090" cy="16761"/>
            </a:xfrm>
            <a:custGeom>
              <a:avLst/>
              <a:gdLst/>
              <a:ahLst/>
              <a:cxnLst/>
              <a:rect l="l" t="t" r="r" b="b"/>
              <a:pathLst>
                <a:path w="1204" h="750" extrusionOk="0">
                  <a:moveTo>
                    <a:pt x="296" y="1"/>
                  </a:moveTo>
                  <a:lnTo>
                    <a:pt x="0" y="254"/>
                  </a:lnTo>
                  <a:lnTo>
                    <a:pt x="0" y="497"/>
                  </a:lnTo>
                  <a:lnTo>
                    <a:pt x="296" y="750"/>
                  </a:lnTo>
                  <a:lnTo>
                    <a:pt x="908" y="750"/>
                  </a:lnTo>
                  <a:lnTo>
                    <a:pt x="1203" y="497"/>
                  </a:lnTo>
                  <a:lnTo>
                    <a:pt x="1203" y="254"/>
                  </a:lnTo>
                  <a:lnTo>
                    <a:pt x="908"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0"/>
            <p:cNvSpPr/>
            <p:nvPr/>
          </p:nvSpPr>
          <p:spPr>
            <a:xfrm>
              <a:off x="6784774" y="3044372"/>
              <a:ext cx="6907" cy="13476"/>
            </a:xfrm>
            <a:custGeom>
              <a:avLst/>
              <a:gdLst/>
              <a:ahLst/>
              <a:cxnLst/>
              <a:rect l="l" t="t" r="r" b="b"/>
              <a:pathLst>
                <a:path w="307" h="603" extrusionOk="0">
                  <a:moveTo>
                    <a:pt x="1" y="1"/>
                  </a:moveTo>
                  <a:lnTo>
                    <a:pt x="1" y="602"/>
                  </a:lnTo>
                  <a:lnTo>
                    <a:pt x="307" y="307"/>
                  </a:lnTo>
                  <a:lnTo>
                    <a:pt x="1"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0"/>
            <p:cNvSpPr/>
            <p:nvPr/>
          </p:nvSpPr>
          <p:spPr>
            <a:xfrm>
              <a:off x="6811864" y="3044372"/>
              <a:ext cx="6907" cy="13476"/>
            </a:xfrm>
            <a:custGeom>
              <a:avLst/>
              <a:gdLst/>
              <a:ahLst/>
              <a:cxnLst/>
              <a:rect l="l" t="t" r="r" b="b"/>
              <a:pathLst>
                <a:path w="307" h="603" extrusionOk="0">
                  <a:moveTo>
                    <a:pt x="306" y="1"/>
                  </a:moveTo>
                  <a:lnTo>
                    <a:pt x="0" y="307"/>
                  </a:lnTo>
                  <a:lnTo>
                    <a:pt x="306" y="602"/>
                  </a:lnTo>
                  <a:lnTo>
                    <a:pt x="306"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0"/>
            <p:cNvSpPr/>
            <p:nvPr/>
          </p:nvSpPr>
          <p:spPr>
            <a:xfrm>
              <a:off x="6784774" y="3067971"/>
              <a:ext cx="6907" cy="13453"/>
            </a:xfrm>
            <a:custGeom>
              <a:avLst/>
              <a:gdLst/>
              <a:ahLst/>
              <a:cxnLst/>
              <a:rect l="l" t="t" r="r" b="b"/>
              <a:pathLst>
                <a:path w="307" h="602" extrusionOk="0">
                  <a:moveTo>
                    <a:pt x="1" y="0"/>
                  </a:moveTo>
                  <a:lnTo>
                    <a:pt x="1" y="602"/>
                  </a:lnTo>
                  <a:lnTo>
                    <a:pt x="307" y="306"/>
                  </a:lnTo>
                  <a:lnTo>
                    <a:pt x="1"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0"/>
            <p:cNvSpPr/>
            <p:nvPr/>
          </p:nvSpPr>
          <p:spPr>
            <a:xfrm>
              <a:off x="6811864" y="3067971"/>
              <a:ext cx="6907" cy="13453"/>
            </a:xfrm>
            <a:custGeom>
              <a:avLst/>
              <a:gdLst/>
              <a:ahLst/>
              <a:cxnLst/>
              <a:rect l="l" t="t" r="r" b="b"/>
              <a:pathLst>
                <a:path w="307" h="602" extrusionOk="0">
                  <a:moveTo>
                    <a:pt x="306" y="0"/>
                  </a:moveTo>
                  <a:lnTo>
                    <a:pt x="0" y="306"/>
                  </a:lnTo>
                  <a:lnTo>
                    <a:pt x="306" y="602"/>
                  </a:lnTo>
                  <a:lnTo>
                    <a:pt x="306"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0"/>
            <p:cNvSpPr/>
            <p:nvPr/>
          </p:nvSpPr>
          <p:spPr>
            <a:xfrm>
              <a:off x="6784774" y="3091547"/>
              <a:ext cx="6907" cy="13476"/>
            </a:xfrm>
            <a:custGeom>
              <a:avLst/>
              <a:gdLst/>
              <a:ahLst/>
              <a:cxnLst/>
              <a:rect l="l" t="t" r="r" b="b"/>
              <a:pathLst>
                <a:path w="307" h="603" extrusionOk="0">
                  <a:moveTo>
                    <a:pt x="1" y="1"/>
                  </a:moveTo>
                  <a:lnTo>
                    <a:pt x="1" y="602"/>
                  </a:lnTo>
                  <a:lnTo>
                    <a:pt x="307" y="307"/>
                  </a:lnTo>
                  <a:lnTo>
                    <a:pt x="1"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0"/>
            <p:cNvSpPr/>
            <p:nvPr/>
          </p:nvSpPr>
          <p:spPr>
            <a:xfrm>
              <a:off x="6811864" y="3091547"/>
              <a:ext cx="6907" cy="13476"/>
            </a:xfrm>
            <a:custGeom>
              <a:avLst/>
              <a:gdLst/>
              <a:ahLst/>
              <a:cxnLst/>
              <a:rect l="l" t="t" r="r" b="b"/>
              <a:pathLst>
                <a:path w="307" h="603" extrusionOk="0">
                  <a:moveTo>
                    <a:pt x="306" y="1"/>
                  </a:moveTo>
                  <a:lnTo>
                    <a:pt x="0" y="307"/>
                  </a:lnTo>
                  <a:lnTo>
                    <a:pt x="306" y="602"/>
                  </a:lnTo>
                  <a:lnTo>
                    <a:pt x="306"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0"/>
            <p:cNvSpPr/>
            <p:nvPr/>
          </p:nvSpPr>
          <p:spPr>
            <a:xfrm>
              <a:off x="6784774" y="3115146"/>
              <a:ext cx="6907" cy="13453"/>
            </a:xfrm>
            <a:custGeom>
              <a:avLst/>
              <a:gdLst/>
              <a:ahLst/>
              <a:cxnLst/>
              <a:rect l="l" t="t" r="r" b="b"/>
              <a:pathLst>
                <a:path w="307" h="602" extrusionOk="0">
                  <a:moveTo>
                    <a:pt x="1" y="0"/>
                  </a:moveTo>
                  <a:lnTo>
                    <a:pt x="1" y="602"/>
                  </a:lnTo>
                  <a:lnTo>
                    <a:pt x="307" y="296"/>
                  </a:lnTo>
                  <a:lnTo>
                    <a:pt x="1"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0"/>
            <p:cNvSpPr/>
            <p:nvPr/>
          </p:nvSpPr>
          <p:spPr>
            <a:xfrm>
              <a:off x="6811864" y="3115146"/>
              <a:ext cx="6907" cy="13453"/>
            </a:xfrm>
            <a:custGeom>
              <a:avLst/>
              <a:gdLst/>
              <a:ahLst/>
              <a:cxnLst/>
              <a:rect l="l" t="t" r="r" b="b"/>
              <a:pathLst>
                <a:path w="307" h="602" extrusionOk="0">
                  <a:moveTo>
                    <a:pt x="306" y="0"/>
                  </a:moveTo>
                  <a:lnTo>
                    <a:pt x="0" y="296"/>
                  </a:lnTo>
                  <a:lnTo>
                    <a:pt x="306" y="602"/>
                  </a:lnTo>
                  <a:lnTo>
                    <a:pt x="306"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0"/>
            <p:cNvSpPr/>
            <p:nvPr/>
          </p:nvSpPr>
          <p:spPr>
            <a:xfrm>
              <a:off x="6784774" y="3027633"/>
              <a:ext cx="6907" cy="6615"/>
            </a:xfrm>
            <a:custGeom>
              <a:avLst/>
              <a:gdLst/>
              <a:ahLst/>
              <a:cxnLst/>
              <a:rect l="l" t="t" r="r" b="b"/>
              <a:pathLst>
                <a:path w="307" h="296" extrusionOk="0">
                  <a:moveTo>
                    <a:pt x="1" y="0"/>
                  </a:moveTo>
                  <a:lnTo>
                    <a:pt x="11" y="296"/>
                  </a:lnTo>
                  <a:lnTo>
                    <a:pt x="307"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0"/>
            <p:cNvSpPr/>
            <p:nvPr/>
          </p:nvSpPr>
          <p:spPr>
            <a:xfrm>
              <a:off x="6811864" y="3027633"/>
              <a:ext cx="6907" cy="6615"/>
            </a:xfrm>
            <a:custGeom>
              <a:avLst/>
              <a:gdLst/>
              <a:ahLst/>
              <a:cxnLst/>
              <a:rect l="l" t="t" r="r" b="b"/>
              <a:pathLst>
                <a:path w="307" h="296" extrusionOk="0">
                  <a:moveTo>
                    <a:pt x="0" y="0"/>
                  </a:moveTo>
                  <a:lnTo>
                    <a:pt x="306" y="296"/>
                  </a:lnTo>
                  <a:lnTo>
                    <a:pt x="306"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0"/>
            <p:cNvSpPr/>
            <p:nvPr/>
          </p:nvSpPr>
          <p:spPr>
            <a:xfrm>
              <a:off x="6799984" y="3054517"/>
              <a:ext cx="3577" cy="16761"/>
            </a:xfrm>
            <a:custGeom>
              <a:avLst/>
              <a:gdLst/>
              <a:ahLst/>
              <a:cxnLst/>
              <a:rect l="l" t="t" r="r" b="b"/>
              <a:pathLst>
                <a:path w="159" h="750" extrusionOk="0">
                  <a:moveTo>
                    <a:pt x="0" y="0"/>
                  </a:moveTo>
                  <a:lnTo>
                    <a:pt x="0" y="750"/>
                  </a:lnTo>
                  <a:lnTo>
                    <a:pt x="159" y="750"/>
                  </a:lnTo>
                  <a:lnTo>
                    <a:pt x="159"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0"/>
            <p:cNvSpPr/>
            <p:nvPr/>
          </p:nvSpPr>
          <p:spPr>
            <a:xfrm>
              <a:off x="6794989" y="3061356"/>
              <a:ext cx="13568" cy="3330"/>
            </a:xfrm>
            <a:custGeom>
              <a:avLst/>
              <a:gdLst/>
              <a:ahLst/>
              <a:cxnLst/>
              <a:rect l="l" t="t" r="r" b="b"/>
              <a:pathLst>
                <a:path w="603" h="149" extrusionOk="0">
                  <a:moveTo>
                    <a:pt x="1" y="1"/>
                  </a:moveTo>
                  <a:lnTo>
                    <a:pt x="1" y="148"/>
                  </a:lnTo>
                  <a:lnTo>
                    <a:pt x="602" y="148"/>
                  </a:lnTo>
                  <a:lnTo>
                    <a:pt x="602"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0"/>
            <p:cNvSpPr/>
            <p:nvPr/>
          </p:nvSpPr>
          <p:spPr>
            <a:xfrm>
              <a:off x="6808534" y="3054517"/>
              <a:ext cx="3352" cy="16761"/>
            </a:xfrm>
            <a:custGeom>
              <a:avLst/>
              <a:gdLst/>
              <a:ahLst/>
              <a:cxnLst/>
              <a:rect l="l" t="t" r="r" b="b"/>
              <a:pathLst>
                <a:path w="149" h="750" extrusionOk="0">
                  <a:moveTo>
                    <a:pt x="0" y="0"/>
                  </a:moveTo>
                  <a:lnTo>
                    <a:pt x="0" y="750"/>
                  </a:lnTo>
                  <a:lnTo>
                    <a:pt x="148" y="623"/>
                  </a:lnTo>
                  <a:lnTo>
                    <a:pt x="148" y="127"/>
                  </a:lnTo>
                  <a:lnTo>
                    <a:pt x="0"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0"/>
            <p:cNvSpPr/>
            <p:nvPr/>
          </p:nvSpPr>
          <p:spPr>
            <a:xfrm>
              <a:off x="6791659" y="3054517"/>
              <a:ext cx="3352" cy="16761"/>
            </a:xfrm>
            <a:custGeom>
              <a:avLst/>
              <a:gdLst/>
              <a:ahLst/>
              <a:cxnLst/>
              <a:rect l="l" t="t" r="r" b="b"/>
              <a:pathLst>
                <a:path w="149" h="750" extrusionOk="0">
                  <a:moveTo>
                    <a:pt x="149" y="0"/>
                  </a:moveTo>
                  <a:lnTo>
                    <a:pt x="1" y="127"/>
                  </a:lnTo>
                  <a:lnTo>
                    <a:pt x="1" y="634"/>
                  </a:lnTo>
                  <a:lnTo>
                    <a:pt x="149" y="750"/>
                  </a:lnTo>
                  <a:lnTo>
                    <a:pt x="149"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0"/>
            <p:cNvSpPr/>
            <p:nvPr/>
          </p:nvSpPr>
          <p:spPr>
            <a:xfrm>
              <a:off x="6788351" y="3030919"/>
              <a:ext cx="13545" cy="8514"/>
            </a:xfrm>
            <a:custGeom>
              <a:avLst/>
              <a:gdLst/>
              <a:ahLst/>
              <a:cxnLst/>
              <a:rect l="l" t="t" r="r" b="b"/>
              <a:pathLst>
                <a:path w="602" h="381" extrusionOk="0">
                  <a:moveTo>
                    <a:pt x="296" y="1"/>
                  </a:moveTo>
                  <a:lnTo>
                    <a:pt x="0" y="254"/>
                  </a:lnTo>
                  <a:lnTo>
                    <a:pt x="0" y="381"/>
                  </a:lnTo>
                  <a:lnTo>
                    <a:pt x="602" y="381"/>
                  </a:lnTo>
                  <a:lnTo>
                    <a:pt x="602"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0"/>
            <p:cNvSpPr/>
            <p:nvPr/>
          </p:nvSpPr>
          <p:spPr>
            <a:xfrm>
              <a:off x="6801874" y="3039411"/>
              <a:ext cx="13568" cy="8291"/>
            </a:xfrm>
            <a:custGeom>
              <a:avLst/>
              <a:gdLst/>
              <a:ahLst/>
              <a:cxnLst/>
              <a:rect l="l" t="t" r="r" b="b"/>
              <a:pathLst>
                <a:path w="603" h="371" extrusionOk="0">
                  <a:moveTo>
                    <a:pt x="1" y="1"/>
                  </a:moveTo>
                  <a:lnTo>
                    <a:pt x="1" y="370"/>
                  </a:lnTo>
                  <a:lnTo>
                    <a:pt x="296" y="370"/>
                  </a:lnTo>
                  <a:lnTo>
                    <a:pt x="602" y="128"/>
                  </a:lnTo>
                  <a:lnTo>
                    <a:pt x="602"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0"/>
            <p:cNvSpPr/>
            <p:nvPr/>
          </p:nvSpPr>
          <p:spPr>
            <a:xfrm>
              <a:off x="6794989" y="3034226"/>
              <a:ext cx="13568" cy="10168"/>
            </a:xfrm>
            <a:custGeom>
              <a:avLst/>
              <a:gdLst/>
              <a:ahLst/>
              <a:cxnLst/>
              <a:rect l="l" t="t" r="r" b="b"/>
              <a:pathLst>
                <a:path w="603" h="455" extrusionOk="0">
                  <a:moveTo>
                    <a:pt x="307" y="1"/>
                  </a:moveTo>
                  <a:lnTo>
                    <a:pt x="1" y="233"/>
                  </a:lnTo>
                  <a:lnTo>
                    <a:pt x="307" y="455"/>
                  </a:lnTo>
                  <a:lnTo>
                    <a:pt x="602" y="233"/>
                  </a:lnTo>
                  <a:lnTo>
                    <a:pt x="307"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0"/>
            <p:cNvSpPr/>
            <p:nvPr/>
          </p:nvSpPr>
          <p:spPr>
            <a:xfrm>
              <a:off x="6801874" y="3039411"/>
              <a:ext cx="6682" cy="4983"/>
            </a:xfrm>
            <a:custGeom>
              <a:avLst/>
              <a:gdLst/>
              <a:ahLst/>
              <a:cxnLst/>
              <a:rect l="l" t="t" r="r" b="b"/>
              <a:pathLst>
                <a:path w="297" h="223" extrusionOk="0">
                  <a:moveTo>
                    <a:pt x="1" y="1"/>
                  </a:moveTo>
                  <a:lnTo>
                    <a:pt x="1" y="223"/>
                  </a:lnTo>
                  <a:lnTo>
                    <a:pt x="296"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0"/>
            <p:cNvSpPr/>
            <p:nvPr/>
          </p:nvSpPr>
          <p:spPr>
            <a:xfrm>
              <a:off x="6794989" y="3034226"/>
              <a:ext cx="6907" cy="5207"/>
            </a:xfrm>
            <a:custGeom>
              <a:avLst/>
              <a:gdLst/>
              <a:ahLst/>
              <a:cxnLst/>
              <a:rect l="l" t="t" r="r" b="b"/>
              <a:pathLst>
                <a:path w="307" h="233" extrusionOk="0">
                  <a:moveTo>
                    <a:pt x="307" y="1"/>
                  </a:moveTo>
                  <a:lnTo>
                    <a:pt x="1" y="233"/>
                  </a:lnTo>
                  <a:lnTo>
                    <a:pt x="307" y="233"/>
                  </a:lnTo>
                  <a:lnTo>
                    <a:pt x="307"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0"/>
            <p:cNvSpPr/>
            <p:nvPr/>
          </p:nvSpPr>
          <p:spPr>
            <a:xfrm>
              <a:off x="6794989" y="3081402"/>
              <a:ext cx="13568" cy="10168"/>
            </a:xfrm>
            <a:custGeom>
              <a:avLst/>
              <a:gdLst/>
              <a:ahLst/>
              <a:cxnLst/>
              <a:rect l="l" t="t" r="r" b="b"/>
              <a:pathLst>
                <a:path w="603" h="455" extrusionOk="0">
                  <a:moveTo>
                    <a:pt x="1" y="1"/>
                  </a:moveTo>
                  <a:lnTo>
                    <a:pt x="1" y="455"/>
                  </a:lnTo>
                  <a:lnTo>
                    <a:pt x="602" y="455"/>
                  </a:lnTo>
                  <a:lnTo>
                    <a:pt x="602"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0"/>
            <p:cNvSpPr/>
            <p:nvPr/>
          </p:nvSpPr>
          <p:spPr>
            <a:xfrm>
              <a:off x="6808534" y="3084955"/>
              <a:ext cx="3352" cy="3307"/>
            </a:xfrm>
            <a:custGeom>
              <a:avLst/>
              <a:gdLst/>
              <a:ahLst/>
              <a:cxnLst/>
              <a:rect l="l" t="t" r="r" b="b"/>
              <a:pathLst>
                <a:path w="149" h="148" extrusionOk="0">
                  <a:moveTo>
                    <a:pt x="0" y="0"/>
                  </a:moveTo>
                  <a:lnTo>
                    <a:pt x="0" y="148"/>
                  </a:lnTo>
                  <a:lnTo>
                    <a:pt x="148" y="148"/>
                  </a:lnTo>
                  <a:lnTo>
                    <a:pt x="148"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0"/>
            <p:cNvSpPr/>
            <p:nvPr/>
          </p:nvSpPr>
          <p:spPr>
            <a:xfrm>
              <a:off x="6799984" y="3084955"/>
              <a:ext cx="3577" cy="3307"/>
            </a:xfrm>
            <a:custGeom>
              <a:avLst/>
              <a:gdLst/>
              <a:ahLst/>
              <a:cxnLst/>
              <a:rect l="l" t="t" r="r" b="b"/>
              <a:pathLst>
                <a:path w="159" h="148" extrusionOk="0">
                  <a:moveTo>
                    <a:pt x="0" y="0"/>
                  </a:moveTo>
                  <a:lnTo>
                    <a:pt x="0" y="148"/>
                  </a:lnTo>
                  <a:lnTo>
                    <a:pt x="159" y="148"/>
                  </a:lnTo>
                  <a:lnTo>
                    <a:pt x="15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0"/>
            <p:cNvSpPr/>
            <p:nvPr/>
          </p:nvSpPr>
          <p:spPr>
            <a:xfrm>
              <a:off x="6799984" y="3105000"/>
              <a:ext cx="3577" cy="3330"/>
            </a:xfrm>
            <a:custGeom>
              <a:avLst/>
              <a:gdLst/>
              <a:ahLst/>
              <a:cxnLst/>
              <a:rect l="l" t="t" r="r" b="b"/>
              <a:pathLst>
                <a:path w="159" h="149" extrusionOk="0">
                  <a:moveTo>
                    <a:pt x="0" y="0"/>
                  </a:moveTo>
                  <a:lnTo>
                    <a:pt x="0" y="148"/>
                  </a:lnTo>
                  <a:lnTo>
                    <a:pt x="159" y="148"/>
                  </a:lnTo>
                  <a:lnTo>
                    <a:pt x="159"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0"/>
            <p:cNvSpPr/>
            <p:nvPr/>
          </p:nvSpPr>
          <p:spPr>
            <a:xfrm>
              <a:off x="6805204" y="3108308"/>
              <a:ext cx="3352" cy="3553"/>
            </a:xfrm>
            <a:custGeom>
              <a:avLst/>
              <a:gdLst/>
              <a:ahLst/>
              <a:cxnLst/>
              <a:rect l="l" t="t" r="r" b="b"/>
              <a:pathLst>
                <a:path w="149" h="159" extrusionOk="0">
                  <a:moveTo>
                    <a:pt x="0" y="0"/>
                  </a:moveTo>
                  <a:lnTo>
                    <a:pt x="0" y="158"/>
                  </a:lnTo>
                  <a:lnTo>
                    <a:pt x="148" y="158"/>
                  </a:lnTo>
                  <a:lnTo>
                    <a:pt x="148"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0"/>
            <p:cNvSpPr/>
            <p:nvPr/>
          </p:nvSpPr>
          <p:spPr>
            <a:xfrm>
              <a:off x="6794989" y="3108308"/>
              <a:ext cx="3352" cy="3553"/>
            </a:xfrm>
            <a:custGeom>
              <a:avLst/>
              <a:gdLst/>
              <a:ahLst/>
              <a:cxnLst/>
              <a:rect l="l" t="t" r="r" b="b"/>
              <a:pathLst>
                <a:path w="149" h="159" extrusionOk="0">
                  <a:moveTo>
                    <a:pt x="1" y="0"/>
                  </a:moveTo>
                  <a:lnTo>
                    <a:pt x="1" y="158"/>
                  </a:lnTo>
                  <a:lnTo>
                    <a:pt x="148" y="158"/>
                  </a:lnTo>
                  <a:lnTo>
                    <a:pt x="148"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0"/>
            <p:cNvSpPr/>
            <p:nvPr/>
          </p:nvSpPr>
          <p:spPr>
            <a:xfrm>
              <a:off x="6799984" y="3111839"/>
              <a:ext cx="3577" cy="3330"/>
            </a:xfrm>
            <a:custGeom>
              <a:avLst/>
              <a:gdLst/>
              <a:ahLst/>
              <a:cxnLst/>
              <a:rect l="l" t="t" r="r" b="b"/>
              <a:pathLst>
                <a:path w="159" h="149" extrusionOk="0">
                  <a:moveTo>
                    <a:pt x="0" y="0"/>
                  </a:moveTo>
                  <a:lnTo>
                    <a:pt x="0" y="148"/>
                  </a:lnTo>
                  <a:lnTo>
                    <a:pt x="159" y="148"/>
                  </a:lnTo>
                  <a:lnTo>
                    <a:pt x="159"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0"/>
            <p:cNvSpPr/>
            <p:nvPr/>
          </p:nvSpPr>
          <p:spPr>
            <a:xfrm>
              <a:off x="6791659" y="3084955"/>
              <a:ext cx="3352" cy="3307"/>
            </a:xfrm>
            <a:custGeom>
              <a:avLst/>
              <a:gdLst/>
              <a:ahLst/>
              <a:cxnLst/>
              <a:rect l="l" t="t" r="r" b="b"/>
              <a:pathLst>
                <a:path w="149" h="148" extrusionOk="0">
                  <a:moveTo>
                    <a:pt x="1" y="0"/>
                  </a:moveTo>
                  <a:lnTo>
                    <a:pt x="1" y="148"/>
                  </a:lnTo>
                  <a:lnTo>
                    <a:pt x="149" y="148"/>
                  </a:lnTo>
                  <a:lnTo>
                    <a:pt x="149"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0"/>
            <p:cNvSpPr/>
            <p:nvPr/>
          </p:nvSpPr>
          <p:spPr>
            <a:xfrm>
              <a:off x="6788351" y="3125292"/>
              <a:ext cx="27090" cy="16761"/>
            </a:xfrm>
            <a:custGeom>
              <a:avLst/>
              <a:gdLst/>
              <a:ahLst/>
              <a:cxnLst/>
              <a:rect l="l" t="t" r="r" b="b"/>
              <a:pathLst>
                <a:path w="1204" h="750" extrusionOk="0">
                  <a:moveTo>
                    <a:pt x="296" y="0"/>
                  </a:moveTo>
                  <a:lnTo>
                    <a:pt x="0" y="253"/>
                  </a:lnTo>
                  <a:lnTo>
                    <a:pt x="0" y="496"/>
                  </a:lnTo>
                  <a:lnTo>
                    <a:pt x="296" y="750"/>
                  </a:lnTo>
                  <a:lnTo>
                    <a:pt x="908" y="750"/>
                  </a:lnTo>
                  <a:lnTo>
                    <a:pt x="1203" y="496"/>
                  </a:lnTo>
                  <a:lnTo>
                    <a:pt x="1203" y="253"/>
                  </a:lnTo>
                  <a:lnTo>
                    <a:pt x="90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0"/>
            <p:cNvSpPr/>
            <p:nvPr/>
          </p:nvSpPr>
          <p:spPr>
            <a:xfrm>
              <a:off x="6788351" y="3125292"/>
              <a:ext cx="13545" cy="8269"/>
            </a:xfrm>
            <a:custGeom>
              <a:avLst/>
              <a:gdLst/>
              <a:ahLst/>
              <a:cxnLst/>
              <a:rect l="l" t="t" r="r" b="b"/>
              <a:pathLst>
                <a:path w="602" h="370" extrusionOk="0">
                  <a:moveTo>
                    <a:pt x="296" y="0"/>
                  </a:moveTo>
                  <a:lnTo>
                    <a:pt x="0" y="243"/>
                  </a:lnTo>
                  <a:lnTo>
                    <a:pt x="0" y="370"/>
                  </a:lnTo>
                  <a:lnTo>
                    <a:pt x="602" y="370"/>
                  </a:lnTo>
                  <a:lnTo>
                    <a:pt x="602" y="0"/>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0"/>
            <p:cNvSpPr/>
            <p:nvPr/>
          </p:nvSpPr>
          <p:spPr>
            <a:xfrm>
              <a:off x="6801874" y="3133538"/>
              <a:ext cx="13568" cy="8514"/>
            </a:xfrm>
            <a:custGeom>
              <a:avLst/>
              <a:gdLst/>
              <a:ahLst/>
              <a:cxnLst/>
              <a:rect l="l" t="t" r="r" b="b"/>
              <a:pathLst>
                <a:path w="603" h="381" extrusionOk="0">
                  <a:moveTo>
                    <a:pt x="1" y="1"/>
                  </a:moveTo>
                  <a:lnTo>
                    <a:pt x="1" y="381"/>
                  </a:lnTo>
                  <a:lnTo>
                    <a:pt x="296" y="381"/>
                  </a:lnTo>
                  <a:lnTo>
                    <a:pt x="602" y="127"/>
                  </a:lnTo>
                  <a:lnTo>
                    <a:pt x="602"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0"/>
            <p:cNvSpPr/>
            <p:nvPr/>
          </p:nvSpPr>
          <p:spPr>
            <a:xfrm>
              <a:off x="6794989" y="3128577"/>
              <a:ext cx="13568" cy="10168"/>
            </a:xfrm>
            <a:custGeom>
              <a:avLst/>
              <a:gdLst/>
              <a:ahLst/>
              <a:cxnLst/>
              <a:rect l="l" t="t" r="r" b="b"/>
              <a:pathLst>
                <a:path w="603" h="455" extrusionOk="0">
                  <a:moveTo>
                    <a:pt x="307" y="1"/>
                  </a:moveTo>
                  <a:lnTo>
                    <a:pt x="1" y="159"/>
                  </a:lnTo>
                  <a:lnTo>
                    <a:pt x="1" y="307"/>
                  </a:lnTo>
                  <a:lnTo>
                    <a:pt x="307" y="455"/>
                  </a:lnTo>
                  <a:lnTo>
                    <a:pt x="602" y="307"/>
                  </a:lnTo>
                  <a:lnTo>
                    <a:pt x="602" y="159"/>
                  </a:lnTo>
                  <a:lnTo>
                    <a:pt x="307"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0"/>
            <p:cNvSpPr/>
            <p:nvPr/>
          </p:nvSpPr>
          <p:spPr>
            <a:xfrm>
              <a:off x="6844624" y="3045780"/>
              <a:ext cx="39938" cy="38237"/>
            </a:xfrm>
            <a:custGeom>
              <a:avLst/>
              <a:gdLst/>
              <a:ahLst/>
              <a:cxnLst/>
              <a:rect l="l" t="t" r="r" b="b"/>
              <a:pathLst>
                <a:path w="1775" h="1711" extrusionOk="0">
                  <a:moveTo>
                    <a:pt x="919" y="1"/>
                  </a:moveTo>
                  <a:cubicBezTo>
                    <a:pt x="898" y="1"/>
                    <a:pt x="887" y="22"/>
                    <a:pt x="898" y="33"/>
                  </a:cubicBezTo>
                  <a:cubicBezTo>
                    <a:pt x="1077" y="201"/>
                    <a:pt x="1172" y="434"/>
                    <a:pt x="1172" y="676"/>
                  </a:cubicBezTo>
                  <a:cubicBezTo>
                    <a:pt x="1181" y="1176"/>
                    <a:pt x="769" y="1562"/>
                    <a:pt x="297" y="1562"/>
                  </a:cubicBezTo>
                  <a:cubicBezTo>
                    <a:pt x="210" y="1562"/>
                    <a:pt x="121" y="1549"/>
                    <a:pt x="32" y="1521"/>
                  </a:cubicBezTo>
                  <a:cubicBezTo>
                    <a:pt x="11" y="1521"/>
                    <a:pt x="1" y="1542"/>
                    <a:pt x="11" y="1553"/>
                  </a:cubicBezTo>
                  <a:cubicBezTo>
                    <a:pt x="170" y="1658"/>
                    <a:pt x="338" y="1711"/>
                    <a:pt x="518" y="1711"/>
                  </a:cubicBezTo>
                  <a:cubicBezTo>
                    <a:pt x="1468" y="1711"/>
                    <a:pt x="1774" y="423"/>
                    <a:pt x="91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0"/>
            <p:cNvSpPr/>
            <p:nvPr/>
          </p:nvSpPr>
          <p:spPr>
            <a:xfrm>
              <a:off x="6830854" y="3058428"/>
              <a:ext cx="8100" cy="7553"/>
            </a:xfrm>
            <a:custGeom>
              <a:avLst/>
              <a:gdLst/>
              <a:ahLst/>
              <a:cxnLst/>
              <a:rect l="l" t="t" r="r" b="b"/>
              <a:pathLst>
                <a:path w="360" h="338" extrusionOk="0">
                  <a:moveTo>
                    <a:pt x="87" y="1"/>
                  </a:moveTo>
                  <a:cubicBezTo>
                    <a:pt x="80" y="1"/>
                    <a:pt x="74" y="11"/>
                    <a:pt x="74" y="26"/>
                  </a:cubicBezTo>
                  <a:lnTo>
                    <a:pt x="106" y="132"/>
                  </a:lnTo>
                  <a:lnTo>
                    <a:pt x="11" y="195"/>
                  </a:lnTo>
                  <a:cubicBezTo>
                    <a:pt x="0" y="195"/>
                    <a:pt x="11" y="216"/>
                    <a:pt x="22" y="216"/>
                  </a:cubicBezTo>
                  <a:lnTo>
                    <a:pt x="138" y="216"/>
                  </a:lnTo>
                  <a:lnTo>
                    <a:pt x="169" y="322"/>
                  </a:lnTo>
                  <a:cubicBezTo>
                    <a:pt x="169" y="332"/>
                    <a:pt x="175" y="337"/>
                    <a:pt x="180" y="337"/>
                  </a:cubicBezTo>
                  <a:cubicBezTo>
                    <a:pt x="185" y="337"/>
                    <a:pt x="190" y="332"/>
                    <a:pt x="190" y="322"/>
                  </a:cubicBezTo>
                  <a:lnTo>
                    <a:pt x="233" y="227"/>
                  </a:lnTo>
                  <a:lnTo>
                    <a:pt x="338" y="227"/>
                  </a:lnTo>
                  <a:cubicBezTo>
                    <a:pt x="359" y="227"/>
                    <a:pt x="359" y="205"/>
                    <a:pt x="349" y="195"/>
                  </a:cubicBezTo>
                  <a:lnTo>
                    <a:pt x="264" y="132"/>
                  </a:lnTo>
                  <a:lnTo>
                    <a:pt x="307" y="26"/>
                  </a:lnTo>
                  <a:cubicBezTo>
                    <a:pt x="307" y="19"/>
                    <a:pt x="301" y="11"/>
                    <a:pt x="294" y="11"/>
                  </a:cubicBezTo>
                  <a:cubicBezTo>
                    <a:pt x="292" y="11"/>
                    <a:pt x="289" y="12"/>
                    <a:pt x="285" y="15"/>
                  </a:cubicBezTo>
                  <a:lnTo>
                    <a:pt x="190" y="68"/>
                  </a:lnTo>
                  <a:lnTo>
                    <a:pt x="95" y="5"/>
                  </a:lnTo>
                  <a:cubicBezTo>
                    <a:pt x="93" y="2"/>
                    <a:pt x="90" y="1"/>
                    <a:pt x="8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0"/>
            <p:cNvSpPr/>
            <p:nvPr/>
          </p:nvSpPr>
          <p:spPr>
            <a:xfrm>
              <a:off x="6841069" y="3063613"/>
              <a:ext cx="8100" cy="7375"/>
            </a:xfrm>
            <a:custGeom>
              <a:avLst/>
              <a:gdLst/>
              <a:ahLst/>
              <a:cxnLst/>
              <a:rect l="l" t="t" r="r" b="b"/>
              <a:pathLst>
                <a:path w="360" h="330" extrusionOk="0">
                  <a:moveTo>
                    <a:pt x="90" y="1"/>
                  </a:moveTo>
                  <a:cubicBezTo>
                    <a:pt x="80" y="1"/>
                    <a:pt x="74" y="8"/>
                    <a:pt x="74" y="16"/>
                  </a:cubicBezTo>
                  <a:lnTo>
                    <a:pt x="106" y="121"/>
                  </a:lnTo>
                  <a:lnTo>
                    <a:pt x="21" y="185"/>
                  </a:lnTo>
                  <a:cubicBezTo>
                    <a:pt x="0" y="195"/>
                    <a:pt x="0" y="206"/>
                    <a:pt x="21" y="216"/>
                  </a:cubicBezTo>
                  <a:lnTo>
                    <a:pt x="127" y="216"/>
                  </a:lnTo>
                  <a:lnTo>
                    <a:pt x="159" y="322"/>
                  </a:lnTo>
                  <a:cubicBezTo>
                    <a:pt x="159" y="327"/>
                    <a:pt x="164" y="330"/>
                    <a:pt x="171" y="330"/>
                  </a:cubicBezTo>
                  <a:cubicBezTo>
                    <a:pt x="177" y="330"/>
                    <a:pt x="185" y="327"/>
                    <a:pt x="190" y="322"/>
                  </a:cubicBezTo>
                  <a:lnTo>
                    <a:pt x="222" y="216"/>
                  </a:lnTo>
                  <a:lnTo>
                    <a:pt x="338" y="216"/>
                  </a:lnTo>
                  <a:cubicBezTo>
                    <a:pt x="349" y="216"/>
                    <a:pt x="359" y="195"/>
                    <a:pt x="349" y="185"/>
                  </a:cubicBezTo>
                  <a:lnTo>
                    <a:pt x="264" y="121"/>
                  </a:lnTo>
                  <a:lnTo>
                    <a:pt x="296" y="16"/>
                  </a:lnTo>
                  <a:lnTo>
                    <a:pt x="306" y="26"/>
                  </a:lnTo>
                  <a:cubicBezTo>
                    <a:pt x="306" y="18"/>
                    <a:pt x="300" y="2"/>
                    <a:pt x="291" y="2"/>
                  </a:cubicBezTo>
                  <a:cubicBezTo>
                    <a:pt x="289" y="2"/>
                    <a:pt x="287" y="3"/>
                    <a:pt x="285" y="5"/>
                  </a:cubicBezTo>
                  <a:lnTo>
                    <a:pt x="190" y="68"/>
                  </a:lnTo>
                  <a:lnTo>
                    <a:pt x="106" y="5"/>
                  </a:lnTo>
                  <a:cubicBezTo>
                    <a:pt x="100" y="2"/>
                    <a:pt x="94" y="1"/>
                    <a:pt x="9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0"/>
            <p:cNvSpPr/>
            <p:nvPr/>
          </p:nvSpPr>
          <p:spPr>
            <a:xfrm>
              <a:off x="6840821" y="3053244"/>
              <a:ext cx="8100" cy="7375"/>
            </a:xfrm>
            <a:custGeom>
              <a:avLst/>
              <a:gdLst/>
              <a:ahLst/>
              <a:cxnLst/>
              <a:rect l="l" t="t" r="r" b="b"/>
              <a:pathLst>
                <a:path w="360" h="330" extrusionOk="0">
                  <a:moveTo>
                    <a:pt x="87" y="0"/>
                  </a:moveTo>
                  <a:cubicBezTo>
                    <a:pt x="80" y="0"/>
                    <a:pt x="75" y="8"/>
                    <a:pt x="75" y="15"/>
                  </a:cubicBezTo>
                  <a:lnTo>
                    <a:pt x="106" y="121"/>
                  </a:lnTo>
                  <a:lnTo>
                    <a:pt x="11" y="184"/>
                  </a:lnTo>
                  <a:cubicBezTo>
                    <a:pt x="1" y="195"/>
                    <a:pt x="11" y="216"/>
                    <a:pt x="22" y="216"/>
                  </a:cubicBezTo>
                  <a:lnTo>
                    <a:pt x="138" y="216"/>
                  </a:lnTo>
                  <a:lnTo>
                    <a:pt x="170" y="321"/>
                  </a:lnTo>
                  <a:cubicBezTo>
                    <a:pt x="170" y="327"/>
                    <a:pt x="175" y="329"/>
                    <a:pt x="180" y="329"/>
                  </a:cubicBezTo>
                  <a:cubicBezTo>
                    <a:pt x="186" y="329"/>
                    <a:pt x="191" y="327"/>
                    <a:pt x="191" y="321"/>
                  </a:cubicBezTo>
                  <a:lnTo>
                    <a:pt x="233" y="216"/>
                  </a:lnTo>
                  <a:lnTo>
                    <a:pt x="339" y="216"/>
                  </a:lnTo>
                  <a:cubicBezTo>
                    <a:pt x="360" y="216"/>
                    <a:pt x="360" y="195"/>
                    <a:pt x="349" y="184"/>
                  </a:cubicBezTo>
                  <a:lnTo>
                    <a:pt x="265" y="121"/>
                  </a:lnTo>
                  <a:lnTo>
                    <a:pt x="306" y="18"/>
                  </a:lnTo>
                  <a:lnTo>
                    <a:pt x="306" y="18"/>
                  </a:lnTo>
                  <a:cubicBezTo>
                    <a:pt x="306" y="21"/>
                    <a:pt x="307" y="24"/>
                    <a:pt x="307" y="26"/>
                  </a:cubicBezTo>
                  <a:lnTo>
                    <a:pt x="307" y="15"/>
                  </a:lnTo>
                  <a:lnTo>
                    <a:pt x="306" y="18"/>
                  </a:lnTo>
                  <a:lnTo>
                    <a:pt x="306" y="18"/>
                  </a:lnTo>
                  <a:cubicBezTo>
                    <a:pt x="303" y="10"/>
                    <a:pt x="298" y="2"/>
                    <a:pt x="292" y="2"/>
                  </a:cubicBezTo>
                  <a:cubicBezTo>
                    <a:pt x="290" y="2"/>
                    <a:pt x="288" y="3"/>
                    <a:pt x="286" y="5"/>
                  </a:cubicBezTo>
                  <a:lnTo>
                    <a:pt x="191" y="68"/>
                  </a:lnTo>
                  <a:lnTo>
                    <a:pt x="96" y="5"/>
                  </a:lnTo>
                  <a:cubicBezTo>
                    <a:pt x="93" y="2"/>
                    <a:pt x="90" y="0"/>
                    <a:pt x="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0"/>
            <p:cNvSpPr/>
            <p:nvPr/>
          </p:nvSpPr>
          <p:spPr>
            <a:xfrm>
              <a:off x="6841294" y="3043098"/>
              <a:ext cx="8100" cy="7375"/>
            </a:xfrm>
            <a:custGeom>
              <a:avLst/>
              <a:gdLst/>
              <a:ahLst/>
              <a:cxnLst/>
              <a:rect l="l" t="t" r="r" b="b"/>
              <a:pathLst>
                <a:path w="360" h="330" extrusionOk="0">
                  <a:moveTo>
                    <a:pt x="88" y="1"/>
                  </a:moveTo>
                  <a:cubicBezTo>
                    <a:pt x="80" y="1"/>
                    <a:pt x="75" y="10"/>
                    <a:pt x="75" y="26"/>
                  </a:cubicBezTo>
                  <a:lnTo>
                    <a:pt x="106" y="131"/>
                  </a:lnTo>
                  <a:lnTo>
                    <a:pt x="11" y="195"/>
                  </a:lnTo>
                  <a:cubicBezTo>
                    <a:pt x="1" y="195"/>
                    <a:pt x="11" y="216"/>
                    <a:pt x="22" y="216"/>
                  </a:cubicBezTo>
                  <a:lnTo>
                    <a:pt x="138" y="216"/>
                  </a:lnTo>
                  <a:lnTo>
                    <a:pt x="170" y="321"/>
                  </a:lnTo>
                  <a:cubicBezTo>
                    <a:pt x="170" y="327"/>
                    <a:pt x="175" y="329"/>
                    <a:pt x="180" y="329"/>
                  </a:cubicBezTo>
                  <a:cubicBezTo>
                    <a:pt x="186" y="329"/>
                    <a:pt x="191" y="327"/>
                    <a:pt x="191" y="321"/>
                  </a:cubicBezTo>
                  <a:lnTo>
                    <a:pt x="233" y="216"/>
                  </a:lnTo>
                  <a:lnTo>
                    <a:pt x="339" y="216"/>
                  </a:lnTo>
                  <a:cubicBezTo>
                    <a:pt x="360" y="216"/>
                    <a:pt x="360" y="205"/>
                    <a:pt x="349" y="195"/>
                  </a:cubicBezTo>
                  <a:lnTo>
                    <a:pt x="265" y="121"/>
                  </a:lnTo>
                  <a:lnTo>
                    <a:pt x="305" y="20"/>
                  </a:lnTo>
                  <a:lnTo>
                    <a:pt x="305" y="20"/>
                  </a:lnTo>
                  <a:cubicBezTo>
                    <a:pt x="306" y="22"/>
                    <a:pt x="307" y="24"/>
                    <a:pt x="307" y="26"/>
                  </a:cubicBezTo>
                  <a:lnTo>
                    <a:pt x="307" y="15"/>
                  </a:lnTo>
                  <a:lnTo>
                    <a:pt x="305" y="20"/>
                  </a:lnTo>
                  <a:lnTo>
                    <a:pt x="305" y="20"/>
                  </a:lnTo>
                  <a:cubicBezTo>
                    <a:pt x="302" y="15"/>
                    <a:pt x="294" y="11"/>
                    <a:pt x="287" y="11"/>
                  </a:cubicBezTo>
                  <a:cubicBezTo>
                    <a:pt x="282" y="11"/>
                    <a:pt x="278" y="12"/>
                    <a:pt x="275" y="15"/>
                  </a:cubicBezTo>
                  <a:lnTo>
                    <a:pt x="191" y="79"/>
                  </a:lnTo>
                  <a:lnTo>
                    <a:pt x="96" y="5"/>
                  </a:lnTo>
                  <a:cubicBezTo>
                    <a:pt x="93" y="2"/>
                    <a:pt x="90" y="1"/>
                    <a:pt x="8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0"/>
            <p:cNvSpPr/>
            <p:nvPr/>
          </p:nvSpPr>
          <p:spPr>
            <a:xfrm>
              <a:off x="6851036" y="3048059"/>
              <a:ext cx="8100" cy="7531"/>
            </a:xfrm>
            <a:custGeom>
              <a:avLst/>
              <a:gdLst/>
              <a:ahLst/>
              <a:cxnLst/>
              <a:rect l="l" t="t" r="r" b="b"/>
              <a:pathLst>
                <a:path w="360" h="337" extrusionOk="0">
                  <a:moveTo>
                    <a:pt x="87" y="0"/>
                  </a:moveTo>
                  <a:cubicBezTo>
                    <a:pt x="80" y="0"/>
                    <a:pt x="75" y="8"/>
                    <a:pt x="75" y="15"/>
                  </a:cubicBezTo>
                  <a:lnTo>
                    <a:pt x="106" y="121"/>
                  </a:lnTo>
                  <a:lnTo>
                    <a:pt x="11" y="184"/>
                  </a:lnTo>
                  <a:cubicBezTo>
                    <a:pt x="1" y="194"/>
                    <a:pt x="11" y="216"/>
                    <a:pt x="22" y="216"/>
                  </a:cubicBezTo>
                  <a:lnTo>
                    <a:pt x="138" y="216"/>
                  </a:lnTo>
                  <a:lnTo>
                    <a:pt x="170" y="321"/>
                  </a:lnTo>
                  <a:cubicBezTo>
                    <a:pt x="170" y="332"/>
                    <a:pt x="175" y="337"/>
                    <a:pt x="180" y="337"/>
                  </a:cubicBezTo>
                  <a:cubicBezTo>
                    <a:pt x="185" y="337"/>
                    <a:pt x="191" y="332"/>
                    <a:pt x="191" y="321"/>
                  </a:cubicBezTo>
                  <a:lnTo>
                    <a:pt x="233" y="226"/>
                  </a:lnTo>
                  <a:lnTo>
                    <a:pt x="338" y="226"/>
                  </a:lnTo>
                  <a:cubicBezTo>
                    <a:pt x="360" y="226"/>
                    <a:pt x="360" y="205"/>
                    <a:pt x="349" y="194"/>
                  </a:cubicBezTo>
                  <a:lnTo>
                    <a:pt x="265" y="131"/>
                  </a:lnTo>
                  <a:lnTo>
                    <a:pt x="307" y="26"/>
                  </a:lnTo>
                  <a:lnTo>
                    <a:pt x="296" y="26"/>
                  </a:lnTo>
                  <a:cubicBezTo>
                    <a:pt x="307" y="15"/>
                    <a:pt x="286" y="4"/>
                    <a:pt x="275" y="4"/>
                  </a:cubicBezTo>
                  <a:lnTo>
                    <a:pt x="191" y="68"/>
                  </a:lnTo>
                  <a:lnTo>
                    <a:pt x="96" y="4"/>
                  </a:lnTo>
                  <a:cubicBezTo>
                    <a:pt x="93" y="1"/>
                    <a:pt x="90" y="0"/>
                    <a:pt x="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1" name="Google Shape;2371;p70"/>
          <p:cNvGrpSpPr/>
          <p:nvPr/>
        </p:nvGrpSpPr>
        <p:grpSpPr>
          <a:xfrm>
            <a:off x="6342311" y="3027388"/>
            <a:ext cx="196920" cy="128342"/>
            <a:chOff x="6342311" y="3027388"/>
            <a:chExt cx="196920" cy="128342"/>
          </a:xfrm>
        </p:grpSpPr>
        <p:sp>
          <p:nvSpPr>
            <p:cNvPr id="2372" name="Google Shape;2372;p70"/>
            <p:cNvSpPr/>
            <p:nvPr/>
          </p:nvSpPr>
          <p:spPr>
            <a:xfrm>
              <a:off x="6342311" y="3027388"/>
              <a:ext cx="196920" cy="128342"/>
            </a:xfrm>
            <a:custGeom>
              <a:avLst/>
              <a:gdLst/>
              <a:ahLst/>
              <a:cxnLst/>
              <a:rect l="l" t="t" r="r" b="b"/>
              <a:pathLst>
                <a:path w="8752" h="5743" extrusionOk="0">
                  <a:moveTo>
                    <a:pt x="655" y="1"/>
                  </a:moveTo>
                  <a:cubicBezTo>
                    <a:pt x="296" y="1"/>
                    <a:pt x="1" y="296"/>
                    <a:pt x="1" y="666"/>
                  </a:cubicBezTo>
                  <a:lnTo>
                    <a:pt x="1" y="5078"/>
                  </a:lnTo>
                  <a:cubicBezTo>
                    <a:pt x="1" y="5437"/>
                    <a:pt x="296" y="5732"/>
                    <a:pt x="655" y="5732"/>
                  </a:cubicBezTo>
                  <a:lnTo>
                    <a:pt x="8086" y="5732"/>
                  </a:lnTo>
                  <a:lnTo>
                    <a:pt x="8086" y="5743"/>
                  </a:lnTo>
                  <a:cubicBezTo>
                    <a:pt x="8456" y="5743"/>
                    <a:pt x="8751" y="5447"/>
                    <a:pt x="8751" y="5078"/>
                  </a:cubicBezTo>
                  <a:lnTo>
                    <a:pt x="8751" y="666"/>
                  </a:lnTo>
                  <a:cubicBezTo>
                    <a:pt x="8751" y="296"/>
                    <a:pt x="8456"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0"/>
            <p:cNvSpPr/>
            <p:nvPr/>
          </p:nvSpPr>
          <p:spPr>
            <a:xfrm>
              <a:off x="6342311" y="3027388"/>
              <a:ext cx="196672" cy="64428"/>
            </a:xfrm>
            <a:custGeom>
              <a:avLst/>
              <a:gdLst/>
              <a:ahLst/>
              <a:cxnLst/>
              <a:rect l="l" t="t" r="r" b="b"/>
              <a:pathLst>
                <a:path w="8741" h="2883" extrusionOk="0">
                  <a:moveTo>
                    <a:pt x="8076" y="1"/>
                  </a:moveTo>
                  <a:lnTo>
                    <a:pt x="8086" y="11"/>
                  </a:lnTo>
                  <a:lnTo>
                    <a:pt x="655" y="11"/>
                  </a:lnTo>
                  <a:cubicBezTo>
                    <a:pt x="296" y="11"/>
                    <a:pt x="1" y="307"/>
                    <a:pt x="1" y="666"/>
                  </a:cubicBezTo>
                  <a:lnTo>
                    <a:pt x="1" y="2882"/>
                  </a:lnTo>
                  <a:lnTo>
                    <a:pt x="8741" y="2882"/>
                  </a:lnTo>
                  <a:lnTo>
                    <a:pt x="8741" y="666"/>
                  </a:lnTo>
                  <a:cubicBezTo>
                    <a:pt x="8741" y="296"/>
                    <a:pt x="8445" y="1"/>
                    <a:pt x="807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0"/>
            <p:cNvSpPr/>
            <p:nvPr/>
          </p:nvSpPr>
          <p:spPr>
            <a:xfrm>
              <a:off x="6342311" y="3091547"/>
              <a:ext cx="196672" cy="63959"/>
            </a:xfrm>
            <a:custGeom>
              <a:avLst/>
              <a:gdLst/>
              <a:ahLst/>
              <a:cxnLst/>
              <a:rect l="l" t="t" r="r" b="b"/>
              <a:pathLst>
                <a:path w="8741" h="2862" extrusionOk="0">
                  <a:moveTo>
                    <a:pt x="1" y="1"/>
                  </a:moveTo>
                  <a:lnTo>
                    <a:pt x="1" y="2713"/>
                  </a:lnTo>
                  <a:cubicBezTo>
                    <a:pt x="1" y="2798"/>
                    <a:pt x="75" y="2861"/>
                    <a:pt x="159" y="2861"/>
                  </a:cubicBezTo>
                  <a:lnTo>
                    <a:pt x="8593" y="2861"/>
                  </a:lnTo>
                  <a:cubicBezTo>
                    <a:pt x="8677" y="2861"/>
                    <a:pt x="8741" y="2798"/>
                    <a:pt x="8741" y="2713"/>
                  </a:cubicBez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0"/>
            <p:cNvSpPr/>
            <p:nvPr/>
          </p:nvSpPr>
          <p:spPr>
            <a:xfrm>
              <a:off x="6358489" y="3035947"/>
              <a:ext cx="31343" cy="47131"/>
            </a:xfrm>
            <a:custGeom>
              <a:avLst/>
              <a:gdLst/>
              <a:ahLst/>
              <a:cxnLst/>
              <a:rect l="l" t="t" r="r" b="b"/>
              <a:pathLst>
                <a:path w="1393" h="2109" extrusionOk="0">
                  <a:moveTo>
                    <a:pt x="1118" y="0"/>
                  </a:moveTo>
                  <a:cubicBezTo>
                    <a:pt x="595" y="0"/>
                    <a:pt x="127" y="397"/>
                    <a:pt x="63" y="937"/>
                  </a:cubicBezTo>
                  <a:cubicBezTo>
                    <a:pt x="0" y="1564"/>
                    <a:pt x="486" y="2109"/>
                    <a:pt x="1111" y="2109"/>
                  </a:cubicBezTo>
                  <a:cubicBezTo>
                    <a:pt x="1117" y="2109"/>
                    <a:pt x="1123" y="2109"/>
                    <a:pt x="1129" y="2109"/>
                  </a:cubicBezTo>
                  <a:cubicBezTo>
                    <a:pt x="1213" y="2109"/>
                    <a:pt x="1287" y="2109"/>
                    <a:pt x="1361" y="2088"/>
                  </a:cubicBezTo>
                  <a:cubicBezTo>
                    <a:pt x="1393" y="2088"/>
                    <a:pt x="1393" y="2045"/>
                    <a:pt x="1361" y="2045"/>
                  </a:cubicBezTo>
                  <a:cubicBezTo>
                    <a:pt x="876" y="1961"/>
                    <a:pt x="527" y="1549"/>
                    <a:pt x="527" y="1064"/>
                  </a:cubicBezTo>
                  <a:cubicBezTo>
                    <a:pt x="527" y="568"/>
                    <a:pt x="876" y="156"/>
                    <a:pt x="1361" y="82"/>
                  </a:cubicBezTo>
                  <a:cubicBezTo>
                    <a:pt x="1382" y="71"/>
                    <a:pt x="1382" y="40"/>
                    <a:pt x="1361" y="29"/>
                  </a:cubicBezTo>
                  <a:cubicBezTo>
                    <a:pt x="1280" y="10"/>
                    <a:pt x="1198" y="0"/>
                    <a:pt x="111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0"/>
            <p:cNvSpPr/>
            <p:nvPr/>
          </p:nvSpPr>
          <p:spPr>
            <a:xfrm>
              <a:off x="6384589" y="3065244"/>
              <a:ext cx="10238" cy="9431"/>
            </a:xfrm>
            <a:custGeom>
              <a:avLst/>
              <a:gdLst/>
              <a:ahLst/>
              <a:cxnLst/>
              <a:rect l="l" t="t" r="r" b="b"/>
              <a:pathLst>
                <a:path w="455" h="422" extrusionOk="0">
                  <a:moveTo>
                    <a:pt x="227" y="1"/>
                  </a:moveTo>
                  <a:cubicBezTo>
                    <a:pt x="220" y="1"/>
                    <a:pt x="212" y="6"/>
                    <a:pt x="212" y="17"/>
                  </a:cubicBezTo>
                  <a:lnTo>
                    <a:pt x="169" y="143"/>
                  </a:lnTo>
                  <a:lnTo>
                    <a:pt x="22" y="143"/>
                  </a:lnTo>
                  <a:cubicBezTo>
                    <a:pt x="1" y="143"/>
                    <a:pt x="1" y="175"/>
                    <a:pt x="11" y="185"/>
                  </a:cubicBezTo>
                  <a:lnTo>
                    <a:pt x="127" y="259"/>
                  </a:lnTo>
                  <a:lnTo>
                    <a:pt x="85" y="397"/>
                  </a:lnTo>
                  <a:cubicBezTo>
                    <a:pt x="77" y="412"/>
                    <a:pt x="87" y="422"/>
                    <a:pt x="100" y="422"/>
                  </a:cubicBezTo>
                  <a:cubicBezTo>
                    <a:pt x="105" y="422"/>
                    <a:pt x="111" y="420"/>
                    <a:pt x="117" y="418"/>
                  </a:cubicBezTo>
                  <a:lnTo>
                    <a:pt x="233" y="333"/>
                  </a:lnTo>
                  <a:lnTo>
                    <a:pt x="349" y="418"/>
                  </a:lnTo>
                  <a:cubicBezTo>
                    <a:pt x="352" y="420"/>
                    <a:pt x="355" y="422"/>
                    <a:pt x="359" y="422"/>
                  </a:cubicBezTo>
                  <a:cubicBezTo>
                    <a:pt x="368" y="422"/>
                    <a:pt x="378" y="412"/>
                    <a:pt x="370" y="397"/>
                  </a:cubicBezTo>
                  <a:lnTo>
                    <a:pt x="328" y="259"/>
                  </a:lnTo>
                  <a:lnTo>
                    <a:pt x="444" y="185"/>
                  </a:lnTo>
                  <a:cubicBezTo>
                    <a:pt x="454" y="175"/>
                    <a:pt x="454" y="143"/>
                    <a:pt x="433" y="143"/>
                  </a:cubicBezTo>
                  <a:lnTo>
                    <a:pt x="296" y="143"/>
                  </a:lnTo>
                  <a:lnTo>
                    <a:pt x="243" y="17"/>
                  </a:lnTo>
                  <a:cubicBezTo>
                    <a:pt x="243" y="6"/>
                    <a:pt x="235" y="1"/>
                    <a:pt x="22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0"/>
            <p:cNvSpPr/>
            <p:nvPr/>
          </p:nvSpPr>
          <p:spPr>
            <a:xfrm>
              <a:off x="6400271" y="3065244"/>
              <a:ext cx="10238" cy="9431"/>
            </a:xfrm>
            <a:custGeom>
              <a:avLst/>
              <a:gdLst/>
              <a:ahLst/>
              <a:cxnLst/>
              <a:rect l="l" t="t" r="r" b="b"/>
              <a:pathLst>
                <a:path w="455" h="422" extrusionOk="0">
                  <a:moveTo>
                    <a:pt x="227" y="1"/>
                  </a:moveTo>
                  <a:cubicBezTo>
                    <a:pt x="219" y="1"/>
                    <a:pt x="211" y="6"/>
                    <a:pt x="211" y="17"/>
                  </a:cubicBezTo>
                  <a:lnTo>
                    <a:pt x="169" y="143"/>
                  </a:lnTo>
                  <a:lnTo>
                    <a:pt x="21" y="143"/>
                  </a:lnTo>
                  <a:cubicBezTo>
                    <a:pt x="0" y="143"/>
                    <a:pt x="0" y="175"/>
                    <a:pt x="11" y="185"/>
                  </a:cubicBezTo>
                  <a:lnTo>
                    <a:pt x="127" y="259"/>
                  </a:lnTo>
                  <a:lnTo>
                    <a:pt x="85" y="397"/>
                  </a:lnTo>
                  <a:cubicBezTo>
                    <a:pt x="77" y="412"/>
                    <a:pt x="86" y="422"/>
                    <a:pt x="100" y="422"/>
                  </a:cubicBezTo>
                  <a:cubicBezTo>
                    <a:pt x="105" y="422"/>
                    <a:pt x="111" y="420"/>
                    <a:pt x="116" y="418"/>
                  </a:cubicBezTo>
                  <a:lnTo>
                    <a:pt x="232" y="333"/>
                  </a:lnTo>
                  <a:lnTo>
                    <a:pt x="349" y="418"/>
                  </a:lnTo>
                  <a:cubicBezTo>
                    <a:pt x="351" y="420"/>
                    <a:pt x="355" y="422"/>
                    <a:pt x="359" y="422"/>
                  </a:cubicBezTo>
                  <a:cubicBezTo>
                    <a:pt x="368" y="422"/>
                    <a:pt x="377" y="412"/>
                    <a:pt x="370" y="397"/>
                  </a:cubicBezTo>
                  <a:lnTo>
                    <a:pt x="327" y="259"/>
                  </a:lnTo>
                  <a:lnTo>
                    <a:pt x="444" y="185"/>
                  </a:lnTo>
                  <a:cubicBezTo>
                    <a:pt x="454" y="175"/>
                    <a:pt x="454" y="143"/>
                    <a:pt x="433" y="143"/>
                  </a:cubicBezTo>
                  <a:lnTo>
                    <a:pt x="296" y="143"/>
                  </a:lnTo>
                  <a:lnTo>
                    <a:pt x="243" y="17"/>
                  </a:lnTo>
                  <a:cubicBezTo>
                    <a:pt x="243" y="6"/>
                    <a:pt x="235" y="1"/>
                    <a:pt x="22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0"/>
            <p:cNvSpPr/>
            <p:nvPr/>
          </p:nvSpPr>
          <p:spPr>
            <a:xfrm>
              <a:off x="6392419" y="3041198"/>
              <a:ext cx="10238" cy="9431"/>
            </a:xfrm>
            <a:custGeom>
              <a:avLst/>
              <a:gdLst/>
              <a:ahLst/>
              <a:cxnLst/>
              <a:rect l="l" t="t" r="r" b="b"/>
              <a:pathLst>
                <a:path w="455" h="422" extrusionOk="0">
                  <a:moveTo>
                    <a:pt x="233" y="0"/>
                  </a:moveTo>
                  <a:cubicBezTo>
                    <a:pt x="225" y="0"/>
                    <a:pt x="217" y="5"/>
                    <a:pt x="212" y="16"/>
                  </a:cubicBezTo>
                  <a:lnTo>
                    <a:pt x="170" y="143"/>
                  </a:lnTo>
                  <a:lnTo>
                    <a:pt x="33" y="143"/>
                  </a:lnTo>
                  <a:cubicBezTo>
                    <a:pt x="11" y="153"/>
                    <a:pt x="1" y="174"/>
                    <a:pt x="22" y="185"/>
                  </a:cubicBezTo>
                  <a:lnTo>
                    <a:pt x="128" y="269"/>
                  </a:lnTo>
                  <a:lnTo>
                    <a:pt x="85" y="396"/>
                  </a:lnTo>
                  <a:cubicBezTo>
                    <a:pt x="85" y="411"/>
                    <a:pt x="97" y="421"/>
                    <a:pt x="107" y="421"/>
                  </a:cubicBezTo>
                  <a:cubicBezTo>
                    <a:pt x="111" y="421"/>
                    <a:pt x="114" y="420"/>
                    <a:pt x="117" y="417"/>
                  </a:cubicBezTo>
                  <a:lnTo>
                    <a:pt x="233" y="333"/>
                  </a:lnTo>
                  <a:lnTo>
                    <a:pt x="349" y="417"/>
                  </a:lnTo>
                  <a:cubicBezTo>
                    <a:pt x="352" y="420"/>
                    <a:pt x="356" y="421"/>
                    <a:pt x="359" y="421"/>
                  </a:cubicBezTo>
                  <a:cubicBezTo>
                    <a:pt x="370" y="421"/>
                    <a:pt x="381" y="411"/>
                    <a:pt x="381" y="396"/>
                  </a:cubicBezTo>
                  <a:lnTo>
                    <a:pt x="339" y="269"/>
                  </a:lnTo>
                  <a:lnTo>
                    <a:pt x="444" y="185"/>
                  </a:lnTo>
                  <a:cubicBezTo>
                    <a:pt x="455" y="174"/>
                    <a:pt x="455" y="153"/>
                    <a:pt x="434" y="143"/>
                  </a:cubicBezTo>
                  <a:lnTo>
                    <a:pt x="296" y="143"/>
                  </a:lnTo>
                  <a:lnTo>
                    <a:pt x="254" y="16"/>
                  </a:lnTo>
                  <a:cubicBezTo>
                    <a:pt x="249" y="5"/>
                    <a:pt x="241" y="0"/>
                    <a:pt x="2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0"/>
            <p:cNvSpPr/>
            <p:nvPr/>
          </p:nvSpPr>
          <p:spPr>
            <a:xfrm>
              <a:off x="6380066" y="3050383"/>
              <a:ext cx="10238" cy="9431"/>
            </a:xfrm>
            <a:custGeom>
              <a:avLst/>
              <a:gdLst/>
              <a:ahLst/>
              <a:cxnLst/>
              <a:rect l="l" t="t" r="r" b="b"/>
              <a:pathLst>
                <a:path w="455" h="422" extrusionOk="0">
                  <a:moveTo>
                    <a:pt x="224" y="1"/>
                  </a:moveTo>
                  <a:cubicBezTo>
                    <a:pt x="217" y="1"/>
                    <a:pt x="212" y="6"/>
                    <a:pt x="212" y="17"/>
                  </a:cubicBezTo>
                  <a:lnTo>
                    <a:pt x="159" y="143"/>
                  </a:lnTo>
                  <a:lnTo>
                    <a:pt x="22" y="143"/>
                  </a:lnTo>
                  <a:cubicBezTo>
                    <a:pt x="1" y="154"/>
                    <a:pt x="1" y="175"/>
                    <a:pt x="12" y="185"/>
                  </a:cubicBezTo>
                  <a:lnTo>
                    <a:pt x="128" y="270"/>
                  </a:lnTo>
                  <a:lnTo>
                    <a:pt x="85" y="397"/>
                  </a:lnTo>
                  <a:cubicBezTo>
                    <a:pt x="78" y="412"/>
                    <a:pt x="87" y="422"/>
                    <a:pt x="97" y="422"/>
                  </a:cubicBezTo>
                  <a:cubicBezTo>
                    <a:pt x="100" y="422"/>
                    <a:pt x="104" y="420"/>
                    <a:pt x="107" y="418"/>
                  </a:cubicBezTo>
                  <a:lnTo>
                    <a:pt x="223" y="333"/>
                  </a:lnTo>
                  <a:lnTo>
                    <a:pt x="339" y="418"/>
                  </a:lnTo>
                  <a:cubicBezTo>
                    <a:pt x="344" y="420"/>
                    <a:pt x="350" y="422"/>
                    <a:pt x="355" y="422"/>
                  </a:cubicBezTo>
                  <a:cubicBezTo>
                    <a:pt x="369" y="422"/>
                    <a:pt x="378" y="412"/>
                    <a:pt x="370" y="397"/>
                  </a:cubicBezTo>
                  <a:lnTo>
                    <a:pt x="328" y="270"/>
                  </a:lnTo>
                  <a:lnTo>
                    <a:pt x="444" y="185"/>
                  </a:lnTo>
                  <a:cubicBezTo>
                    <a:pt x="455" y="175"/>
                    <a:pt x="444" y="154"/>
                    <a:pt x="434" y="143"/>
                  </a:cubicBezTo>
                  <a:lnTo>
                    <a:pt x="286" y="143"/>
                  </a:lnTo>
                  <a:lnTo>
                    <a:pt x="244" y="17"/>
                  </a:lnTo>
                  <a:cubicBezTo>
                    <a:pt x="238" y="6"/>
                    <a:pt x="231" y="1"/>
                    <a:pt x="22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0"/>
            <p:cNvSpPr/>
            <p:nvPr/>
          </p:nvSpPr>
          <p:spPr>
            <a:xfrm>
              <a:off x="6404771" y="3050383"/>
              <a:ext cx="10485" cy="9431"/>
            </a:xfrm>
            <a:custGeom>
              <a:avLst/>
              <a:gdLst/>
              <a:ahLst/>
              <a:cxnLst/>
              <a:rect l="l" t="t" r="r" b="b"/>
              <a:pathLst>
                <a:path w="466" h="422" extrusionOk="0">
                  <a:moveTo>
                    <a:pt x="233" y="1"/>
                  </a:moveTo>
                  <a:cubicBezTo>
                    <a:pt x="225" y="1"/>
                    <a:pt x="217" y="6"/>
                    <a:pt x="212" y="17"/>
                  </a:cubicBezTo>
                  <a:lnTo>
                    <a:pt x="170" y="143"/>
                  </a:lnTo>
                  <a:lnTo>
                    <a:pt x="32" y="143"/>
                  </a:lnTo>
                  <a:cubicBezTo>
                    <a:pt x="11" y="143"/>
                    <a:pt x="1" y="175"/>
                    <a:pt x="22" y="185"/>
                  </a:cubicBezTo>
                  <a:lnTo>
                    <a:pt x="138" y="270"/>
                  </a:lnTo>
                  <a:lnTo>
                    <a:pt x="85" y="397"/>
                  </a:lnTo>
                  <a:cubicBezTo>
                    <a:pt x="85" y="412"/>
                    <a:pt x="97" y="422"/>
                    <a:pt x="107" y="422"/>
                  </a:cubicBezTo>
                  <a:cubicBezTo>
                    <a:pt x="110" y="422"/>
                    <a:pt x="114" y="420"/>
                    <a:pt x="117" y="418"/>
                  </a:cubicBezTo>
                  <a:lnTo>
                    <a:pt x="233" y="333"/>
                  </a:lnTo>
                  <a:lnTo>
                    <a:pt x="349" y="418"/>
                  </a:lnTo>
                  <a:cubicBezTo>
                    <a:pt x="352" y="420"/>
                    <a:pt x="356" y="422"/>
                    <a:pt x="359" y="422"/>
                  </a:cubicBezTo>
                  <a:cubicBezTo>
                    <a:pt x="369" y="422"/>
                    <a:pt x="381" y="412"/>
                    <a:pt x="381" y="397"/>
                  </a:cubicBezTo>
                  <a:lnTo>
                    <a:pt x="339" y="270"/>
                  </a:lnTo>
                  <a:lnTo>
                    <a:pt x="444" y="185"/>
                  </a:lnTo>
                  <a:cubicBezTo>
                    <a:pt x="465" y="175"/>
                    <a:pt x="455" y="143"/>
                    <a:pt x="434" y="143"/>
                  </a:cubicBezTo>
                  <a:lnTo>
                    <a:pt x="296" y="143"/>
                  </a:lnTo>
                  <a:lnTo>
                    <a:pt x="254" y="17"/>
                  </a:lnTo>
                  <a:cubicBezTo>
                    <a:pt x="249" y="6"/>
                    <a:pt x="241" y="1"/>
                    <a:pt x="23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70"/>
          <p:cNvGrpSpPr/>
          <p:nvPr/>
        </p:nvGrpSpPr>
        <p:grpSpPr>
          <a:xfrm>
            <a:off x="5511769" y="3027633"/>
            <a:ext cx="196920" cy="128096"/>
            <a:chOff x="5511769" y="3027633"/>
            <a:chExt cx="196920" cy="128096"/>
          </a:xfrm>
        </p:grpSpPr>
        <p:sp>
          <p:nvSpPr>
            <p:cNvPr id="2382" name="Google Shape;2382;p70"/>
            <p:cNvSpPr/>
            <p:nvPr/>
          </p:nvSpPr>
          <p:spPr>
            <a:xfrm>
              <a:off x="5511769" y="3121739"/>
              <a:ext cx="196920" cy="33991"/>
            </a:xfrm>
            <a:custGeom>
              <a:avLst/>
              <a:gdLst/>
              <a:ahLst/>
              <a:cxnLst/>
              <a:rect l="l" t="t" r="r" b="b"/>
              <a:pathLst>
                <a:path w="8752" h="1521" extrusionOk="0">
                  <a:moveTo>
                    <a:pt x="11" y="1"/>
                  </a:moveTo>
                  <a:lnTo>
                    <a:pt x="1" y="856"/>
                  </a:lnTo>
                  <a:cubicBezTo>
                    <a:pt x="1" y="1225"/>
                    <a:pt x="296" y="1521"/>
                    <a:pt x="666" y="1521"/>
                  </a:cubicBezTo>
                  <a:lnTo>
                    <a:pt x="8086" y="1521"/>
                  </a:lnTo>
                  <a:cubicBezTo>
                    <a:pt x="8456" y="1521"/>
                    <a:pt x="8751" y="1225"/>
                    <a:pt x="8751" y="856"/>
                  </a:cubicBezTo>
                  <a:lnTo>
                    <a:pt x="8751"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0"/>
            <p:cNvSpPr/>
            <p:nvPr/>
          </p:nvSpPr>
          <p:spPr>
            <a:xfrm>
              <a:off x="5511769" y="3027633"/>
              <a:ext cx="196447" cy="33745"/>
            </a:xfrm>
            <a:custGeom>
              <a:avLst/>
              <a:gdLst/>
              <a:ahLst/>
              <a:cxnLst/>
              <a:rect l="l" t="t" r="r" b="b"/>
              <a:pathLst>
                <a:path w="8731" h="1510" extrusionOk="0">
                  <a:moveTo>
                    <a:pt x="655" y="0"/>
                  </a:moveTo>
                  <a:cubicBezTo>
                    <a:pt x="296" y="0"/>
                    <a:pt x="1" y="296"/>
                    <a:pt x="1" y="655"/>
                  </a:cubicBezTo>
                  <a:lnTo>
                    <a:pt x="1" y="1510"/>
                  </a:lnTo>
                  <a:lnTo>
                    <a:pt x="8730" y="1510"/>
                  </a:lnTo>
                  <a:lnTo>
                    <a:pt x="8730" y="655"/>
                  </a:lnTo>
                  <a:cubicBezTo>
                    <a:pt x="8730" y="296"/>
                    <a:pt x="843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0"/>
            <p:cNvSpPr/>
            <p:nvPr/>
          </p:nvSpPr>
          <p:spPr>
            <a:xfrm>
              <a:off x="5511769" y="3061356"/>
              <a:ext cx="196672" cy="60651"/>
            </a:xfrm>
            <a:custGeom>
              <a:avLst/>
              <a:gdLst/>
              <a:ahLst/>
              <a:cxnLst/>
              <a:rect l="l" t="t" r="r" b="b"/>
              <a:pathLst>
                <a:path w="8741" h="2714" extrusionOk="0">
                  <a:moveTo>
                    <a:pt x="1" y="1"/>
                  </a:moveTo>
                  <a:lnTo>
                    <a:pt x="1" y="2713"/>
                  </a:lnTo>
                  <a:lnTo>
                    <a:pt x="8741" y="2713"/>
                  </a:lnTo>
                  <a:lnTo>
                    <a:pt x="8741"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0"/>
            <p:cNvSpPr/>
            <p:nvPr/>
          </p:nvSpPr>
          <p:spPr>
            <a:xfrm>
              <a:off x="5620084" y="3080441"/>
              <a:ext cx="23535" cy="23889"/>
            </a:xfrm>
            <a:custGeom>
              <a:avLst/>
              <a:gdLst/>
              <a:ahLst/>
              <a:cxnLst/>
              <a:rect l="l" t="t" r="r" b="b"/>
              <a:pathLst>
                <a:path w="1046" h="1069" extrusionOk="0">
                  <a:moveTo>
                    <a:pt x="397" y="1"/>
                  </a:moveTo>
                  <a:cubicBezTo>
                    <a:pt x="388" y="1"/>
                    <a:pt x="380" y="10"/>
                    <a:pt x="380" y="23"/>
                  </a:cubicBezTo>
                  <a:lnTo>
                    <a:pt x="380" y="392"/>
                  </a:lnTo>
                  <a:lnTo>
                    <a:pt x="21" y="519"/>
                  </a:lnTo>
                  <a:cubicBezTo>
                    <a:pt x="0" y="529"/>
                    <a:pt x="0" y="550"/>
                    <a:pt x="21" y="561"/>
                  </a:cubicBezTo>
                  <a:lnTo>
                    <a:pt x="380" y="677"/>
                  </a:lnTo>
                  <a:lnTo>
                    <a:pt x="391" y="1047"/>
                  </a:lnTo>
                  <a:cubicBezTo>
                    <a:pt x="391" y="1060"/>
                    <a:pt x="399" y="1069"/>
                    <a:pt x="410" y="1069"/>
                  </a:cubicBezTo>
                  <a:cubicBezTo>
                    <a:pt x="417" y="1069"/>
                    <a:pt x="425" y="1065"/>
                    <a:pt x="433" y="1057"/>
                  </a:cubicBezTo>
                  <a:lnTo>
                    <a:pt x="644" y="751"/>
                  </a:lnTo>
                  <a:lnTo>
                    <a:pt x="1003" y="867"/>
                  </a:lnTo>
                  <a:cubicBezTo>
                    <a:pt x="1024" y="867"/>
                    <a:pt x="1045" y="846"/>
                    <a:pt x="1024" y="825"/>
                  </a:cubicBezTo>
                  <a:lnTo>
                    <a:pt x="802" y="529"/>
                  </a:lnTo>
                  <a:lnTo>
                    <a:pt x="1013" y="223"/>
                  </a:lnTo>
                  <a:cubicBezTo>
                    <a:pt x="1022" y="206"/>
                    <a:pt x="1017" y="189"/>
                    <a:pt x="1003" y="189"/>
                  </a:cubicBezTo>
                  <a:cubicBezTo>
                    <a:pt x="1000" y="189"/>
                    <a:pt x="996" y="190"/>
                    <a:pt x="992" y="192"/>
                  </a:cubicBezTo>
                  <a:lnTo>
                    <a:pt x="644" y="308"/>
                  </a:lnTo>
                  <a:lnTo>
                    <a:pt x="412" y="12"/>
                  </a:lnTo>
                  <a:cubicBezTo>
                    <a:pt x="408" y="4"/>
                    <a:pt x="402" y="1"/>
                    <a:pt x="3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0"/>
            <p:cNvSpPr/>
            <p:nvPr/>
          </p:nvSpPr>
          <p:spPr>
            <a:xfrm>
              <a:off x="5589191" y="3071010"/>
              <a:ext cx="36315" cy="41075"/>
            </a:xfrm>
            <a:custGeom>
              <a:avLst/>
              <a:gdLst/>
              <a:ahLst/>
              <a:cxnLst/>
              <a:rect l="l" t="t" r="r" b="b"/>
              <a:pathLst>
                <a:path w="1614" h="1838" extrusionOk="0">
                  <a:moveTo>
                    <a:pt x="943" y="1"/>
                  </a:moveTo>
                  <a:cubicBezTo>
                    <a:pt x="932" y="1"/>
                    <a:pt x="920" y="1"/>
                    <a:pt x="909" y="1"/>
                  </a:cubicBezTo>
                  <a:cubicBezTo>
                    <a:pt x="402" y="12"/>
                    <a:pt x="1" y="434"/>
                    <a:pt x="11" y="930"/>
                  </a:cubicBezTo>
                  <a:cubicBezTo>
                    <a:pt x="22" y="1437"/>
                    <a:pt x="434" y="1838"/>
                    <a:pt x="940" y="1838"/>
                  </a:cubicBezTo>
                  <a:cubicBezTo>
                    <a:pt x="1194" y="1838"/>
                    <a:pt x="1426" y="1732"/>
                    <a:pt x="1605" y="1553"/>
                  </a:cubicBezTo>
                  <a:cubicBezTo>
                    <a:pt x="1613" y="1545"/>
                    <a:pt x="1609" y="1525"/>
                    <a:pt x="1593" y="1525"/>
                  </a:cubicBezTo>
                  <a:cubicBezTo>
                    <a:pt x="1588" y="1525"/>
                    <a:pt x="1581" y="1527"/>
                    <a:pt x="1574" y="1532"/>
                  </a:cubicBezTo>
                  <a:cubicBezTo>
                    <a:pt x="1458" y="1606"/>
                    <a:pt x="1320" y="1659"/>
                    <a:pt x="1173" y="1659"/>
                  </a:cubicBezTo>
                  <a:lnTo>
                    <a:pt x="1173" y="1648"/>
                  </a:lnTo>
                  <a:cubicBezTo>
                    <a:pt x="761" y="1648"/>
                    <a:pt x="434" y="1321"/>
                    <a:pt x="434" y="920"/>
                  </a:cubicBezTo>
                  <a:cubicBezTo>
                    <a:pt x="434" y="519"/>
                    <a:pt x="761" y="191"/>
                    <a:pt x="1173" y="191"/>
                  </a:cubicBezTo>
                  <a:cubicBezTo>
                    <a:pt x="1310" y="191"/>
                    <a:pt x="1458" y="234"/>
                    <a:pt x="1574" y="307"/>
                  </a:cubicBezTo>
                  <a:cubicBezTo>
                    <a:pt x="1579" y="312"/>
                    <a:pt x="1584" y="315"/>
                    <a:pt x="1588" y="315"/>
                  </a:cubicBezTo>
                  <a:cubicBezTo>
                    <a:pt x="1603" y="315"/>
                    <a:pt x="1611" y="294"/>
                    <a:pt x="1595" y="286"/>
                  </a:cubicBezTo>
                  <a:cubicBezTo>
                    <a:pt x="1424" y="105"/>
                    <a:pt x="1185" y="1"/>
                    <a:pt x="94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 name="Google Shape;2387;p70"/>
          <p:cNvGrpSpPr/>
          <p:nvPr/>
        </p:nvGrpSpPr>
        <p:grpSpPr>
          <a:xfrm>
            <a:off x="5096621" y="3027633"/>
            <a:ext cx="196672" cy="128096"/>
            <a:chOff x="5096621" y="3027633"/>
            <a:chExt cx="196672" cy="128096"/>
          </a:xfrm>
        </p:grpSpPr>
        <p:sp>
          <p:nvSpPr>
            <p:cNvPr id="2388" name="Google Shape;2388;p70"/>
            <p:cNvSpPr/>
            <p:nvPr/>
          </p:nvSpPr>
          <p:spPr>
            <a:xfrm>
              <a:off x="5096621" y="3112777"/>
              <a:ext cx="196672" cy="42952"/>
            </a:xfrm>
            <a:custGeom>
              <a:avLst/>
              <a:gdLst/>
              <a:ahLst/>
              <a:cxnLst/>
              <a:rect l="l" t="t" r="r" b="b"/>
              <a:pathLst>
                <a:path w="8741" h="1922" extrusionOk="0">
                  <a:moveTo>
                    <a:pt x="1" y="1"/>
                  </a:moveTo>
                  <a:lnTo>
                    <a:pt x="1" y="1257"/>
                  </a:lnTo>
                  <a:cubicBezTo>
                    <a:pt x="1" y="1626"/>
                    <a:pt x="286" y="1922"/>
                    <a:pt x="655" y="1922"/>
                  </a:cubicBezTo>
                  <a:lnTo>
                    <a:pt x="8086" y="1922"/>
                  </a:lnTo>
                  <a:cubicBezTo>
                    <a:pt x="8445" y="1922"/>
                    <a:pt x="8741" y="1626"/>
                    <a:pt x="8741" y="1257"/>
                  </a:cubicBezTo>
                  <a:lnTo>
                    <a:pt x="8741"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0"/>
            <p:cNvSpPr/>
            <p:nvPr/>
          </p:nvSpPr>
          <p:spPr>
            <a:xfrm>
              <a:off x="5096621" y="3027633"/>
              <a:ext cx="196447" cy="42706"/>
            </a:xfrm>
            <a:custGeom>
              <a:avLst/>
              <a:gdLst/>
              <a:ahLst/>
              <a:cxnLst/>
              <a:rect l="l" t="t" r="r" b="b"/>
              <a:pathLst>
                <a:path w="8731" h="1911" extrusionOk="0">
                  <a:moveTo>
                    <a:pt x="655" y="0"/>
                  </a:moveTo>
                  <a:cubicBezTo>
                    <a:pt x="286" y="0"/>
                    <a:pt x="1" y="296"/>
                    <a:pt x="1" y="655"/>
                  </a:cubicBezTo>
                  <a:lnTo>
                    <a:pt x="1" y="1911"/>
                  </a:lnTo>
                  <a:lnTo>
                    <a:pt x="8730" y="1911"/>
                  </a:lnTo>
                  <a:lnTo>
                    <a:pt x="8730" y="655"/>
                  </a:lnTo>
                  <a:cubicBezTo>
                    <a:pt x="8730" y="296"/>
                    <a:pt x="843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0"/>
            <p:cNvSpPr/>
            <p:nvPr/>
          </p:nvSpPr>
          <p:spPr>
            <a:xfrm>
              <a:off x="5096621" y="3070317"/>
              <a:ext cx="196447" cy="42483"/>
            </a:xfrm>
            <a:custGeom>
              <a:avLst/>
              <a:gdLst/>
              <a:ahLst/>
              <a:cxnLst/>
              <a:rect l="l" t="t" r="r" b="b"/>
              <a:pathLst>
                <a:path w="8731" h="1901" extrusionOk="0">
                  <a:moveTo>
                    <a:pt x="1" y="1"/>
                  </a:moveTo>
                  <a:lnTo>
                    <a:pt x="1" y="1901"/>
                  </a:lnTo>
                  <a:lnTo>
                    <a:pt x="8730" y="1901"/>
                  </a:ln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1" name="Google Shape;2391;p70"/>
          <p:cNvGrpSpPr/>
          <p:nvPr/>
        </p:nvGrpSpPr>
        <p:grpSpPr>
          <a:xfrm>
            <a:off x="4681001" y="3027388"/>
            <a:ext cx="196897" cy="128342"/>
            <a:chOff x="4681001" y="3027388"/>
            <a:chExt cx="196897" cy="128342"/>
          </a:xfrm>
        </p:grpSpPr>
        <p:sp>
          <p:nvSpPr>
            <p:cNvPr id="2392" name="Google Shape;2392;p70"/>
            <p:cNvSpPr/>
            <p:nvPr/>
          </p:nvSpPr>
          <p:spPr>
            <a:xfrm>
              <a:off x="4681226" y="3106654"/>
              <a:ext cx="196672" cy="49075"/>
            </a:xfrm>
            <a:custGeom>
              <a:avLst/>
              <a:gdLst/>
              <a:ahLst/>
              <a:cxnLst/>
              <a:rect l="l" t="t" r="r" b="b"/>
              <a:pathLst>
                <a:path w="8741" h="2196" extrusionOk="0">
                  <a:moveTo>
                    <a:pt x="1" y="0"/>
                  </a:moveTo>
                  <a:lnTo>
                    <a:pt x="1" y="1531"/>
                  </a:lnTo>
                  <a:cubicBezTo>
                    <a:pt x="1" y="1900"/>
                    <a:pt x="297" y="2196"/>
                    <a:pt x="666" y="2196"/>
                  </a:cubicBezTo>
                  <a:lnTo>
                    <a:pt x="655" y="2185"/>
                  </a:lnTo>
                  <a:lnTo>
                    <a:pt x="8087" y="2185"/>
                  </a:lnTo>
                  <a:cubicBezTo>
                    <a:pt x="8445" y="2185"/>
                    <a:pt x="8741" y="1890"/>
                    <a:pt x="8741" y="1531"/>
                  </a:cubicBezTo>
                  <a:lnTo>
                    <a:pt x="874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0"/>
            <p:cNvSpPr/>
            <p:nvPr/>
          </p:nvSpPr>
          <p:spPr>
            <a:xfrm>
              <a:off x="4681001" y="3027388"/>
              <a:ext cx="196897" cy="49097"/>
            </a:xfrm>
            <a:custGeom>
              <a:avLst/>
              <a:gdLst/>
              <a:ahLst/>
              <a:cxnLst/>
              <a:rect l="l" t="t" r="r" b="b"/>
              <a:pathLst>
                <a:path w="8751" h="2197" extrusionOk="0">
                  <a:moveTo>
                    <a:pt x="655" y="1"/>
                  </a:moveTo>
                  <a:cubicBezTo>
                    <a:pt x="296" y="1"/>
                    <a:pt x="0" y="296"/>
                    <a:pt x="0" y="666"/>
                  </a:cubicBezTo>
                  <a:lnTo>
                    <a:pt x="0" y="2196"/>
                  </a:lnTo>
                  <a:lnTo>
                    <a:pt x="8740" y="2196"/>
                  </a:lnTo>
                  <a:lnTo>
                    <a:pt x="8751" y="666"/>
                  </a:lnTo>
                  <a:cubicBezTo>
                    <a:pt x="8751" y="296"/>
                    <a:pt x="8455" y="1"/>
                    <a:pt x="808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0"/>
            <p:cNvSpPr/>
            <p:nvPr/>
          </p:nvSpPr>
          <p:spPr>
            <a:xfrm>
              <a:off x="4681226" y="3076463"/>
              <a:ext cx="196672" cy="30214"/>
            </a:xfrm>
            <a:custGeom>
              <a:avLst/>
              <a:gdLst/>
              <a:ahLst/>
              <a:cxnLst/>
              <a:rect l="l" t="t" r="r" b="b"/>
              <a:pathLst>
                <a:path w="8741" h="1352" extrusionOk="0">
                  <a:moveTo>
                    <a:pt x="1" y="0"/>
                  </a:moveTo>
                  <a:lnTo>
                    <a:pt x="1" y="1351"/>
                  </a:lnTo>
                  <a:lnTo>
                    <a:pt x="8741" y="1351"/>
                  </a:lnTo>
                  <a:lnTo>
                    <a:pt x="8741"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5" name="Google Shape;2395;p70"/>
          <p:cNvGrpSpPr/>
          <p:nvPr/>
        </p:nvGrpSpPr>
        <p:grpSpPr>
          <a:xfrm>
            <a:off x="4265854" y="3027388"/>
            <a:ext cx="196897" cy="128342"/>
            <a:chOff x="4265854" y="3027388"/>
            <a:chExt cx="196897" cy="128342"/>
          </a:xfrm>
        </p:grpSpPr>
        <p:sp>
          <p:nvSpPr>
            <p:cNvPr id="2396" name="Google Shape;2396;p70"/>
            <p:cNvSpPr/>
            <p:nvPr/>
          </p:nvSpPr>
          <p:spPr>
            <a:xfrm>
              <a:off x="4265854" y="3027388"/>
              <a:ext cx="196897" cy="128342"/>
            </a:xfrm>
            <a:custGeom>
              <a:avLst/>
              <a:gdLst/>
              <a:ahLst/>
              <a:cxnLst/>
              <a:rect l="l" t="t" r="r" b="b"/>
              <a:pathLst>
                <a:path w="8751" h="5743" extrusionOk="0">
                  <a:moveTo>
                    <a:pt x="8086" y="1"/>
                  </a:moveTo>
                  <a:lnTo>
                    <a:pt x="8086" y="11"/>
                  </a:lnTo>
                  <a:lnTo>
                    <a:pt x="655" y="11"/>
                  </a:lnTo>
                  <a:cubicBezTo>
                    <a:pt x="296" y="11"/>
                    <a:pt x="0" y="307"/>
                    <a:pt x="0" y="666"/>
                  </a:cubicBezTo>
                  <a:lnTo>
                    <a:pt x="0" y="5088"/>
                  </a:lnTo>
                  <a:cubicBezTo>
                    <a:pt x="0" y="5447"/>
                    <a:pt x="296" y="5743"/>
                    <a:pt x="655" y="5743"/>
                  </a:cubicBezTo>
                  <a:lnTo>
                    <a:pt x="8086" y="5743"/>
                  </a:lnTo>
                  <a:cubicBezTo>
                    <a:pt x="8455" y="5743"/>
                    <a:pt x="8751" y="5447"/>
                    <a:pt x="8751" y="5088"/>
                  </a:cubicBezTo>
                  <a:lnTo>
                    <a:pt x="8751" y="666"/>
                  </a:lnTo>
                  <a:cubicBezTo>
                    <a:pt x="8751" y="296"/>
                    <a:pt x="8455" y="1"/>
                    <a:pt x="808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0"/>
            <p:cNvSpPr/>
            <p:nvPr/>
          </p:nvSpPr>
          <p:spPr>
            <a:xfrm>
              <a:off x="4266079" y="3027388"/>
              <a:ext cx="98347" cy="64182"/>
            </a:xfrm>
            <a:custGeom>
              <a:avLst/>
              <a:gdLst/>
              <a:ahLst/>
              <a:cxnLst/>
              <a:rect l="l" t="t" r="r" b="b"/>
              <a:pathLst>
                <a:path w="4371" h="2872" extrusionOk="0">
                  <a:moveTo>
                    <a:pt x="1806" y="1"/>
                  </a:moveTo>
                  <a:lnTo>
                    <a:pt x="1806" y="919"/>
                  </a:lnTo>
                  <a:lnTo>
                    <a:pt x="455" y="32"/>
                  </a:lnTo>
                  <a:cubicBezTo>
                    <a:pt x="296" y="85"/>
                    <a:pt x="170" y="191"/>
                    <a:pt x="85" y="328"/>
                  </a:cubicBezTo>
                  <a:lnTo>
                    <a:pt x="1194" y="1056"/>
                  </a:lnTo>
                  <a:lnTo>
                    <a:pt x="1" y="1056"/>
                  </a:lnTo>
                  <a:lnTo>
                    <a:pt x="1" y="1806"/>
                  </a:lnTo>
                  <a:lnTo>
                    <a:pt x="1194" y="1806"/>
                  </a:lnTo>
                  <a:lnTo>
                    <a:pt x="1" y="2597"/>
                  </a:lnTo>
                  <a:lnTo>
                    <a:pt x="1" y="2724"/>
                  </a:lnTo>
                  <a:cubicBezTo>
                    <a:pt x="1" y="2808"/>
                    <a:pt x="64" y="2872"/>
                    <a:pt x="149" y="2872"/>
                  </a:cubicBezTo>
                  <a:lnTo>
                    <a:pt x="412" y="2872"/>
                  </a:lnTo>
                  <a:lnTo>
                    <a:pt x="1806" y="1953"/>
                  </a:lnTo>
                  <a:lnTo>
                    <a:pt x="1806" y="2872"/>
                  </a:lnTo>
                  <a:lnTo>
                    <a:pt x="2555" y="2872"/>
                  </a:lnTo>
                  <a:lnTo>
                    <a:pt x="2555" y="1953"/>
                  </a:lnTo>
                  <a:lnTo>
                    <a:pt x="3949" y="2872"/>
                  </a:lnTo>
                  <a:lnTo>
                    <a:pt x="4212" y="2872"/>
                  </a:lnTo>
                  <a:cubicBezTo>
                    <a:pt x="4297" y="2872"/>
                    <a:pt x="4371" y="2808"/>
                    <a:pt x="4371" y="2724"/>
                  </a:cubicBezTo>
                  <a:lnTo>
                    <a:pt x="4371" y="2597"/>
                  </a:lnTo>
                  <a:lnTo>
                    <a:pt x="3167" y="1816"/>
                  </a:lnTo>
                  <a:lnTo>
                    <a:pt x="4371" y="1816"/>
                  </a:lnTo>
                  <a:lnTo>
                    <a:pt x="4371" y="1067"/>
                  </a:lnTo>
                  <a:lnTo>
                    <a:pt x="3167" y="1067"/>
                  </a:lnTo>
                  <a:lnTo>
                    <a:pt x="4371" y="275"/>
                  </a:lnTo>
                  <a:lnTo>
                    <a:pt x="4371" y="148"/>
                  </a:lnTo>
                  <a:cubicBezTo>
                    <a:pt x="4371" y="74"/>
                    <a:pt x="4297" y="1"/>
                    <a:pt x="4212" y="1"/>
                  </a:cubicBezTo>
                  <a:lnTo>
                    <a:pt x="3949" y="1"/>
                  </a:lnTo>
                  <a:lnTo>
                    <a:pt x="2555" y="919"/>
                  </a:lnTo>
                  <a:lnTo>
                    <a:pt x="25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0"/>
            <p:cNvSpPr/>
            <p:nvPr/>
          </p:nvSpPr>
          <p:spPr>
            <a:xfrm>
              <a:off x="4265854" y="3027633"/>
              <a:ext cx="98347" cy="63936"/>
            </a:xfrm>
            <a:custGeom>
              <a:avLst/>
              <a:gdLst/>
              <a:ahLst/>
              <a:cxnLst/>
              <a:rect l="l" t="t" r="r" b="b"/>
              <a:pathLst>
                <a:path w="4371" h="2861" extrusionOk="0">
                  <a:moveTo>
                    <a:pt x="1964" y="0"/>
                  </a:moveTo>
                  <a:lnTo>
                    <a:pt x="1964" y="1203"/>
                  </a:lnTo>
                  <a:lnTo>
                    <a:pt x="0" y="1203"/>
                  </a:lnTo>
                  <a:lnTo>
                    <a:pt x="0" y="1657"/>
                  </a:lnTo>
                  <a:lnTo>
                    <a:pt x="1964" y="1657"/>
                  </a:lnTo>
                  <a:lnTo>
                    <a:pt x="1964" y="2861"/>
                  </a:lnTo>
                  <a:lnTo>
                    <a:pt x="2417" y="2861"/>
                  </a:lnTo>
                  <a:lnTo>
                    <a:pt x="2417" y="1657"/>
                  </a:lnTo>
                  <a:lnTo>
                    <a:pt x="4370" y="1657"/>
                  </a:lnTo>
                  <a:lnTo>
                    <a:pt x="4370" y="1203"/>
                  </a:lnTo>
                  <a:lnTo>
                    <a:pt x="2417" y="1203"/>
                  </a:lnTo>
                  <a:lnTo>
                    <a:pt x="241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0"/>
            <p:cNvSpPr/>
            <p:nvPr/>
          </p:nvSpPr>
          <p:spPr>
            <a:xfrm>
              <a:off x="4269184" y="3030695"/>
              <a:ext cx="33975" cy="20537"/>
            </a:xfrm>
            <a:custGeom>
              <a:avLst/>
              <a:gdLst/>
              <a:ahLst/>
              <a:cxnLst/>
              <a:rect l="l" t="t" r="r" b="b"/>
              <a:pathLst>
                <a:path w="1510" h="919" extrusionOk="0">
                  <a:moveTo>
                    <a:pt x="106" y="0"/>
                  </a:moveTo>
                  <a:cubicBezTo>
                    <a:pt x="63" y="32"/>
                    <a:pt x="32" y="74"/>
                    <a:pt x="0" y="116"/>
                  </a:cubicBezTo>
                  <a:lnTo>
                    <a:pt x="1235" y="919"/>
                  </a:lnTo>
                  <a:lnTo>
                    <a:pt x="1509" y="919"/>
                  </a:lnTo>
                  <a:lnTo>
                    <a:pt x="10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0"/>
            <p:cNvSpPr/>
            <p:nvPr/>
          </p:nvSpPr>
          <p:spPr>
            <a:xfrm>
              <a:off x="4323791" y="3027633"/>
              <a:ext cx="39938" cy="23599"/>
            </a:xfrm>
            <a:custGeom>
              <a:avLst/>
              <a:gdLst/>
              <a:ahLst/>
              <a:cxnLst/>
              <a:rect l="l" t="t" r="r" b="b"/>
              <a:pathLst>
                <a:path w="1775" h="1056" extrusionOk="0">
                  <a:moveTo>
                    <a:pt x="1626" y="0"/>
                  </a:moveTo>
                  <a:lnTo>
                    <a:pt x="1" y="1056"/>
                  </a:lnTo>
                  <a:lnTo>
                    <a:pt x="265" y="1056"/>
                  </a:lnTo>
                  <a:lnTo>
                    <a:pt x="1774" y="74"/>
                  </a:lnTo>
                  <a:cubicBezTo>
                    <a:pt x="1742" y="32"/>
                    <a:pt x="1700" y="0"/>
                    <a:pt x="1647"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0"/>
            <p:cNvSpPr/>
            <p:nvPr/>
          </p:nvSpPr>
          <p:spPr>
            <a:xfrm>
              <a:off x="4266326" y="3067971"/>
              <a:ext cx="40163" cy="23599"/>
            </a:xfrm>
            <a:custGeom>
              <a:avLst/>
              <a:gdLst/>
              <a:ahLst/>
              <a:cxnLst/>
              <a:rect l="l" t="t" r="r" b="b"/>
              <a:pathLst>
                <a:path w="1785" h="1056" extrusionOk="0">
                  <a:moveTo>
                    <a:pt x="1510" y="0"/>
                  </a:moveTo>
                  <a:lnTo>
                    <a:pt x="0" y="982"/>
                  </a:lnTo>
                  <a:cubicBezTo>
                    <a:pt x="32" y="1024"/>
                    <a:pt x="85" y="1056"/>
                    <a:pt x="138" y="1056"/>
                  </a:cubicBezTo>
                  <a:lnTo>
                    <a:pt x="169" y="1056"/>
                  </a:lnTo>
                  <a:lnTo>
                    <a:pt x="1784"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0"/>
            <p:cNvSpPr/>
            <p:nvPr/>
          </p:nvSpPr>
          <p:spPr>
            <a:xfrm>
              <a:off x="4326176" y="3067971"/>
              <a:ext cx="38025" cy="23375"/>
            </a:xfrm>
            <a:custGeom>
              <a:avLst/>
              <a:gdLst/>
              <a:ahLst/>
              <a:cxnLst/>
              <a:rect l="l" t="t" r="r" b="b"/>
              <a:pathLst>
                <a:path w="1690" h="1046" extrusionOk="0">
                  <a:moveTo>
                    <a:pt x="0" y="0"/>
                  </a:moveTo>
                  <a:lnTo>
                    <a:pt x="1605" y="1045"/>
                  </a:lnTo>
                  <a:cubicBezTo>
                    <a:pt x="1647" y="1013"/>
                    <a:pt x="1689" y="971"/>
                    <a:pt x="1689" y="918"/>
                  </a:cubicBezTo>
                  <a:lnTo>
                    <a:pt x="275"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0"/>
            <p:cNvSpPr/>
            <p:nvPr/>
          </p:nvSpPr>
          <p:spPr>
            <a:xfrm>
              <a:off x="4299581" y="3109425"/>
              <a:ext cx="31613" cy="29901"/>
            </a:xfrm>
            <a:custGeom>
              <a:avLst/>
              <a:gdLst/>
              <a:ahLst/>
              <a:cxnLst/>
              <a:rect l="l" t="t" r="r" b="b"/>
              <a:pathLst>
                <a:path w="1405" h="1338" extrusionOk="0">
                  <a:moveTo>
                    <a:pt x="697" y="0"/>
                  </a:moveTo>
                  <a:cubicBezTo>
                    <a:pt x="684" y="0"/>
                    <a:pt x="670" y="8"/>
                    <a:pt x="665" y="24"/>
                  </a:cubicBezTo>
                  <a:lnTo>
                    <a:pt x="549" y="393"/>
                  </a:lnTo>
                  <a:lnTo>
                    <a:pt x="180" y="256"/>
                  </a:lnTo>
                  <a:cubicBezTo>
                    <a:pt x="176" y="252"/>
                    <a:pt x="171" y="250"/>
                    <a:pt x="167" y="250"/>
                  </a:cubicBezTo>
                  <a:cubicBezTo>
                    <a:pt x="148" y="250"/>
                    <a:pt x="131" y="281"/>
                    <a:pt x="148" y="298"/>
                  </a:cubicBezTo>
                  <a:lnTo>
                    <a:pt x="370" y="626"/>
                  </a:lnTo>
                  <a:lnTo>
                    <a:pt x="21" y="816"/>
                  </a:lnTo>
                  <a:cubicBezTo>
                    <a:pt x="0" y="837"/>
                    <a:pt x="11" y="879"/>
                    <a:pt x="42" y="879"/>
                  </a:cubicBezTo>
                  <a:lnTo>
                    <a:pt x="433" y="911"/>
                  </a:lnTo>
                  <a:lnTo>
                    <a:pt x="380" y="1301"/>
                  </a:lnTo>
                  <a:cubicBezTo>
                    <a:pt x="373" y="1322"/>
                    <a:pt x="389" y="1338"/>
                    <a:pt x="406" y="1338"/>
                  </a:cubicBezTo>
                  <a:cubicBezTo>
                    <a:pt x="416" y="1338"/>
                    <a:pt x="426" y="1333"/>
                    <a:pt x="433" y="1322"/>
                  </a:cubicBezTo>
                  <a:lnTo>
                    <a:pt x="697" y="1037"/>
                  </a:lnTo>
                  <a:lnTo>
                    <a:pt x="961" y="1322"/>
                  </a:lnTo>
                  <a:cubicBezTo>
                    <a:pt x="968" y="1333"/>
                    <a:pt x="978" y="1338"/>
                    <a:pt x="988" y="1338"/>
                  </a:cubicBezTo>
                  <a:cubicBezTo>
                    <a:pt x="1006" y="1338"/>
                    <a:pt x="1024" y="1322"/>
                    <a:pt x="1024" y="1301"/>
                  </a:cubicBezTo>
                  <a:lnTo>
                    <a:pt x="961" y="911"/>
                  </a:lnTo>
                  <a:lnTo>
                    <a:pt x="1351" y="879"/>
                  </a:lnTo>
                  <a:cubicBezTo>
                    <a:pt x="1393" y="879"/>
                    <a:pt x="1404" y="837"/>
                    <a:pt x="1372" y="816"/>
                  </a:cubicBezTo>
                  <a:lnTo>
                    <a:pt x="1035" y="626"/>
                  </a:lnTo>
                  <a:lnTo>
                    <a:pt x="1256" y="298"/>
                  </a:lnTo>
                  <a:cubicBezTo>
                    <a:pt x="1265" y="280"/>
                    <a:pt x="1251" y="254"/>
                    <a:pt x="1226" y="254"/>
                  </a:cubicBezTo>
                  <a:cubicBezTo>
                    <a:pt x="1223" y="254"/>
                    <a:pt x="1218" y="255"/>
                    <a:pt x="1214" y="256"/>
                  </a:cubicBezTo>
                  <a:lnTo>
                    <a:pt x="845" y="393"/>
                  </a:lnTo>
                  <a:lnTo>
                    <a:pt x="739" y="24"/>
                  </a:lnTo>
                  <a:lnTo>
                    <a:pt x="728" y="24"/>
                  </a:lnTo>
                  <a:cubicBezTo>
                    <a:pt x="723" y="8"/>
                    <a:pt x="710" y="0"/>
                    <a:pt x="69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0"/>
            <p:cNvSpPr/>
            <p:nvPr/>
          </p:nvSpPr>
          <p:spPr>
            <a:xfrm>
              <a:off x="4408819" y="3050093"/>
              <a:ext cx="15457" cy="14459"/>
            </a:xfrm>
            <a:custGeom>
              <a:avLst/>
              <a:gdLst/>
              <a:ahLst/>
              <a:cxnLst/>
              <a:rect l="l" t="t" r="r" b="b"/>
              <a:pathLst>
                <a:path w="687" h="647" extrusionOk="0">
                  <a:moveTo>
                    <a:pt x="340" y="1"/>
                  </a:moveTo>
                  <a:cubicBezTo>
                    <a:pt x="333" y="1"/>
                    <a:pt x="328" y="3"/>
                    <a:pt x="328" y="8"/>
                  </a:cubicBezTo>
                  <a:lnTo>
                    <a:pt x="265" y="188"/>
                  </a:lnTo>
                  <a:lnTo>
                    <a:pt x="96" y="125"/>
                  </a:lnTo>
                  <a:cubicBezTo>
                    <a:pt x="92" y="123"/>
                    <a:pt x="88" y="122"/>
                    <a:pt x="85" y="122"/>
                  </a:cubicBezTo>
                  <a:cubicBezTo>
                    <a:pt x="71" y="122"/>
                    <a:pt x="66" y="137"/>
                    <a:pt x="75" y="146"/>
                  </a:cubicBezTo>
                  <a:lnTo>
                    <a:pt x="180" y="304"/>
                  </a:lnTo>
                  <a:lnTo>
                    <a:pt x="11" y="399"/>
                  </a:lnTo>
                  <a:cubicBezTo>
                    <a:pt x="1" y="410"/>
                    <a:pt x="1" y="431"/>
                    <a:pt x="22" y="431"/>
                  </a:cubicBezTo>
                  <a:lnTo>
                    <a:pt x="212" y="441"/>
                  </a:lnTo>
                  <a:lnTo>
                    <a:pt x="180" y="631"/>
                  </a:lnTo>
                  <a:cubicBezTo>
                    <a:pt x="180" y="639"/>
                    <a:pt x="191" y="646"/>
                    <a:pt x="201" y="646"/>
                  </a:cubicBezTo>
                  <a:cubicBezTo>
                    <a:pt x="205" y="646"/>
                    <a:pt x="209" y="645"/>
                    <a:pt x="212" y="642"/>
                  </a:cubicBezTo>
                  <a:lnTo>
                    <a:pt x="338" y="505"/>
                  </a:lnTo>
                  <a:lnTo>
                    <a:pt x="476" y="642"/>
                  </a:lnTo>
                  <a:cubicBezTo>
                    <a:pt x="479" y="645"/>
                    <a:pt x="483" y="646"/>
                    <a:pt x="487" y="646"/>
                  </a:cubicBezTo>
                  <a:cubicBezTo>
                    <a:pt x="497" y="646"/>
                    <a:pt x="507" y="639"/>
                    <a:pt x="507" y="631"/>
                  </a:cubicBezTo>
                  <a:lnTo>
                    <a:pt x="476" y="441"/>
                  </a:lnTo>
                  <a:lnTo>
                    <a:pt x="666" y="431"/>
                  </a:lnTo>
                  <a:cubicBezTo>
                    <a:pt x="676" y="431"/>
                    <a:pt x="687" y="410"/>
                    <a:pt x="676" y="399"/>
                  </a:cubicBezTo>
                  <a:lnTo>
                    <a:pt x="507" y="304"/>
                  </a:lnTo>
                  <a:lnTo>
                    <a:pt x="613" y="146"/>
                  </a:lnTo>
                  <a:cubicBezTo>
                    <a:pt x="621" y="137"/>
                    <a:pt x="616" y="122"/>
                    <a:pt x="603" y="122"/>
                  </a:cubicBezTo>
                  <a:cubicBezTo>
                    <a:pt x="600" y="122"/>
                    <a:pt x="596" y="123"/>
                    <a:pt x="592" y="125"/>
                  </a:cubicBezTo>
                  <a:lnTo>
                    <a:pt x="412" y="188"/>
                  </a:lnTo>
                  <a:lnTo>
                    <a:pt x="360" y="8"/>
                  </a:lnTo>
                  <a:cubicBezTo>
                    <a:pt x="354" y="3"/>
                    <a:pt x="346" y="1"/>
                    <a:pt x="3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0"/>
            <p:cNvSpPr/>
            <p:nvPr/>
          </p:nvSpPr>
          <p:spPr>
            <a:xfrm>
              <a:off x="4381279" y="3081290"/>
              <a:ext cx="15210" cy="14861"/>
            </a:xfrm>
            <a:custGeom>
              <a:avLst/>
              <a:gdLst/>
              <a:ahLst/>
              <a:cxnLst/>
              <a:rect l="l" t="t" r="r" b="b"/>
              <a:pathLst>
                <a:path w="676" h="665" extrusionOk="0">
                  <a:moveTo>
                    <a:pt x="333" y="0"/>
                  </a:moveTo>
                  <a:cubicBezTo>
                    <a:pt x="325" y="0"/>
                    <a:pt x="317" y="6"/>
                    <a:pt x="317" y="16"/>
                  </a:cubicBezTo>
                  <a:lnTo>
                    <a:pt x="264" y="206"/>
                  </a:lnTo>
                  <a:lnTo>
                    <a:pt x="85" y="132"/>
                  </a:lnTo>
                  <a:cubicBezTo>
                    <a:pt x="83" y="130"/>
                    <a:pt x="81" y="130"/>
                    <a:pt x="79" y="130"/>
                  </a:cubicBezTo>
                  <a:cubicBezTo>
                    <a:pt x="71" y="130"/>
                    <a:pt x="64" y="145"/>
                    <a:pt x="64" y="154"/>
                  </a:cubicBezTo>
                  <a:lnTo>
                    <a:pt x="180" y="312"/>
                  </a:lnTo>
                  <a:lnTo>
                    <a:pt x="11" y="407"/>
                  </a:lnTo>
                  <a:cubicBezTo>
                    <a:pt x="0" y="417"/>
                    <a:pt x="0" y="439"/>
                    <a:pt x="11" y="439"/>
                  </a:cubicBezTo>
                  <a:lnTo>
                    <a:pt x="201" y="449"/>
                  </a:lnTo>
                  <a:lnTo>
                    <a:pt x="169" y="639"/>
                  </a:lnTo>
                  <a:cubicBezTo>
                    <a:pt x="169" y="655"/>
                    <a:pt x="180" y="664"/>
                    <a:pt x="191" y="664"/>
                  </a:cubicBezTo>
                  <a:cubicBezTo>
                    <a:pt x="194" y="664"/>
                    <a:pt x="198" y="663"/>
                    <a:pt x="201" y="660"/>
                  </a:cubicBezTo>
                  <a:lnTo>
                    <a:pt x="338" y="512"/>
                  </a:lnTo>
                  <a:lnTo>
                    <a:pt x="465" y="660"/>
                  </a:lnTo>
                  <a:cubicBezTo>
                    <a:pt x="468" y="663"/>
                    <a:pt x="471" y="664"/>
                    <a:pt x="475" y="664"/>
                  </a:cubicBezTo>
                  <a:cubicBezTo>
                    <a:pt x="485" y="664"/>
                    <a:pt x="496" y="655"/>
                    <a:pt x="496" y="639"/>
                  </a:cubicBezTo>
                  <a:lnTo>
                    <a:pt x="465" y="449"/>
                  </a:lnTo>
                  <a:lnTo>
                    <a:pt x="655" y="439"/>
                  </a:lnTo>
                  <a:cubicBezTo>
                    <a:pt x="676" y="439"/>
                    <a:pt x="676" y="417"/>
                    <a:pt x="655" y="407"/>
                  </a:cubicBezTo>
                  <a:lnTo>
                    <a:pt x="496" y="312"/>
                  </a:lnTo>
                  <a:lnTo>
                    <a:pt x="602" y="154"/>
                  </a:lnTo>
                  <a:cubicBezTo>
                    <a:pt x="610" y="145"/>
                    <a:pt x="598" y="130"/>
                    <a:pt x="588" y="130"/>
                  </a:cubicBezTo>
                  <a:cubicBezTo>
                    <a:pt x="585" y="130"/>
                    <a:pt x="583" y="130"/>
                    <a:pt x="581" y="132"/>
                  </a:cubicBezTo>
                  <a:lnTo>
                    <a:pt x="401" y="206"/>
                  </a:lnTo>
                  <a:lnTo>
                    <a:pt x="349" y="16"/>
                  </a:lnTo>
                  <a:cubicBezTo>
                    <a:pt x="349" y="6"/>
                    <a:pt x="341" y="0"/>
                    <a:pt x="3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0"/>
            <p:cNvSpPr/>
            <p:nvPr/>
          </p:nvSpPr>
          <p:spPr>
            <a:xfrm>
              <a:off x="4435189" y="3068015"/>
              <a:ext cx="15705" cy="14682"/>
            </a:xfrm>
            <a:custGeom>
              <a:avLst/>
              <a:gdLst/>
              <a:ahLst/>
              <a:cxnLst/>
              <a:rect l="l" t="t" r="r" b="b"/>
              <a:pathLst>
                <a:path w="698" h="657" extrusionOk="0">
                  <a:moveTo>
                    <a:pt x="343" y="1"/>
                  </a:moveTo>
                  <a:cubicBezTo>
                    <a:pt x="338" y="1"/>
                    <a:pt x="333" y="3"/>
                    <a:pt x="328" y="9"/>
                  </a:cubicBezTo>
                  <a:lnTo>
                    <a:pt x="275" y="199"/>
                  </a:lnTo>
                  <a:lnTo>
                    <a:pt x="95" y="125"/>
                  </a:lnTo>
                  <a:cubicBezTo>
                    <a:pt x="91" y="123"/>
                    <a:pt x="88" y="122"/>
                    <a:pt x="85" y="122"/>
                  </a:cubicBezTo>
                  <a:cubicBezTo>
                    <a:pt x="71" y="122"/>
                    <a:pt x="66" y="137"/>
                    <a:pt x="74" y="146"/>
                  </a:cubicBezTo>
                  <a:lnTo>
                    <a:pt x="180" y="304"/>
                  </a:lnTo>
                  <a:lnTo>
                    <a:pt x="21" y="399"/>
                  </a:lnTo>
                  <a:cubicBezTo>
                    <a:pt x="0" y="410"/>
                    <a:pt x="11" y="431"/>
                    <a:pt x="21" y="431"/>
                  </a:cubicBezTo>
                  <a:lnTo>
                    <a:pt x="211" y="441"/>
                  </a:lnTo>
                  <a:lnTo>
                    <a:pt x="190" y="631"/>
                  </a:lnTo>
                  <a:cubicBezTo>
                    <a:pt x="183" y="647"/>
                    <a:pt x="192" y="657"/>
                    <a:pt x="202" y="657"/>
                  </a:cubicBezTo>
                  <a:cubicBezTo>
                    <a:pt x="205" y="657"/>
                    <a:pt x="209" y="655"/>
                    <a:pt x="211" y="653"/>
                  </a:cubicBezTo>
                  <a:lnTo>
                    <a:pt x="349" y="505"/>
                  </a:lnTo>
                  <a:lnTo>
                    <a:pt x="475" y="653"/>
                  </a:lnTo>
                  <a:cubicBezTo>
                    <a:pt x="478" y="655"/>
                    <a:pt x="482" y="657"/>
                    <a:pt x="486" y="657"/>
                  </a:cubicBezTo>
                  <a:cubicBezTo>
                    <a:pt x="496" y="657"/>
                    <a:pt x="507" y="647"/>
                    <a:pt x="507" y="631"/>
                  </a:cubicBezTo>
                  <a:lnTo>
                    <a:pt x="475" y="441"/>
                  </a:lnTo>
                  <a:lnTo>
                    <a:pt x="665" y="431"/>
                  </a:lnTo>
                  <a:cubicBezTo>
                    <a:pt x="686" y="431"/>
                    <a:pt x="697" y="410"/>
                    <a:pt x="676" y="399"/>
                  </a:cubicBezTo>
                  <a:lnTo>
                    <a:pt x="507" y="304"/>
                  </a:lnTo>
                  <a:lnTo>
                    <a:pt x="623" y="146"/>
                  </a:lnTo>
                  <a:cubicBezTo>
                    <a:pt x="623" y="137"/>
                    <a:pt x="616" y="122"/>
                    <a:pt x="608" y="122"/>
                  </a:cubicBezTo>
                  <a:cubicBezTo>
                    <a:pt x="606" y="122"/>
                    <a:pt x="604" y="123"/>
                    <a:pt x="602" y="125"/>
                  </a:cubicBezTo>
                  <a:lnTo>
                    <a:pt x="423" y="199"/>
                  </a:lnTo>
                  <a:lnTo>
                    <a:pt x="370" y="9"/>
                  </a:lnTo>
                  <a:lnTo>
                    <a:pt x="359" y="9"/>
                  </a:lnTo>
                  <a:cubicBezTo>
                    <a:pt x="354" y="3"/>
                    <a:pt x="349" y="1"/>
                    <a:pt x="34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0"/>
            <p:cNvSpPr/>
            <p:nvPr/>
          </p:nvSpPr>
          <p:spPr>
            <a:xfrm>
              <a:off x="4408819" y="3121873"/>
              <a:ext cx="15457" cy="14615"/>
            </a:xfrm>
            <a:custGeom>
              <a:avLst/>
              <a:gdLst/>
              <a:ahLst/>
              <a:cxnLst/>
              <a:rect l="l" t="t" r="r" b="b"/>
              <a:pathLst>
                <a:path w="687" h="654" extrusionOk="0">
                  <a:moveTo>
                    <a:pt x="344" y="0"/>
                  </a:moveTo>
                  <a:cubicBezTo>
                    <a:pt x="336" y="0"/>
                    <a:pt x="328" y="5"/>
                    <a:pt x="328" y="16"/>
                  </a:cubicBezTo>
                  <a:lnTo>
                    <a:pt x="265" y="195"/>
                  </a:lnTo>
                  <a:lnTo>
                    <a:pt x="96" y="121"/>
                  </a:lnTo>
                  <a:cubicBezTo>
                    <a:pt x="75" y="121"/>
                    <a:pt x="64" y="132"/>
                    <a:pt x="75" y="153"/>
                  </a:cubicBezTo>
                  <a:lnTo>
                    <a:pt x="180" y="311"/>
                  </a:lnTo>
                  <a:lnTo>
                    <a:pt x="11" y="406"/>
                  </a:lnTo>
                  <a:cubicBezTo>
                    <a:pt x="2" y="406"/>
                    <a:pt x="1" y="430"/>
                    <a:pt x="14" y="430"/>
                  </a:cubicBezTo>
                  <a:cubicBezTo>
                    <a:pt x="16" y="430"/>
                    <a:pt x="19" y="429"/>
                    <a:pt x="22" y="428"/>
                  </a:cubicBezTo>
                  <a:lnTo>
                    <a:pt x="212" y="449"/>
                  </a:lnTo>
                  <a:lnTo>
                    <a:pt x="180" y="639"/>
                  </a:lnTo>
                  <a:cubicBezTo>
                    <a:pt x="180" y="646"/>
                    <a:pt x="191" y="654"/>
                    <a:pt x="201" y="654"/>
                  </a:cubicBezTo>
                  <a:cubicBezTo>
                    <a:pt x="205" y="654"/>
                    <a:pt x="209" y="652"/>
                    <a:pt x="212" y="649"/>
                  </a:cubicBezTo>
                  <a:lnTo>
                    <a:pt x="338" y="512"/>
                  </a:lnTo>
                  <a:lnTo>
                    <a:pt x="476" y="649"/>
                  </a:lnTo>
                  <a:cubicBezTo>
                    <a:pt x="479" y="652"/>
                    <a:pt x="483" y="654"/>
                    <a:pt x="487" y="654"/>
                  </a:cubicBezTo>
                  <a:cubicBezTo>
                    <a:pt x="497" y="654"/>
                    <a:pt x="507" y="646"/>
                    <a:pt x="507" y="639"/>
                  </a:cubicBezTo>
                  <a:lnTo>
                    <a:pt x="476" y="449"/>
                  </a:lnTo>
                  <a:lnTo>
                    <a:pt x="666" y="428"/>
                  </a:lnTo>
                  <a:cubicBezTo>
                    <a:pt x="669" y="429"/>
                    <a:pt x="671" y="430"/>
                    <a:pt x="674" y="430"/>
                  </a:cubicBezTo>
                  <a:cubicBezTo>
                    <a:pt x="687" y="430"/>
                    <a:pt x="685" y="406"/>
                    <a:pt x="676" y="406"/>
                  </a:cubicBezTo>
                  <a:lnTo>
                    <a:pt x="507" y="311"/>
                  </a:lnTo>
                  <a:lnTo>
                    <a:pt x="613" y="153"/>
                  </a:lnTo>
                  <a:cubicBezTo>
                    <a:pt x="623" y="132"/>
                    <a:pt x="613" y="121"/>
                    <a:pt x="592" y="121"/>
                  </a:cubicBezTo>
                  <a:lnTo>
                    <a:pt x="412" y="195"/>
                  </a:lnTo>
                  <a:lnTo>
                    <a:pt x="360" y="16"/>
                  </a:lnTo>
                  <a:cubicBezTo>
                    <a:pt x="360" y="5"/>
                    <a:pt x="352" y="0"/>
                    <a:pt x="3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0"/>
            <p:cNvSpPr/>
            <p:nvPr/>
          </p:nvSpPr>
          <p:spPr>
            <a:xfrm>
              <a:off x="4421891" y="3088776"/>
              <a:ext cx="10238" cy="9475"/>
            </a:xfrm>
            <a:custGeom>
              <a:avLst/>
              <a:gdLst/>
              <a:ahLst/>
              <a:cxnLst/>
              <a:rect l="l" t="t" r="r" b="b"/>
              <a:pathLst>
                <a:path w="455" h="424" extrusionOk="0">
                  <a:moveTo>
                    <a:pt x="232" y="1"/>
                  </a:moveTo>
                  <a:cubicBezTo>
                    <a:pt x="225" y="1"/>
                    <a:pt x="217" y="3"/>
                    <a:pt x="211" y="9"/>
                  </a:cubicBezTo>
                  <a:lnTo>
                    <a:pt x="169" y="146"/>
                  </a:lnTo>
                  <a:lnTo>
                    <a:pt x="21" y="146"/>
                  </a:lnTo>
                  <a:cubicBezTo>
                    <a:pt x="0" y="146"/>
                    <a:pt x="0" y="167"/>
                    <a:pt x="11" y="177"/>
                  </a:cubicBezTo>
                  <a:lnTo>
                    <a:pt x="127" y="262"/>
                  </a:lnTo>
                  <a:lnTo>
                    <a:pt x="85" y="399"/>
                  </a:lnTo>
                  <a:cubicBezTo>
                    <a:pt x="76" y="408"/>
                    <a:pt x="88" y="423"/>
                    <a:pt x="105" y="423"/>
                  </a:cubicBezTo>
                  <a:cubicBezTo>
                    <a:pt x="108" y="423"/>
                    <a:pt x="112" y="422"/>
                    <a:pt x="116" y="420"/>
                  </a:cubicBezTo>
                  <a:lnTo>
                    <a:pt x="232" y="336"/>
                  </a:lnTo>
                  <a:lnTo>
                    <a:pt x="338" y="420"/>
                  </a:lnTo>
                  <a:cubicBezTo>
                    <a:pt x="342" y="422"/>
                    <a:pt x="346" y="423"/>
                    <a:pt x="350" y="423"/>
                  </a:cubicBezTo>
                  <a:cubicBezTo>
                    <a:pt x="366" y="423"/>
                    <a:pt x="378" y="408"/>
                    <a:pt x="370" y="399"/>
                  </a:cubicBezTo>
                  <a:lnTo>
                    <a:pt x="327" y="262"/>
                  </a:lnTo>
                  <a:lnTo>
                    <a:pt x="444" y="177"/>
                  </a:lnTo>
                  <a:cubicBezTo>
                    <a:pt x="454" y="167"/>
                    <a:pt x="454" y="146"/>
                    <a:pt x="433" y="146"/>
                  </a:cubicBezTo>
                  <a:lnTo>
                    <a:pt x="296" y="146"/>
                  </a:lnTo>
                  <a:lnTo>
                    <a:pt x="254" y="9"/>
                  </a:lnTo>
                  <a:cubicBezTo>
                    <a:pt x="248" y="3"/>
                    <a:pt x="240" y="1"/>
                    <a:pt x="23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9" name="Google Shape;2409;p70"/>
          <p:cNvGrpSpPr/>
          <p:nvPr/>
        </p:nvGrpSpPr>
        <p:grpSpPr>
          <a:xfrm>
            <a:off x="3850459" y="3027388"/>
            <a:ext cx="196920" cy="128342"/>
            <a:chOff x="3850459" y="3027388"/>
            <a:chExt cx="196920" cy="128342"/>
          </a:xfrm>
        </p:grpSpPr>
        <p:sp>
          <p:nvSpPr>
            <p:cNvPr id="2410" name="Google Shape;2410;p70"/>
            <p:cNvSpPr/>
            <p:nvPr/>
          </p:nvSpPr>
          <p:spPr>
            <a:xfrm>
              <a:off x="3850459" y="3027388"/>
              <a:ext cx="196920" cy="128342"/>
            </a:xfrm>
            <a:custGeom>
              <a:avLst/>
              <a:gdLst/>
              <a:ahLst/>
              <a:cxnLst/>
              <a:rect l="l" t="t" r="r" b="b"/>
              <a:pathLst>
                <a:path w="8752" h="5743" extrusionOk="0">
                  <a:moveTo>
                    <a:pt x="666" y="1"/>
                  </a:moveTo>
                  <a:cubicBezTo>
                    <a:pt x="296" y="1"/>
                    <a:pt x="1" y="296"/>
                    <a:pt x="1" y="666"/>
                  </a:cubicBezTo>
                  <a:lnTo>
                    <a:pt x="1" y="5078"/>
                  </a:lnTo>
                  <a:cubicBezTo>
                    <a:pt x="1" y="5437"/>
                    <a:pt x="296" y="5732"/>
                    <a:pt x="666" y="5732"/>
                  </a:cubicBezTo>
                  <a:lnTo>
                    <a:pt x="8086" y="5732"/>
                  </a:lnTo>
                  <a:lnTo>
                    <a:pt x="8086" y="5743"/>
                  </a:lnTo>
                  <a:cubicBezTo>
                    <a:pt x="8456" y="5743"/>
                    <a:pt x="8751" y="5447"/>
                    <a:pt x="8751" y="5078"/>
                  </a:cubicBezTo>
                  <a:lnTo>
                    <a:pt x="8751" y="666"/>
                  </a:lnTo>
                  <a:cubicBezTo>
                    <a:pt x="8751" y="296"/>
                    <a:pt x="8456" y="1"/>
                    <a:pt x="808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0"/>
            <p:cNvSpPr/>
            <p:nvPr/>
          </p:nvSpPr>
          <p:spPr>
            <a:xfrm>
              <a:off x="3893681" y="3128577"/>
              <a:ext cx="143482" cy="6861"/>
            </a:xfrm>
            <a:custGeom>
              <a:avLst/>
              <a:gdLst/>
              <a:ahLst/>
              <a:cxnLst/>
              <a:rect l="l" t="t" r="r" b="b"/>
              <a:pathLst>
                <a:path w="6377" h="307" extrusionOk="0">
                  <a:moveTo>
                    <a:pt x="201" y="1"/>
                  </a:moveTo>
                  <a:cubicBezTo>
                    <a:pt x="1" y="1"/>
                    <a:pt x="1" y="307"/>
                    <a:pt x="201" y="307"/>
                  </a:cubicBezTo>
                  <a:lnTo>
                    <a:pt x="6228" y="307"/>
                  </a:lnTo>
                  <a:lnTo>
                    <a:pt x="6376" y="159"/>
                  </a:lnTo>
                  <a:lnTo>
                    <a:pt x="6228"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0"/>
            <p:cNvSpPr/>
            <p:nvPr/>
          </p:nvSpPr>
          <p:spPr>
            <a:xfrm>
              <a:off x="3898204" y="3051210"/>
              <a:ext cx="139185" cy="74104"/>
            </a:xfrm>
            <a:custGeom>
              <a:avLst/>
              <a:gdLst/>
              <a:ahLst/>
              <a:cxnLst/>
              <a:rect l="l" t="t" r="r" b="b"/>
              <a:pathLst>
                <a:path w="6186" h="3316" extrusionOk="0">
                  <a:moveTo>
                    <a:pt x="4666" y="1"/>
                  </a:moveTo>
                  <a:cubicBezTo>
                    <a:pt x="2407" y="602"/>
                    <a:pt x="0" y="3315"/>
                    <a:pt x="0" y="3315"/>
                  </a:cubicBezTo>
                  <a:lnTo>
                    <a:pt x="6101" y="3315"/>
                  </a:lnTo>
                  <a:cubicBezTo>
                    <a:pt x="6186" y="3305"/>
                    <a:pt x="6186" y="3178"/>
                    <a:pt x="6101" y="3167"/>
                  </a:cubicBezTo>
                  <a:lnTo>
                    <a:pt x="5721" y="3167"/>
                  </a:lnTo>
                  <a:cubicBezTo>
                    <a:pt x="3916" y="1953"/>
                    <a:pt x="4666" y="1"/>
                    <a:pt x="466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0"/>
            <p:cNvSpPr/>
            <p:nvPr/>
          </p:nvSpPr>
          <p:spPr>
            <a:xfrm>
              <a:off x="3884906" y="3105582"/>
              <a:ext cx="13545" cy="12381"/>
            </a:xfrm>
            <a:custGeom>
              <a:avLst/>
              <a:gdLst/>
              <a:ahLst/>
              <a:cxnLst/>
              <a:rect l="l" t="t" r="r" b="b"/>
              <a:pathLst>
                <a:path w="602" h="554" extrusionOk="0">
                  <a:moveTo>
                    <a:pt x="302" y="1"/>
                  </a:moveTo>
                  <a:cubicBezTo>
                    <a:pt x="293" y="1"/>
                    <a:pt x="285" y="6"/>
                    <a:pt x="285" y="17"/>
                  </a:cubicBezTo>
                  <a:lnTo>
                    <a:pt x="211" y="185"/>
                  </a:lnTo>
                  <a:lnTo>
                    <a:pt x="32" y="185"/>
                  </a:lnTo>
                  <a:cubicBezTo>
                    <a:pt x="11" y="185"/>
                    <a:pt x="0" y="217"/>
                    <a:pt x="21" y="228"/>
                  </a:cubicBezTo>
                  <a:lnTo>
                    <a:pt x="169" y="333"/>
                  </a:lnTo>
                  <a:lnTo>
                    <a:pt x="106" y="513"/>
                  </a:lnTo>
                  <a:cubicBezTo>
                    <a:pt x="106" y="530"/>
                    <a:pt x="120" y="547"/>
                    <a:pt x="136" y="547"/>
                  </a:cubicBezTo>
                  <a:cubicBezTo>
                    <a:pt x="140" y="547"/>
                    <a:pt x="144" y="546"/>
                    <a:pt x="148" y="544"/>
                  </a:cubicBezTo>
                  <a:lnTo>
                    <a:pt x="296" y="439"/>
                  </a:lnTo>
                  <a:lnTo>
                    <a:pt x="454" y="544"/>
                  </a:lnTo>
                  <a:cubicBezTo>
                    <a:pt x="457" y="550"/>
                    <a:pt x="462" y="553"/>
                    <a:pt x="467" y="553"/>
                  </a:cubicBezTo>
                  <a:cubicBezTo>
                    <a:pt x="479" y="553"/>
                    <a:pt x="493" y="538"/>
                    <a:pt x="486" y="523"/>
                  </a:cubicBezTo>
                  <a:lnTo>
                    <a:pt x="433" y="344"/>
                  </a:lnTo>
                  <a:lnTo>
                    <a:pt x="581" y="238"/>
                  </a:lnTo>
                  <a:cubicBezTo>
                    <a:pt x="602" y="217"/>
                    <a:pt x="591" y="185"/>
                    <a:pt x="570" y="185"/>
                  </a:cubicBezTo>
                  <a:lnTo>
                    <a:pt x="380" y="185"/>
                  </a:lnTo>
                  <a:lnTo>
                    <a:pt x="327" y="17"/>
                  </a:lnTo>
                  <a:cubicBezTo>
                    <a:pt x="322" y="6"/>
                    <a:pt x="312" y="1"/>
                    <a:pt x="3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0"/>
            <p:cNvSpPr/>
            <p:nvPr/>
          </p:nvSpPr>
          <p:spPr>
            <a:xfrm>
              <a:off x="3886076" y="3051568"/>
              <a:ext cx="10957" cy="10101"/>
            </a:xfrm>
            <a:custGeom>
              <a:avLst/>
              <a:gdLst/>
              <a:ahLst/>
              <a:cxnLst/>
              <a:rect l="l" t="t" r="r" b="b"/>
              <a:pathLst>
                <a:path w="487" h="452" extrusionOk="0">
                  <a:moveTo>
                    <a:pt x="249" y="0"/>
                  </a:moveTo>
                  <a:cubicBezTo>
                    <a:pt x="241" y="0"/>
                    <a:pt x="233" y="6"/>
                    <a:pt x="233" y="16"/>
                  </a:cubicBezTo>
                  <a:lnTo>
                    <a:pt x="180" y="154"/>
                  </a:lnTo>
                  <a:lnTo>
                    <a:pt x="33" y="154"/>
                  </a:lnTo>
                  <a:cubicBezTo>
                    <a:pt x="11" y="154"/>
                    <a:pt x="1" y="185"/>
                    <a:pt x="22" y="196"/>
                  </a:cubicBezTo>
                  <a:lnTo>
                    <a:pt x="138" y="280"/>
                  </a:lnTo>
                  <a:lnTo>
                    <a:pt x="96" y="428"/>
                  </a:lnTo>
                  <a:cubicBezTo>
                    <a:pt x="87" y="437"/>
                    <a:pt x="100" y="452"/>
                    <a:pt x="116" y="452"/>
                  </a:cubicBezTo>
                  <a:cubicBezTo>
                    <a:pt x="119" y="452"/>
                    <a:pt x="124" y="451"/>
                    <a:pt x="128" y="449"/>
                  </a:cubicBezTo>
                  <a:lnTo>
                    <a:pt x="244" y="365"/>
                  </a:lnTo>
                  <a:lnTo>
                    <a:pt x="370" y="449"/>
                  </a:lnTo>
                  <a:cubicBezTo>
                    <a:pt x="372" y="451"/>
                    <a:pt x="375" y="452"/>
                    <a:pt x="377" y="452"/>
                  </a:cubicBezTo>
                  <a:cubicBezTo>
                    <a:pt x="388" y="452"/>
                    <a:pt x="402" y="437"/>
                    <a:pt x="402" y="428"/>
                  </a:cubicBezTo>
                  <a:lnTo>
                    <a:pt x="360" y="280"/>
                  </a:lnTo>
                  <a:lnTo>
                    <a:pt x="476" y="196"/>
                  </a:lnTo>
                  <a:cubicBezTo>
                    <a:pt x="486" y="185"/>
                    <a:pt x="486" y="154"/>
                    <a:pt x="465" y="154"/>
                  </a:cubicBezTo>
                  <a:lnTo>
                    <a:pt x="318" y="154"/>
                  </a:lnTo>
                  <a:lnTo>
                    <a:pt x="265" y="16"/>
                  </a:lnTo>
                  <a:cubicBezTo>
                    <a:pt x="265" y="6"/>
                    <a:pt x="257" y="0"/>
                    <a:pt x="24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0"/>
            <p:cNvSpPr/>
            <p:nvPr/>
          </p:nvSpPr>
          <p:spPr>
            <a:xfrm>
              <a:off x="3860494" y="3071144"/>
              <a:ext cx="11070" cy="10146"/>
            </a:xfrm>
            <a:custGeom>
              <a:avLst/>
              <a:gdLst/>
              <a:ahLst/>
              <a:cxnLst/>
              <a:rect l="l" t="t" r="r" b="b"/>
              <a:pathLst>
                <a:path w="492" h="454" extrusionOk="0">
                  <a:moveTo>
                    <a:pt x="241" y="1"/>
                  </a:moveTo>
                  <a:cubicBezTo>
                    <a:pt x="233" y="1"/>
                    <a:pt x="225" y="6"/>
                    <a:pt x="220" y="16"/>
                  </a:cubicBezTo>
                  <a:lnTo>
                    <a:pt x="177" y="164"/>
                  </a:lnTo>
                  <a:lnTo>
                    <a:pt x="30" y="164"/>
                  </a:lnTo>
                  <a:cubicBezTo>
                    <a:pt x="27" y="163"/>
                    <a:pt x="24" y="162"/>
                    <a:pt x="21" y="162"/>
                  </a:cubicBezTo>
                  <a:cubicBezTo>
                    <a:pt x="6" y="162"/>
                    <a:pt x="1" y="187"/>
                    <a:pt x="19" y="196"/>
                  </a:cubicBezTo>
                  <a:lnTo>
                    <a:pt x="146" y="291"/>
                  </a:lnTo>
                  <a:lnTo>
                    <a:pt x="93" y="428"/>
                  </a:lnTo>
                  <a:cubicBezTo>
                    <a:pt x="93" y="444"/>
                    <a:pt x="104" y="453"/>
                    <a:pt x="114" y="453"/>
                  </a:cubicBezTo>
                  <a:cubicBezTo>
                    <a:pt x="118" y="453"/>
                    <a:pt x="122" y="452"/>
                    <a:pt x="125" y="449"/>
                  </a:cubicBezTo>
                  <a:lnTo>
                    <a:pt x="251" y="365"/>
                  </a:lnTo>
                  <a:lnTo>
                    <a:pt x="367" y="449"/>
                  </a:lnTo>
                  <a:cubicBezTo>
                    <a:pt x="373" y="452"/>
                    <a:pt x="379" y="453"/>
                    <a:pt x="384" y="453"/>
                  </a:cubicBezTo>
                  <a:cubicBezTo>
                    <a:pt x="397" y="453"/>
                    <a:pt x="407" y="444"/>
                    <a:pt x="399" y="428"/>
                  </a:cubicBezTo>
                  <a:lnTo>
                    <a:pt x="357" y="291"/>
                  </a:lnTo>
                  <a:lnTo>
                    <a:pt x="473" y="196"/>
                  </a:lnTo>
                  <a:cubicBezTo>
                    <a:pt x="491" y="187"/>
                    <a:pt x="486" y="162"/>
                    <a:pt x="470" y="162"/>
                  </a:cubicBezTo>
                  <a:cubicBezTo>
                    <a:pt x="468" y="162"/>
                    <a:pt x="465" y="163"/>
                    <a:pt x="462" y="164"/>
                  </a:cubicBezTo>
                  <a:lnTo>
                    <a:pt x="315" y="164"/>
                  </a:lnTo>
                  <a:lnTo>
                    <a:pt x="272" y="16"/>
                  </a:lnTo>
                  <a:lnTo>
                    <a:pt x="262" y="16"/>
                  </a:lnTo>
                  <a:cubicBezTo>
                    <a:pt x="256" y="6"/>
                    <a:pt x="249" y="1"/>
                    <a:pt x="24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0"/>
            <p:cNvSpPr/>
            <p:nvPr/>
          </p:nvSpPr>
          <p:spPr>
            <a:xfrm>
              <a:off x="3905809" y="3070094"/>
              <a:ext cx="8550" cy="7665"/>
            </a:xfrm>
            <a:custGeom>
              <a:avLst/>
              <a:gdLst/>
              <a:ahLst/>
              <a:cxnLst/>
              <a:rect l="l" t="t" r="r" b="b"/>
              <a:pathLst>
                <a:path w="380" h="343" extrusionOk="0">
                  <a:moveTo>
                    <a:pt x="201" y="0"/>
                  </a:moveTo>
                  <a:lnTo>
                    <a:pt x="202" y="5"/>
                  </a:lnTo>
                  <a:lnTo>
                    <a:pt x="202" y="5"/>
                  </a:lnTo>
                  <a:cubicBezTo>
                    <a:pt x="199" y="3"/>
                    <a:pt x="195" y="3"/>
                    <a:pt x="191" y="3"/>
                  </a:cubicBezTo>
                  <a:cubicBezTo>
                    <a:pt x="185" y="3"/>
                    <a:pt x="179" y="5"/>
                    <a:pt x="179" y="11"/>
                  </a:cubicBezTo>
                  <a:lnTo>
                    <a:pt x="148" y="116"/>
                  </a:lnTo>
                  <a:lnTo>
                    <a:pt x="21" y="116"/>
                  </a:lnTo>
                  <a:cubicBezTo>
                    <a:pt x="0" y="116"/>
                    <a:pt x="0" y="137"/>
                    <a:pt x="11" y="148"/>
                  </a:cubicBezTo>
                  <a:lnTo>
                    <a:pt x="106" y="211"/>
                  </a:lnTo>
                  <a:lnTo>
                    <a:pt x="74" y="327"/>
                  </a:lnTo>
                  <a:cubicBezTo>
                    <a:pt x="66" y="335"/>
                    <a:pt x="75" y="342"/>
                    <a:pt x="84" y="342"/>
                  </a:cubicBezTo>
                  <a:cubicBezTo>
                    <a:pt x="88" y="342"/>
                    <a:pt x="92" y="341"/>
                    <a:pt x="95" y="338"/>
                  </a:cubicBezTo>
                  <a:lnTo>
                    <a:pt x="190" y="275"/>
                  </a:lnTo>
                  <a:lnTo>
                    <a:pt x="285" y="338"/>
                  </a:lnTo>
                  <a:cubicBezTo>
                    <a:pt x="288" y="341"/>
                    <a:pt x="291" y="342"/>
                    <a:pt x="294" y="342"/>
                  </a:cubicBezTo>
                  <a:cubicBezTo>
                    <a:pt x="301" y="342"/>
                    <a:pt x="306" y="335"/>
                    <a:pt x="306" y="327"/>
                  </a:cubicBezTo>
                  <a:lnTo>
                    <a:pt x="274" y="211"/>
                  </a:lnTo>
                  <a:lnTo>
                    <a:pt x="359" y="148"/>
                  </a:lnTo>
                  <a:cubicBezTo>
                    <a:pt x="380" y="137"/>
                    <a:pt x="369" y="116"/>
                    <a:pt x="359" y="116"/>
                  </a:cubicBezTo>
                  <a:lnTo>
                    <a:pt x="243" y="116"/>
                  </a:lnTo>
                  <a:lnTo>
                    <a:pt x="202" y="5"/>
                  </a:lnTo>
                  <a:lnTo>
                    <a:pt x="202" y="5"/>
                  </a:lnTo>
                  <a:cubicBezTo>
                    <a:pt x="206" y="6"/>
                    <a:pt x="209" y="8"/>
                    <a:pt x="211" y="11"/>
                  </a:cubicBezTo>
                  <a:lnTo>
                    <a:pt x="2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7" name="Google Shape;2417;p70"/>
          <p:cNvGrpSpPr/>
          <p:nvPr/>
        </p:nvGrpSpPr>
        <p:grpSpPr>
          <a:xfrm>
            <a:off x="3435311" y="3027500"/>
            <a:ext cx="196672" cy="128342"/>
            <a:chOff x="3435311" y="3027388"/>
            <a:chExt cx="196672" cy="128342"/>
          </a:xfrm>
        </p:grpSpPr>
        <p:sp>
          <p:nvSpPr>
            <p:cNvPr id="2418" name="Google Shape;2418;p70"/>
            <p:cNvSpPr/>
            <p:nvPr/>
          </p:nvSpPr>
          <p:spPr>
            <a:xfrm>
              <a:off x="3435311" y="3027388"/>
              <a:ext cx="196672" cy="128342"/>
            </a:xfrm>
            <a:custGeom>
              <a:avLst/>
              <a:gdLst/>
              <a:ahLst/>
              <a:cxnLst/>
              <a:rect l="l" t="t" r="r" b="b"/>
              <a:pathLst>
                <a:path w="8741" h="5743" extrusionOk="0">
                  <a:moveTo>
                    <a:pt x="8086" y="1"/>
                  </a:moveTo>
                  <a:lnTo>
                    <a:pt x="8086" y="11"/>
                  </a:lnTo>
                  <a:lnTo>
                    <a:pt x="655" y="11"/>
                  </a:lnTo>
                  <a:cubicBezTo>
                    <a:pt x="296" y="11"/>
                    <a:pt x="0" y="307"/>
                    <a:pt x="0" y="666"/>
                  </a:cubicBezTo>
                  <a:lnTo>
                    <a:pt x="0" y="5088"/>
                  </a:lnTo>
                  <a:cubicBezTo>
                    <a:pt x="0" y="5447"/>
                    <a:pt x="296" y="5743"/>
                    <a:pt x="655" y="5743"/>
                  </a:cubicBezTo>
                  <a:lnTo>
                    <a:pt x="8086" y="5743"/>
                  </a:lnTo>
                  <a:cubicBezTo>
                    <a:pt x="8445" y="5743"/>
                    <a:pt x="8740" y="5447"/>
                    <a:pt x="8740" y="5088"/>
                  </a:cubicBezTo>
                  <a:lnTo>
                    <a:pt x="8740" y="666"/>
                  </a:lnTo>
                  <a:cubicBezTo>
                    <a:pt x="8740" y="307"/>
                    <a:pt x="8445" y="11"/>
                    <a:pt x="808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0"/>
            <p:cNvSpPr/>
            <p:nvPr/>
          </p:nvSpPr>
          <p:spPr>
            <a:xfrm>
              <a:off x="3440531" y="3027633"/>
              <a:ext cx="81495" cy="54729"/>
            </a:xfrm>
            <a:custGeom>
              <a:avLst/>
              <a:gdLst/>
              <a:ahLst/>
              <a:cxnLst/>
              <a:rect l="l" t="t" r="r" b="b"/>
              <a:pathLst>
                <a:path w="3622" h="2449" extrusionOk="0">
                  <a:moveTo>
                    <a:pt x="423" y="0"/>
                  </a:moveTo>
                  <a:cubicBezTo>
                    <a:pt x="265" y="0"/>
                    <a:pt x="117" y="53"/>
                    <a:pt x="1" y="148"/>
                  </a:cubicBezTo>
                  <a:lnTo>
                    <a:pt x="3505" y="2449"/>
                  </a:lnTo>
                  <a:cubicBezTo>
                    <a:pt x="3537" y="2396"/>
                    <a:pt x="3579" y="2354"/>
                    <a:pt x="3621" y="2312"/>
                  </a:cubicBezTo>
                  <a:lnTo>
                    <a:pt x="1426"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0"/>
            <p:cNvSpPr/>
            <p:nvPr/>
          </p:nvSpPr>
          <p:spPr>
            <a:xfrm>
              <a:off x="3435311" y="3081402"/>
              <a:ext cx="81472" cy="20314"/>
            </a:xfrm>
            <a:custGeom>
              <a:avLst/>
              <a:gdLst/>
              <a:ahLst/>
              <a:cxnLst/>
              <a:rect l="l" t="t" r="r" b="b"/>
              <a:pathLst>
                <a:path w="3621" h="909" extrusionOk="0">
                  <a:moveTo>
                    <a:pt x="0" y="1"/>
                  </a:moveTo>
                  <a:lnTo>
                    <a:pt x="0" y="909"/>
                  </a:lnTo>
                  <a:lnTo>
                    <a:pt x="3621" y="529"/>
                  </a:lnTo>
                  <a:cubicBezTo>
                    <a:pt x="3621" y="507"/>
                    <a:pt x="3621" y="476"/>
                    <a:pt x="3621" y="455"/>
                  </a:cubicBezTo>
                  <a:cubicBezTo>
                    <a:pt x="3621" y="434"/>
                    <a:pt x="3621" y="402"/>
                    <a:pt x="3621" y="381"/>
                  </a:cubicBezTo>
                  <a:lnTo>
                    <a:pt x="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0"/>
            <p:cNvSpPr/>
            <p:nvPr/>
          </p:nvSpPr>
          <p:spPr>
            <a:xfrm>
              <a:off x="3523421" y="3027633"/>
              <a:ext cx="20453" cy="47421"/>
            </a:xfrm>
            <a:custGeom>
              <a:avLst/>
              <a:gdLst/>
              <a:ahLst/>
              <a:cxnLst/>
              <a:rect l="l" t="t" r="r" b="b"/>
              <a:pathLst>
                <a:path w="909" h="2122" extrusionOk="0">
                  <a:moveTo>
                    <a:pt x="1" y="0"/>
                  </a:moveTo>
                  <a:lnTo>
                    <a:pt x="338" y="2122"/>
                  </a:lnTo>
                  <a:cubicBezTo>
                    <a:pt x="381" y="2111"/>
                    <a:pt x="423" y="2111"/>
                    <a:pt x="454" y="2111"/>
                  </a:cubicBezTo>
                  <a:cubicBezTo>
                    <a:pt x="497" y="2111"/>
                    <a:pt x="528" y="2111"/>
                    <a:pt x="571" y="2122"/>
                  </a:cubicBezTo>
                  <a:lnTo>
                    <a:pt x="908"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0"/>
            <p:cNvSpPr/>
            <p:nvPr/>
          </p:nvSpPr>
          <p:spPr>
            <a:xfrm>
              <a:off x="3545269" y="3027633"/>
              <a:ext cx="81495" cy="54729"/>
            </a:xfrm>
            <a:custGeom>
              <a:avLst/>
              <a:gdLst/>
              <a:ahLst/>
              <a:cxnLst/>
              <a:rect l="l" t="t" r="r" b="b"/>
              <a:pathLst>
                <a:path w="3622" h="2449" extrusionOk="0">
                  <a:moveTo>
                    <a:pt x="2196" y="0"/>
                  </a:moveTo>
                  <a:lnTo>
                    <a:pt x="1" y="2312"/>
                  </a:lnTo>
                  <a:cubicBezTo>
                    <a:pt x="43" y="2354"/>
                    <a:pt x="75" y="2396"/>
                    <a:pt x="117" y="2449"/>
                  </a:cubicBezTo>
                  <a:lnTo>
                    <a:pt x="3621" y="148"/>
                  </a:lnTo>
                  <a:cubicBezTo>
                    <a:pt x="3505" y="53"/>
                    <a:pt x="3347" y="0"/>
                    <a:pt x="3199"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0"/>
            <p:cNvSpPr/>
            <p:nvPr/>
          </p:nvSpPr>
          <p:spPr>
            <a:xfrm>
              <a:off x="3545269" y="3100754"/>
              <a:ext cx="81495" cy="54751"/>
            </a:xfrm>
            <a:custGeom>
              <a:avLst/>
              <a:gdLst/>
              <a:ahLst/>
              <a:cxnLst/>
              <a:rect l="l" t="t" r="r" b="b"/>
              <a:pathLst>
                <a:path w="3622" h="2450" extrusionOk="0">
                  <a:moveTo>
                    <a:pt x="117" y="0"/>
                  </a:moveTo>
                  <a:cubicBezTo>
                    <a:pt x="85" y="53"/>
                    <a:pt x="43" y="95"/>
                    <a:pt x="1" y="138"/>
                  </a:cubicBezTo>
                  <a:lnTo>
                    <a:pt x="2196" y="2449"/>
                  </a:lnTo>
                  <a:lnTo>
                    <a:pt x="3199" y="2449"/>
                  </a:lnTo>
                  <a:cubicBezTo>
                    <a:pt x="3347" y="2449"/>
                    <a:pt x="3495" y="2396"/>
                    <a:pt x="3621" y="2301"/>
                  </a:cubicBezTo>
                  <a:lnTo>
                    <a:pt x="117"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0"/>
            <p:cNvSpPr/>
            <p:nvPr/>
          </p:nvSpPr>
          <p:spPr>
            <a:xfrm>
              <a:off x="3550489" y="3081402"/>
              <a:ext cx="81495" cy="20314"/>
            </a:xfrm>
            <a:custGeom>
              <a:avLst/>
              <a:gdLst/>
              <a:ahLst/>
              <a:cxnLst/>
              <a:rect l="l" t="t" r="r" b="b"/>
              <a:pathLst>
                <a:path w="3622" h="909" extrusionOk="0">
                  <a:moveTo>
                    <a:pt x="3621" y="1"/>
                  </a:moveTo>
                  <a:lnTo>
                    <a:pt x="1" y="381"/>
                  </a:lnTo>
                  <a:cubicBezTo>
                    <a:pt x="1" y="402"/>
                    <a:pt x="1" y="434"/>
                    <a:pt x="1" y="455"/>
                  </a:cubicBezTo>
                  <a:cubicBezTo>
                    <a:pt x="1" y="476"/>
                    <a:pt x="1" y="507"/>
                    <a:pt x="1" y="529"/>
                  </a:cubicBezTo>
                  <a:lnTo>
                    <a:pt x="3621" y="909"/>
                  </a:lnTo>
                  <a:lnTo>
                    <a:pt x="3621"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0"/>
            <p:cNvSpPr/>
            <p:nvPr/>
          </p:nvSpPr>
          <p:spPr>
            <a:xfrm>
              <a:off x="3523421" y="3108062"/>
              <a:ext cx="20453" cy="47444"/>
            </a:xfrm>
            <a:custGeom>
              <a:avLst/>
              <a:gdLst/>
              <a:ahLst/>
              <a:cxnLst/>
              <a:rect l="l" t="t" r="r" b="b"/>
              <a:pathLst>
                <a:path w="909" h="2123" extrusionOk="0">
                  <a:moveTo>
                    <a:pt x="338" y="1"/>
                  </a:moveTo>
                  <a:lnTo>
                    <a:pt x="1" y="2122"/>
                  </a:lnTo>
                  <a:lnTo>
                    <a:pt x="908" y="2122"/>
                  </a:lnTo>
                  <a:lnTo>
                    <a:pt x="571" y="1"/>
                  </a:lnTo>
                  <a:cubicBezTo>
                    <a:pt x="539" y="11"/>
                    <a:pt x="497" y="11"/>
                    <a:pt x="454" y="11"/>
                  </a:cubicBezTo>
                  <a:cubicBezTo>
                    <a:pt x="412" y="11"/>
                    <a:pt x="381" y="11"/>
                    <a:pt x="338"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0"/>
            <p:cNvSpPr/>
            <p:nvPr/>
          </p:nvSpPr>
          <p:spPr>
            <a:xfrm>
              <a:off x="3440531" y="3100754"/>
              <a:ext cx="81495" cy="54751"/>
            </a:xfrm>
            <a:custGeom>
              <a:avLst/>
              <a:gdLst/>
              <a:ahLst/>
              <a:cxnLst/>
              <a:rect l="l" t="t" r="r" b="b"/>
              <a:pathLst>
                <a:path w="3622" h="2450" extrusionOk="0">
                  <a:moveTo>
                    <a:pt x="3505" y="0"/>
                  </a:moveTo>
                  <a:lnTo>
                    <a:pt x="1" y="2301"/>
                  </a:lnTo>
                  <a:cubicBezTo>
                    <a:pt x="117" y="2396"/>
                    <a:pt x="275" y="2449"/>
                    <a:pt x="423" y="2449"/>
                  </a:cubicBezTo>
                  <a:lnTo>
                    <a:pt x="1426" y="2449"/>
                  </a:lnTo>
                  <a:lnTo>
                    <a:pt x="3621" y="138"/>
                  </a:lnTo>
                  <a:cubicBezTo>
                    <a:pt x="3579" y="95"/>
                    <a:pt x="3537" y="53"/>
                    <a:pt x="350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0"/>
            <p:cNvSpPr/>
            <p:nvPr/>
          </p:nvSpPr>
          <p:spPr>
            <a:xfrm>
              <a:off x="3515344" y="3078094"/>
              <a:ext cx="31860" cy="26929"/>
            </a:xfrm>
            <a:custGeom>
              <a:avLst/>
              <a:gdLst/>
              <a:ahLst/>
              <a:cxnLst/>
              <a:rect l="l" t="t" r="r" b="b"/>
              <a:pathLst>
                <a:path w="1416" h="1205" extrusionOk="0">
                  <a:moveTo>
                    <a:pt x="813" y="1"/>
                  </a:moveTo>
                  <a:cubicBezTo>
                    <a:pt x="275" y="1"/>
                    <a:pt x="1" y="645"/>
                    <a:pt x="381" y="1025"/>
                  </a:cubicBezTo>
                  <a:cubicBezTo>
                    <a:pt x="504" y="1149"/>
                    <a:pt x="657" y="1204"/>
                    <a:pt x="807" y="1204"/>
                  </a:cubicBezTo>
                  <a:cubicBezTo>
                    <a:pt x="1117" y="1204"/>
                    <a:pt x="1415" y="966"/>
                    <a:pt x="1415" y="603"/>
                  </a:cubicBezTo>
                  <a:cubicBezTo>
                    <a:pt x="1415" y="265"/>
                    <a:pt x="1151" y="1"/>
                    <a:pt x="81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70"/>
          <p:cNvGrpSpPr/>
          <p:nvPr/>
        </p:nvGrpSpPr>
        <p:grpSpPr>
          <a:xfrm>
            <a:off x="3019916" y="3027633"/>
            <a:ext cx="196920" cy="128096"/>
            <a:chOff x="3019916" y="3027633"/>
            <a:chExt cx="196920" cy="128096"/>
          </a:xfrm>
        </p:grpSpPr>
        <p:sp>
          <p:nvSpPr>
            <p:cNvPr id="2429" name="Google Shape;2429;p70"/>
            <p:cNvSpPr/>
            <p:nvPr/>
          </p:nvSpPr>
          <p:spPr>
            <a:xfrm>
              <a:off x="3019916" y="3027633"/>
              <a:ext cx="196672" cy="42706"/>
            </a:xfrm>
            <a:custGeom>
              <a:avLst/>
              <a:gdLst/>
              <a:ahLst/>
              <a:cxnLst/>
              <a:rect l="l" t="t" r="r" b="b"/>
              <a:pathLst>
                <a:path w="8741" h="1911" extrusionOk="0">
                  <a:moveTo>
                    <a:pt x="666" y="0"/>
                  </a:moveTo>
                  <a:cubicBezTo>
                    <a:pt x="296" y="0"/>
                    <a:pt x="1" y="296"/>
                    <a:pt x="1" y="655"/>
                  </a:cubicBezTo>
                  <a:lnTo>
                    <a:pt x="1" y="1911"/>
                  </a:lnTo>
                  <a:lnTo>
                    <a:pt x="8741" y="1911"/>
                  </a:lnTo>
                  <a:lnTo>
                    <a:pt x="8741" y="655"/>
                  </a:lnTo>
                  <a:cubicBezTo>
                    <a:pt x="8741" y="296"/>
                    <a:pt x="844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0"/>
            <p:cNvSpPr/>
            <p:nvPr/>
          </p:nvSpPr>
          <p:spPr>
            <a:xfrm>
              <a:off x="3019916" y="3112777"/>
              <a:ext cx="196920" cy="42952"/>
            </a:xfrm>
            <a:custGeom>
              <a:avLst/>
              <a:gdLst/>
              <a:ahLst/>
              <a:cxnLst/>
              <a:rect l="l" t="t" r="r" b="b"/>
              <a:pathLst>
                <a:path w="8752" h="1922" extrusionOk="0">
                  <a:moveTo>
                    <a:pt x="1" y="1"/>
                  </a:moveTo>
                  <a:lnTo>
                    <a:pt x="1" y="1257"/>
                  </a:lnTo>
                  <a:cubicBezTo>
                    <a:pt x="1" y="1626"/>
                    <a:pt x="296" y="1922"/>
                    <a:pt x="666" y="1922"/>
                  </a:cubicBezTo>
                  <a:lnTo>
                    <a:pt x="8097" y="1922"/>
                  </a:lnTo>
                  <a:cubicBezTo>
                    <a:pt x="8456" y="1922"/>
                    <a:pt x="8751" y="1626"/>
                    <a:pt x="8751" y="1257"/>
                  </a:cubicBezTo>
                  <a:lnTo>
                    <a:pt x="875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0"/>
            <p:cNvSpPr/>
            <p:nvPr/>
          </p:nvSpPr>
          <p:spPr>
            <a:xfrm>
              <a:off x="3019916" y="3070317"/>
              <a:ext cx="196672" cy="42483"/>
            </a:xfrm>
            <a:custGeom>
              <a:avLst/>
              <a:gdLst/>
              <a:ahLst/>
              <a:cxnLst/>
              <a:rect l="l" t="t" r="r" b="b"/>
              <a:pathLst>
                <a:path w="8741" h="1901" extrusionOk="0">
                  <a:moveTo>
                    <a:pt x="1" y="1"/>
                  </a:moveTo>
                  <a:lnTo>
                    <a:pt x="1" y="1901"/>
                  </a:lnTo>
                  <a:lnTo>
                    <a:pt x="8741" y="1901"/>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2" name="Google Shape;2432;p70"/>
          <p:cNvGrpSpPr/>
          <p:nvPr/>
        </p:nvGrpSpPr>
        <p:grpSpPr>
          <a:xfrm>
            <a:off x="2604769" y="3027388"/>
            <a:ext cx="196672" cy="128342"/>
            <a:chOff x="2604769" y="3027388"/>
            <a:chExt cx="196672" cy="128342"/>
          </a:xfrm>
        </p:grpSpPr>
        <p:sp>
          <p:nvSpPr>
            <p:cNvPr id="2433" name="Google Shape;2433;p70"/>
            <p:cNvSpPr/>
            <p:nvPr/>
          </p:nvSpPr>
          <p:spPr>
            <a:xfrm>
              <a:off x="2604769" y="3027388"/>
              <a:ext cx="196672" cy="128342"/>
            </a:xfrm>
            <a:custGeom>
              <a:avLst/>
              <a:gdLst/>
              <a:ahLst/>
              <a:cxnLst/>
              <a:rect l="l" t="t" r="r" b="b"/>
              <a:pathLst>
                <a:path w="8741" h="5743" extrusionOk="0">
                  <a:moveTo>
                    <a:pt x="8086" y="1"/>
                  </a:moveTo>
                  <a:lnTo>
                    <a:pt x="8086" y="11"/>
                  </a:lnTo>
                  <a:lnTo>
                    <a:pt x="655" y="11"/>
                  </a:lnTo>
                  <a:cubicBezTo>
                    <a:pt x="286" y="11"/>
                    <a:pt x="1" y="307"/>
                    <a:pt x="1" y="666"/>
                  </a:cubicBezTo>
                  <a:lnTo>
                    <a:pt x="1" y="5088"/>
                  </a:lnTo>
                  <a:cubicBezTo>
                    <a:pt x="1" y="5447"/>
                    <a:pt x="286" y="5743"/>
                    <a:pt x="655" y="5743"/>
                  </a:cubicBezTo>
                  <a:lnTo>
                    <a:pt x="8086" y="5743"/>
                  </a:lnTo>
                  <a:cubicBezTo>
                    <a:pt x="8445" y="5743"/>
                    <a:pt x="8730" y="5447"/>
                    <a:pt x="8730" y="5088"/>
                  </a:cubicBezTo>
                  <a:lnTo>
                    <a:pt x="8730" y="666"/>
                  </a:lnTo>
                  <a:cubicBezTo>
                    <a:pt x="8741" y="296"/>
                    <a:pt x="8445"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2604769" y="3135415"/>
              <a:ext cx="196447" cy="20314"/>
            </a:xfrm>
            <a:custGeom>
              <a:avLst/>
              <a:gdLst/>
              <a:ahLst/>
              <a:cxnLst/>
              <a:rect l="l" t="t" r="r" b="b"/>
              <a:pathLst>
                <a:path w="8731" h="909" extrusionOk="0">
                  <a:moveTo>
                    <a:pt x="1" y="1"/>
                  </a:moveTo>
                  <a:lnTo>
                    <a:pt x="1" y="244"/>
                  </a:lnTo>
                  <a:cubicBezTo>
                    <a:pt x="1" y="613"/>
                    <a:pt x="286" y="898"/>
                    <a:pt x="655" y="909"/>
                  </a:cubicBezTo>
                  <a:lnTo>
                    <a:pt x="8086" y="909"/>
                  </a:lnTo>
                  <a:cubicBezTo>
                    <a:pt x="8445" y="898"/>
                    <a:pt x="8730" y="613"/>
                    <a:pt x="8730" y="244"/>
                  </a:cubicBezTo>
                  <a:lnTo>
                    <a:pt x="873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2604769" y="3027633"/>
              <a:ext cx="196672" cy="20292"/>
            </a:xfrm>
            <a:custGeom>
              <a:avLst/>
              <a:gdLst/>
              <a:ahLst/>
              <a:cxnLst/>
              <a:rect l="l" t="t" r="r" b="b"/>
              <a:pathLst>
                <a:path w="8741" h="908" extrusionOk="0">
                  <a:moveTo>
                    <a:pt x="655" y="0"/>
                  </a:moveTo>
                  <a:cubicBezTo>
                    <a:pt x="286" y="0"/>
                    <a:pt x="1" y="296"/>
                    <a:pt x="1" y="655"/>
                  </a:cubicBezTo>
                  <a:lnTo>
                    <a:pt x="1" y="908"/>
                  </a:lnTo>
                  <a:lnTo>
                    <a:pt x="8741" y="908"/>
                  </a:lnTo>
                  <a:lnTo>
                    <a:pt x="8741" y="655"/>
                  </a:lnTo>
                  <a:cubicBezTo>
                    <a:pt x="8741" y="296"/>
                    <a:pt x="844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0"/>
            <p:cNvSpPr/>
            <p:nvPr/>
          </p:nvSpPr>
          <p:spPr>
            <a:xfrm>
              <a:off x="2604769" y="3067971"/>
              <a:ext cx="196672" cy="47198"/>
            </a:xfrm>
            <a:custGeom>
              <a:avLst/>
              <a:gdLst/>
              <a:ahLst/>
              <a:cxnLst/>
              <a:rect l="l" t="t" r="r" b="b"/>
              <a:pathLst>
                <a:path w="8741" h="2112" extrusionOk="0">
                  <a:moveTo>
                    <a:pt x="1" y="0"/>
                  </a:moveTo>
                  <a:lnTo>
                    <a:pt x="1" y="2111"/>
                  </a:lnTo>
                  <a:lnTo>
                    <a:pt x="8741" y="2111"/>
                  </a:lnTo>
                  <a:lnTo>
                    <a:pt x="8741"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70"/>
          <p:cNvGrpSpPr/>
          <p:nvPr/>
        </p:nvGrpSpPr>
        <p:grpSpPr>
          <a:xfrm>
            <a:off x="2189149" y="3027388"/>
            <a:ext cx="196897" cy="128342"/>
            <a:chOff x="2189149" y="3027388"/>
            <a:chExt cx="196897" cy="128342"/>
          </a:xfrm>
        </p:grpSpPr>
        <p:sp>
          <p:nvSpPr>
            <p:cNvPr id="2438" name="Google Shape;2438;p70"/>
            <p:cNvSpPr/>
            <p:nvPr/>
          </p:nvSpPr>
          <p:spPr>
            <a:xfrm>
              <a:off x="2196259" y="3034226"/>
              <a:ext cx="182903" cy="114665"/>
            </a:xfrm>
            <a:custGeom>
              <a:avLst/>
              <a:gdLst/>
              <a:ahLst/>
              <a:cxnLst/>
              <a:rect l="l" t="t" r="r" b="b"/>
              <a:pathLst>
                <a:path w="8129" h="5131" extrusionOk="0">
                  <a:moveTo>
                    <a:pt x="1" y="1"/>
                  </a:moveTo>
                  <a:lnTo>
                    <a:pt x="1" y="5131"/>
                  </a:lnTo>
                  <a:lnTo>
                    <a:pt x="8129" y="5131"/>
                  </a:lnTo>
                  <a:lnTo>
                    <a:pt x="812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0"/>
            <p:cNvSpPr/>
            <p:nvPr/>
          </p:nvSpPr>
          <p:spPr>
            <a:xfrm>
              <a:off x="2189149" y="3027388"/>
              <a:ext cx="196897" cy="128342"/>
            </a:xfrm>
            <a:custGeom>
              <a:avLst/>
              <a:gdLst/>
              <a:ahLst/>
              <a:cxnLst/>
              <a:rect l="l" t="t" r="r" b="b"/>
              <a:pathLst>
                <a:path w="8751" h="5743" extrusionOk="0">
                  <a:moveTo>
                    <a:pt x="8445" y="307"/>
                  </a:moveTo>
                  <a:lnTo>
                    <a:pt x="8445" y="5437"/>
                  </a:lnTo>
                  <a:lnTo>
                    <a:pt x="317" y="5437"/>
                  </a:lnTo>
                  <a:lnTo>
                    <a:pt x="317" y="307"/>
                  </a:lnTo>
                  <a:close/>
                  <a:moveTo>
                    <a:pt x="8096" y="1"/>
                  </a:moveTo>
                  <a:lnTo>
                    <a:pt x="8096" y="11"/>
                  </a:lnTo>
                  <a:lnTo>
                    <a:pt x="665" y="11"/>
                  </a:lnTo>
                  <a:cubicBezTo>
                    <a:pt x="296" y="11"/>
                    <a:pt x="0" y="307"/>
                    <a:pt x="0" y="666"/>
                  </a:cubicBezTo>
                  <a:lnTo>
                    <a:pt x="0" y="5088"/>
                  </a:lnTo>
                  <a:cubicBezTo>
                    <a:pt x="0" y="5447"/>
                    <a:pt x="296" y="5743"/>
                    <a:pt x="665" y="5743"/>
                  </a:cubicBezTo>
                  <a:lnTo>
                    <a:pt x="8096" y="5743"/>
                  </a:lnTo>
                  <a:cubicBezTo>
                    <a:pt x="8455" y="5743"/>
                    <a:pt x="8751" y="5447"/>
                    <a:pt x="8751" y="5088"/>
                  </a:cubicBezTo>
                  <a:lnTo>
                    <a:pt x="8751" y="666"/>
                  </a:lnTo>
                  <a:cubicBezTo>
                    <a:pt x="8751" y="296"/>
                    <a:pt x="8455" y="1"/>
                    <a:pt x="809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0"/>
            <p:cNvSpPr/>
            <p:nvPr/>
          </p:nvSpPr>
          <p:spPr>
            <a:xfrm>
              <a:off x="2308601" y="3107593"/>
              <a:ext cx="12150" cy="10302"/>
            </a:xfrm>
            <a:custGeom>
              <a:avLst/>
              <a:gdLst/>
              <a:ahLst/>
              <a:cxnLst/>
              <a:rect l="l" t="t" r="r" b="b"/>
              <a:pathLst>
                <a:path w="540" h="461" extrusionOk="0">
                  <a:moveTo>
                    <a:pt x="307" y="0"/>
                  </a:moveTo>
                  <a:cubicBezTo>
                    <a:pt x="106" y="0"/>
                    <a:pt x="1" y="243"/>
                    <a:pt x="149" y="391"/>
                  </a:cubicBezTo>
                  <a:cubicBezTo>
                    <a:pt x="196" y="439"/>
                    <a:pt x="254" y="460"/>
                    <a:pt x="311" y="460"/>
                  </a:cubicBezTo>
                  <a:cubicBezTo>
                    <a:pt x="428" y="460"/>
                    <a:pt x="539" y="368"/>
                    <a:pt x="539" y="233"/>
                  </a:cubicBezTo>
                  <a:cubicBezTo>
                    <a:pt x="539" y="95"/>
                    <a:pt x="434" y="0"/>
                    <a:pt x="30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0"/>
            <p:cNvSpPr/>
            <p:nvPr/>
          </p:nvSpPr>
          <p:spPr>
            <a:xfrm>
              <a:off x="2250889" y="3058764"/>
              <a:ext cx="74610" cy="75736"/>
            </a:xfrm>
            <a:custGeom>
              <a:avLst/>
              <a:gdLst/>
              <a:ahLst/>
              <a:cxnLst/>
              <a:rect l="l" t="t" r="r" b="b"/>
              <a:pathLst>
                <a:path w="3316" h="3389" extrusionOk="0">
                  <a:moveTo>
                    <a:pt x="2650" y="2375"/>
                  </a:moveTo>
                  <a:lnTo>
                    <a:pt x="2893" y="2470"/>
                  </a:lnTo>
                  <a:cubicBezTo>
                    <a:pt x="2872" y="2502"/>
                    <a:pt x="2861" y="2544"/>
                    <a:pt x="2787" y="2544"/>
                  </a:cubicBezTo>
                  <a:cubicBezTo>
                    <a:pt x="2724" y="2544"/>
                    <a:pt x="2692" y="2470"/>
                    <a:pt x="2671" y="2428"/>
                  </a:cubicBezTo>
                  <a:cubicBezTo>
                    <a:pt x="2671" y="2418"/>
                    <a:pt x="2661" y="2407"/>
                    <a:pt x="2650" y="2407"/>
                  </a:cubicBezTo>
                  <a:cubicBezTo>
                    <a:pt x="2650" y="2397"/>
                    <a:pt x="2650" y="2386"/>
                    <a:pt x="2650" y="2375"/>
                  </a:cubicBezTo>
                  <a:close/>
                  <a:moveTo>
                    <a:pt x="2977" y="2502"/>
                  </a:moveTo>
                  <a:lnTo>
                    <a:pt x="3041" y="2523"/>
                  </a:lnTo>
                  <a:cubicBezTo>
                    <a:pt x="3024" y="2549"/>
                    <a:pt x="2979" y="2582"/>
                    <a:pt x="2951" y="2582"/>
                  </a:cubicBezTo>
                  <a:cubicBezTo>
                    <a:pt x="2945" y="2582"/>
                    <a:pt x="2939" y="2580"/>
                    <a:pt x="2935" y="2576"/>
                  </a:cubicBezTo>
                  <a:cubicBezTo>
                    <a:pt x="2925" y="2544"/>
                    <a:pt x="2956" y="2523"/>
                    <a:pt x="2977" y="2502"/>
                  </a:cubicBezTo>
                  <a:close/>
                  <a:moveTo>
                    <a:pt x="497" y="0"/>
                  </a:moveTo>
                  <a:cubicBezTo>
                    <a:pt x="391" y="169"/>
                    <a:pt x="360" y="380"/>
                    <a:pt x="434" y="570"/>
                  </a:cubicBezTo>
                  <a:cubicBezTo>
                    <a:pt x="360" y="444"/>
                    <a:pt x="328" y="285"/>
                    <a:pt x="328" y="138"/>
                  </a:cubicBezTo>
                  <a:lnTo>
                    <a:pt x="328" y="138"/>
                  </a:lnTo>
                  <a:cubicBezTo>
                    <a:pt x="328" y="138"/>
                    <a:pt x="170" y="285"/>
                    <a:pt x="360" y="803"/>
                  </a:cubicBezTo>
                  <a:cubicBezTo>
                    <a:pt x="275" y="676"/>
                    <a:pt x="212" y="549"/>
                    <a:pt x="180" y="402"/>
                  </a:cubicBezTo>
                  <a:lnTo>
                    <a:pt x="180" y="402"/>
                  </a:lnTo>
                  <a:cubicBezTo>
                    <a:pt x="180" y="402"/>
                    <a:pt x="54" y="613"/>
                    <a:pt x="307" y="950"/>
                  </a:cubicBezTo>
                  <a:cubicBezTo>
                    <a:pt x="212" y="866"/>
                    <a:pt x="138" y="771"/>
                    <a:pt x="85" y="644"/>
                  </a:cubicBezTo>
                  <a:lnTo>
                    <a:pt x="85" y="644"/>
                  </a:lnTo>
                  <a:cubicBezTo>
                    <a:pt x="75" y="845"/>
                    <a:pt x="170" y="1035"/>
                    <a:pt x="339" y="1130"/>
                  </a:cubicBezTo>
                  <a:cubicBezTo>
                    <a:pt x="222" y="1077"/>
                    <a:pt x="127" y="993"/>
                    <a:pt x="54" y="887"/>
                  </a:cubicBezTo>
                  <a:lnTo>
                    <a:pt x="54" y="887"/>
                  </a:lnTo>
                  <a:cubicBezTo>
                    <a:pt x="54" y="887"/>
                    <a:pt x="22" y="1119"/>
                    <a:pt x="317" y="1246"/>
                  </a:cubicBezTo>
                  <a:cubicBezTo>
                    <a:pt x="212" y="1225"/>
                    <a:pt x="117" y="1172"/>
                    <a:pt x="32" y="1098"/>
                  </a:cubicBezTo>
                  <a:lnTo>
                    <a:pt x="32" y="1098"/>
                  </a:lnTo>
                  <a:cubicBezTo>
                    <a:pt x="32" y="1098"/>
                    <a:pt x="1" y="1299"/>
                    <a:pt x="402" y="1404"/>
                  </a:cubicBezTo>
                  <a:cubicBezTo>
                    <a:pt x="286" y="1404"/>
                    <a:pt x="170" y="1362"/>
                    <a:pt x="75" y="1299"/>
                  </a:cubicBezTo>
                  <a:lnTo>
                    <a:pt x="75" y="1299"/>
                  </a:lnTo>
                  <a:cubicBezTo>
                    <a:pt x="75" y="1299"/>
                    <a:pt x="75" y="1499"/>
                    <a:pt x="402" y="1542"/>
                  </a:cubicBezTo>
                  <a:cubicBezTo>
                    <a:pt x="383" y="1544"/>
                    <a:pt x="364" y="1545"/>
                    <a:pt x="345" y="1545"/>
                  </a:cubicBezTo>
                  <a:cubicBezTo>
                    <a:pt x="286" y="1545"/>
                    <a:pt x="225" y="1534"/>
                    <a:pt x="170" y="1510"/>
                  </a:cubicBezTo>
                  <a:lnTo>
                    <a:pt x="170" y="1510"/>
                  </a:lnTo>
                  <a:cubicBezTo>
                    <a:pt x="170" y="1510"/>
                    <a:pt x="170" y="1679"/>
                    <a:pt x="465" y="1700"/>
                  </a:cubicBezTo>
                  <a:cubicBezTo>
                    <a:pt x="402" y="1700"/>
                    <a:pt x="339" y="1700"/>
                    <a:pt x="275" y="1689"/>
                  </a:cubicBezTo>
                  <a:lnTo>
                    <a:pt x="275" y="1689"/>
                  </a:lnTo>
                  <a:cubicBezTo>
                    <a:pt x="275" y="1689"/>
                    <a:pt x="284" y="1830"/>
                    <a:pt x="463" y="1830"/>
                  </a:cubicBezTo>
                  <a:cubicBezTo>
                    <a:pt x="480" y="1830"/>
                    <a:pt x="498" y="1829"/>
                    <a:pt x="518" y="1827"/>
                  </a:cubicBezTo>
                  <a:lnTo>
                    <a:pt x="518" y="1827"/>
                  </a:lnTo>
                  <a:lnTo>
                    <a:pt x="412" y="1858"/>
                  </a:lnTo>
                  <a:cubicBezTo>
                    <a:pt x="412" y="1858"/>
                    <a:pt x="412" y="1961"/>
                    <a:pt x="570" y="1961"/>
                  </a:cubicBezTo>
                  <a:cubicBezTo>
                    <a:pt x="595" y="1961"/>
                    <a:pt x="623" y="1959"/>
                    <a:pt x="655" y="1953"/>
                  </a:cubicBezTo>
                  <a:lnTo>
                    <a:pt x="655" y="1953"/>
                  </a:lnTo>
                  <a:cubicBezTo>
                    <a:pt x="624" y="1964"/>
                    <a:pt x="592" y="1974"/>
                    <a:pt x="550" y="1985"/>
                  </a:cubicBezTo>
                  <a:cubicBezTo>
                    <a:pt x="550" y="1985"/>
                    <a:pt x="585" y="2062"/>
                    <a:pt x="706" y="2062"/>
                  </a:cubicBezTo>
                  <a:cubicBezTo>
                    <a:pt x="734" y="2062"/>
                    <a:pt x="766" y="2058"/>
                    <a:pt x="803" y="2048"/>
                  </a:cubicBezTo>
                  <a:lnTo>
                    <a:pt x="803" y="2048"/>
                  </a:lnTo>
                  <a:lnTo>
                    <a:pt x="761" y="2090"/>
                  </a:lnTo>
                  <a:cubicBezTo>
                    <a:pt x="796" y="2112"/>
                    <a:pt x="837" y="2123"/>
                    <a:pt x="877" y="2123"/>
                  </a:cubicBezTo>
                  <a:cubicBezTo>
                    <a:pt x="935" y="2123"/>
                    <a:pt x="992" y="2102"/>
                    <a:pt x="1035" y="2059"/>
                  </a:cubicBezTo>
                  <a:lnTo>
                    <a:pt x="1035" y="2059"/>
                  </a:lnTo>
                  <a:lnTo>
                    <a:pt x="993" y="2133"/>
                  </a:lnTo>
                  <a:cubicBezTo>
                    <a:pt x="1009" y="2138"/>
                    <a:pt x="1026" y="2141"/>
                    <a:pt x="1042" y="2141"/>
                  </a:cubicBezTo>
                  <a:cubicBezTo>
                    <a:pt x="1087" y="2141"/>
                    <a:pt x="1128" y="2119"/>
                    <a:pt x="1151" y="2080"/>
                  </a:cubicBezTo>
                  <a:lnTo>
                    <a:pt x="1151" y="2080"/>
                  </a:lnTo>
                  <a:cubicBezTo>
                    <a:pt x="1151" y="2080"/>
                    <a:pt x="1141" y="2228"/>
                    <a:pt x="930" y="2249"/>
                  </a:cubicBezTo>
                  <a:cubicBezTo>
                    <a:pt x="930" y="2270"/>
                    <a:pt x="940" y="2280"/>
                    <a:pt x="951" y="2291"/>
                  </a:cubicBezTo>
                  <a:cubicBezTo>
                    <a:pt x="951" y="2291"/>
                    <a:pt x="930" y="2323"/>
                    <a:pt x="814" y="2344"/>
                  </a:cubicBezTo>
                  <a:cubicBezTo>
                    <a:pt x="824" y="2365"/>
                    <a:pt x="845" y="2375"/>
                    <a:pt x="866" y="2397"/>
                  </a:cubicBezTo>
                  <a:cubicBezTo>
                    <a:pt x="845" y="2407"/>
                    <a:pt x="814" y="2428"/>
                    <a:pt x="782" y="2449"/>
                  </a:cubicBezTo>
                  <a:cubicBezTo>
                    <a:pt x="814" y="2460"/>
                    <a:pt x="835" y="2460"/>
                    <a:pt x="856" y="2470"/>
                  </a:cubicBezTo>
                  <a:cubicBezTo>
                    <a:pt x="824" y="2513"/>
                    <a:pt x="771" y="2534"/>
                    <a:pt x="719" y="2534"/>
                  </a:cubicBezTo>
                  <a:cubicBezTo>
                    <a:pt x="645" y="2534"/>
                    <a:pt x="507" y="2523"/>
                    <a:pt x="507" y="2523"/>
                  </a:cubicBezTo>
                  <a:cubicBezTo>
                    <a:pt x="497" y="2481"/>
                    <a:pt x="486" y="2439"/>
                    <a:pt x="465" y="2397"/>
                  </a:cubicBezTo>
                  <a:cubicBezTo>
                    <a:pt x="434" y="2333"/>
                    <a:pt x="412" y="2323"/>
                    <a:pt x="412" y="2323"/>
                  </a:cubicBezTo>
                  <a:cubicBezTo>
                    <a:pt x="412" y="2323"/>
                    <a:pt x="423" y="2270"/>
                    <a:pt x="402" y="2249"/>
                  </a:cubicBezTo>
                  <a:lnTo>
                    <a:pt x="370" y="2217"/>
                  </a:lnTo>
                  <a:cubicBezTo>
                    <a:pt x="370" y="2164"/>
                    <a:pt x="370" y="2112"/>
                    <a:pt x="349" y="2059"/>
                  </a:cubicBezTo>
                  <a:cubicBezTo>
                    <a:pt x="275" y="1964"/>
                    <a:pt x="222" y="1858"/>
                    <a:pt x="191" y="1742"/>
                  </a:cubicBezTo>
                  <a:cubicBezTo>
                    <a:pt x="191" y="1700"/>
                    <a:pt x="191" y="1647"/>
                    <a:pt x="191" y="1605"/>
                  </a:cubicBezTo>
                  <a:lnTo>
                    <a:pt x="159" y="1615"/>
                  </a:lnTo>
                  <a:lnTo>
                    <a:pt x="127" y="1563"/>
                  </a:lnTo>
                  <a:lnTo>
                    <a:pt x="170" y="1563"/>
                  </a:lnTo>
                  <a:lnTo>
                    <a:pt x="159" y="1489"/>
                  </a:lnTo>
                  <a:lnTo>
                    <a:pt x="96" y="1510"/>
                  </a:lnTo>
                  <a:lnTo>
                    <a:pt x="96" y="1447"/>
                  </a:lnTo>
                  <a:lnTo>
                    <a:pt x="32" y="1468"/>
                  </a:lnTo>
                  <a:lnTo>
                    <a:pt x="64" y="1531"/>
                  </a:lnTo>
                  <a:lnTo>
                    <a:pt x="11" y="1542"/>
                  </a:lnTo>
                  <a:lnTo>
                    <a:pt x="43" y="1615"/>
                  </a:lnTo>
                  <a:lnTo>
                    <a:pt x="85" y="1584"/>
                  </a:lnTo>
                  <a:lnTo>
                    <a:pt x="96" y="1647"/>
                  </a:lnTo>
                  <a:cubicBezTo>
                    <a:pt x="85" y="1647"/>
                    <a:pt x="64" y="1658"/>
                    <a:pt x="54" y="1679"/>
                  </a:cubicBezTo>
                  <a:cubicBezTo>
                    <a:pt x="96" y="1700"/>
                    <a:pt x="127" y="1742"/>
                    <a:pt x="149" y="1784"/>
                  </a:cubicBezTo>
                  <a:cubicBezTo>
                    <a:pt x="191" y="1879"/>
                    <a:pt x="180" y="2080"/>
                    <a:pt x="222" y="2143"/>
                  </a:cubicBezTo>
                  <a:cubicBezTo>
                    <a:pt x="275" y="2207"/>
                    <a:pt x="317" y="2249"/>
                    <a:pt x="317" y="2249"/>
                  </a:cubicBezTo>
                  <a:cubicBezTo>
                    <a:pt x="317" y="2249"/>
                    <a:pt x="296" y="2302"/>
                    <a:pt x="317" y="2323"/>
                  </a:cubicBezTo>
                  <a:cubicBezTo>
                    <a:pt x="328" y="2333"/>
                    <a:pt x="339" y="2344"/>
                    <a:pt x="349" y="2354"/>
                  </a:cubicBezTo>
                  <a:cubicBezTo>
                    <a:pt x="349" y="2407"/>
                    <a:pt x="349" y="2460"/>
                    <a:pt x="370" y="2513"/>
                  </a:cubicBezTo>
                  <a:cubicBezTo>
                    <a:pt x="391" y="2534"/>
                    <a:pt x="402" y="2565"/>
                    <a:pt x="434" y="2587"/>
                  </a:cubicBezTo>
                  <a:cubicBezTo>
                    <a:pt x="434" y="2587"/>
                    <a:pt x="296" y="2660"/>
                    <a:pt x="391" y="2755"/>
                  </a:cubicBezTo>
                  <a:cubicBezTo>
                    <a:pt x="391" y="2798"/>
                    <a:pt x="423" y="2840"/>
                    <a:pt x="465" y="2850"/>
                  </a:cubicBezTo>
                  <a:cubicBezTo>
                    <a:pt x="465" y="2893"/>
                    <a:pt x="507" y="2914"/>
                    <a:pt x="539" y="2914"/>
                  </a:cubicBezTo>
                  <a:cubicBezTo>
                    <a:pt x="539" y="2914"/>
                    <a:pt x="558" y="2909"/>
                    <a:pt x="573" y="2909"/>
                  </a:cubicBezTo>
                  <a:cubicBezTo>
                    <a:pt x="581" y="2909"/>
                    <a:pt x="588" y="2910"/>
                    <a:pt x="592" y="2914"/>
                  </a:cubicBezTo>
                  <a:cubicBezTo>
                    <a:pt x="592" y="2956"/>
                    <a:pt x="592" y="2998"/>
                    <a:pt x="592" y="3040"/>
                  </a:cubicBezTo>
                  <a:cubicBezTo>
                    <a:pt x="602" y="3040"/>
                    <a:pt x="624" y="3030"/>
                    <a:pt x="645" y="3019"/>
                  </a:cubicBezTo>
                  <a:lnTo>
                    <a:pt x="708" y="3051"/>
                  </a:lnTo>
                  <a:lnTo>
                    <a:pt x="708" y="2977"/>
                  </a:lnTo>
                  <a:lnTo>
                    <a:pt x="792" y="2945"/>
                  </a:lnTo>
                  <a:cubicBezTo>
                    <a:pt x="792" y="2945"/>
                    <a:pt x="750" y="2945"/>
                    <a:pt x="676" y="2882"/>
                  </a:cubicBezTo>
                  <a:cubicBezTo>
                    <a:pt x="676" y="2882"/>
                    <a:pt x="697" y="2882"/>
                    <a:pt x="697" y="2819"/>
                  </a:cubicBezTo>
                  <a:cubicBezTo>
                    <a:pt x="729" y="2798"/>
                    <a:pt x="750" y="2766"/>
                    <a:pt x="771" y="2734"/>
                  </a:cubicBezTo>
                  <a:cubicBezTo>
                    <a:pt x="814" y="2660"/>
                    <a:pt x="877" y="2608"/>
                    <a:pt x="961" y="2587"/>
                  </a:cubicBezTo>
                  <a:lnTo>
                    <a:pt x="972" y="2650"/>
                  </a:lnTo>
                  <a:cubicBezTo>
                    <a:pt x="1035" y="2597"/>
                    <a:pt x="1099" y="2544"/>
                    <a:pt x="1172" y="2513"/>
                  </a:cubicBezTo>
                  <a:lnTo>
                    <a:pt x="1215" y="2576"/>
                  </a:lnTo>
                  <a:cubicBezTo>
                    <a:pt x="1289" y="2470"/>
                    <a:pt x="1373" y="2365"/>
                    <a:pt x="1468" y="2270"/>
                  </a:cubicBezTo>
                  <a:lnTo>
                    <a:pt x="1468" y="2270"/>
                  </a:lnTo>
                  <a:cubicBezTo>
                    <a:pt x="1468" y="2291"/>
                    <a:pt x="1510" y="2291"/>
                    <a:pt x="1415" y="2407"/>
                  </a:cubicBezTo>
                  <a:cubicBezTo>
                    <a:pt x="1352" y="2449"/>
                    <a:pt x="1341" y="2534"/>
                    <a:pt x="1373" y="2597"/>
                  </a:cubicBezTo>
                  <a:cubicBezTo>
                    <a:pt x="1310" y="2639"/>
                    <a:pt x="1331" y="2692"/>
                    <a:pt x="1320" y="2734"/>
                  </a:cubicBezTo>
                  <a:cubicBezTo>
                    <a:pt x="1310" y="2787"/>
                    <a:pt x="1109" y="2924"/>
                    <a:pt x="1109" y="2924"/>
                  </a:cubicBezTo>
                  <a:cubicBezTo>
                    <a:pt x="1141" y="2967"/>
                    <a:pt x="1194" y="2988"/>
                    <a:pt x="1246" y="2988"/>
                  </a:cubicBezTo>
                  <a:cubicBezTo>
                    <a:pt x="1204" y="3009"/>
                    <a:pt x="1215" y="3093"/>
                    <a:pt x="1215" y="3093"/>
                  </a:cubicBezTo>
                  <a:cubicBezTo>
                    <a:pt x="1227" y="3096"/>
                    <a:pt x="1238" y="3098"/>
                    <a:pt x="1250" y="3098"/>
                  </a:cubicBezTo>
                  <a:cubicBezTo>
                    <a:pt x="1276" y="3098"/>
                    <a:pt x="1301" y="3090"/>
                    <a:pt x="1331" y="3083"/>
                  </a:cubicBezTo>
                  <a:lnTo>
                    <a:pt x="1331" y="3083"/>
                  </a:lnTo>
                  <a:cubicBezTo>
                    <a:pt x="1320" y="3114"/>
                    <a:pt x="1320" y="3146"/>
                    <a:pt x="1341" y="3178"/>
                  </a:cubicBezTo>
                  <a:cubicBezTo>
                    <a:pt x="1373" y="3157"/>
                    <a:pt x="1415" y="3146"/>
                    <a:pt x="1457" y="3135"/>
                  </a:cubicBezTo>
                  <a:lnTo>
                    <a:pt x="1457" y="3135"/>
                  </a:lnTo>
                  <a:cubicBezTo>
                    <a:pt x="1447" y="3188"/>
                    <a:pt x="1468" y="3241"/>
                    <a:pt x="1510" y="3283"/>
                  </a:cubicBezTo>
                  <a:lnTo>
                    <a:pt x="1563" y="3220"/>
                  </a:lnTo>
                  <a:cubicBezTo>
                    <a:pt x="1574" y="3294"/>
                    <a:pt x="1605" y="3347"/>
                    <a:pt x="1658" y="3389"/>
                  </a:cubicBezTo>
                  <a:cubicBezTo>
                    <a:pt x="1721" y="3347"/>
                    <a:pt x="1753" y="3294"/>
                    <a:pt x="1764" y="3220"/>
                  </a:cubicBezTo>
                  <a:lnTo>
                    <a:pt x="1816" y="3283"/>
                  </a:lnTo>
                  <a:cubicBezTo>
                    <a:pt x="1848" y="3241"/>
                    <a:pt x="1869" y="3188"/>
                    <a:pt x="1869" y="3135"/>
                  </a:cubicBezTo>
                  <a:cubicBezTo>
                    <a:pt x="1901" y="3146"/>
                    <a:pt x="1943" y="3157"/>
                    <a:pt x="1985" y="3178"/>
                  </a:cubicBezTo>
                  <a:cubicBezTo>
                    <a:pt x="1996" y="3146"/>
                    <a:pt x="2006" y="3114"/>
                    <a:pt x="1996" y="3083"/>
                  </a:cubicBezTo>
                  <a:lnTo>
                    <a:pt x="1996" y="3083"/>
                  </a:lnTo>
                  <a:cubicBezTo>
                    <a:pt x="2018" y="3090"/>
                    <a:pt x="2046" y="3098"/>
                    <a:pt x="2075" y="3098"/>
                  </a:cubicBezTo>
                  <a:cubicBezTo>
                    <a:pt x="2087" y="3098"/>
                    <a:pt x="2099" y="3096"/>
                    <a:pt x="2112" y="3093"/>
                  </a:cubicBezTo>
                  <a:cubicBezTo>
                    <a:pt x="2112" y="3093"/>
                    <a:pt x="2122" y="3009"/>
                    <a:pt x="2080" y="2988"/>
                  </a:cubicBezTo>
                  <a:cubicBezTo>
                    <a:pt x="2133" y="2988"/>
                    <a:pt x="2186" y="2967"/>
                    <a:pt x="2207" y="2924"/>
                  </a:cubicBezTo>
                  <a:cubicBezTo>
                    <a:pt x="2207" y="2924"/>
                    <a:pt x="2017" y="2787"/>
                    <a:pt x="2006" y="2734"/>
                  </a:cubicBezTo>
                  <a:cubicBezTo>
                    <a:pt x="1996" y="2692"/>
                    <a:pt x="2006" y="2639"/>
                    <a:pt x="1954" y="2597"/>
                  </a:cubicBezTo>
                  <a:cubicBezTo>
                    <a:pt x="1985" y="2534"/>
                    <a:pt x="1964" y="2449"/>
                    <a:pt x="1911" y="2407"/>
                  </a:cubicBezTo>
                  <a:cubicBezTo>
                    <a:pt x="1816" y="2291"/>
                    <a:pt x="1859" y="2291"/>
                    <a:pt x="1859" y="2270"/>
                  </a:cubicBezTo>
                  <a:lnTo>
                    <a:pt x="1859" y="2270"/>
                  </a:lnTo>
                  <a:cubicBezTo>
                    <a:pt x="1954" y="2365"/>
                    <a:pt x="2038" y="2470"/>
                    <a:pt x="2112" y="2576"/>
                  </a:cubicBezTo>
                  <a:lnTo>
                    <a:pt x="2154" y="2513"/>
                  </a:lnTo>
                  <a:cubicBezTo>
                    <a:pt x="2228" y="2544"/>
                    <a:pt x="2291" y="2597"/>
                    <a:pt x="2344" y="2650"/>
                  </a:cubicBezTo>
                  <a:lnTo>
                    <a:pt x="2365" y="2587"/>
                  </a:lnTo>
                  <a:cubicBezTo>
                    <a:pt x="2439" y="2629"/>
                    <a:pt x="2524" y="2671"/>
                    <a:pt x="2597" y="2724"/>
                  </a:cubicBezTo>
                  <a:cubicBezTo>
                    <a:pt x="2626" y="2741"/>
                    <a:pt x="2651" y="2752"/>
                    <a:pt x="2686" y="2752"/>
                  </a:cubicBezTo>
                  <a:cubicBezTo>
                    <a:pt x="2717" y="2752"/>
                    <a:pt x="2755" y="2743"/>
                    <a:pt x="2809" y="2724"/>
                  </a:cubicBezTo>
                  <a:cubicBezTo>
                    <a:pt x="2935" y="2682"/>
                    <a:pt x="3167" y="2618"/>
                    <a:pt x="3125" y="2544"/>
                  </a:cubicBezTo>
                  <a:lnTo>
                    <a:pt x="3125" y="2534"/>
                  </a:lnTo>
                  <a:cubicBezTo>
                    <a:pt x="3136" y="2502"/>
                    <a:pt x="3125" y="2460"/>
                    <a:pt x="3104" y="2449"/>
                  </a:cubicBezTo>
                  <a:lnTo>
                    <a:pt x="3104" y="2460"/>
                  </a:lnTo>
                  <a:lnTo>
                    <a:pt x="2988" y="2418"/>
                  </a:lnTo>
                  <a:cubicBezTo>
                    <a:pt x="2977" y="2407"/>
                    <a:pt x="2977" y="2397"/>
                    <a:pt x="2967" y="2397"/>
                  </a:cubicBezTo>
                  <a:lnTo>
                    <a:pt x="2967" y="2418"/>
                  </a:lnTo>
                  <a:lnTo>
                    <a:pt x="2935" y="2397"/>
                  </a:lnTo>
                  <a:lnTo>
                    <a:pt x="2999" y="2238"/>
                  </a:lnTo>
                  <a:lnTo>
                    <a:pt x="2977" y="2238"/>
                  </a:lnTo>
                  <a:cubicBezTo>
                    <a:pt x="2977" y="2217"/>
                    <a:pt x="2977" y="2196"/>
                    <a:pt x="2988" y="2175"/>
                  </a:cubicBezTo>
                  <a:cubicBezTo>
                    <a:pt x="2999" y="2175"/>
                    <a:pt x="3009" y="2185"/>
                    <a:pt x="3030" y="2196"/>
                  </a:cubicBezTo>
                  <a:lnTo>
                    <a:pt x="3041" y="2133"/>
                  </a:lnTo>
                  <a:lnTo>
                    <a:pt x="2999" y="2133"/>
                  </a:lnTo>
                  <a:cubicBezTo>
                    <a:pt x="3009" y="2112"/>
                    <a:pt x="3009" y="2101"/>
                    <a:pt x="3020" y="2090"/>
                  </a:cubicBezTo>
                  <a:lnTo>
                    <a:pt x="2946" y="2059"/>
                  </a:lnTo>
                  <a:cubicBezTo>
                    <a:pt x="2946" y="2080"/>
                    <a:pt x="2946" y="2101"/>
                    <a:pt x="2946" y="2122"/>
                  </a:cubicBezTo>
                  <a:cubicBezTo>
                    <a:pt x="2925" y="2112"/>
                    <a:pt x="2914" y="2101"/>
                    <a:pt x="2904" y="2090"/>
                  </a:cubicBezTo>
                  <a:lnTo>
                    <a:pt x="2882" y="2164"/>
                  </a:lnTo>
                  <a:lnTo>
                    <a:pt x="2935" y="2164"/>
                  </a:lnTo>
                  <a:cubicBezTo>
                    <a:pt x="2935" y="2185"/>
                    <a:pt x="2925" y="2207"/>
                    <a:pt x="2914" y="2217"/>
                  </a:cubicBezTo>
                  <a:lnTo>
                    <a:pt x="2904" y="2217"/>
                  </a:lnTo>
                  <a:lnTo>
                    <a:pt x="2840" y="2386"/>
                  </a:lnTo>
                  <a:lnTo>
                    <a:pt x="2692" y="2323"/>
                  </a:lnTo>
                  <a:cubicBezTo>
                    <a:pt x="2682" y="2333"/>
                    <a:pt x="2671" y="2344"/>
                    <a:pt x="2671" y="2354"/>
                  </a:cubicBezTo>
                  <a:cubicBezTo>
                    <a:pt x="2671" y="2354"/>
                    <a:pt x="2608" y="2386"/>
                    <a:pt x="2608" y="2439"/>
                  </a:cubicBezTo>
                  <a:cubicBezTo>
                    <a:pt x="2597" y="2439"/>
                    <a:pt x="2587" y="2449"/>
                    <a:pt x="2587" y="2460"/>
                  </a:cubicBezTo>
                  <a:cubicBezTo>
                    <a:pt x="2566" y="2513"/>
                    <a:pt x="2671" y="2618"/>
                    <a:pt x="2650" y="2629"/>
                  </a:cubicBezTo>
                  <a:cubicBezTo>
                    <a:pt x="2649" y="2629"/>
                    <a:pt x="2647" y="2629"/>
                    <a:pt x="2645" y="2629"/>
                  </a:cubicBezTo>
                  <a:cubicBezTo>
                    <a:pt x="2606" y="2629"/>
                    <a:pt x="2480" y="2533"/>
                    <a:pt x="2460" y="2513"/>
                  </a:cubicBezTo>
                  <a:cubicBezTo>
                    <a:pt x="2481" y="2502"/>
                    <a:pt x="2513" y="2492"/>
                    <a:pt x="2534" y="2481"/>
                  </a:cubicBezTo>
                  <a:cubicBezTo>
                    <a:pt x="2502" y="2470"/>
                    <a:pt x="2471" y="2449"/>
                    <a:pt x="2450" y="2428"/>
                  </a:cubicBezTo>
                  <a:cubicBezTo>
                    <a:pt x="2471" y="2418"/>
                    <a:pt x="2492" y="2397"/>
                    <a:pt x="2502" y="2375"/>
                  </a:cubicBezTo>
                  <a:cubicBezTo>
                    <a:pt x="2386" y="2354"/>
                    <a:pt x="2376" y="2333"/>
                    <a:pt x="2376" y="2333"/>
                  </a:cubicBezTo>
                  <a:cubicBezTo>
                    <a:pt x="2376" y="2323"/>
                    <a:pt x="2386" y="2302"/>
                    <a:pt x="2386" y="2291"/>
                  </a:cubicBezTo>
                  <a:cubicBezTo>
                    <a:pt x="2175" y="2259"/>
                    <a:pt x="2165" y="2112"/>
                    <a:pt x="2165" y="2112"/>
                  </a:cubicBezTo>
                  <a:lnTo>
                    <a:pt x="2165" y="2112"/>
                  </a:lnTo>
                  <a:cubicBezTo>
                    <a:pt x="2188" y="2159"/>
                    <a:pt x="2230" y="2183"/>
                    <a:pt x="2276" y="2183"/>
                  </a:cubicBezTo>
                  <a:cubicBezTo>
                    <a:pt x="2291" y="2183"/>
                    <a:pt x="2307" y="2180"/>
                    <a:pt x="2323" y="2175"/>
                  </a:cubicBezTo>
                  <a:lnTo>
                    <a:pt x="2281" y="2101"/>
                  </a:lnTo>
                  <a:lnTo>
                    <a:pt x="2281" y="2101"/>
                  </a:lnTo>
                  <a:cubicBezTo>
                    <a:pt x="2326" y="2140"/>
                    <a:pt x="2387" y="2163"/>
                    <a:pt x="2446" y="2163"/>
                  </a:cubicBezTo>
                  <a:cubicBezTo>
                    <a:pt x="2485" y="2163"/>
                    <a:pt x="2522" y="2153"/>
                    <a:pt x="2555" y="2133"/>
                  </a:cubicBezTo>
                  <a:lnTo>
                    <a:pt x="2513" y="2090"/>
                  </a:lnTo>
                  <a:lnTo>
                    <a:pt x="2513" y="2090"/>
                  </a:lnTo>
                  <a:cubicBezTo>
                    <a:pt x="2546" y="2097"/>
                    <a:pt x="2576" y="2100"/>
                    <a:pt x="2601" y="2100"/>
                  </a:cubicBezTo>
                  <a:cubicBezTo>
                    <a:pt x="2730" y="2100"/>
                    <a:pt x="2766" y="2027"/>
                    <a:pt x="2766" y="2027"/>
                  </a:cubicBezTo>
                  <a:cubicBezTo>
                    <a:pt x="2724" y="2017"/>
                    <a:pt x="2692" y="2006"/>
                    <a:pt x="2661" y="1985"/>
                  </a:cubicBezTo>
                  <a:lnTo>
                    <a:pt x="2661" y="1985"/>
                  </a:lnTo>
                  <a:cubicBezTo>
                    <a:pt x="2700" y="1993"/>
                    <a:pt x="2733" y="1997"/>
                    <a:pt x="2760" y="1997"/>
                  </a:cubicBezTo>
                  <a:cubicBezTo>
                    <a:pt x="2904" y="1997"/>
                    <a:pt x="2904" y="1900"/>
                    <a:pt x="2904" y="1900"/>
                  </a:cubicBezTo>
                  <a:lnTo>
                    <a:pt x="2809" y="1869"/>
                  </a:lnTo>
                  <a:lnTo>
                    <a:pt x="2809" y="1869"/>
                  </a:lnTo>
                  <a:cubicBezTo>
                    <a:pt x="2822" y="1870"/>
                    <a:pt x="2835" y="1871"/>
                    <a:pt x="2848" y="1871"/>
                  </a:cubicBezTo>
                  <a:cubicBezTo>
                    <a:pt x="3031" y="1871"/>
                    <a:pt x="3041" y="1732"/>
                    <a:pt x="3041" y="1732"/>
                  </a:cubicBezTo>
                  <a:cubicBezTo>
                    <a:pt x="2999" y="1732"/>
                    <a:pt x="2956" y="1736"/>
                    <a:pt x="2914" y="1736"/>
                  </a:cubicBezTo>
                  <a:cubicBezTo>
                    <a:pt x="2893" y="1736"/>
                    <a:pt x="2872" y="1735"/>
                    <a:pt x="2851" y="1732"/>
                  </a:cubicBezTo>
                  <a:cubicBezTo>
                    <a:pt x="3146" y="1710"/>
                    <a:pt x="3146" y="1552"/>
                    <a:pt x="3146" y="1552"/>
                  </a:cubicBezTo>
                  <a:lnTo>
                    <a:pt x="3146" y="1552"/>
                  </a:lnTo>
                  <a:cubicBezTo>
                    <a:pt x="3072" y="1573"/>
                    <a:pt x="2988" y="1584"/>
                    <a:pt x="2914" y="1584"/>
                  </a:cubicBezTo>
                  <a:cubicBezTo>
                    <a:pt x="3252" y="1542"/>
                    <a:pt x="3241" y="1330"/>
                    <a:pt x="3241" y="1330"/>
                  </a:cubicBezTo>
                  <a:lnTo>
                    <a:pt x="3241" y="1330"/>
                  </a:lnTo>
                  <a:cubicBezTo>
                    <a:pt x="3146" y="1404"/>
                    <a:pt x="3041" y="1436"/>
                    <a:pt x="2925" y="1447"/>
                  </a:cubicBezTo>
                  <a:cubicBezTo>
                    <a:pt x="3315" y="1341"/>
                    <a:pt x="3284" y="1130"/>
                    <a:pt x="3284" y="1130"/>
                  </a:cubicBezTo>
                  <a:lnTo>
                    <a:pt x="3273" y="1098"/>
                  </a:lnTo>
                  <a:cubicBezTo>
                    <a:pt x="3199" y="1172"/>
                    <a:pt x="3104" y="1225"/>
                    <a:pt x="2999" y="1246"/>
                  </a:cubicBezTo>
                  <a:cubicBezTo>
                    <a:pt x="3294" y="1119"/>
                    <a:pt x="3262" y="887"/>
                    <a:pt x="3262" y="887"/>
                  </a:cubicBezTo>
                  <a:lnTo>
                    <a:pt x="3262" y="887"/>
                  </a:lnTo>
                  <a:cubicBezTo>
                    <a:pt x="3189" y="993"/>
                    <a:pt x="3083" y="1077"/>
                    <a:pt x="2977" y="1130"/>
                  </a:cubicBezTo>
                  <a:cubicBezTo>
                    <a:pt x="3146" y="1035"/>
                    <a:pt x="3241" y="845"/>
                    <a:pt x="3231" y="644"/>
                  </a:cubicBezTo>
                  <a:lnTo>
                    <a:pt x="3231" y="644"/>
                  </a:lnTo>
                  <a:cubicBezTo>
                    <a:pt x="3178" y="771"/>
                    <a:pt x="3104" y="866"/>
                    <a:pt x="2999" y="950"/>
                  </a:cubicBezTo>
                  <a:cubicBezTo>
                    <a:pt x="3252" y="613"/>
                    <a:pt x="3136" y="402"/>
                    <a:pt x="3136" y="402"/>
                  </a:cubicBezTo>
                  <a:lnTo>
                    <a:pt x="3136" y="402"/>
                  </a:lnTo>
                  <a:cubicBezTo>
                    <a:pt x="3104" y="549"/>
                    <a:pt x="3041" y="676"/>
                    <a:pt x="2956" y="803"/>
                  </a:cubicBezTo>
                  <a:cubicBezTo>
                    <a:pt x="3146" y="285"/>
                    <a:pt x="2977" y="138"/>
                    <a:pt x="2977" y="138"/>
                  </a:cubicBezTo>
                  <a:lnTo>
                    <a:pt x="2977" y="138"/>
                  </a:lnTo>
                  <a:cubicBezTo>
                    <a:pt x="2988" y="285"/>
                    <a:pt x="2946" y="444"/>
                    <a:pt x="2882" y="570"/>
                  </a:cubicBezTo>
                  <a:cubicBezTo>
                    <a:pt x="2946" y="380"/>
                    <a:pt x="2925" y="169"/>
                    <a:pt x="2819" y="0"/>
                  </a:cubicBezTo>
                  <a:cubicBezTo>
                    <a:pt x="2819" y="148"/>
                    <a:pt x="2798" y="307"/>
                    <a:pt x="2756" y="454"/>
                  </a:cubicBezTo>
                  <a:cubicBezTo>
                    <a:pt x="2745" y="433"/>
                    <a:pt x="2735" y="433"/>
                    <a:pt x="2735" y="433"/>
                  </a:cubicBezTo>
                  <a:cubicBezTo>
                    <a:pt x="2714" y="570"/>
                    <a:pt x="2650" y="708"/>
                    <a:pt x="2555" y="813"/>
                  </a:cubicBezTo>
                  <a:cubicBezTo>
                    <a:pt x="2555" y="782"/>
                    <a:pt x="2545" y="760"/>
                    <a:pt x="2524" y="750"/>
                  </a:cubicBezTo>
                  <a:cubicBezTo>
                    <a:pt x="2513" y="792"/>
                    <a:pt x="2492" y="824"/>
                    <a:pt x="2471" y="866"/>
                  </a:cubicBezTo>
                  <a:cubicBezTo>
                    <a:pt x="2450" y="908"/>
                    <a:pt x="2312" y="1014"/>
                    <a:pt x="2291" y="1109"/>
                  </a:cubicBezTo>
                  <a:cubicBezTo>
                    <a:pt x="2270" y="1193"/>
                    <a:pt x="2355" y="1235"/>
                    <a:pt x="2376" y="1257"/>
                  </a:cubicBezTo>
                  <a:cubicBezTo>
                    <a:pt x="2407" y="1278"/>
                    <a:pt x="2418" y="1309"/>
                    <a:pt x="2418" y="1341"/>
                  </a:cubicBezTo>
                  <a:cubicBezTo>
                    <a:pt x="2407" y="1383"/>
                    <a:pt x="2323" y="1383"/>
                    <a:pt x="2270" y="1383"/>
                  </a:cubicBezTo>
                  <a:cubicBezTo>
                    <a:pt x="2267" y="1383"/>
                    <a:pt x="2265" y="1382"/>
                    <a:pt x="2262" y="1382"/>
                  </a:cubicBezTo>
                  <a:cubicBezTo>
                    <a:pt x="2216" y="1382"/>
                    <a:pt x="2204" y="1468"/>
                    <a:pt x="2144" y="1468"/>
                  </a:cubicBezTo>
                  <a:lnTo>
                    <a:pt x="2133" y="1531"/>
                  </a:lnTo>
                  <a:lnTo>
                    <a:pt x="2112" y="1531"/>
                  </a:lnTo>
                  <a:cubicBezTo>
                    <a:pt x="2006" y="1753"/>
                    <a:pt x="1911" y="1974"/>
                    <a:pt x="1837" y="2207"/>
                  </a:cubicBezTo>
                  <a:lnTo>
                    <a:pt x="1658" y="2228"/>
                  </a:lnTo>
                  <a:lnTo>
                    <a:pt x="1468" y="2207"/>
                  </a:lnTo>
                  <a:cubicBezTo>
                    <a:pt x="1405" y="1974"/>
                    <a:pt x="1310" y="1753"/>
                    <a:pt x="1204" y="1531"/>
                  </a:cubicBezTo>
                  <a:lnTo>
                    <a:pt x="1172" y="1531"/>
                  </a:lnTo>
                  <a:lnTo>
                    <a:pt x="1162" y="1468"/>
                  </a:lnTo>
                  <a:cubicBezTo>
                    <a:pt x="1112" y="1468"/>
                    <a:pt x="1100" y="1382"/>
                    <a:pt x="1054" y="1382"/>
                  </a:cubicBezTo>
                  <a:cubicBezTo>
                    <a:pt x="1051" y="1382"/>
                    <a:pt x="1049" y="1383"/>
                    <a:pt x="1046" y="1383"/>
                  </a:cubicBezTo>
                  <a:cubicBezTo>
                    <a:pt x="982" y="1383"/>
                    <a:pt x="909" y="1383"/>
                    <a:pt x="898" y="1341"/>
                  </a:cubicBezTo>
                  <a:cubicBezTo>
                    <a:pt x="887" y="1309"/>
                    <a:pt x="909" y="1278"/>
                    <a:pt x="940" y="1257"/>
                  </a:cubicBezTo>
                  <a:cubicBezTo>
                    <a:pt x="961" y="1246"/>
                    <a:pt x="1035" y="1183"/>
                    <a:pt x="1014" y="1109"/>
                  </a:cubicBezTo>
                  <a:cubicBezTo>
                    <a:pt x="1004" y="1035"/>
                    <a:pt x="866" y="908"/>
                    <a:pt x="835" y="866"/>
                  </a:cubicBezTo>
                  <a:cubicBezTo>
                    <a:pt x="814" y="824"/>
                    <a:pt x="803" y="792"/>
                    <a:pt x="792" y="750"/>
                  </a:cubicBezTo>
                  <a:cubicBezTo>
                    <a:pt x="771" y="760"/>
                    <a:pt x="761" y="782"/>
                    <a:pt x="750" y="813"/>
                  </a:cubicBezTo>
                  <a:cubicBezTo>
                    <a:pt x="666" y="708"/>
                    <a:pt x="602" y="570"/>
                    <a:pt x="581" y="433"/>
                  </a:cubicBezTo>
                  <a:cubicBezTo>
                    <a:pt x="581" y="433"/>
                    <a:pt x="571" y="433"/>
                    <a:pt x="560" y="454"/>
                  </a:cubicBezTo>
                  <a:cubicBezTo>
                    <a:pt x="518" y="307"/>
                    <a:pt x="497" y="148"/>
                    <a:pt x="49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0"/>
            <p:cNvSpPr/>
            <p:nvPr/>
          </p:nvSpPr>
          <p:spPr>
            <a:xfrm>
              <a:off x="2269609" y="3067010"/>
              <a:ext cx="18585" cy="16582"/>
            </a:xfrm>
            <a:custGeom>
              <a:avLst/>
              <a:gdLst/>
              <a:ahLst/>
              <a:cxnLst/>
              <a:rect l="l" t="t" r="r" b="b"/>
              <a:pathLst>
                <a:path w="826" h="742" extrusionOk="0">
                  <a:moveTo>
                    <a:pt x="562" y="1"/>
                  </a:moveTo>
                  <a:cubicBezTo>
                    <a:pt x="530" y="26"/>
                    <a:pt x="490" y="40"/>
                    <a:pt x="450" y="40"/>
                  </a:cubicBezTo>
                  <a:cubicBezTo>
                    <a:pt x="424" y="40"/>
                    <a:pt x="397" y="34"/>
                    <a:pt x="372" y="22"/>
                  </a:cubicBezTo>
                  <a:cubicBezTo>
                    <a:pt x="344" y="8"/>
                    <a:pt x="313" y="2"/>
                    <a:pt x="285" y="2"/>
                  </a:cubicBezTo>
                  <a:cubicBezTo>
                    <a:pt x="229" y="2"/>
                    <a:pt x="182" y="25"/>
                    <a:pt x="182" y="54"/>
                  </a:cubicBezTo>
                  <a:cubicBezTo>
                    <a:pt x="182" y="54"/>
                    <a:pt x="156" y="47"/>
                    <a:pt x="126" y="47"/>
                  </a:cubicBezTo>
                  <a:cubicBezTo>
                    <a:pt x="71" y="47"/>
                    <a:pt x="0" y="69"/>
                    <a:pt x="34" y="191"/>
                  </a:cubicBezTo>
                  <a:cubicBezTo>
                    <a:pt x="52" y="156"/>
                    <a:pt x="84" y="135"/>
                    <a:pt x="118" y="135"/>
                  </a:cubicBezTo>
                  <a:cubicBezTo>
                    <a:pt x="125" y="135"/>
                    <a:pt x="133" y="136"/>
                    <a:pt x="140" y="138"/>
                  </a:cubicBezTo>
                  <a:cubicBezTo>
                    <a:pt x="193" y="170"/>
                    <a:pt x="245" y="212"/>
                    <a:pt x="277" y="265"/>
                  </a:cubicBezTo>
                  <a:cubicBezTo>
                    <a:pt x="261" y="270"/>
                    <a:pt x="240" y="273"/>
                    <a:pt x="218" y="273"/>
                  </a:cubicBezTo>
                  <a:cubicBezTo>
                    <a:pt x="195" y="273"/>
                    <a:pt x="172" y="270"/>
                    <a:pt x="150" y="265"/>
                  </a:cubicBezTo>
                  <a:lnTo>
                    <a:pt x="150" y="265"/>
                  </a:lnTo>
                  <a:cubicBezTo>
                    <a:pt x="150" y="265"/>
                    <a:pt x="171" y="346"/>
                    <a:pt x="254" y="346"/>
                  </a:cubicBezTo>
                  <a:cubicBezTo>
                    <a:pt x="275" y="346"/>
                    <a:pt x="300" y="341"/>
                    <a:pt x="330" y="328"/>
                  </a:cubicBezTo>
                  <a:cubicBezTo>
                    <a:pt x="372" y="349"/>
                    <a:pt x="404" y="402"/>
                    <a:pt x="393" y="455"/>
                  </a:cubicBezTo>
                  <a:cubicBezTo>
                    <a:pt x="414" y="444"/>
                    <a:pt x="425" y="423"/>
                    <a:pt x="435" y="402"/>
                  </a:cubicBezTo>
                  <a:cubicBezTo>
                    <a:pt x="457" y="465"/>
                    <a:pt x="446" y="518"/>
                    <a:pt x="435" y="571"/>
                  </a:cubicBezTo>
                  <a:cubicBezTo>
                    <a:pt x="446" y="571"/>
                    <a:pt x="467" y="560"/>
                    <a:pt x="488" y="550"/>
                  </a:cubicBezTo>
                  <a:lnTo>
                    <a:pt x="488" y="550"/>
                  </a:lnTo>
                  <a:cubicBezTo>
                    <a:pt x="488" y="603"/>
                    <a:pt x="478" y="655"/>
                    <a:pt x="446" y="698"/>
                  </a:cubicBezTo>
                  <a:cubicBezTo>
                    <a:pt x="446" y="698"/>
                    <a:pt x="543" y="741"/>
                    <a:pt x="651" y="741"/>
                  </a:cubicBezTo>
                  <a:cubicBezTo>
                    <a:pt x="710" y="741"/>
                    <a:pt x="774" y="728"/>
                    <a:pt x="826" y="687"/>
                  </a:cubicBezTo>
                  <a:cubicBezTo>
                    <a:pt x="794" y="645"/>
                    <a:pt x="763" y="613"/>
                    <a:pt x="752" y="560"/>
                  </a:cubicBezTo>
                  <a:cubicBezTo>
                    <a:pt x="773" y="550"/>
                    <a:pt x="784" y="539"/>
                    <a:pt x="794" y="518"/>
                  </a:cubicBezTo>
                  <a:cubicBezTo>
                    <a:pt x="752" y="476"/>
                    <a:pt x="710" y="434"/>
                    <a:pt x="668" y="381"/>
                  </a:cubicBezTo>
                  <a:cubicBezTo>
                    <a:pt x="689" y="370"/>
                    <a:pt x="710" y="360"/>
                    <a:pt x="720" y="349"/>
                  </a:cubicBezTo>
                  <a:cubicBezTo>
                    <a:pt x="668" y="318"/>
                    <a:pt x="615" y="286"/>
                    <a:pt x="573" y="244"/>
                  </a:cubicBezTo>
                  <a:cubicBezTo>
                    <a:pt x="594" y="233"/>
                    <a:pt x="615" y="233"/>
                    <a:pt x="636" y="212"/>
                  </a:cubicBezTo>
                  <a:cubicBezTo>
                    <a:pt x="583" y="201"/>
                    <a:pt x="530" y="170"/>
                    <a:pt x="499" y="128"/>
                  </a:cubicBezTo>
                  <a:cubicBezTo>
                    <a:pt x="562" y="117"/>
                    <a:pt x="583" y="54"/>
                    <a:pt x="5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0"/>
            <p:cNvSpPr/>
            <p:nvPr/>
          </p:nvSpPr>
          <p:spPr>
            <a:xfrm>
              <a:off x="2288171" y="3067010"/>
              <a:ext cx="18428" cy="16828"/>
            </a:xfrm>
            <a:custGeom>
              <a:avLst/>
              <a:gdLst/>
              <a:ahLst/>
              <a:cxnLst/>
              <a:rect l="l" t="t" r="r" b="b"/>
              <a:pathLst>
                <a:path w="819" h="753" extrusionOk="0">
                  <a:moveTo>
                    <a:pt x="265" y="1"/>
                  </a:moveTo>
                  <a:lnTo>
                    <a:pt x="265" y="1"/>
                  </a:lnTo>
                  <a:cubicBezTo>
                    <a:pt x="233" y="54"/>
                    <a:pt x="265" y="117"/>
                    <a:pt x="328" y="128"/>
                  </a:cubicBezTo>
                  <a:cubicBezTo>
                    <a:pt x="297" y="180"/>
                    <a:pt x="244" y="212"/>
                    <a:pt x="191" y="223"/>
                  </a:cubicBezTo>
                  <a:cubicBezTo>
                    <a:pt x="212" y="233"/>
                    <a:pt x="233" y="244"/>
                    <a:pt x="254" y="244"/>
                  </a:cubicBezTo>
                  <a:cubicBezTo>
                    <a:pt x="212" y="286"/>
                    <a:pt x="159" y="318"/>
                    <a:pt x="107" y="349"/>
                  </a:cubicBezTo>
                  <a:cubicBezTo>
                    <a:pt x="117" y="370"/>
                    <a:pt x="138" y="381"/>
                    <a:pt x="159" y="391"/>
                  </a:cubicBezTo>
                  <a:cubicBezTo>
                    <a:pt x="117" y="434"/>
                    <a:pt x="75" y="486"/>
                    <a:pt x="22" y="529"/>
                  </a:cubicBezTo>
                  <a:cubicBezTo>
                    <a:pt x="33" y="550"/>
                    <a:pt x="54" y="560"/>
                    <a:pt x="75" y="571"/>
                  </a:cubicBezTo>
                  <a:cubicBezTo>
                    <a:pt x="54" y="624"/>
                    <a:pt x="33" y="655"/>
                    <a:pt x="1" y="698"/>
                  </a:cubicBezTo>
                  <a:cubicBezTo>
                    <a:pt x="53" y="739"/>
                    <a:pt x="115" y="752"/>
                    <a:pt x="173" y="752"/>
                  </a:cubicBezTo>
                  <a:cubicBezTo>
                    <a:pt x="278" y="752"/>
                    <a:pt x="370" y="708"/>
                    <a:pt x="370" y="708"/>
                  </a:cubicBezTo>
                  <a:cubicBezTo>
                    <a:pt x="339" y="666"/>
                    <a:pt x="328" y="613"/>
                    <a:pt x="328" y="560"/>
                  </a:cubicBezTo>
                  <a:lnTo>
                    <a:pt x="328" y="560"/>
                  </a:lnTo>
                  <a:cubicBezTo>
                    <a:pt x="349" y="571"/>
                    <a:pt x="370" y="581"/>
                    <a:pt x="392" y="581"/>
                  </a:cubicBezTo>
                  <a:cubicBezTo>
                    <a:pt x="370" y="529"/>
                    <a:pt x="370" y="476"/>
                    <a:pt x="381" y="413"/>
                  </a:cubicBezTo>
                  <a:lnTo>
                    <a:pt x="381" y="413"/>
                  </a:lnTo>
                  <a:cubicBezTo>
                    <a:pt x="392" y="434"/>
                    <a:pt x="402" y="455"/>
                    <a:pt x="423" y="465"/>
                  </a:cubicBezTo>
                  <a:cubicBezTo>
                    <a:pt x="423" y="413"/>
                    <a:pt x="444" y="360"/>
                    <a:pt x="487" y="339"/>
                  </a:cubicBezTo>
                  <a:cubicBezTo>
                    <a:pt x="516" y="351"/>
                    <a:pt x="541" y="356"/>
                    <a:pt x="562" y="356"/>
                  </a:cubicBezTo>
                  <a:cubicBezTo>
                    <a:pt x="646" y="356"/>
                    <a:pt x="666" y="275"/>
                    <a:pt x="666" y="275"/>
                  </a:cubicBezTo>
                  <a:lnTo>
                    <a:pt x="666" y="275"/>
                  </a:lnTo>
                  <a:cubicBezTo>
                    <a:pt x="645" y="281"/>
                    <a:pt x="624" y="283"/>
                    <a:pt x="603" y="283"/>
                  </a:cubicBezTo>
                  <a:cubicBezTo>
                    <a:pt x="582" y="283"/>
                    <a:pt x="560" y="281"/>
                    <a:pt x="539" y="275"/>
                  </a:cubicBezTo>
                  <a:cubicBezTo>
                    <a:pt x="582" y="223"/>
                    <a:pt x="624" y="180"/>
                    <a:pt x="687" y="149"/>
                  </a:cubicBezTo>
                  <a:cubicBezTo>
                    <a:pt x="694" y="147"/>
                    <a:pt x="702" y="146"/>
                    <a:pt x="709" y="146"/>
                  </a:cubicBezTo>
                  <a:cubicBezTo>
                    <a:pt x="743" y="146"/>
                    <a:pt x="775" y="166"/>
                    <a:pt x="793" y="201"/>
                  </a:cubicBezTo>
                  <a:cubicBezTo>
                    <a:pt x="819" y="78"/>
                    <a:pt x="753" y="55"/>
                    <a:pt x="699" y="55"/>
                  </a:cubicBezTo>
                  <a:cubicBezTo>
                    <a:pt x="677" y="55"/>
                    <a:pt x="656" y="59"/>
                    <a:pt x="645" y="61"/>
                  </a:cubicBezTo>
                  <a:lnTo>
                    <a:pt x="645" y="61"/>
                  </a:lnTo>
                  <a:cubicBezTo>
                    <a:pt x="642" y="27"/>
                    <a:pt x="595" y="2"/>
                    <a:pt x="539" y="2"/>
                  </a:cubicBezTo>
                  <a:cubicBezTo>
                    <a:pt x="512" y="2"/>
                    <a:pt x="482" y="8"/>
                    <a:pt x="455" y="22"/>
                  </a:cubicBezTo>
                  <a:cubicBezTo>
                    <a:pt x="430" y="34"/>
                    <a:pt x="403" y="40"/>
                    <a:pt x="377" y="40"/>
                  </a:cubicBezTo>
                  <a:cubicBezTo>
                    <a:pt x="337" y="40"/>
                    <a:pt x="297" y="26"/>
                    <a:pt x="26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0"/>
            <p:cNvSpPr/>
            <p:nvPr/>
          </p:nvSpPr>
          <p:spPr>
            <a:xfrm>
              <a:off x="2275121" y="3082117"/>
              <a:ext cx="26145" cy="32091"/>
            </a:xfrm>
            <a:custGeom>
              <a:avLst/>
              <a:gdLst/>
              <a:ahLst/>
              <a:cxnLst/>
              <a:rect l="l" t="t" r="r" b="b"/>
              <a:pathLst>
                <a:path w="1162" h="1436" extrusionOk="0">
                  <a:moveTo>
                    <a:pt x="929" y="85"/>
                  </a:moveTo>
                  <a:lnTo>
                    <a:pt x="1067" y="243"/>
                  </a:lnTo>
                  <a:cubicBezTo>
                    <a:pt x="1024" y="349"/>
                    <a:pt x="1024" y="475"/>
                    <a:pt x="1056" y="592"/>
                  </a:cubicBezTo>
                  <a:cubicBezTo>
                    <a:pt x="1067" y="676"/>
                    <a:pt x="1077" y="771"/>
                    <a:pt x="1067" y="866"/>
                  </a:cubicBezTo>
                  <a:lnTo>
                    <a:pt x="74" y="866"/>
                  </a:lnTo>
                  <a:cubicBezTo>
                    <a:pt x="74" y="771"/>
                    <a:pt x="74" y="676"/>
                    <a:pt x="95" y="592"/>
                  </a:cubicBezTo>
                  <a:cubicBezTo>
                    <a:pt x="127" y="475"/>
                    <a:pt x="127" y="349"/>
                    <a:pt x="85" y="243"/>
                  </a:cubicBezTo>
                  <a:lnTo>
                    <a:pt x="95" y="243"/>
                  </a:lnTo>
                  <a:lnTo>
                    <a:pt x="222" y="85"/>
                  </a:lnTo>
                  <a:close/>
                  <a:moveTo>
                    <a:pt x="1056" y="950"/>
                  </a:moveTo>
                  <a:cubicBezTo>
                    <a:pt x="1024" y="1067"/>
                    <a:pt x="929" y="1119"/>
                    <a:pt x="813" y="1162"/>
                  </a:cubicBezTo>
                  <a:cubicBezTo>
                    <a:pt x="718" y="1193"/>
                    <a:pt x="644" y="1246"/>
                    <a:pt x="581" y="1309"/>
                  </a:cubicBezTo>
                  <a:cubicBezTo>
                    <a:pt x="518" y="1246"/>
                    <a:pt x="433" y="1193"/>
                    <a:pt x="349" y="1162"/>
                  </a:cubicBezTo>
                  <a:cubicBezTo>
                    <a:pt x="233" y="1119"/>
                    <a:pt x="138" y="1067"/>
                    <a:pt x="95" y="950"/>
                  </a:cubicBezTo>
                  <a:close/>
                  <a:moveTo>
                    <a:pt x="950" y="0"/>
                  </a:moveTo>
                  <a:lnTo>
                    <a:pt x="929" y="11"/>
                  </a:lnTo>
                  <a:cubicBezTo>
                    <a:pt x="877" y="27"/>
                    <a:pt x="821" y="35"/>
                    <a:pt x="764" y="35"/>
                  </a:cubicBezTo>
                  <a:cubicBezTo>
                    <a:pt x="708" y="35"/>
                    <a:pt x="650" y="27"/>
                    <a:pt x="592" y="11"/>
                  </a:cubicBezTo>
                  <a:lnTo>
                    <a:pt x="560" y="11"/>
                  </a:lnTo>
                  <a:cubicBezTo>
                    <a:pt x="507" y="32"/>
                    <a:pt x="449" y="43"/>
                    <a:pt x="391" y="43"/>
                  </a:cubicBezTo>
                  <a:cubicBezTo>
                    <a:pt x="333" y="43"/>
                    <a:pt x="275" y="32"/>
                    <a:pt x="222" y="11"/>
                  </a:cubicBezTo>
                  <a:lnTo>
                    <a:pt x="201" y="11"/>
                  </a:lnTo>
                  <a:lnTo>
                    <a:pt x="0" y="233"/>
                  </a:lnTo>
                  <a:lnTo>
                    <a:pt x="11" y="254"/>
                  </a:lnTo>
                  <a:cubicBezTo>
                    <a:pt x="53" y="359"/>
                    <a:pt x="53" y="475"/>
                    <a:pt x="22" y="581"/>
                  </a:cubicBezTo>
                  <a:cubicBezTo>
                    <a:pt x="0" y="708"/>
                    <a:pt x="0" y="834"/>
                    <a:pt x="22" y="961"/>
                  </a:cubicBezTo>
                  <a:cubicBezTo>
                    <a:pt x="64" y="1119"/>
                    <a:pt x="201" y="1183"/>
                    <a:pt x="317" y="1235"/>
                  </a:cubicBezTo>
                  <a:cubicBezTo>
                    <a:pt x="412" y="1257"/>
                    <a:pt x="486" y="1309"/>
                    <a:pt x="549" y="1383"/>
                  </a:cubicBezTo>
                  <a:lnTo>
                    <a:pt x="581" y="1436"/>
                  </a:lnTo>
                  <a:lnTo>
                    <a:pt x="613" y="1383"/>
                  </a:lnTo>
                  <a:cubicBezTo>
                    <a:pt x="665" y="1309"/>
                    <a:pt x="750" y="1257"/>
                    <a:pt x="834" y="1235"/>
                  </a:cubicBezTo>
                  <a:cubicBezTo>
                    <a:pt x="961" y="1183"/>
                    <a:pt x="1088" y="1119"/>
                    <a:pt x="1130" y="961"/>
                  </a:cubicBezTo>
                  <a:cubicBezTo>
                    <a:pt x="1162" y="834"/>
                    <a:pt x="1162" y="708"/>
                    <a:pt x="1130" y="581"/>
                  </a:cubicBezTo>
                  <a:lnTo>
                    <a:pt x="1130" y="570"/>
                  </a:lnTo>
                  <a:cubicBezTo>
                    <a:pt x="1098" y="465"/>
                    <a:pt x="1098" y="349"/>
                    <a:pt x="1140" y="243"/>
                  </a:cubicBezTo>
                  <a:lnTo>
                    <a:pt x="1151" y="222"/>
                  </a:lnTo>
                  <a:lnTo>
                    <a:pt x="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0"/>
            <p:cNvSpPr/>
            <p:nvPr/>
          </p:nvSpPr>
          <p:spPr>
            <a:xfrm>
              <a:off x="2276786" y="3083994"/>
              <a:ext cx="22590" cy="17476"/>
            </a:xfrm>
            <a:custGeom>
              <a:avLst/>
              <a:gdLst/>
              <a:ahLst/>
              <a:cxnLst/>
              <a:rect l="l" t="t" r="r" b="b"/>
              <a:pathLst>
                <a:path w="1004" h="782" extrusionOk="0">
                  <a:moveTo>
                    <a:pt x="148" y="1"/>
                  </a:moveTo>
                  <a:lnTo>
                    <a:pt x="21" y="159"/>
                  </a:lnTo>
                  <a:lnTo>
                    <a:pt x="11" y="159"/>
                  </a:lnTo>
                  <a:cubicBezTo>
                    <a:pt x="53" y="265"/>
                    <a:pt x="53" y="391"/>
                    <a:pt x="21" y="508"/>
                  </a:cubicBezTo>
                  <a:cubicBezTo>
                    <a:pt x="0" y="592"/>
                    <a:pt x="0" y="687"/>
                    <a:pt x="0" y="782"/>
                  </a:cubicBezTo>
                  <a:lnTo>
                    <a:pt x="993" y="782"/>
                  </a:lnTo>
                  <a:cubicBezTo>
                    <a:pt x="1003" y="687"/>
                    <a:pt x="993" y="592"/>
                    <a:pt x="982" y="508"/>
                  </a:cubicBezTo>
                  <a:cubicBezTo>
                    <a:pt x="950" y="391"/>
                    <a:pt x="950" y="265"/>
                    <a:pt x="993" y="159"/>
                  </a:cubicBezTo>
                  <a:lnTo>
                    <a:pt x="8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0"/>
            <p:cNvSpPr/>
            <p:nvPr/>
          </p:nvSpPr>
          <p:spPr>
            <a:xfrm>
              <a:off x="2277259" y="3102632"/>
              <a:ext cx="21622" cy="8514"/>
            </a:xfrm>
            <a:custGeom>
              <a:avLst/>
              <a:gdLst/>
              <a:ahLst/>
              <a:cxnLst/>
              <a:rect l="l" t="t" r="r" b="b"/>
              <a:pathLst>
                <a:path w="961" h="381" extrusionOk="0">
                  <a:moveTo>
                    <a:pt x="0" y="1"/>
                  </a:moveTo>
                  <a:lnTo>
                    <a:pt x="0" y="22"/>
                  </a:lnTo>
                  <a:cubicBezTo>
                    <a:pt x="32" y="149"/>
                    <a:pt x="127" y="191"/>
                    <a:pt x="254" y="244"/>
                  </a:cubicBezTo>
                  <a:cubicBezTo>
                    <a:pt x="338" y="265"/>
                    <a:pt x="412" y="317"/>
                    <a:pt x="486" y="381"/>
                  </a:cubicBezTo>
                  <a:cubicBezTo>
                    <a:pt x="549" y="317"/>
                    <a:pt x="623" y="265"/>
                    <a:pt x="708" y="244"/>
                  </a:cubicBezTo>
                  <a:cubicBezTo>
                    <a:pt x="834" y="191"/>
                    <a:pt x="929" y="149"/>
                    <a:pt x="961" y="22"/>
                  </a:cubicBezTo>
                  <a:cubicBezTo>
                    <a:pt x="961" y="11"/>
                    <a:pt x="961" y="11"/>
                    <a:pt x="9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0"/>
            <p:cNvSpPr/>
            <p:nvPr/>
          </p:nvSpPr>
          <p:spPr>
            <a:xfrm>
              <a:off x="2278924" y="3087011"/>
              <a:ext cx="19260" cy="14950"/>
            </a:xfrm>
            <a:custGeom>
              <a:avLst/>
              <a:gdLst/>
              <a:ahLst/>
              <a:cxnLst/>
              <a:rect l="l" t="t" r="r" b="b"/>
              <a:pathLst>
                <a:path w="856" h="669" extrusionOk="0">
                  <a:moveTo>
                    <a:pt x="408" y="0"/>
                  </a:moveTo>
                  <a:cubicBezTo>
                    <a:pt x="385" y="0"/>
                    <a:pt x="353" y="14"/>
                    <a:pt x="328" y="14"/>
                  </a:cubicBezTo>
                  <a:cubicBezTo>
                    <a:pt x="306" y="14"/>
                    <a:pt x="296" y="24"/>
                    <a:pt x="285" y="35"/>
                  </a:cubicBezTo>
                  <a:cubicBezTo>
                    <a:pt x="254" y="35"/>
                    <a:pt x="233" y="45"/>
                    <a:pt x="211" y="56"/>
                  </a:cubicBezTo>
                  <a:cubicBezTo>
                    <a:pt x="211" y="56"/>
                    <a:pt x="211" y="98"/>
                    <a:pt x="211" y="98"/>
                  </a:cubicBezTo>
                  <a:cubicBezTo>
                    <a:pt x="201" y="98"/>
                    <a:pt x="180" y="88"/>
                    <a:pt x="169" y="66"/>
                  </a:cubicBezTo>
                  <a:lnTo>
                    <a:pt x="169" y="66"/>
                  </a:lnTo>
                  <a:cubicBezTo>
                    <a:pt x="159" y="109"/>
                    <a:pt x="190" y="140"/>
                    <a:pt x="233" y="140"/>
                  </a:cubicBezTo>
                  <a:lnTo>
                    <a:pt x="243" y="183"/>
                  </a:lnTo>
                  <a:lnTo>
                    <a:pt x="264" y="183"/>
                  </a:lnTo>
                  <a:cubicBezTo>
                    <a:pt x="296" y="183"/>
                    <a:pt x="285" y="214"/>
                    <a:pt x="233" y="214"/>
                  </a:cubicBezTo>
                  <a:cubicBezTo>
                    <a:pt x="190" y="214"/>
                    <a:pt x="169" y="267"/>
                    <a:pt x="169" y="267"/>
                  </a:cubicBezTo>
                  <a:cubicBezTo>
                    <a:pt x="138" y="267"/>
                    <a:pt x="127" y="246"/>
                    <a:pt x="116" y="214"/>
                  </a:cubicBezTo>
                  <a:cubicBezTo>
                    <a:pt x="116" y="172"/>
                    <a:pt x="116" y="130"/>
                    <a:pt x="116" y="88"/>
                  </a:cubicBezTo>
                  <a:cubicBezTo>
                    <a:pt x="116" y="45"/>
                    <a:pt x="106" y="35"/>
                    <a:pt x="106" y="35"/>
                  </a:cubicBezTo>
                  <a:lnTo>
                    <a:pt x="95" y="66"/>
                  </a:lnTo>
                  <a:cubicBezTo>
                    <a:pt x="95" y="45"/>
                    <a:pt x="74" y="35"/>
                    <a:pt x="64" y="24"/>
                  </a:cubicBezTo>
                  <a:lnTo>
                    <a:pt x="64" y="77"/>
                  </a:lnTo>
                  <a:cubicBezTo>
                    <a:pt x="56" y="62"/>
                    <a:pt x="43" y="52"/>
                    <a:pt x="32" y="52"/>
                  </a:cubicBezTo>
                  <a:cubicBezTo>
                    <a:pt x="28" y="52"/>
                    <a:pt x="24" y="53"/>
                    <a:pt x="21" y="56"/>
                  </a:cubicBezTo>
                  <a:cubicBezTo>
                    <a:pt x="21" y="56"/>
                    <a:pt x="43" y="151"/>
                    <a:pt x="43" y="151"/>
                  </a:cubicBezTo>
                  <a:cubicBezTo>
                    <a:pt x="43" y="156"/>
                    <a:pt x="40" y="159"/>
                    <a:pt x="36" y="159"/>
                  </a:cubicBezTo>
                  <a:cubicBezTo>
                    <a:pt x="32" y="159"/>
                    <a:pt x="27" y="156"/>
                    <a:pt x="21" y="151"/>
                  </a:cubicBezTo>
                  <a:cubicBezTo>
                    <a:pt x="18" y="147"/>
                    <a:pt x="14" y="146"/>
                    <a:pt x="11" y="146"/>
                  </a:cubicBezTo>
                  <a:cubicBezTo>
                    <a:pt x="5" y="146"/>
                    <a:pt x="0" y="151"/>
                    <a:pt x="0" y="151"/>
                  </a:cubicBezTo>
                  <a:cubicBezTo>
                    <a:pt x="9" y="229"/>
                    <a:pt x="46" y="236"/>
                    <a:pt x="59" y="236"/>
                  </a:cubicBezTo>
                  <a:cubicBezTo>
                    <a:pt x="62" y="236"/>
                    <a:pt x="64" y="235"/>
                    <a:pt x="64" y="235"/>
                  </a:cubicBezTo>
                  <a:cubicBezTo>
                    <a:pt x="64" y="267"/>
                    <a:pt x="74" y="288"/>
                    <a:pt x="85" y="320"/>
                  </a:cubicBezTo>
                  <a:cubicBezTo>
                    <a:pt x="85" y="355"/>
                    <a:pt x="114" y="375"/>
                    <a:pt x="142" y="375"/>
                  </a:cubicBezTo>
                  <a:cubicBezTo>
                    <a:pt x="147" y="375"/>
                    <a:pt x="153" y="374"/>
                    <a:pt x="159" y="373"/>
                  </a:cubicBezTo>
                  <a:cubicBezTo>
                    <a:pt x="159" y="394"/>
                    <a:pt x="180" y="425"/>
                    <a:pt x="180" y="489"/>
                  </a:cubicBezTo>
                  <a:cubicBezTo>
                    <a:pt x="180" y="541"/>
                    <a:pt x="159" y="584"/>
                    <a:pt x="127" y="605"/>
                  </a:cubicBezTo>
                  <a:cubicBezTo>
                    <a:pt x="95" y="605"/>
                    <a:pt x="64" y="636"/>
                    <a:pt x="74" y="668"/>
                  </a:cubicBezTo>
                  <a:lnTo>
                    <a:pt x="233" y="668"/>
                  </a:lnTo>
                  <a:cubicBezTo>
                    <a:pt x="233" y="520"/>
                    <a:pt x="296" y="489"/>
                    <a:pt x="296" y="489"/>
                  </a:cubicBezTo>
                  <a:cubicBezTo>
                    <a:pt x="359" y="489"/>
                    <a:pt x="423" y="478"/>
                    <a:pt x="475" y="457"/>
                  </a:cubicBezTo>
                  <a:lnTo>
                    <a:pt x="475" y="457"/>
                  </a:lnTo>
                  <a:cubicBezTo>
                    <a:pt x="465" y="510"/>
                    <a:pt x="486" y="541"/>
                    <a:pt x="486" y="541"/>
                  </a:cubicBezTo>
                  <a:cubicBezTo>
                    <a:pt x="528" y="541"/>
                    <a:pt x="507" y="605"/>
                    <a:pt x="496" y="605"/>
                  </a:cubicBezTo>
                  <a:lnTo>
                    <a:pt x="444" y="605"/>
                  </a:lnTo>
                  <a:cubicBezTo>
                    <a:pt x="433" y="605"/>
                    <a:pt x="391" y="647"/>
                    <a:pt x="391" y="647"/>
                  </a:cubicBezTo>
                  <a:lnTo>
                    <a:pt x="560" y="647"/>
                  </a:lnTo>
                  <a:cubicBezTo>
                    <a:pt x="560" y="647"/>
                    <a:pt x="581" y="615"/>
                    <a:pt x="591" y="594"/>
                  </a:cubicBezTo>
                  <a:cubicBezTo>
                    <a:pt x="602" y="584"/>
                    <a:pt x="570" y="552"/>
                    <a:pt x="570" y="531"/>
                  </a:cubicBezTo>
                  <a:cubicBezTo>
                    <a:pt x="570" y="520"/>
                    <a:pt x="591" y="499"/>
                    <a:pt x="591" y="499"/>
                  </a:cubicBezTo>
                  <a:cubicBezTo>
                    <a:pt x="623" y="531"/>
                    <a:pt x="665" y="552"/>
                    <a:pt x="697" y="552"/>
                  </a:cubicBezTo>
                  <a:lnTo>
                    <a:pt x="697" y="520"/>
                  </a:lnTo>
                  <a:cubicBezTo>
                    <a:pt x="718" y="520"/>
                    <a:pt x="739" y="531"/>
                    <a:pt x="750" y="541"/>
                  </a:cubicBezTo>
                  <a:cubicBezTo>
                    <a:pt x="760" y="573"/>
                    <a:pt x="739" y="605"/>
                    <a:pt x="708" y="605"/>
                  </a:cubicBezTo>
                  <a:cubicBezTo>
                    <a:pt x="665" y="615"/>
                    <a:pt x="655" y="647"/>
                    <a:pt x="655" y="647"/>
                  </a:cubicBezTo>
                  <a:lnTo>
                    <a:pt x="792" y="647"/>
                  </a:lnTo>
                  <a:cubicBezTo>
                    <a:pt x="813" y="647"/>
                    <a:pt x="824" y="605"/>
                    <a:pt x="824" y="594"/>
                  </a:cubicBezTo>
                  <a:lnTo>
                    <a:pt x="824" y="468"/>
                  </a:lnTo>
                  <a:cubicBezTo>
                    <a:pt x="824" y="446"/>
                    <a:pt x="813" y="446"/>
                    <a:pt x="771" y="436"/>
                  </a:cubicBezTo>
                  <a:cubicBezTo>
                    <a:pt x="729" y="436"/>
                    <a:pt x="739" y="394"/>
                    <a:pt x="718" y="351"/>
                  </a:cubicBezTo>
                  <a:cubicBezTo>
                    <a:pt x="771" y="351"/>
                    <a:pt x="855" y="341"/>
                    <a:pt x="855" y="278"/>
                  </a:cubicBezTo>
                  <a:lnTo>
                    <a:pt x="845" y="278"/>
                  </a:lnTo>
                  <a:cubicBezTo>
                    <a:pt x="845" y="214"/>
                    <a:pt x="781" y="204"/>
                    <a:pt x="729" y="204"/>
                  </a:cubicBezTo>
                  <a:cubicBezTo>
                    <a:pt x="676" y="204"/>
                    <a:pt x="591" y="193"/>
                    <a:pt x="591" y="151"/>
                  </a:cubicBezTo>
                  <a:cubicBezTo>
                    <a:pt x="586" y="128"/>
                    <a:pt x="599" y="120"/>
                    <a:pt x="618" y="120"/>
                  </a:cubicBezTo>
                  <a:cubicBezTo>
                    <a:pt x="633" y="120"/>
                    <a:pt x="651" y="125"/>
                    <a:pt x="665" y="130"/>
                  </a:cubicBezTo>
                  <a:cubicBezTo>
                    <a:pt x="677" y="133"/>
                    <a:pt x="696" y="137"/>
                    <a:pt x="717" y="137"/>
                  </a:cubicBezTo>
                  <a:cubicBezTo>
                    <a:pt x="756" y="137"/>
                    <a:pt x="803" y="125"/>
                    <a:pt x="824" y="77"/>
                  </a:cubicBezTo>
                  <a:lnTo>
                    <a:pt x="739" y="77"/>
                  </a:lnTo>
                  <a:cubicBezTo>
                    <a:pt x="734" y="75"/>
                    <a:pt x="725" y="74"/>
                    <a:pt x="715" y="74"/>
                  </a:cubicBezTo>
                  <a:cubicBezTo>
                    <a:pt x="664" y="74"/>
                    <a:pt x="567" y="95"/>
                    <a:pt x="549" y="130"/>
                  </a:cubicBezTo>
                  <a:cubicBezTo>
                    <a:pt x="528" y="183"/>
                    <a:pt x="602" y="235"/>
                    <a:pt x="697" y="235"/>
                  </a:cubicBezTo>
                  <a:cubicBezTo>
                    <a:pt x="781" y="235"/>
                    <a:pt x="792" y="256"/>
                    <a:pt x="792" y="278"/>
                  </a:cubicBezTo>
                  <a:cubicBezTo>
                    <a:pt x="792" y="299"/>
                    <a:pt x="718" y="309"/>
                    <a:pt x="686" y="309"/>
                  </a:cubicBezTo>
                  <a:cubicBezTo>
                    <a:pt x="649" y="304"/>
                    <a:pt x="613" y="301"/>
                    <a:pt x="576" y="301"/>
                  </a:cubicBezTo>
                  <a:cubicBezTo>
                    <a:pt x="539" y="301"/>
                    <a:pt x="502" y="304"/>
                    <a:pt x="465" y="309"/>
                  </a:cubicBezTo>
                  <a:lnTo>
                    <a:pt x="433" y="246"/>
                  </a:lnTo>
                  <a:cubicBezTo>
                    <a:pt x="433" y="246"/>
                    <a:pt x="496" y="246"/>
                    <a:pt x="496" y="225"/>
                  </a:cubicBezTo>
                  <a:cubicBezTo>
                    <a:pt x="507" y="214"/>
                    <a:pt x="454" y="172"/>
                    <a:pt x="454" y="172"/>
                  </a:cubicBezTo>
                  <a:cubicBezTo>
                    <a:pt x="454" y="172"/>
                    <a:pt x="496" y="151"/>
                    <a:pt x="507" y="140"/>
                  </a:cubicBezTo>
                  <a:cubicBezTo>
                    <a:pt x="507" y="130"/>
                    <a:pt x="465" y="98"/>
                    <a:pt x="465" y="98"/>
                  </a:cubicBezTo>
                  <a:cubicBezTo>
                    <a:pt x="475" y="88"/>
                    <a:pt x="486" y="66"/>
                    <a:pt x="496" y="56"/>
                  </a:cubicBezTo>
                  <a:cubicBezTo>
                    <a:pt x="496" y="35"/>
                    <a:pt x="433" y="35"/>
                    <a:pt x="433" y="35"/>
                  </a:cubicBezTo>
                  <a:cubicBezTo>
                    <a:pt x="433" y="35"/>
                    <a:pt x="433" y="3"/>
                    <a:pt x="423" y="3"/>
                  </a:cubicBezTo>
                  <a:cubicBezTo>
                    <a:pt x="418" y="1"/>
                    <a:pt x="413" y="0"/>
                    <a:pt x="40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0"/>
            <p:cNvSpPr/>
            <p:nvPr/>
          </p:nvSpPr>
          <p:spPr>
            <a:xfrm>
              <a:off x="2278451" y="3047679"/>
              <a:ext cx="19485" cy="17699"/>
            </a:xfrm>
            <a:custGeom>
              <a:avLst/>
              <a:gdLst/>
              <a:ahLst/>
              <a:cxnLst/>
              <a:rect l="l" t="t" r="r" b="b"/>
              <a:pathLst>
                <a:path w="866" h="792" extrusionOk="0">
                  <a:moveTo>
                    <a:pt x="201" y="370"/>
                  </a:moveTo>
                  <a:lnTo>
                    <a:pt x="201" y="370"/>
                  </a:lnTo>
                  <a:cubicBezTo>
                    <a:pt x="190" y="391"/>
                    <a:pt x="180" y="423"/>
                    <a:pt x="180" y="444"/>
                  </a:cubicBezTo>
                  <a:cubicBezTo>
                    <a:pt x="169" y="518"/>
                    <a:pt x="169" y="581"/>
                    <a:pt x="201" y="655"/>
                  </a:cubicBezTo>
                  <a:lnTo>
                    <a:pt x="180" y="655"/>
                  </a:lnTo>
                  <a:cubicBezTo>
                    <a:pt x="127" y="613"/>
                    <a:pt x="95" y="549"/>
                    <a:pt x="95" y="486"/>
                  </a:cubicBezTo>
                  <a:cubicBezTo>
                    <a:pt x="106" y="433"/>
                    <a:pt x="148" y="391"/>
                    <a:pt x="201" y="370"/>
                  </a:cubicBezTo>
                  <a:close/>
                  <a:moveTo>
                    <a:pt x="391" y="317"/>
                  </a:moveTo>
                  <a:lnTo>
                    <a:pt x="391" y="655"/>
                  </a:lnTo>
                  <a:lnTo>
                    <a:pt x="306" y="655"/>
                  </a:lnTo>
                  <a:cubicBezTo>
                    <a:pt x="275" y="591"/>
                    <a:pt x="254" y="528"/>
                    <a:pt x="264" y="454"/>
                  </a:cubicBezTo>
                  <a:cubicBezTo>
                    <a:pt x="285" y="391"/>
                    <a:pt x="327" y="338"/>
                    <a:pt x="391" y="317"/>
                  </a:cubicBezTo>
                  <a:close/>
                  <a:moveTo>
                    <a:pt x="475" y="317"/>
                  </a:moveTo>
                  <a:cubicBezTo>
                    <a:pt x="539" y="338"/>
                    <a:pt x="581" y="391"/>
                    <a:pt x="602" y="454"/>
                  </a:cubicBezTo>
                  <a:cubicBezTo>
                    <a:pt x="612" y="528"/>
                    <a:pt x="591" y="591"/>
                    <a:pt x="560" y="655"/>
                  </a:cubicBezTo>
                  <a:lnTo>
                    <a:pt x="475" y="655"/>
                  </a:lnTo>
                  <a:lnTo>
                    <a:pt x="475" y="317"/>
                  </a:lnTo>
                  <a:close/>
                  <a:moveTo>
                    <a:pt x="665" y="370"/>
                  </a:moveTo>
                  <a:cubicBezTo>
                    <a:pt x="718" y="391"/>
                    <a:pt x="760" y="433"/>
                    <a:pt x="771" y="486"/>
                  </a:cubicBezTo>
                  <a:cubicBezTo>
                    <a:pt x="771" y="549"/>
                    <a:pt x="739" y="613"/>
                    <a:pt x="686" y="655"/>
                  </a:cubicBezTo>
                  <a:lnTo>
                    <a:pt x="665" y="655"/>
                  </a:lnTo>
                  <a:cubicBezTo>
                    <a:pt x="697" y="581"/>
                    <a:pt x="697" y="518"/>
                    <a:pt x="686" y="444"/>
                  </a:cubicBezTo>
                  <a:cubicBezTo>
                    <a:pt x="686" y="423"/>
                    <a:pt x="676" y="391"/>
                    <a:pt x="665" y="370"/>
                  </a:cubicBezTo>
                  <a:close/>
                  <a:moveTo>
                    <a:pt x="412" y="0"/>
                  </a:moveTo>
                  <a:lnTo>
                    <a:pt x="412" y="43"/>
                  </a:lnTo>
                  <a:lnTo>
                    <a:pt x="359" y="43"/>
                  </a:lnTo>
                  <a:lnTo>
                    <a:pt x="359" y="95"/>
                  </a:lnTo>
                  <a:lnTo>
                    <a:pt x="412" y="95"/>
                  </a:lnTo>
                  <a:lnTo>
                    <a:pt x="412" y="148"/>
                  </a:lnTo>
                  <a:cubicBezTo>
                    <a:pt x="380" y="159"/>
                    <a:pt x="359" y="180"/>
                    <a:pt x="359" y="211"/>
                  </a:cubicBezTo>
                  <a:cubicBezTo>
                    <a:pt x="85" y="264"/>
                    <a:pt x="21" y="380"/>
                    <a:pt x="11" y="475"/>
                  </a:cubicBezTo>
                  <a:cubicBezTo>
                    <a:pt x="0" y="581"/>
                    <a:pt x="53" y="686"/>
                    <a:pt x="148" y="739"/>
                  </a:cubicBezTo>
                  <a:lnTo>
                    <a:pt x="148" y="792"/>
                  </a:lnTo>
                  <a:lnTo>
                    <a:pt x="718" y="792"/>
                  </a:lnTo>
                  <a:lnTo>
                    <a:pt x="718" y="739"/>
                  </a:lnTo>
                  <a:cubicBezTo>
                    <a:pt x="813" y="686"/>
                    <a:pt x="866" y="581"/>
                    <a:pt x="855" y="475"/>
                  </a:cubicBezTo>
                  <a:cubicBezTo>
                    <a:pt x="855" y="391"/>
                    <a:pt x="781" y="275"/>
                    <a:pt x="507" y="211"/>
                  </a:cubicBezTo>
                  <a:cubicBezTo>
                    <a:pt x="507" y="180"/>
                    <a:pt x="486" y="159"/>
                    <a:pt x="465" y="148"/>
                  </a:cubicBezTo>
                  <a:lnTo>
                    <a:pt x="465" y="95"/>
                  </a:lnTo>
                  <a:lnTo>
                    <a:pt x="507" y="95"/>
                  </a:lnTo>
                  <a:lnTo>
                    <a:pt x="507" y="43"/>
                  </a:lnTo>
                  <a:lnTo>
                    <a:pt x="465" y="43"/>
                  </a:lnTo>
                  <a:lnTo>
                    <a:pt x="4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0"/>
            <p:cNvSpPr/>
            <p:nvPr/>
          </p:nvSpPr>
          <p:spPr>
            <a:xfrm>
              <a:off x="2196259" y="3034226"/>
              <a:ext cx="182903" cy="114665"/>
            </a:xfrm>
            <a:custGeom>
              <a:avLst/>
              <a:gdLst/>
              <a:ahLst/>
              <a:cxnLst/>
              <a:rect l="l" t="t" r="r" b="b"/>
              <a:pathLst>
                <a:path w="8129" h="5131" extrusionOk="0">
                  <a:moveTo>
                    <a:pt x="1" y="1"/>
                  </a:moveTo>
                  <a:lnTo>
                    <a:pt x="1" y="5131"/>
                  </a:lnTo>
                  <a:lnTo>
                    <a:pt x="8129" y="5131"/>
                  </a:lnTo>
                  <a:lnTo>
                    <a:pt x="8129" y="1"/>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0"/>
            <p:cNvSpPr/>
            <p:nvPr/>
          </p:nvSpPr>
          <p:spPr>
            <a:xfrm>
              <a:off x="2189149" y="3027388"/>
              <a:ext cx="196897" cy="128342"/>
            </a:xfrm>
            <a:custGeom>
              <a:avLst/>
              <a:gdLst/>
              <a:ahLst/>
              <a:cxnLst/>
              <a:rect l="l" t="t" r="r" b="b"/>
              <a:pathLst>
                <a:path w="8751" h="5743" extrusionOk="0">
                  <a:moveTo>
                    <a:pt x="8445" y="307"/>
                  </a:moveTo>
                  <a:lnTo>
                    <a:pt x="8445" y="5437"/>
                  </a:lnTo>
                  <a:lnTo>
                    <a:pt x="317" y="5437"/>
                  </a:lnTo>
                  <a:lnTo>
                    <a:pt x="317" y="307"/>
                  </a:lnTo>
                  <a:close/>
                  <a:moveTo>
                    <a:pt x="8096" y="1"/>
                  </a:moveTo>
                  <a:lnTo>
                    <a:pt x="8096" y="11"/>
                  </a:lnTo>
                  <a:lnTo>
                    <a:pt x="665" y="11"/>
                  </a:lnTo>
                  <a:cubicBezTo>
                    <a:pt x="296" y="11"/>
                    <a:pt x="0" y="307"/>
                    <a:pt x="0" y="666"/>
                  </a:cubicBezTo>
                  <a:lnTo>
                    <a:pt x="0" y="5088"/>
                  </a:lnTo>
                  <a:cubicBezTo>
                    <a:pt x="0" y="5447"/>
                    <a:pt x="296" y="5743"/>
                    <a:pt x="665" y="5743"/>
                  </a:cubicBezTo>
                  <a:lnTo>
                    <a:pt x="8096" y="5743"/>
                  </a:lnTo>
                  <a:cubicBezTo>
                    <a:pt x="8455" y="5743"/>
                    <a:pt x="8751" y="5447"/>
                    <a:pt x="8751" y="5088"/>
                  </a:cubicBezTo>
                  <a:lnTo>
                    <a:pt x="8751" y="666"/>
                  </a:lnTo>
                  <a:cubicBezTo>
                    <a:pt x="8751" y="296"/>
                    <a:pt x="8455" y="1"/>
                    <a:pt x="8096" y="1"/>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0"/>
            <p:cNvSpPr/>
            <p:nvPr/>
          </p:nvSpPr>
          <p:spPr>
            <a:xfrm>
              <a:off x="2308601" y="3107593"/>
              <a:ext cx="12150" cy="10302"/>
            </a:xfrm>
            <a:custGeom>
              <a:avLst/>
              <a:gdLst/>
              <a:ahLst/>
              <a:cxnLst/>
              <a:rect l="l" t="t" r="r" b="b"/>
              <a:pathLst>
                <a:path w="540" h="461" extrusionOk="0">
                  <a:moveTo>
                    <a:pt x="307" y="0"/>
                  </a:moveTo>
                  <a:cubicBezTo>
                    <a:pt x="106" y="0"/>
                    <a:pt x="1" y="243"/>
                    <a:pt x="149" y="391"/>
                  </a:cubicBezTo>
                  <a:cubicBezTo>
                    <a:pt x="196" y="439"/>
                    <a:pt x="254" y="460"/>
                    <a:pt x="311" y="460"/>
                  </a:cubicBezTo>
                  <a:cubicBezTo>
                    <a:pt x="428" y="460"/>
                    <a:pt x="539" y="368"/>
                    <a:pt x="539" y="233"/>
                  </a:cubicBezTo>
                  <a:cubicBezTo>
                    <a:pt x="539" y="95"/>
                    <a:pt x="434" y="0"/>
                    <a:pt x="307"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0"/>
            <p:cNvSpPr/>
            <p:nvPr/>
          </p:nvSpPr>
          <p:spPr>
            <a:xfrm>
              <a:off x="2250889" y="3058764"/>
              <a:ext cx="74610" cy="75736"/>
            </a:xfrm>
            <a:custGeom>
              <a:avLst/>
              <a:gdLst/>
              <a:ahLst/>
              <a:cxnLst/>
              <a:rect l="l" t="t" r="r" b="b"/>
              <a:pathLst>
                <a:path w="3316" h="3389" extrusionOk="0">
                  <a:moveTo>
                    <a:pt x="2650" y="2375"/>
                  </a:moveTo>
                  <a:lnTo>
                    <a:pt x="2893" y="2470"/>
                  </a:lnTo>
                  <a:cubicBezTo>
                    <a:pt x="2872" y="2502"/>
                    <a:pt x="2861" y="2544"/>
                    <a:pt x="2787" y="2544"/>
                  </a:cubicBezTo>
                  <a:cubicBezTo>
                    <a:pt x="2724" y="2544"/>
                    <a:pt x="2692" y="2470"/>
                    <a:pt x="2671" y="2428"/>
                  </a:cubicBezTo>
                  <a:cubicBezTo>
                    <a:pt x="2671" y="2418"/>
                    <a:pt x="2661" y="2407"/>
                    <a:pt x="2650" y="2407"/>
                  </a:cubicBezTo>
                  <a:cubicBezTo>
                    <a:pt x="2650" y="2397"/>
                    <a:pt x="2650" y="2386"/>
                    <a:pt x="2650" y="2375"/>
                  </a:cubicBezTo>
                  <a:close/>
                  <a:moveTo>
                    <a:pt x="2977" y="2502"/>
                  </a:moveTo>
                  <a:lnTo>
                    <a:pt x="3041" y="2523"/>
                  </a:lnTo>
                  <a:cubicBezTo>
                    <a:pt x="3024" y="2549"/>
                    <a:pt x="2979" y="2582"/>
                    <a:pt x="2951" y="2582"/>
                  </a:cubicBezTo>
                  <a:cubicBezTo>
                    <a:pt x="2945" y="2582"/>
                    <a:pt x="2939" y="2580"/>
                    <a:pt x="2935" y="2576"/>
                  </a:cubicBezTo>
                  <a:cubicBezTo>
                    <a:pt x="2925" y="2544"/>
                    <a:pt x="2956" y="2523"/>
                    <a:pt x="2977" y="2502"/>
                  </a:cubicBezTo>
                  <a:close/>
                  <a:moveTo>
                    <a:pt x="497" y="0"/>
                  </a:moveTo>
                  <a:cubicBezTo>
                    <a:pt x="391" y="169"/>
                    <a:pt x="360" y="380"/>
                    <a:pt x="434" y="570"/>
                  </a:cubicBezTo>
                  <a:cubicBezTo>
                    <a:pt x="360" y="444"/>
                    <a:pt x="328" y="285"/>
                    <a:pt x="328" y="138"/>
                  </a:cubicBezTo>
                  <a:lnTo>
                    <a:pt x="328" y="138"/>
                  </a:lnTo>
                  <a:cubicBezTo>
                    <a:pt x="328" y="138"/>
                    <a:pt x="170" y="285"/>
                    <a:pt x="360" y="803"/>
                  </a:cubicBezTo>
                  <a:cubicBezTo>
                    <a:pt x="275" y="676"/>
                    <a:pt x="212" y="549"/>
                    <a:pt x="180" y="402"/>
                  </a:cubicBezTo>
                  <a:lnTo>
                    <a:pt x="180" y="402"/>
                  </a:lnTo>
                  <a:cubicBezTo>
                    <a:pt x="180" y="402"/>
                    <a:pt x="54" y="613"/>
                    <a:pt x="307" y="950"/>
                  </a:cubicBezTo>
                  <a:cubicBezTo>
                    <a:pt x="212" y="866"/>
                    <a:pt x="138" y="771"/>
                    <a:pt x="85" y="644"/>
                  </a:cubicBezTo>
                  <a:lnTo>
                    <a:pt x="85" y="644"/>
                  </a:lnTo>
                  <a:cubicBezTo>
                    <a:pt x="75" y="845"/>
                    <a:pt x="170" y="1035"/>
                    <a:pt x="339" y="1130"/>
                  </a:cubicBezTo>
                  <a:cubicBezTo>
                    <a:pt x="222" y="1077"/>
                    <a:pt x="127" y="993"/>
                    <a:pt x="54" y="887"/>
                  </a:cubicBezTo>
                  <a:lnTo>
                    <a:pt x="54" y="887"/>
                  </a:lnTo>
                  <a:cubicBezTo>
                    <a:pt x="54" y="887"/>
                    <a:pt x="22" y="1119"/>
                    <a:pt x="317" y="1246"/>
                  </a:cubicBezTo>
                  <a:cubicBezTo>
                    <a:pt x="212" y="1225"/>
                    <a:pt x="117" y="1172"/>
                    <a:pt x="32" y="1098"/>
                  </a:cubicBezTo>
                  <a:lnTo>
                    <a:pt x="32" y="1098"/>
                  </a:lnTo>
                  <a:cubicBezTo>
                    <a:pt x="32" y="1098"/>
                    <a:pt x="1" y="1299"/>
                    <a:pt x="402" y="1404"/>
                  </a:cubicBezTo>
                  <a:cubicBezTo>
                    <a:pt x="286" y="1404"/>
                    <a:pt x="170" y="1362"/>
                    <a:pt x="75" y="1299"/>
                  </a:cubicBezTo>
                  <a:lnTo>
                    <a:pt x="75" y="1299"/>
                  </a:lnTo>
                  <a:cubicBezTo>
                    <a:pt x="75" y="1299"/>
                    <a:pt x="75" y="1499"/>
                    <a:pt x="402" y="1542"/>
                  </a:cubicBezTo>
                  <a:cubicBezTo>
                    <a:pt x="383" y="1544"/>
                    <a:pt x="364" y="1545"/>
                    <a:pt x="345" y="1545"/>
                  </a:cubicBezTo>
                  <a:cubicBezTo>
                    <a:pt x="286" y="1545"/>
                    <a:pt x="225" y="1534"/>
                    <a:pt x="170" y="1510"/>
                  </a:cubicBezTo>
                  <a:lnTo>
                    <a:pt x="170" y="1510"/>
                  </a:lnTo>
                  <a:cubicBezTo>
                    <a:pt x="170" y="1510"/>
                    <a:pt x="170" y="1679"/>
                    <a:pt x="465" y="1700"/>
                  </a:cubicBezTo>
                  <a:cubicBezTo>
                    <a:pt x="402" y="1700"/>
                    <a:pt x="339" y="1700"/>
                    <a:pt x="275" y="1689"/>
                  </a:cubicBezTo>
                  <a:lnTo>
                    <a:pt x="275" y="1689"/>
                  </a:lnTo>
                  <a:cubicBezTo>
                    <a:pt x="275" y="1689"/>
                    <a:pt x="284" y="1830"/>
                    <a:pt x="463" y="1830"/>
                  </a:cubicBezTo>
                  <a:cubicBezTo>
                    <a:pt x="480" y="1830"/>
                    <a:pt x="498" y="1829"/>
                    <a:pt x="518" y="1827"/>
                  </a:cubicBezTo>
                  <a:lnTo>
                    <a:pt x="518" y="1827"/>
                  </a:lnTo>
                  <a:lnTo>
                    <a:pt x="412" y="1858"/>
                  </a:lnTo>
                  <a:cubicBezTo>
                    <a:pt x="412" y="1858"/>
                    <a:pt x="412" y="1961"/>
                    <a:pt x="570" y="1961"/>
                  </a:cubicBezTo>
                  <a:cubicBezTo>
                    <a:pt x="595" y="1961"/>
                    <a:pt x="623" y="1959"/>
                    <a:pt x="655" y="1953"/>
                  </a:cubicBezTo>
                  <a:lnTo>
                    <a:pt x="655" y="1953"/>
                  </a:lnTo>
                  <a:cubicBezTo>
                    <a:pt x="624" y="1964"/>
                    <a:pt x="592" y="1974"/>
                    <a:pt x="550" y="1985"/>
                  </a:cubicBezTo>
                  <a:cubicBezTo>
                    <a:pt x="550" y="1985"/>
                    <a:pt x="585" y="2062"/>
                    <a:pt x="706" y="2062"/>
                  </a:cubicBezTo>
                  <a:cubicBezTo>
                    <a:pt x="734" y="2062"/>
                    <a:pt x="766" y="2058"/>
                    <a:pt x="803" y="2048"/>
                  </a:cubicBezTo>
                  <a:lnTo>
                    <a:pt x="803" y="2048"/>
                  </a:lnTo>
                  <a:lnTo>
                    <a:pt x="761" y="2090"/>
                  </a:lnTo>
                  <a:cubicBezTo>
                    <a:pt x="796" y="2112"/>
                    <a:pt x="837" y="2123"/>
                    <a:pt x="877" y="2123"/>
                  </a:cubicBezTo>
                  <a:cubicBezTo>
                    <a:pt x="935" y="2123"/>
                    <a:pt x="992" y="2102"/>
                    <a:pt x="1035" y="2059"/>
                  </a:cubicBezTo>
                  <a:lnTo>
                    <a:pt x="1035" y="2059"/>
                  </a:lnTo>
                  <a:lnTo>
                    <a:pt x="993" y="2133"/>
                  </a:lnTo>
                  <a:cubicBezTo>
                    <a:pt x="1009" y="2138"/>
                    <a:pt x="1026" y="2141"/>
                    <a:pt x="1042" y="2141"/>
                  </a:cubicBezTo>
                  <a:cubicBezTo>
                    <a:pt x="1087" y="2141"/>
                    <a:pt x="1128" y="2119"/>
                    <a:pt x="1151" y="2080"/>
                  </a:cubicBezTo>
                  <a:lnTo>
                    <a:pt x="1151" y="2080"/>
                  </a:lnTo>
                  <a:cubicBezTo>
                    <a:pt x="1151" y="2080"/>
                    <a:pt x="1141" y="2228"/>
                    <a:pt x="930" y="2249"/>
                  </a:cubicBezTo>
                  <a:cubicBezTo>
                    <a:pt x="930" y="2270"/>
                    <a:pt x="940" y="2280"/>
                    <a:pt x="951" y="2291"/>
                  </a:cubicBezTo>
                  <a:cubicBezTo>
                    <a:pt x="951" y="2291"/>
                    <a:pt x="930" y="2323"/>
                    <a:pt x="814" y="2344"/>
                  </a:cubicBezTo>
                  <a:cubicBezTo>
                    <a:pt x="824" y="2365"/>
                    <a:pt x="845" y="2375"/>
                    <a:pt x="866" y="2397"/>
                  </a:cubicBezTo>
                  <a:cubicBezTo>
                    <a:pt x="845" y="2407"/>
                    <a:pt x="814" y="2428"/>
                    <a:pt x="782" y="2449"/>
                  </a:cubicBezTo>
                  <a:cubicBezTo>
                    <a:pt x="814" y="2460"/>
                    <a:pt x="835" y="2460"/>
                    <a:pt x="856" y="2470"/>
                  </a:cubicBezTo>
                  <a:cubicBezTo>
                    <a:pt x="824" y="2513"/>
                    <a:pt x="771" y="2534"/>
                    <a:pt x="719" y="2534"/>
                  </a:cubicBezTo>
                  <a:cubicBezTo>
                    <a:pt x="645" y="2534"/>
                    <a:pt x="507" y="2523"/>
                    <a:pt x="507" y="2523"/>
                  </a:cubicBezTo>
                  <a:cubicBezTo>
                    <a:pt x="497" y="2481"/>
                    <a:pt x="486" y="2439"/>
                    <a:pt x="465" y="2397"/>
                  </a:cubicBezTo>
                  <a:cubicBezTo>
                    <a:pt x="434" y="2333"/>
                    <a:pt x="412" y="2323"/>
                    <a:pt x="412" y="2323"/>
                  </a:cubicBezTo>
                  <a:cubicBezTo>
                    <a:pt x="412" y="2323"/>
                    <a:pt x="423" y="2270"/>
                    <a:pt x="402" y="2249"/>
                  </a:cubicBezTo>
                  <a:lnTo>
                    <a:pt x="370" y="2217"/>
                  </a:lnTo>
                  <a:cubicBezTo>
                    <a:pt x="370" y="2164"/>
                    <a:pt x="370" y="2112"/>
                    <a:pt x="349" y="2059"/>
                  </a:cubicBezTo>
                  <a:cubicBezTo>
                    <a:pt x="275" y="1964"/>
                    <a:pt x="222" y="1858"/>
                    <a:pt x="191" y="1742"/>
                  </a:cubicBezTo>
                  <a:cubicBezTo>
                    <a:pt x="191" y="1700"/>
                    <a:pt x="191" y="1647"/>
                    <a:pt x="191" y="1605"/>
                  </a:cubicBezTo>
                  <a:lnTo>
                    <a:pt x="159" y="1615"/>
                  </a:lnTo>
                  <a:lnTo>
                    <a:pt x="127" y="1563"/>
                  </a:lnTo>
                  <a:lnTo>
                    <a:pt x="170" y="1563"/>
                  </a:lnTo>
                  <a:lnTo>
                    <a:pt x="159" y="1489"/>
                  </a:lnTo>
                  <a:lnTo>
                    <a:pt x="96" y="1510"/>
                  </a:lnTo>
                  <a:lnTo>
                    <a:pt x="96" y="1447"/>
                  </a:lnTo>
                  <a:lnTo>
                    <a:pt x="32" y="1468"/>
                  </a:lnTo>
                  <a:lnTo>
                    <a:pt x="64" y="1531"/>
                  </a:lnTo>
                  <a:lnTo>
                    <a:pt x="11" y="1542"/>
                  </a:lnTo>
                  <a:lnTo>
                    <a:pt x="43" y="1615"/>
                  </a:lnTo>
                  <a:lnTo>
                    <a:pt x="85" y="1584"/>
                  </a:lnTo>
                  <a:lnTo>
                    <a:pt x="96" y="1647"/>
                  </a:lnTo>
                  <a:cubicBezTo>
                    <a:pt x="85" y="1647"/>
                    <a:pt x="64" y="1658"/>
                    <a:pt x="54" y="1679"/>
                  </a:cubicBezTo>
                  <a:cubicBezTo>
                    <a:pt x="96" y="1700"/>
                    <a:pt x="127" y="1742"/>
                    <a:pt x="149" y="1784"/>
                  </a:cubicBezTo>
                  <a:cubicBezTo>
                    <a:pt x="191" y="1879"/>
                    <a:pt x="180" y="2080"/>
                    <a:pt x="222" y="2143"/>
                  </a:cubicBezTo>
                  <a:cubicBezTo>
                    <a:pt x="275" y="2207"/>
                    <a:pt x="317" y="2249"/>
                    <a:pt x="317" y="2249"/>
                  </a:cubicBezTo>
                  <a:cubicBezTo>
                    <a:pt x="317" y="2249"/>
                    <a:pt x="296" y="2302"/>
                    <a:pt x="317" y="2323"/>
                  </a:cubicBezTo>
                  <a:cubicBezTo>
                    <a:pt x="328" y="2333"/>
                    <a:pt x="339" y="2344"/>
                    <a:pt x="349" y="2354"/>
                  </a:cubicBezTo>
                  <a:cubicBezTo>
                    <a:pt x="349" y="2407"/>
                    <a:pt x="349" y="2460"/>
                    <a:pt x="370" y="2513"/>
                  </a:cubicBezTo>
                  <a:cubicBezTo>
                    <a:pt x="391" y="2534"/>
                    <a:pt x="402" y="2565"/>
                    <a:pt x="434" y="2587"/>
                  </a:cubicBezTo>
                  <a:cubicBezTo>
                    <a:pt x="434" y="2587"/>
                    <a:pt x="296" y="2660"/>
                    <a:pt x="391" y="2755"/>
                  </a:cubicBezTo>
                  <a:cubicBezTo>
                    <a:pt x="391" y="2798"/>
                    <a:pt x="423" y="2840"/>
                    <a:pt x="465" y="2850"/>
                  </a:cubicBezTo>
                  <a:cubicBezTo>
                    <a:pt x="465" y="2893"/>
                    <a:pt x="507" y="2914"/>
                    <a:pt x="539" y="2914"/>
                  </a:cubicBezTo>
                  <a:cubicBezTo>
                    <a:pt x="539" y="2914"/>
                    <a:pt x="558" y="2909"/>
                    <a:pt x="573" y="2909"/>
                  </a:cubicBezTo>
                  <a:cubicBezTo>
                    <a:pt x="581" y="2909"/>
                    <a:pt x="588" y="2910"/>
                    <a:pt x="592" y="2914"/>
                  </a:cubicBezTo>
                  <a:cubicBezTo>
                    <a:pt x="592" y="2956"/>
                    <a:pt x="592" y="2998"/>
                    <a:pt x="592" y="3040"/>
                  </a:cubicBezTo>
                  <a:cubicBezTo>
                    <a:pt x="602" y="3040"/>
                    <a:pt x="624" y="3030"/>
                    <a:pt x="645" y="3019"/>
                  </a:cubicBezTo>
                  <a:lnTo>
                    <a:pt x="708" y="3051"/>
                  </a:lnTo>
                  <a:lnTo>
                    <a:pt x="708" y="2977"/>
                  </a:lnTo>
                  <a:lnTo>
                    <a:pt x="792" y="2945"/>
                  </a:lnTo>
                  <a:cubicBezTo>
                    <a:pt x="792" y="2945"/>
                    <a:pt x="750" y="2945"/>
                    <a:pt x="676" y="2882"/>
                  </a:cubicBezTo>
                  <a:cubicBezTo>
                    <a:pt x="676" y="2882"/>
                    <a:pt x="697" y="2882"/>
                    <a:pt x="697" y="2819"/>
                  </a:cubicBezTo>
                  <a:cubicBezTo>
                    <a:pt x="729" y="2798"/>
                    <a:pt x="750" y="2766"/>
                    <a:pt x="771" y="2734"/>
                  </a:cubicBezTo>
                  <a:cubicBezTo>
                    <a:pt x="814" y="2660"/>
                    <a:pt x="877" y="2608"/>
                    <a:pt x="961" y="2587"/>
                  </a:cubicBezTo>
                  <a:lnTo>
                    <a:pt x="972" y="2650"/>
                  </a:lnTo>
                  <a:cubicBezTo>
                    <a:pt x="1035" y="2597"/>
                    <a:pt x="1099" y="2544"/>
                    <a:pt x="1172" y="2513"/>
                  </a:cubicBezTo>
                  <a:lnTo>
                    <a:pt x="1215" y="2576"/>
                  </a:lnTo>
                  <a:cubicBezTo>
                    <a:pt x="1289" y="2470"/>
                    <a:pt x="1373" y="2365"/>
                    <a:pt x="1468" y="2270"/>
                  </a:cubicBezTo>
                  <a:lnTo>
                    <a:pt x="1468" y="2270"/>
                  </a:lnTo>
                  <a:cubicBezTo>
                    <a:pt x="1468" y="2291"/>
                    <a:pt x="1510" y="2291"/>
                    <a:pt x="1415" y="2407"/>
                  </a:cubicBezTo>
                  <a:cubicBezTo>
                    <a:pt x="1352" y="2449"/>
                    <a:pt x="1341" y="2534"/>
                    <a:pt x="1373" y="2597"/>
                  </a:cubicBezTo>
                  <a:cubicBezTo>
                    <a:pt x="1310" y="2639"/>
                    <a:pt x="1331" y="2692"/>
                    <a:pt x="1320" y="2734"/>
                  </a:cubicBezTo>
                  <a:cubicBezTo>
                    <a:pt x="1310" y="2787"/>
                    <a:pt x="1109" y="2924"/>
                    <a:pt x="1109" y="2924"/>
                  </a:cubicBezTo>
                  <a:cubicBezTo>
                    <a:pt x="1141" y="2967"/>
                    <a:pt x="1194" y="2988"/>
                    <a:pt x="1246" y="2988"/>
                  </a:cubicBezTo>
                  <a:cubicBezTo>
                    <a:pt x="1204" y="3009"/>
                    <a:pt x="1215" y="3093"/>
                    <a:pt x="1215" y="3093"/>
                  </a:cubicBezTo>
                  <a:cubicBezTo>
                    <a:pt x="1227" y="3096"/>
                    <a:pt x="1238" y="3098"/>
                    <a:pt x="1250" y="3098"/>
                  </a:cubicBezTo>
                  <a:cubicBezTo>
                    <a:pt x="1276" y="3098"/>
                    <a:pt x="1301" y="3090"/>
                    <a:pt x="1331" y="3083"/>
                  </a:cubicBezTo>
                  <a:lnTo>
                    <a:pt x="1331" y="3083"/>
                  </a:lnTo>
                  <a:cubicBezTo>
                    <a:pt x="1320" y="3114"/>
                    <a:pt x="1320" y="3146"/>
                    <a:pt x="1341" y="3178"/>
                  </a:cubicBezTo>
                  <a:cubicBezTo>
                    <a:pt x="1373" y="3157"/>
                    <a:pt x="1415" y="3146"/>
                    <a:pt x="1457" y="3135"/>
                  </a:cubicBezTo>
                  <a:lnTo>
                    <a:pt x="1457" y="3135"/>
                  </a:lnTo>
                  <a:cubicBezTo>
                    <a:pt x="1447" y="3188"/>
                    <a:pt x="1468" y="3241"/>
                    <a:pt x="1510" y="3283"/>
                  </a:cubicBezTo>
                  <a:lnTo>
                    <a:pt x="1563" y="3220"/>
                  </a:lnTo>
                  <a:cubicBezTo>
                    <a:pt x="1574" y="3294"/>
                    <a:pt x="1605" y="3347"/>
                    <a:pt x="1658" y="3389"/>
                  </a:cubicBezTo>
                  <a:cubicBezTo>
                    <a:pt x="1721" y="3347"/>
                    <a:pt x="1753" y="3294"/>
                    <a:pt x="1764" y="3220"/>
                  </a:cubicBezTo>
                  <a:lnTo>
                    <a:pt x="1816" y="3283"/>
                  </a:lnTo>
                  <a:cubicBezTo>
                    <a:pt x="1848" y="3241"/>
                    <a:pt x="1869" y="3188"/>
                    <a:pt x="1869" y="3135"/>
                  </a:cubicBezTo>
                  <a:cubicBezTo>
                    <a:pt x="1901" y="3146"/>
                    <a:pt x="1943" y="3157"/>
                    <a:pt x="1985" y="3178"/>
                  </a:cubicBezTo>
                  <a:cubicBezTo>
                    <a:pt x="1996" y="3146"/>
                    <a:pt x="2006" y="3114"/>
                    <a:pt x="1996" y="3083"/>
                  </a:cubicBezTo>
                  <a:lnTo>
                    <a:pt x="1996" y="3083"/>
                  </a:lnTo>
                  <a:cubicBezTo>
                    <a:pt x="2018" y="3090"/>
                    <a:pt x="2046" y="3098"/>
                    <a:pt x="2075" y="3098"/>
                  </a:cubicBezTo>
                  <a:cubicBezTo>
                    <a:pt x="2087" y="3098"/>
                    <a:pt x="2099" y="3096"/>
                    <a:pt x="2112" y="3093"/>
                  </a:cubicBezTo>
                  <a:cubicBezTo>
                    <a:pt x="2112" y="3093"/>
                    <a:pt x="2122" y="3009"/>
                    <a:pt x="2080" y="2988"/>
                  </a:cubicBezTo>
                  <a:cubicBezTo>
                    <a:pt x="2133" y="2988"/>
                    <a:pt x="2186" y="2967"/>
                    <a:pt x="2207" y="2924"/>
                  </a:cubicBezTo>
                  <a:cubicBezTo>
                    <a:pt x="2207" y="2924"/>
                    <a:pt x="2017" y="2787"/>
                    <a:pt x="2006" y="2734"/>
                  </a:cubicBezTo>
                  <a:cubicBezTo>
                    <a:pt x="1996" y="2692"/>
                    <a:pt x="2006" y="2639"/>
                    <a:pt x="1954" y="2597"/>
                  </a:cubicBezTo>
                  <a:cubicBezTo>
                    <a:pt x="1985" y="2534"/>
                    <a:pt x="1964" y="2449"/>
                    <a:pt x="1911" y="2407"/>
                  </a:cubicBezTo>
                  <a:cubicBezTo>
                    <a:pt x="1816" y="2291"/>
                    <a:pt x="1859" y="2291"/>
                    <a:pt x="1859" y="2270"/>
                  </a:cubicBezTo>
                  <a:lnTo>
                    <a:pt x="1859" y="2270"/>
                  </a:lnTo>
                  <a:cubicBezTo>
                    <a:pt x="1954" y="2365"/>
                    <a:pt x="2038" y="2470"/>
                    <a:pt x="2112" y="2576"/>
                  </a:cubicBezTo>
                  <a:lnTo>
                    <a:pt x="2154" y="2513"/>
                  </a:lnTo>
                  <a:cubicBezTo>
                    <a:pt x="2228" y="2544"/>
                    <a:pt x="2291" y="2597"/>
                    <a:pt x="2344" y="2650"/>
                  </a:cubicBezTo>
                  <a:lnTo>
                    <a:pt x="2365" y="2587"/>
                  </a:lnTo>
                  <a:cubicBezTo>
                    <a:pt x="2439" y="2629"/>
                    <a:pt x="2524" y="2671"/>
                    <a:pt x="2597" y="2724"/>
                  </a:cubicBezTo>
                  <a:cubicBezTo>
                    <a:pt x="2626" y="2741"/>
                    <a:pt x="2651" y="2752"/>
                    <a:pt x="2686" y="2752"/>
                  </a:cubicBezTo>
                  <a:cubicBezTo>
                    <a:pt x="2717" y="2752"/>
                    <a:pt x="2755" y="2743"/>
                    <a:pt x="2809" y="2724"/>
                  </a:cubicBezTo>
                  <a:cubicBezTo>
                    <a:pt x="2935" y="2682"/>
                    <a:pt x="3167" y="2618"/>
                    <a:pt x="3125" y="2544"/>
                  </a:cubicBezTo>
                  <a:lnTo>
                    <a:pt x="3125" y="2534"/>
                  </a:lnTo>
                  <a:cubicBezTo>
                    <a:pt x="3136" y="2502"/>
                    <a:pt x="3125" y="2460"/>
                    <a:pt x="3104" y="2449"/>
                  </a:cubicBezTo>
                  <a:lnTo>
                    <a:pt x="3104" y="2460"/>
                  </a:lnTo>
                  <a:lnTo>
                    <a:pt x="2988" y="2418"/>
                  </a:lnTo>
                  <a:cubicBezTo>
                    <a:pt x="2977" y="2407"/>
                    <a:pt x="2977" y="2397"/>
                    <a:pt x="2967" y="2397"/>
                  </a:cubicBezTo>
                  <a:lnTo>
                    <a:pt x="2967" y="2418"/>
                  </a:lnTo>
                  <a:lnTo>
                    <a:pt x="2935" y="2397"/>
                  </a:lnTo>
                  <a:lnTo>
                    <a:pt x="2999" y="2238"/>
                  </a:lnTo>
                  <a:lnTo>
                    <a:pt x="2977" y="2238"/>
                  </a:lnTo>
                  <a:cubicBezTo>
                    <a:pt x="2977" y="2217"/>
                    <a:pt x="2977" y="2196"/>
                    <a:pt x="2988" y="2175"/>
                  </a:cubicBezTo>
                  <a:cubicBezTo>
                    <a:pt x="2999" y="2175"/>
                    <a:pt x="3009" y="2185"/>
                    <a:pt x="3030" y="2196"/>
                  </a:cubicBezTo>
                  <a:lnTo>
                    <a:pt x="3041" y="2133"/>
                  </a:lnTo>
                  <a:lnTo>
                    <a:pt x="2999" y="2133"/>
                  </a:lnTo>
                  <a:cubicBezTo>
                    <a:pt x="3009" y="2112"/>
                    <a:pt x="3009" y="2101"/>
                    <a:pt x="3020" y="2090"/>
                  </a:cubicBezTo>
                  <a:lnTo>
                    <a:pt x="2946" y="2059"/>
                  </a:lnTo>
                  <a:cubicBezTo>
                    <a:pt x="2946" y="2080"/>
                    <a:pt x="2946" y="2101"/>
                    <a:pt x="2946" y="2122"/>
                  </a:cubicBezTo>
                  <a:cubicBezTo>
                    <a:pt x="2925" y="2112"/>
                    <a:pt x="2914" y="2101"/>
                    <a:pt x="2904" y="2090"/>
                  </a:cubicBezTo>
                  <a:lnTo>
                    <a:pt x="2882" y="2164"/>
                  </a:lnTo>
                  <a:lnTo>
                    <a:pt x="2935" y="2164"/>
                  </a:lnTo>
                  <a:cubicBezTo>
                    <a:pt x="2935" y="2185"/>
                    <a:pt x="2925" y="2207"/>
                    <a:pt x="2914" y="2217"/>
                  </a:cubicBezTo>
                  <a:lnTo>
                    <a:pt x="2904" y="2217"/>
                  </a:lnTo>
                  <a:lnTo>
                    <a:pt x="2840" y="2386"/>
                  </a:lnTo>
                  <a:lnTo>
                    <a:pt x="2692" y="2323"/>
                  </a:lnTo>
                  <a:cubicBezTo>
                    <a:pt x="2682" y="2333"/>
                    <a:pt x="2671" y="2344"/>
                    <a:pt x="2671" y="2354"/>
                  </a:cubicBezTo>
                  <a:cubicBezTo>
                    <a:pt x="2671" y="2354"/>
                    <a:pt x="2608" y="2386"/>
                    <a:pt x="2608" y="2439"/>
                  </a:cubicBezTo>
                  <a:cubicBezTo>
                    <a:pt x="2597" y="2439"/>
                    <a:pt x="2587" y="2449"/>
                    <a:pt x="2587" y="2460"/>
                  </a:cubicBezTo>
                  <a:cubicBezTo>
                    <a:pt x="2566" y="2513"/>
                    <a:pt x="2671" y="2618"/>
                    <a:pt x="2650" y="2629"/>
                  </a:cubicBezTo>
                  <a:cubicBezTo>
                    <a:pt x="2649" y="2629"/>
                    <a:pt x="2647" y="2629"/>
                    <a:pt x="2645" y="2629"/>
                  </a:cubicBezTo>
                  <a:cubicBezTo>
                    <a:pt x="2606" y="2629"/>
                    <a:pt x="2480" y="2533"/>
                    <a:pt x="2460" y="2513"/>
                  </a:cubicBezTo>
                  <a:cubicBezTo>
                    <a:pt x="2481" y="2502"/>
                    <a:pt x="2513" y="2492"/>
                    <a:pt x="2534" y="2481"/>
                  </a:cubicBezTo>
                  <a:cubicBezTo>
                    <a:pt x="2502" y="2470"/>
                    <a:pt x="2471" y="2449"/>
                    <a:pt x="2450" y="2428"/>
                  </a:cubicBezTo>
                  <a:cubicBezTo>
                    <a:pt x="2471" y="2418"/>
                    <a:pt x="2492" y="2397"/>
                    <a:pt x="2502" y="2375"/>
                  </a:cubicBezTo>
                  <a:cubicBezTo>
                    <a:pt x="2386" y="2354"/>
                    <a:pt x="2376" y="2333"/>
                    <a:pt x="2376" y="2333"/>
                  </a:cubicBezTo>
                  <a:cubicBezTo>
                    <a:pt x="2376" y="2323"/>
                    <a:pt x="2386" y="2302"/>
                    <a:pt x="2386" y="2291"/>
                  </a:cubicBezTo>
                  <a:cubicBezTo>
                    <a:pt x="2175" y="2259"/>
                    <a:pt x="2165" y="2112"/>
                    <a:pt x="2165" y="2112"/>
                  </a:cubicBezTo>
                  <a:lnTo>
                    <a:pt x="2165" y="2112"/>
                  </a:lnTo>
                  <a:cubicBezTo>
                    <a:pt x="2188" y="2159"/>
                    <a:pt x="2230" y="2183"/>
                    <a:pt x="2276" y="2183"/>
                  </a:cubicBezTo>
                  <a:cubicBezTo>
                    <a:pt x="2291" y="2183"/>
                    <a:pt x="2307" y="2180"/>
                    <a:pt x="2323" y="2175"/>
                  </a:cubicBezTo>
                  <a:lnTo>
                    <a:pt x="2281" y="2101"/>
                  </a:lnTo>
                  <a:lnTo>
                    <a:pt x="2281" y="2101"/>
                  </a:lnTo>
                  <a:cubicBezTo>
                    <a:pt x="2326" y="2140"/>
                    <a:pt x="2387" y="2163"/>
                    <a:pt x="2446" y="2163"/>
                  </a:cubicBezTo>
                  <a:cubicBezTo>
                    <a:pt x="2485" y="2163"/>
                    <a:pt x="2522" y="2153"/>
                    <a:pt x="2555" y="2133"/>
                  </a:cubicBezTo>
                  <a:lnTo>
                    <a:pt x="2513" y="2090"/>
                  </a:lnTo>
                  <a:lnTo>
                    <a:pt x="2513" y="2090"/>
                  </a:lnTo>
                  <a:cubicBezTo>
                    <a:pt x="2546" y="2097"/>
                    <a:pt x="2576" y="2100"/>
                    <a:pt x="2601" y="2100"/>
                  </a:cubicBezTo>
                  <a:cubicBezTo>
                    <a:pt x="2730" y="2100"/>
                    <a:pt x="2766" y="2027"/>
                    <a:pt x="2766" y="2027"/>
                  </a:cubicBezTo>
                  <a:cubicBezTo>
                    <a:pt x="2724" y="2017"/>
                    <a:pt x="2692" y="2006"/>
                    <a:pt x="2661" y="1985"/>
                  </a:cubicBezTo>
                  <a:lnTo>
                    <a:pt x="2661" y="1985"/>
                  </a:lnTo>
                  <a:cubicBezTo>
                    <a:pt x="2700" y="1993"/>
                    <a:pt x="2733" y="1997"/>
                    <a:pt x="2760" y="1997"/>
                  </a:cubicBezTo>
                  <a:cubicBezTo>
                    <a:pt x="2904" y="1997"/>
                    <a:pt x="2904" y="1900"/>
                    <a:pt x="2904" y="1900"/>
                  </a:cubicBezTo>
                  <a:lnTo>
                    <a:pt x="2809" y="1869"/>
                  </a:lnTo>
                  <a:lnTo>
                    <a:pt x="2809" y="1869"/>
                  </a:lnTo>
                  <a:cubicBezTo>
                    <a:pt x="2822" y="1870"/>
                    <a:pt x="2835" y="1871"/>
                    <a:pt x="2848" y="1871"/>
                  </a:cubicBezTo>
                  <a:cubicBezTo>
                    <a:pt x="3031" y="1871"/>
                    <a:pt x="3041" y="1732"/>
                    <a:pt x="3041" y="1732"/>
                  </a:cubicBezTo>
                  <a:cubicBezTo>
                    <a:pt x="2999" y="1732"/>
                    <a:pt x="2956" y="1736"/>
                    <a:pt x="2914" y="1736"/>
                  </a:cubicBezTo>
                  <a:cubicBezTo>
                    <a:pt x="2893" y="1736"/>
                    <a:pt x="2872" y="1735"/>
                    <a:pt x="2851" y="1732"/>
                  </a:cubicBezTo>
                  <a:cubicBezTo>
                    <a:pt x="3146" y="1710"/>
                    <a:pt x="3146" y="1552"/>
                    <a:pt x="3146" y="1552"/>
                  </a:cubicBezTo>
                  <a:lnTo>
                    <a:pt x="3146" y="1552"/>
                  </a:lnTo>
                  <a:cubicBezTo>
                    <a:pt x="3072" y="1573"/>
                    <a:pt x="2988" y="1584"/>
                    <a:pt x="2914" y="1584"/>
                  </a:cubicBezTo>
                  <a:cubicBezTo>
                    <a:pt x="3252" y="1542"/>
                    <a:pt x="3241" y="1330"/>
                    <a:pt x="3241" y="1330"/>
                  </a:cubicBezTo>
                  <a:lnTo>
                    <a:pt x="3241" y="1330"/>
                  </a:lnTo>
                  <a:cubicBezTo>
                    <a:pt x="3146" y="1404"/>
                    <a:pt x="3041" y="1436"/>
                    <a:pt x="2925" y="1447"/>
                  </a:cubicBezTo>
                  <a:cubicBezTo>
                    <a:pt x="3315" y="1341"/>
                    <a:pt x="3284" y="1130"/>
                    <a:pt x="3284" y="1130"/>
                  </a:cubicBezTo>
                  <a:lnTo>
                    <a:pt x="3273" y="1098"/>
                  </a:lnTo>
                  <a:cubicBezTo>
                    <a:pt x="3199" y="1172"/>
                    <a:pt x="3104" y="1225"/>
                    <a:pt x="2999" y="1246"/>
                  </a:cubicBezTo>
                  <a:cubicBezTo>
                    <a:pt x="3294" y="1119"/>
                    <a:pt x="3262" y="887"/>
                    <a:pt x="3262" y="887"/>
                  </a:cubicBezTo>
                  <a:lnTo>
                    <a:pt x="3262" y="887"/>
                  </a:lnTo>
                  <a:cubicBezTo>
                    <a:pt x="3189" y="993"/>
                    <a:pt x="3083" y="1077"/>
                    <a:pt x="2977" y="1130"/>
                  </a:cubicBezTo>
                  <a:cubicBezTo>
                    <a:pt x="3146" y="1035"/>
                    <a:pt x="3241" y="845"/>
                    <a:pt x="3231" y="644"/>
                  </a:cubicBezTo>
                  <a:lnTo>
                    <a:pt x="3231" y="644"/>
                  </a:lnTo>
                  <a:cubicBezTo>
                    <a:pt x="3178" y="771"/>
                    <a:pt x="3104" y="866"/>
                    <a:pt x="2999" y="950"/>
                  </a:cubicBezTo>
                  <a:cubicBezTo>
                    <a:pt x="3252" y="613"/>
                    <a:pt x="3136" y="402"/>
                    <a:pt x="3136" y="402"/>
                  </a:cubicBezTo>
                  <a:lnTo>
                    <a:pt x="3136" y="402"/>
                  </a:lnTo>
                  <a:cubicBezTo>
                    <a:pt x="3104" y="549"/>
                    <a:pt x="3041" y="676"/>
                    <a:pt x="2956" y="803"/>
                  </a:cubicBezTo>
                  <a:cubicBezTo>
                    <a:pt x="3146" y="285"/>
                    <a:pt x="2977" y="138"/>
                    <a:pt x="2977" y="138"/>
                  </a:cubicBezTo>
                  <a:lnTo>
                    <a:pt x="2977" y="138"/>
                  </a:lnTo>
                  <a:cubicBezTo>
                    <a:pt x="2988" y="285"/>
                    <a:pt x="2946" y="444"/>
                    <a:pt x="2882" y="570"/>
                  </a:cubicBezTo>
                  <a:cubicBezTo>
                    <a:pt x="2946" y="380"/>
                    <a:pt x="2925" y="169"/>
                    <a:pt x="2819" y="0"/>
                  </a:cubicBezTo>
                  <a:cubicBezTo>
                    <a:pt x="2819" y="148"/>
                    <a:pt x="2798" y="307"/>
                    <a:pt x="2756" y="454"/>
                  </a:cubicBezTo>
                  <a:cubicBezTo>
                    <a:pt x="2745" y="433"/>
                    <a:pt x="2735" y="433"/>
                    <a:pt x="2735" y="433"/>
                  </a:cubicBezTo>
                  <a:cubicBezTo>
                    <a:pt x="2714" y="570"/>
                    <a:pt x="2650" y="708"/>
                    <a:pt x="2555" y="813"/>
                  </a:cubicBezTo>
                  <a:cubicBezTo>
                    <a:pt x="2555" y="782"/>
                    <a:pt x="2545" y="760"/>
                    <a:pt x="2524" y="750"/>
                  </a:cubicBezTo>
                  <a:cubicBezTo>
                    <a:pt x="2513" y="792"/>
                    <a:pt x="2492" y="824"/>
                    <a:pt x="2471" y="866"/>
                  </a:cubicBezTo>
                  <a:cubicBezTo>
                    <a:pt x="2450" y="908"/>
                    <a:pt x="2312" y="1014"/>
                    <a:pt x="2291" y="1109"/>
                  </a:cubicBezTo>
                  <a:cubicBezTo>
                    <a:pt x="2270" y="1193"/>
                    <a:pt x="2355" y="1235"/>
                    <a:pt x="2376" y="1257"/>
                  </a:cubicBezTo>
                  <a:cubicBezTo>
                    <a:pt x="2407" y="1278"/>
                    <a:pt x="2418" y="1309"/>
                    <a:pt x="2418" y="1341"/>
                  </a:cubicBezTo>
                  <a:cubicBezTo>
                    <a:pt x="2407" y="1383"/>
                    <a:pt x="2323" y="1383"/>
                    <a:pt x="2270" y="1383"/>
                  </a:cubicBezTo>
                  <a:cubicBezTo>
                    <a:pt x="2267" y="1383"/>
                    <a:pt x="2265" y="1382"/>
                    <a:pt x="2262" y="1382"/>
                  </a:cubicBezTo>
                  <a:cubicBezTo>
                    <a:pt x="2216" y="1382"/>
                    <a:pt x="2204" y="1468"/>
                    <a:pt x="2144" y="1468"/>
                  </a:cubicBezTo>
                  <a:lnTo>
                    <a:pt x="2133" y="1531"/>
                  </a:lnTo>
                  <a:lnTo>
                    <a:pt x="2112" y="1531"/>
                  </a:lnTo>
                  <a:cubicBezTo>
                    <a:pt x="2006" y="1753"/>
                    <a:pt x="1911" y="1974"/>
                    <a:pt x="1837" y="2207"/>
                  </a:cubicBezTo>
                  <a:lnTo>
                    <a:pt x="1658" y="2228"/>
                  </a:lnTo>
                  <a:lnTo>
                    <a:pt x="1468" y="2207"/>
                  </a:lnTo>
                  <a:cubicBezTo>
                    <a:pt x="1405" y="1974"/>
                    <a:pt x="1310" y="1753"/>
                    <a:pt x="1204" y="1531"/>
                  </a:cubicBezTo>
                  <a:lnTo>
                    <a:pt x="1172" y="1531"/>
                  </a:lnTo>
                  <a:lnTo>
                    <a:pt x="1162" y="1468"/>
                  </a:lnTo>
                  <a:cubicBezTo>
                    <a:pt x="1112" y="1468"/>
                    <a:pt x="1100" y="1382"/>
                    <a:pt x="1054" y="1382"/>
                  </a:cubicBezTo>
                  <a:cubicBezTo>
                    <a:pt x="1051" y="1382"/>
                    <a:pt x="1049" y="1383"/>
                    <a:pt x="1046" y="1383"/>
                  </a:cubicBezTo>
                  <a:cubicBezTo>
                    <a:pt x="982" y="1383"/>
                    <a:pt x="909" y="1383"/>
                    <a:pt x="898" y="1341"/>
                  </a:cubicBezTo>
                  <a:cubicBezTo>
                    <a:pt x="887" y="1309"/>
                    <a:pt x="909" y="1278"/>
                    <a:pt x="940" y="1257"/>
                  </a:cubicBezTo>
                  <a:cubicBezTo>
                    <a:pt x="961" y="1246"/>
                    <a:pt x="1035" y="1183"/>
                    <a:pt x="1014" y="1109"/>
                  </a:cubicBezTo>
                  <a:cubicBezTo>
                    <a:pt x="1004" y="1035"/>
                    <a:pt x="866" y="908"/>
                    <a:pt x="835" y="866"/>
                  </a:cubicBezTo>
                  <a:cubicBezTo>
                    <a:pt x="814" y="824"/>
                    <a:pt x="803" y="792"/>
                    <a:pt x="792" y="750"/>
                  </a:cubicBezTo>
                  <a:cubicBezTo>
                    <a:pt x="771" y="760"/>
                    <a:pt x="761" y="782"/>
                    <a:pt x="750" y="813"/>
                  </a:cubicBezTo>
                  <a:cubicBezTo>
                    <a:pt x="666" y="708"/>
                    <a:pt x="602" y="570"/>
                    <a:pt x="581" y="433"/>
                  </a:cubicBezTo>
                  <a:cubicBezTo>
                    <a:pt x="581" y="433"/>
                    <a:pt x="571" y="433"/>
                    <a:pt x="560" y="454"/>
                  </a:cubicBezTo>
                  <a:cubicBezTo>
                    <a:pt x="518" y="307"/>
                    <a:pt x="497" y="148"/>
                    <a:pt x="497"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0"/>
            <p:cNvSpPr/>
            <p:nvPr/>
          </p:nvSpPr>
          <p:spPr>
            <a:xfrm>
              <a:off x="2269609" y="3067010"/>
              <a:ext cx="18585" cy="16582"/>
            </a:xfrm>
            <a:custGeom>
              <a:avLst/>
              <a:gdLst/>
              <a:ahLst/>
              <a:cxnLst/>
              <a:rect l="l" t="t" r="r" b="b"/>
              <a:pathLst>
                <a:path w="826" h="742" extrusionOk="0">
                  <a:moveTo>
                    <a:pt x="562" y="1"/>
                  </a:moveTo>
                  <a:cubicBezTo>
                    <a:pt x="530" y="26"/>
                    <a:pt x="490" y="40"/>
                    <a:pt x="450" y="40"/>
                  </a:cubicBezTo>
                  <a:cubicBezTo>
                    <a:pt x="424" y="40"/>
                    <a:pt x="397" y="34"/>
                    <a:pt x="372" y="22"/>
                  </a:cubicBezTo>
                  <a:cubicBezTo>
                    <a:pt x="344" y="8"/>
                    <a:pt x="313" y="2"/>
                    <a:pt x="285" y="2"/>
                  </a:cubicBezTo>
                  <a:cubicBezTo>
                    <a:pt x="229" y="2"/>
                    <a:pt x="182" y="25"/>
                    <a:pt x="182" y="54"/>
                  </a:cubicBezTo>
                  <a:cubicBezTo>
                    <a:pt x="182" y="54"/>
                    <a:pt x="156" y="47"/>
                    <a:pt x="126" y="47"/>
                  </a:cubicBezTo>
                  <a:cubicBezTo>
                    <a:pt x="71" y="47"/>
                    <a:pt x="0" y="69"/>
                    <a:pt x="34" y="191"/>
                  </a:cubicBezTo>
                  <a:cubicBezTo>
                    <a:pt x="52" y="156"/>
                    <a:pt x="84" y="135"/>
                    <a:pt x="118" y="135"/>
                  </a:cubicBezTo>
                  <a:cubicBezTo>
                    <a:pt x="125" y="135"/>
                    <a:pt x="133" y="136"/>
                    <a:pt x="140" y="138"/>
                  </a:cubicBezTo>
                  <a:cubicBezTo>
                    <a:pt x="193" y="170"/>
                    <a:pt x="245" y="212"/>
                    <a:pt x="277" y="265"/>
                  </a:cubicBezTo>
                  <a:cubicBezTo>
                    <a:pt x="261" y="270"/>
                    <a:pt x="240" y="273"/>
                    <a:pt x="218" y="273"/>
                  </a:cubicBezTo>
                  <a:cubicBezTo>
                    <a:pt x="195" y="273"/>
                    <a:pt x="172" y="270"/>
                    <a:pt x="150" y="265"/>
                  </a:cubicBezTo>
                  <a:lnTo>
                    <a:pt x="150" y="265"/>
                  </a:lnTo>
                  <a:cubicBezTo>
                    <a:pt x="150" y="265"/>
                    <a:pt x="171" y="346"/>
                    <a:pt x="254" y="346"/>
                  </a:cubicBezTo>
                  <a:cubicBezTo>
                    <a:pt x="275" y="346"/>
                    <a:pt x="300" y="341"/>
                    <a:pt x="330" y="328"/>
                  </a:cubicBezTo>
                  <a:cubicBezTo>
                    <a:pt x="372" y="349"/>
                    <a:pt x="404" y="402"/>
                    <a:pt x="393" y="455"/>
                  </a:cubicBezTo>
                  <a:cubicBezTo>
                    <a:pt x="414" y="444"/>
                    <a:pt x="425" y="423"/>
                    <a:pt x="435" y="402"/>
                  </a:cubicBezTo>
                  <a:cubicBezTo>
                    <a:pt x="457" y="465"/>
                    <a:pt x="446" y="518"/>
                    <a:pt x="435" y="571"/>
                  </a:cubicBezTo>
                  <a:cubicBezTo>
                    <a:pt x="446" y="571"/>
                    <a:pt x="467" y="560"/>
                    <a:pt x="488" y="550"/>
                  </a:cubicBezTo>
                  <a:lnTo>
                    <a:pt x="488" y="550"/>
                  </a:lnTo>
                  <a:cubicBezTo>
                    <a:pt x="488" y="603"/>
                    <a:pt x="478" y="655"/>
                    <a:pt x="446" y="698"/>
                  </a:cubicBezTo>
                  <a:cubicBezTo>
                    <a:pt x="446" y="698"/>
                    <a:pt x="543" y="741"/>
                    <a:pt x="651" y="741"/>
                  </a:cubicBezTo>
                  <a:cubicBezTo>
                    <a:pt x="710" y="741"/>
                    <a:pt x="774" y="728"/>
                    <a:pt x="826" y="687"/>
                  </a:cubicBezTo>
                  <a:cubicBezTo>
                    <a:pt x="794" y="645"/>
                    <a:pt x="763" y="613"/>
                    <a:pt x="752" y="560"/>
                  </a:cubicBezTo>
                  <a:cubicBezTo>
                    <a:pt x="773" y="550"/>
                    <a:pt x="784" y="539"/>
                    <a:pt x="794" y="518"/>
                  </a:cubicBezTo>
                  <a:cubicBezTo>
                    <a:pt x="752" y="476"/>
                    <a:pt x="710" y="434"/>
                    <a:pt x="668" y="381"/>
                  </a:cubicBezTo>
                  <a:cubicBezTo>
                    <a:pt x="689" y="370"/>
                    <a:pt x="710" y="360"/>
                    <a:pt x="720" y="349"/>
                  </a:cubicBezTo>
                  <a:cubicBezTo>
                    <a:pt x="668" y="318"/>
                    <a:pt x="615" y="286"/>
                    <a:pt x="573" y="244"/>
                  </a:cubicBezTo>
                  <a:cubicBezTo>
                    <a:pt x="594" y="233"/>
                    <a:pt x="615" y="233"/>
                    <a:pt x="636" y="212"/>
                  </a:cubicBezTo>
                  <a:cubicBezTo>
                    <a:pt x="583" y="201"/>
                    <a:pt x="530" y="170"/>
                    <a:pt x="499" y="128"/>
                  </a:cubicBezTo>
                  <a:cubicBezTo>
                    <a:pt x="562" y="117"/>
                    <a:pt x="583" y="54"/>
                    <a:pt x="562" y="1"/>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0"/>
            <p:cNvSpPr/>
            <p:nvPr/>
          </p:nvSpPr>
          <p:spPr>
            <a:xfrm>
              <a:off x="2288171" y="3067010"/>
              <a:ext cx="18428" cy="16828"/>
            </a:xfrm>
            <a:custGeom>
              <a:avLst/>
              <a:gdLst/>
              <a:ahLst/>
              <a:cxnLst/>
              <a:rect l="l" t="t" r="r" b="b"/>
              <a:pathLst>
                <a:path w="819" h="753" extrusionOk="0">
                  <a:moveTo>
                    <a:pt x="265" y="1"/>
                  </a:moveTo>
                  <a:lnTo>
                    <a:pt x="265" y="1"/>
                  </a:lnTo>
                  <a:cubicBezTo>
                    <a:pt x="233" y="54"/>
                    <a:pt x="265" y="117"/>
                    <a:pt x="328" y="128"/>
                  </a:cubicBezTo>
                  <a:cubicBezTo>
                    <a:pt x="297" y="180"/>
                    <a:pt x="244" y="212"/>
                    <a:pt x="191" y="223"/>
                  </a:cubicBezTo>
                  <a:cubicBezTo>
                    <a:pt x="212" y="233"/>
                    <a:pt x="233" y="244"/>
                    <a:pt x="254" y="244"/>
                  </a:cubicBezTo>
                  <a:cubicBezTo>
                    <a:pt x="212" y="286"/>
                    <a:pt x="159" y="318"/>
                    <a:pt x="107" y="349"/>
                  </a:cubicBezTo>
                  <a:cubicBezTo>
                    <a:pt x="117" y="370"/>
                    <a:pt x="138" y="381"/>
                    <a:pt x="159" y="391"/>
                  </a:cubicBezTo>
                  <a:cubicBezTo>
                    <a:pt x="117" y="434"/>
                    <a:pt x="75" y="486"/>
                    <a:pt x="22" y="529"/>
                  </a:cubicBezTo>
                  <a:cubicBezTo>
                    <a:pt x="33" y="550"/>
                    <a:pt x="54" y="560"/>
                    <a:pt x="75" y="571"/>
                  </a:cubicBezTo>
                  <a:cubicBezTo>
                    <a:pt x="54" y="624"/>
                    <a:pt x="33" y="655"/>
                    <a:pt x="1" y="698"/>
                  </a:cubicBezTo>
                  <a:cubicBezTo>
                    <a:pt x="53" y="739"/>
                    <a:pt x="115" y="752"/>
                    <a:pt x="173" y="752"/>
                  </a:cubicBezTo>
                  <a:cubicBezTo>
                    <a:pt x="278" y="752"/>
                    <a:pt x="370" y="708"/>
                    <a:pt x="370" y="708"/>
                  </a:cubicBezTo>
                  <a:cubicBezTo>
                    <a:pt x="339" y="666"/>
                    <a:pt x="328" y="613"/>
                    <a:pt x="328" y="560"/>
                  </a:cubicBezTo>
                  <a:lnTo>
                    <a:pt x="328" y="560"/>
                  </a:lnTo>
                  <a:cubicBezTo>
                    <a:pt x="349" y="571"/>
                    <a:pt x="370" y="581"/>
                    <a:pt x="392" y="581"/>
                  </a:cubicBezTo>
                  <a:cubicBezTo>
                    <a:pt x="370" y="529"/>
                    <a:pt x="370" y="476"/>
                    <a:pt x="381" y="413"/>
                  </a:cubicBezTo>
                  <a:lnTo>
                    <a:pt x="381" y="413"/>
                  </a:lnTo>
                  <a:cubicBezTo>
                    <a:pt x="392" y="434"/>
                    <a:pt x="402" y="455"/>
                    <a:pt x="423" y="465"/>
                  </a:cubicBezTo>
                  <a:cubicBezTo>
                    <a:pt x="423" y="413"/>
                    <a:pt x="444" y="360"/>
                    <a:pt x="487" y="339"/>
                  </a:cubicBezTo>
                  <a:cubicBezTo>
                    <a:pt x="516" y="351"/>
                    <a:pt x="541" y="356"/>
                    <a:pt x="562" y="356"/>
                  </a:cubicBezTo>
                  <a:cubicBezTo>
                    <a:pt x="646" y="356"/>
                    <a:pt x="666" y="275"/>
                    <a:pt x="666" y="275"/>
                  </a:cubicBezTo>
                  <a:lnTo>
                    <a:pt x="666" y="275"/>
                  </a:lnTo>
                  <a:cubicBezTo>
                    <a:pt x="645" y="281"/>
                    <a:pt x="624" y="283"/>
                    <a:pt x="603" y="283"/>
                  </a:cubicBezTo>
                  <a:cubicBezTo>
                    <a:pt x="582" y="283"/>
                    <a:pt x="560" y="281"/>
                    <a:pt x="539" y="275"/>
                  </a:cubicBezTo>
                  <a:cubicBezTo>
                    <a:pt x="582" y="223"/>
                    <a:pt x="624" y="180"/>
                    <a:pt x="687" y="149"/>
                  </a:cubicBezTo>
                  <a:cubicBezTo>
                    <a:pt x="694" y="147"/>
                    <a:pt x="702" y="146"/>
                    <a:pt x="709" y="146"/>
                  </a:cubicBezTo>
                  <a:cubicBezTo>
                    <a:pt x="743" y="146"/>
                    <a:pt x="775" y="166"/>
                    <a:pt x="793" y="201"/>
                  </a:cubicBezTo>
                  <a:cubicBezTo>
                    <a:pt x="819" y="78"/>
                    <a:pt x="753" y="55"/>
                    <a:pt x="699" y="55"/>
                  </a:cubicBezTo>
                  <a:cubicBezTo>
                    <a:pt x="677" y="55"/>
                    <a:pt x="656" y="59"/>
                    <a:pt x="645" y="61"/>
                  </a:cubicBezTo>
                  <a:lnTo>
                    <a:pt x="645" y="61"/>
                  </a:lnTo>
                  <a:cubicBezTo>
                    <a:pt x="642" y="27"/>
                    <a:pt x="595" y="2"/>
                    <a:pt x="539" y="2"/>
                  </a:cubicBezTo>
                  <a:cubicBezTo>
                    <a:pt x="512" y="2"/>
                    <a:pt x="482" y="8"/>
                    <a:pt x="455" y="22"/>
                  </a:cubicBezTo>
                  <a:cubicBezTo>
                    <a:pt x="430" y="34"/>
                    <a:pt x="403" y="40"/>
                    <a:pt x="377" y="40"/>
                  </a:cubicBezTo>
                  <a:cubicBezTo>
                    <a:pt x="337" y="40"/>
                    <a:pt x="297" y="26"/>
                    <a:pt x="265" y="1"/>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0"/>
            <p:cNvSpPr/>
            <p:nvPr/>
          </p:nvSpPr>
          <p:spPr>
            <a:xfrm>
              <a:off x="2275121" y="3082117"/>
              <a:ext cx="26145" cy="32091"/>
            </a:xfrm>
            <a:custGeom>
              <a:avLst/>
              <a:gdLst/>
              <a:ahLst/>
              <a:cxnLst/>
              <a:rect l="l" t="t" r="r" b="b"/>
              <a:pathLst>
                <a:path w="1162" h="1436" extrusionOk="0">
                  <a:moveTo>
                    <a:pt x="929" y="85"/>
                  </a:moveTo>
                  <a:lnTo>
                    <a:pt x="1067" y="243"/>
                  </a:lnTo>
                  <a:cubicBezTo>
                    <a:pt x="1024" y="349"/>
                    <a:pt x="1024" y="475"/>
                    <a:pt x="1056" y="592"/>
                  </a:cubicBezTo>
                  <a:cubicBezTo>
                    <a:pt x="1067" y="676"/>
                    <a:pt x="1077" y="771"/>
                    <a:pt x="1067" y="866"/>
                  </a:cubicBezTo>
                  <a:lnTo>
                    <a:pt x="74" y="866"/>
                  </a:lnTo>
                  <a:cubicBezTo>
                    <a:pt x="74" y="771"/>
                    <a:pt x="74" y="676"/>
                    <a:pt x="95" y="592"/>
                  </a:cubicBezTo>
                  <a:cubicBezTo>
                    <a:pt x="127" y="475"/>
                    <a:pt x="127" y="349"/>
                    <a:pt x="85" y="243"/>
                  </a:cubicBezTo>
                  <a:lnTo>
                    <a:pt x="95" y="243"/>
                  </a:lnTo>
                  <a:lnTo>
                    <a:pt x="222" y="85"/>
                  </a:lnTo>
                  <a:close/>
                  <a:moveTo>
                    <a:pt x="1056" y="950"/>
                  </a:moveTo>
                  <a:cubicBezTo>
                    <a:pt x="1024" y="1067"/>
                    <a:pt x="929" y="1119"/>
                    <a:pt x="813" y="1162"/>
                  </a:cubicBezTo>
                  <a:cubicBezTo>
                    <a:pt x="718" y="1193"/>
                    <a:pt x="644" y="1246"/>
                    <a:pt x="581" y="1309"/>
                  </a:cubicBezTo>
                  <a:cubicBezTo>
                    <a:pt x="518" y="1246"/>
                    <a:pt x="433" y="1193"/>
                    <a:pt x="349" y="1162"/>
                  </a:cubicBezTo>
                  <a:cubicBezTo>
                    <a:pt x="233" y="1119"/>
                    <a:pt x="138" y="1067"/>
                    <a:pt x="95" y="950"/>
                  </a:cubicBezTo>
                  <a:close/>
                  <a:moveTo>
                    <a:pt x="950" y="0"/>
                  </a:moveTo>
                  <a:lnTo>
                    <a:pt x="929" y="11"/>
                  </a:lnTo>
                  <a:cubicBezTo>
                    <a:pt x="877" y="27"/>
                    <a:pt x="821" y="35"/>
                    <a:pt x="764" y="35"/>
                  </a:cubicBezTo>
                  <a:cubicBezTo>
                    <a:pt x="708" y="35"/>
                    <a:pt x="650" y="27"/>
                    <a:pt x="592" y="11"/>
                  </a:cubicBezTo>
                  <a:lnTo>
                    <a:pt x="560" y="11"/>
                  </a:lnTo>
                  <a:cubicBezTo>
                    <a:pt x="507" y="32"/>
                    <a:pt x="449" y="43"/>
                    <a:pt x="391" y="43"/>
                  </a:cubicBezTo>
                  <a:cubicBezTo>
                    <a:pt x="333" y="43"/>
                    <a:pt x="275" y="32"/>
                    <a:pt x="222" y="11"/>
                  </a:cubicBezTo>
                  <a:lnTo>
                    <a:pt x="201" y="11"/>
                  </a:lnTo>
                  <a:lnTo>
                    <a:pt x="0" y="233"/>
                  </a:lnTo>
                  <a:lnTo>
                    <a:pt x="11" y="254"/>
                  </a:lnTo>
                  <a:cubicBezTo>
                    <a:pt x="53" y="359"/>
                    <a:pt x="53" y="475"/>
                    <a:pt x="22" y="581"/>
                  </a:cubicBezTo>
                  <a:cubicBezTo>
                    <a:pt x="0" y="708"/>
                    <a:pt x="0" y="834"/>
                    <a:pt x="22" y="961"/>
                  </a:cubicBezTo>
                  <a:cubicBezTo>
                    <a:pt x="64" y="1119"/>
                    <a:pt x="201" y="1183"/>
                    <a:pt x="317" y="1235"/>
                  </a:cubicBezTo>
                  <a:cubicBezTo>
                    <a:pt x="412" y="1257"/>
                    <a:pt x="486" y="1309"/>
                    <a:pt x="549" y="1383"/>
                  </a:cubicBezTo>
                  <a:lnTo>
                    <a:pt x="581" y="1436"/>
                  </a:lnTo>
                  <a:lnTo>
                    <a:pt x="613" y="1383"/>
                  </a:lnTo>
                  <a:cubicBezTo>
                    <a:pt x="665" y="1309"/>
                    <a:pt x="750" y="1257"/>
                    <a:pt x="834" y="1235"/>
                  </a:cubicBezTo>
                  <a:cubicBezTo>
                    <a:pt x="961" y="1183"/>
                    <a:pt x="1088" y="1119"/>
                    <a:pt x="1130" y="961"/>
                  </a:cubicBezTo>
                  <a:cubicBezTo>
                    <a:pt x="1162" y="834"/>
                    <a:pt x="1162" y="708"/>
                    <a:pt x="1130" y="581"/>
                  </a:cubicBezTo>
                  <a:lnTo>
                    <a:pt x="1130" y="570"/>
                  </a:lnTo>
                  <a:cubicBezTo>
                    <a:pt x="1098" y="465"/>
                    <a:pt x="1098" y="349"/>
                    <a:pt x="1140" y="243"/>
                  </a:cubicBezTo>
                  <a:lnTo>
                    <a:pt x="1151" y="222"/>
                  </a:lnTo>
                  <a:lnTo>
                    <a:pt x="950" y="0"/>
                  </a:ln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0"/>
            <p:cNvSpPr/>
            <p:nvPr/>
          </p:nvSpPr>
          <p:spPr>
            <a:xfrm>
              <a:off x="2276786" y="3083994"/>
              <a:ext cx="22590" cy="17476"/>
            </a:xfrm>
            <a:custGeom>
              <a:avLst/>
              <a:gdLst/>
              <a:ahLst/>
              <a:cxnLst/>
              <a:rect l="l" t="t" r="r" b="b"/>
              <a:pathLst>
                <a:path w="1004" h="782" extrusionOk="0">
                  <a:moveTo>
                    <a:pt x="148" y="1"/>
                  </a:moveTo>
                  <a:lnTo>
                    <a:pt x="21" y="159"/>
                  </a:lnTo>
                  <a:lnTo>
                    <a:pt x="11" y="159"/>
                  </a:lnTo>
                  <a:cubicBezTo>
                    <a:pt x="53" y="265"/>
                    <a:pt x="53" y="391"/>
                    <a:pt x="21" y="508"/>
                  </a:cubicBezTo>
                  <a:cubicBezTo>
                    <a:pt x="0" y="592"/>
                    <a:pt x="0" y="687"/>
                    <a:pt x="0" y="782"/>
                  </a:cubicBezTo>
                  <a:lnTo>
                    <a:pt x="993" y="782"/>
                  </a:lnTo>
                  <a:cubicBezTo>
                    <a:pt x="1003" y="687"/>
                    <a:pt x="993" y="592"/>
                    <a:pt x="982" y="508"/>
                  </a:cubicBezTo>
                  <a:cubicBezTo>
                    <a:pt x="950" y="391"/>
                    <a:pt x="950" y="265"/>
                    <a:pt x="993" y="159"/>
                  </a:cubicBezTo>
                  <a:lnTo>
                    <a:pt x="855"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0"/>
            <p:cNvSpPr/>
            <p:nvPr/>
          </p:nvSpPr>
          <p:spPr>
            <a:xfrm>
              <a:off x="2277259" y="3102632"/>
              <a:ext cx="21622" cy="8514"/>
            </a:xfrm>
            <a:custGeom>
              <a:avLst/>
              <a:gdLst/>
              <a:ahLst/>
              <a:cxnLst/>
              <a:rect l="l" t="t" r="r" b="b"/>
              <a:pathLst>
                <a:path w="961" h="381" extrusionOk="0">
                  <a:moveTo>
                    <a:pt x="0" y="1"/>
                  </a:moveTo>
                  <a:lnTo>
                    <a:pt x="0" y="22"/>
                  </a:lnTo>
                  <a:cubicBezTo>
                    <a:pt x="32" y="149"/>
                    <a:pt x="127" y="191"/>
                    <a:pt x="254" y="244"/>
                  </a:cubicBezTo>
                  <a:cubicBezTo>
                    <a:pt x="338" y="265"/>
                    <a:pt x="412" y="317"/>
                    <a:pt x="486" y="381"/>
                  </a:cubicBezTo>
                  <a:cubicBezTo>
                    <a:pt x="549" y="317"/>
                    <a:pt x="623" y="265"/>
                    <a:pt x="708" y="244"/>
                  </a:cubicBezTo>
                  <a:cubicBezTo>
                    <a:pt x="834" y="191"/>
                    <a:pt x="929" y="149"/>
                    <a:pt x="961" y="22"/>
                  </a:cubicBezTo>
                  <a:cubicBezTo>
                    <a:pt x="961" y="11"/>
                    <a:pt x="961" y="11"/>
                    <a:pt x="96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0"/>
            <p:cNvSpPr/>
            <p:nvPr/>
          </p:nvSpPr>
          <p:spPr>
            <a:xfrm>
              <a:off x="2278924" y="3087011"/>
              <a:ext cx="19260" cy="14950"/>
            </a:xfrm>
            <a:custGeom>
              <a:avLst/>
              <a:gdLst/>
              <a:ahLst/>
              <a:cxnLst/>
              <a:rect l="l" t="t" r="r" b="b"/>
              <a:pathLst>
                <a:path w="856" h="669" extrusionOk="0">
                  <a:moveTo>
                    <a:pt x="408" y="0"/>
                  </a:moveTo>
                  <a:cubicBezTo>
                    <a:pt x="385" y="0"/>
                    <a:pt x="353" y="14"/>
                    <a:pt x="328" y="14"/>
                  </a:cubicBezTo>
                  <a:cubicBezTo>
                    <a:pt x="306" y="14"/>
                    <a:pt x="296" y="24"/>
                    <a:pt x="285" y="35"/>
                  </a:cubicBezTo>
                  <a:cubicBezTo>
                    <a:pt x="254" y="35"/>
                    <a:pt x="233" y="45"/>
                    <a:pt x="211" y="56"/>
                  </a:cubicBezTo>
                  <a:cubicBezTo>
                    <a:pt x="211" y="56"/>
                    <a:pt x="211" y="98"/>
                    <a:pt x="211" y="98"/>
                  </a:cubicBezTo>
                  <a:cubicBezTo>
                    <a:pt x="201" y="98"/>
                    <a:pt x="180" y="88"/>
                    <a:pt x="169" y="66"/>
                  </a:cubicBezTo>
                  <a:lnTo>
                    <a:pt x="169" y="66"/>
                  </a:lnTo>
                  <a:cubicBezTo>
                    <a:pt x="159" y="109"/>
                    <a:pt x="190" y="140"/>
                    <a:pt x="233" y="140"/>
                  </a:cubicBezTo>
                  <a:lnTo>
                    <a:pt x="243" y="183"/>
                  </a:lnTo>
                  <a:lnTo>
                    <a:pt x="264" y="183"/>
                  </a:lnTo>
                  <a:cubicBezTo>
                    <a:pt x="296" y="183"/>
                    <a:pt x="285" y="214"/>
                    <a:pt x="233" y="214"/>
                  </a:cubicBezTo>
                  <a:cubicBezTo>
                    <a:pt x="190" y="214"/>
                    <a:pt x="169" y="267"/>
                    <a:pt x="169" y="267"/>
                  </a:cubicBezTo>
                  <a:cubicBezTo>
                    <a:pt x="138" y="267"/>
                    <a:pt x="127" y="246"/>
                    <a:pt x="116" y="214"/>
                  </a:cubicBezTo>
                  <a:cubicBezTo>
                    <a:pt x="116" y="172"/>
                    <a:pt x="116" y="130"/>
                    <a:pt x="116" y="88"/>
                  </a:cubicBezTo>
                  <a:cubicBezTo>
                    <a:pt x="116" y="45"/>
                    <a:pt x="106" y="35"/>
                    <a:pt x="106" y="35"/>
                  </a:cubicBezTo>
                  <a:lnTo>
                    <a:pt x="95" y="66"/>
                  </a:lnTo>
                  <a:cubicBezTo>
                    <a:pt x="95" y="45"/>
                    <a:pt x="74" y="35"/>
                    <a:pt x="64" y="24"/>
                  </a:cubicBezTo>
                  <a:lnTo>
                    <a:pt x="64" y="77"/>
                  </a:lnTo>
                  <a:cubicBezTo>
                    <a:pt x="56" y="62"/>
                    <a:pt x="43" y="52"/>
                    <a:pt x="32" y="52"/>
                  </a:cubicBezTo>
                  <a:cubicBezTo>
                    <a:pt x="28" y="52"/>
                    <a:pt x="24" y="53"/>
                    <a:pt x="21" y="56"/>
                  </a:cubicBezTo>
                  <a:cubicBezTo>
                    <a:pt x="21" y="56"/>
                    <a:pt x="43" y="151"/>
                    <a:pt x="43" y="151"/>
                  </a:cubicBezTo>
                  <a:cubicBezTo>
                    <a:pt x="43" y="156"/>
                    <a:pt x="40" y="159"/>
                    <a:pt x="36" y="159"/>
                  </a:cubicBezTo>
                  <a:cubicBezTo>
                    <a:pt x="32" y="159"/>
                    <a:pt x="27" y="156"/>
                    <a:pt x="21" y="151"/>
                  </a:cubicBezTo>
                  <a:cubicBezTo>
                    <a:pt x="18" y="147"/>
                    <a:pt x="14" y="146"/>
                    <a:pt x="11" y="146"/>
                  </a:cubicBezTo>
                  <a:cubicBezTo>
                    <a:pt x="5" y="146"/>
                    <a:pt x="0" y="151"/>
                    <a:pt x="0" y="151"/>
                  </a:cubicBezTo>
                  <a:cubicBezTo>
                    <a:pt x="9" y="229"/>
                    <a:pt x="46" y="236"/>
                    <a:pt x="59" y="236"/>
                  </a:cubicBezTo>
                  <a:cubicBezTo>
                    <a:pt x="62" y="236"/>
                    <a:pt x="64" y="235"/>
                    <a:pt x="64" y="235"/>
                  </a:cubicBezTo>
                  <a:cubicBezTo>
                    <a:pt x="64" y="267"/>
                    <a:pt x="74" y="288"/>
                    <a:pt x="85" y="320"/>
                  </a:cubicBezTo>
                  <a:cubicBezTo>
                    <a:pt x="85" y="355"/>
                    <a:pt x="114" y="375"/>
                    <a:pt x="142" y="375"/>
                  </a:cubicBezTo>
                  <a:cubicBezTo>
                    <a:pt x="147" y="375"/>
                    <a:pt x="153" y="374"/>
                    <a:pt x="159" y="373"/>
                  </a:cubicBezTo>
                  <a:cubicBezTo>
                    <a:pt x="159" y="394"/>
                    <a:pt x="180" y="425"/>
                    <a:pt x="180" y="489"/>
                  </a:cubicBezTo>
                  <a:cubicBezTo>
                    <a:pt x="180" y="541"/>
                    <a:pt x="159" y="584"/>
                    <a:pt x="127" y="605"/>
                  </a:cubicBezTo>
                  <a:cubicBezTo>
                    <a:pt x="95" y="605"/>
                    <a:pt x="64" y="636"/>
                    <a:pt x="74" y="668"/>
                  </a:cubicBezTo>
                  <a:lnTo>
                    <a:pt x="233" y="668"/>
                  </a:lnTo>
                  <a:cubicBezTo>
                    <a:pt x="233" y="520"/>
                    <a:pt x="296" y="489"/>
                    <a:pt x="296" y="489"/>
                  </a:cubicBezTo>
                  <a:cubicBezTo>
                    <a:pt x="359" y="489"/>
                    <a:pt x="423" y="478"/>
                    <a:pt x="475" y="457"/>
                  </a:cubicBezTo>
                  <a:lnTo>
                    <a:pt x="475" y="457"/>
                  </a:lnTo>
                  <a:cubicBezTo>
                    <a:pt x="465" y="510"/>
                    <a:pt x="486" y="541"/>
                    <a:pt x="486" y="541"/>
                  </a:cubicBezTo>
                  <a:cubicBezTo>
                    <a:pt x="528" y="541"/>
                    <a:pt x="507" y="605"/>
                    <a:pt x="496" y="605"/>
                  </a:cubicBezTo>
                  <a:lnTo>
                    <a:pt x="444" y="605"/>
                  </a:lnTo>
                  <a:cubicBezTo>
                    <a:pt x="433" y="605"/>
                    <a:pt x="391" y="647"/>
                    <a:pt x="391" y="647"/>
                  </a:cubicBezTo>
                  <a:lnTo>
                    <a:pt x="560" y="647"/>
                  </a:lnTo>
                  <a:cubicBezTo>
                    <a:pt x="560" y="647"/>
                    <a:pt x="581" y="615"/>
                    <a:pt x="591" y="594"/>
                  </a:cubicBezTo>
                  <a:cubicBezTo>
                    <a:pt x="602" y="584"/>
                    <a:pt x="570" y="552"/>
                    <a:pt x="570" y="531"/>
                  </a:cubicBezTo>
                  <a:cubicBezTo>
                    <a:pt x="570" y="520"/>
                    <a:pt x="591" y="499"/>
                    <a:pt x="591" y="499"/>
                  </a:cubicBezTo>
                  <a:cubicBezTo>
                    <a:pt x="623" y="531"/>
                    <a:pt x="665" y="552"/>
                    <a:pt x="697" y="552"/>
                  </a:cubicBezTo>
                  <a:lnTo>
                    <a:pt x="697" y="520"/>
                  </a:lnTo>
                  <a:cubicBezTo>
                    <a:pt x="718" y="520"/>
                    <a:pt x="739" y="531"/>
                    <a:pt x="750" y="541"/>
                  </a:cubicBezTo>
                  <a:cubicBezTo>
                    <a:pt x="760" y="573"/>
                    <a:pt x="739" y="605"/>
                    <a:pt x="708" y="605"/>
                  </a:cubicBezTo>
                  <a:cubicBezTo>
                    <a:pt x="665" y="615"/>
                    <a:pt x="655" y="647"/>
                    <a:pt x="655" y="647"/>
                  </a:cubicBezTo>
                  <a:lnTo>
                    <a:pt x="792" y="647"/>
                  </a:lnTo>
                  <a:cubicBezTo>
                    <a:pt x="813" y="647"/>
                    <a:pt x="824" y="605"/>
                    <a:pt x="824" y="594"/>
                  </a:cubicBezTo>
                  <a:lnTo>
                    <a:pt x="824" y="468"/>
                  </a:lnTo>
                  <a:cubicBezTo>
                    <a:pt x="824" y="446"/>
                    <a:pt x="813" y="446"/>
                    <a:pt x="771" y="436"/>
                  </a:cubicBezTo>
                  <a:cubicBezTo>
                    <a:pt x="729" y="436"/>
                    <a:pt x="739" y="394"/>
                    <a:pt x="718" y="351"/>
                  </a:cubicBezTo>
                  <a:cubicBezTo>
                    <a:pt x="771" y="351"/>
                    <a:pt x="855" y="341"/>
                    <a:pt x="855" y="278"/>
                  </a:cubicBezTo>
                  <a:lnTo>
                    <a:pt x="845" y="278"/>
                  </a:lnTo>
                  <a:cubicBezTo>
                    <a:pt x="845" y="214"/>
                    <a:pt x="781" y="204"/>
                    <a:pt x="729" y="204"/>
                  </a:cubicBezTo>
                  <a:cubicBezTo>
                    <a:pt x="676" y="204"/>
                    <a:pt x="591" y="193"/>
                    <a:pt x="591" y="151"/>
                  </a:cubicBezTo>
                  <a:cubicBezTo>
                    <a:pt x="586" y="128"/>
                    <a:pt x="599" y="120"/>
                    <a:pt x="618" y="120"/>
                  </a:cubicBezTo>
                  <a:cubicBezTo>
                    <a:pt x="633" y="120"/>
                    <a:pt x="651" y="125"/>
                    <a:pt x="665" y="130"/>
                  </a:cubicBezTo>
                  <a:cubicBezTo>
                    <a:pt x="677" y="133"/>
                    <a:pt x="696" y="137"/>
                    <a:pt x="717" y="137"/>
                  </a:cubicBezTo>
                  <a:cubicBezTo>
                    <a:pt x="756" y="137"/>
                    <a:pt x="803" y="125"/>
                    <a:pt x="824" y="77"/>
                  </a:cubicBezTo>
                  <a:lnTo>
                    <a:pt x="739" y="77"/>
                  </a:lnTo>
                  <a:cubicBezTo>
                    <a:pt x="734" y="75"/>
                    <a:pt x="725" y="74"/>
                    <a:pt x="715" y="74"/>
                  </a:cubicBezTo>
                  <a:cubicBezTo>
                    <a:pt x="664" y="74"/>
                    <a:pt x="567" y="95"/>
                    <a:pt x="549" y="130"/>
                  </a:cubicBezTo>
                  <a:cubicBezTo>
                    <a:pt x="528" y="183"/>
                    <a:pt x="602" y="235"/>
                    <a:pt x="697" y="235"/>
                  </a:cubicBezTo>
                  <a:cubicBezTo>
                    <a:pt x="781" y="235"/>
                    <a:pt x="792" y="256"/>
                    <a:pt x="792" y="278"/>
                  </a:cubicBezTo>
                  <a:cubicBezTo>
                    <a:pt x="792" y="299"/>
                    <a:pt x="718" y="309"/>
                    <a:pt x="686" y="309"/>
                  </a:cubicBezTo>
                  <a:cubicBezTo>
                    <a:pt x="649" y="304"/>
                    <a:pt x="613" y="301"/>
                    <a:pt x="576" y="301"/>
                  </a:cubicBezTo>
                  <a:cubicBezTo>
                    <a:pt x="539" y="301"/>
                    <a:pt x="502" y="304"/>
                    <a:pt x="465" y="309"/>
                  </a:cubicBezTo>
                  <a:lnTo>
                    <a:pt x="433" y="246"/>
                  </a:lnTo>
                  <a:cubicBezTo>
                    <a:pt x="433" y="246"/>
                    <a:pt x="496" y="246"/>
                    <a:pt x="496" y="225"/>
                  </a:cubicBezTo>
                  <a:cubicBezTo>
                    <a:pt x="507" y="214"/>
                    <a:pt x="454" y="172"/>
                    <a:pt x="454" y="172"/>
                  </a:cubicBezTo>
                  <a:cubicBezTo>
                    <a:pt x="454" y="172"/>
                    <a:pt x="496" y="151"/>
                    <a:pt x="507" y="140"/>
                  </a:cubicBezTo>
                  <a:cubicBezTo>
                    <a:pt x="507" y="130"/>
                    <a:pt x="465" y="98"/>
                    <a:pt x="465" y="98"/>
                  </a:cubicBezTo>
                  <a:cubicBezTo>
                    <a:pt x="475" y="88"/>
                    <a:pt x="486" y="66"/>
                    <a:pt x="496" y="56"/>
                  </a:cubicBezTo>
                  <a:cubicBezTo>
                    <a:pt x="496" y="35"/>
                    <a:pt x="433" y="35"/>
                    <a:pt x="433" y="35"/>
                  </a:cubicBezTo>
                  <a:cubicBezTo>
                    <a:pt x="433" y="35"/>
                    <a:pt x="433" y="3"/>
                    <a:pt x="423" y="3"/>
                  </a:cubicBezTo>
                  <a:cubicBezTo>
                    <a:pt x="418" y="1"/>
                    <a:pt x="413" y="0"/>
                    <a:pt x="408"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0"/>
            <p:cNvSpPr/>
            <p:nvPr/>
          </p:nvSpPr>
          <p:spPr>
            <a:xfrm>
              <a:off x="2278451" y="3047679"/>
              <a:ext cx="19485" cy="17699"/>
            </a:xfrm>
            <a:custGeom>
              <a:avLst/>
              <a:gdLst/>
              <a:ahLst/>
              <a:cxnLst/>
              <a:rect l="l" t="t" r="r" b="b"/>
              <a:pathLst>
                <a:path w="866" h="792" extrusionOk="0">
                  <a:moveTo>
                    <a:pt x="201" y="370"/>
                  </a:moveTo>
                  <a:lnTo>
                    <a:pt x="201" y="370"/>
                  </a:lnTo>
                  <a:cubicBezTo>
                    <a:pt x="190" y="391"/>
                    <a:pt x="180" y="423"/>
                    <a:pt x="180" y="444"/>
                  </a:cubicBezTo>
                  <a:cubicBezTo>
                    <a:pt x="169" y="518"/>
                    <a:pt x="169" y="581"/>
                    <a:pt x="201" y="655"/>
                  </a:cubicBezTo>
                  <a:lnTo>
                    <a:pt x="180" y="655"/>
                  </a:lnTo>
                  <a:cubicBezTo>
                    <a:pt x="127" y="613"/>
                    <a:pt x="95" y="549"/>
                    <a:pt x="95" y="486"/>
                  </a:cubicBezTo>
                  <a:cubicBezTo>
                    <a:pt x="106" y="433"/>
                    <a:pt x="148" y="391"/>
                    <a:pt x="201" y="370"/>
                  </a:cubicBezTo>
                  <a:close/>
                  <a:moveTo>
                    <a:pt x="391" y="317"/>
                  </a:moveTo>
                  <a:lnTo>
                    <a:pt x="391" y="655"/>
                  </a:lnTo>
                  <a:lnTo>
                    <a:pt x="306" y="655"/>
                  </a:lnTo>
                  <a:cubicBezTo>
                    <a:pt x="275" y="591"/>
                    <a:pt x="254" y="528"/>
                    <a:pt x="264" y="454"/>
                  </a:cubicBezTo>
                  <a:cubicBezTo>
                    <a:pt x="285" y="391"/>
                    <a:pt x="327" y="338"/>
                    <a:pt x="391" y="317"/>
                  </a:cubicBezTo>
                  <a:close/>
                  <a:moveTo>
                    <a:pt x="475" y="317"/>
                  </a:moveTo>
                  <a:cubicBezTo>
                    <a:pt x="539" y="338"/>
                    <a:pt x="581" y="391"/>
                    <a:pt x="602" y="454"/>
                  </a:cubicBezTo>
                  <a:cubicBezTo>
                    <a:pt x="612" y="528"/>
                    <a:pt x="591" y="591"/>
                    <a:pt x="560" y="655"/>
                  </a:cubicBezTo>
                  <a:lnTo>
                    <a:pt x="475" y="655"/>
                  </a:lnTo>
                  <a:lnTo>
                    <a:pt x="475" y="317"/>
                  </a:lnTo>
                  <a:close/>
                  <a:moveTo>
                    <a:pt x="665" y="370"/>
                  </a:moveTo>
                  <a:cubicBezTo>
                    <a:pt x="718" y="391"/>
                    <a:pt x="760" y="433"/>
                    <a:pt x="771" y="486"/>
                  </a:cubicBezTo>
                  <a:cubicBezTo>
                    <a:pt x="771" y="549"/>
                    <a:pt x="739" y="613"/>
                    <a:pt x="686" y="655"/>
                  </a:cubicBezTo>
                  <a:lnTo>
                    <a:pt x="665" y="655"/>
                  </a:lnTo>
                  <a:cubicBezTo>
                    <a:pt x="697" y="581"/>
                    <a:pt x="697" y="518"/>
                    <a:pt x="686" y="444"/>
                  </a:cubicBezTo>
                  <a:cubicBezTo>
                    <a:pt x="686" y="423"/>
                    <a:pt x="676" y="391"/>
                    <a:pt x="665" y="370"/>
                  </a:cubicBezTo>
                  <a:close/>
                  <a:moveTo>
                    <a:pt x="412" y="0"/>
                  </a:moveTo>
                  <a:lnTo>
                    <a:pt x="412" y="43"/>
                  </a:lnTo>
                  <a:lnTo>
                    <a:pt x="359" y="43"/>
                  </a:lnTo>
                  <a:lnTo>
                    <a:pt x="359" y="95"/>
                  </a:lnTo>
                  <a:lnTo>
                    <a:pt x="412" y="95"/>
                  </a:lnTo>
                  <a:lnTo>
                    <a:pt x="412" y="148"/>
                  </a:lnTo>
                  <a:cubicBezTo>
                    <a:pt x="380" y="159"/>
                    <a:pt x="359" y="180"/>
                    <a:pt x="359" y="211"/>
                  </a:cubicBezTo>
                  <a:cubicBezTo>
                    <a:pt x="85" y="264"/>
                    <a:pt x="21" y="380"/>
                    <a:pt x="11" y="475"/>
                  </a:cubicBezTo>
                  <a:cubicBezTo>
                    <a:pt x="0" y="581"/>
                    <a:pt x="53" y="686"/>
                    <a:pt x="148" y="739"/>
                  </a:cubicBezTo>
                  <a:lnTo>
                    <a:pt x="148" y="792"/>
                  </a:lnTo>
                  <a:lnTo>
                    <a:pt x="718" y="792"/>
                  </a:lnTo>
                  <a:lnTo>
                    <a:pt x="718" y="739"/>
                  </a:lnTo>
                  <a:cubicBezTo>
                    <a:pt x="813" y="686"/>
                    <a:pt x="866" y="581"/>
                    <a:pt x="855" y="475"/>
                  </a:cubicBezTo>
                  <a:cubicBezTo>
                    <a:pt x="855" y="391"/>
                    <a:pt x="781" y="275"/>
                    <a:pt x="507" y="211"/>
                  </a:cubicBezTo>
                  <a:cubicBezTo>
                    <a:pt x="507" y="180"/>
                    <a:pt x="486" y="159"/>
                    <a:pt x="465" y="148"/>
                  </a:cubicBezTo>
                  <a:lnTo>
                    <a:pt x="465" y="95"/>
                  </a:lnTo>
                  <a:lnTo>
                    <a:pt x="507" y="95"/>
                  </a:lnTo>
                  <a:lnTo>
                    <a:pt x="507" y="43"/>
                  </a:lnTo>
                  <a:lnTo>
                    <a:pt x="465" y="43"/>
                  </a:lnTo>
                  <a:lnTo>
                    <a:pt x="465" y="0"/>
                  </a:ln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70"/>
          <p:cNvGrpSpPr/>
          <p:nvPr/>
        </p:nvGrpSpPr>
        <p:grpSpPr>
          <a:xfrm>
            <a:off x="1774001" y="3027388"/>
            <a:ext cx="196673" cy="128118"/>
            <a:chOff x="1774001" y="3027388"/>
            <a:chExt cx="196673" cy="128118"/>
          </a:xfrm>
        </p:grpSpPr>
        <p:sp>
          <p:nvSpPr>
            <p:cNvPr id="2461" name="Google Shape;2461;p70"/>
            <p:cNvSpPr/>
            <p:nvPr/>
          </p:nvSpPr>
          <p:spPr>
            <a:xfrm>
              <a:off x="1774001" y="3027633"/>
              <a:ext cx="78142" cy="127872"/>
            </a:xfrm>
            <a:custGeom>
              <a:avLst/>
              <a:gdLst/>
              <a:ahLst/>
              <a:cxnLst/>
              <a:rect l="l" t="t" r="r" b="b"/>
              <a:pathLst>
                <a:path w="3473" h="5722" extrusionOk="0">
                  <a:moveTo>
                    <a:pt x="665" y="0"/>
                  </a:moveTo>
                  <a:cubicBezTo>
                    <a:pt x="306" y="0"/>
                    <a:pt x="21" y="264"/>
                    <a:pt x="0" y="612"/>
                  </a:cubicBezTo>
                  <a:lnTo>
                    <a:pt x="0" y="5098"/>
                  </a:lnTo>
                  <a:cubicBezTo>
                    <a:pt x="21" y="5447"/>
                    <a:pt x="306" y="5721"/>
                    <a:pt x="665" y="5721"/>
                  </a:cubicBezTo>
                  <a:lnTo>
                    <a:pt x="3473" y="5721"/>
                  </a:lnTo>
                  <a:lnTo>
                    <a:pt x="3473"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0"/>
            <p:cNvSpPr/>
            <p:nvPr/>
          </p:nvSpPr>
          <p:spPr>
            <a:xfrm>
              <a:off x="1852121" y="3027388"/>
              <a:ext cx="118553" cy="127649"/>
            </a:xfrm>
            <a:custGeom>
              <a:avLst/>
              <a:gdLst/>
              <a:ahLst/>
              <a:cxnLst/>
              <a:rect l="l" t="t" r="r" b="b"/>
              <a:pathLst>
                <a:path w="5269" h="5712" extrusionOk="0">
                  <a:moveTo>
                    <a:pt x="4614" y="1"/>
                  </a:moveTo>
                  <a:lnTo>
                    <a:pt x="4614" y="11"/>
                  </a:lnTo>
                  <a:lnTo>
                    <a:pt x="1" y="11"/>
                  </a:lnTo>
                  <a:lnTo>
                    <a:pt x="1" y="5711"/>
                  </a:lnTo>
                  <a:lnTo>
                    <a:pt x="4772" y="5711"/>
                  </a:lnTo>
                  <a:cubicBezTo>
                    <a:pt x="5068" y="5637"/>
                    <a:pt x="5268" y="5384"/>
                    <a:pt x="5268" y="5078"/>
                  </a:cubicBezTo>
                  <a:lnTo>
                    <a:pt x="5268" y="666"/>
                  </a:lnTo>
                  <a:cubicBezTo>
                    <a:pt x="5268" y="296"/>
                    <a:pt x="4973" y="1"/>
                    <a:pt x="4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0"/>
            <p:cNvSpPr/>
            <p:nvPr/>
          </p:nvSpPr>
          <p:spPr>
            <a:xfrm>
              <a:off x="1798684" y="3088709"/>
              <a:ext cx="107617" cy="36605"/>
            </a:xfrm>
            <a:custGeom>
              <a:avLst/>
              <a:gdLst/>
              <a:ahLst/>
              <a:cxnLst/>
              <a:rect l="l" t="t" r="r" b="b"/>
              <a:pathLst>
                <a:path w="4783" h="1638" extrusionOk="0">
                  <a:moveTo>
                    <a:pt x="2661" y="1"/>
                  </a:moveTo>
                  <a:cubicBezTo>
                    <a:pt x="2408" y="1"/>
                    <a:pt x="2207" y="212"/>
                    <a:pt x="2207" y="455"/>
                  </a:cubicBezTo>
                  <a:lnTo>
                    <a:pt x="2028" y="455"/>
                  </a:lnTo>
                  <a:cubicBezTo>
                    <a:pt x="1964" y="455"/>
                    <a:pt x="1911" y="434"/>
                    <a:pt x="1859" y="402"/>
                  </a:cubicBezTo>
                  <a:lnTo>
                    <a:pt x="1563" y="159"/>
                  </a:lnTo>
                  <a:cubicBezTo>
                    <a:pt x="1510" y="117"/>
                    <a:pt x="1447" y="96"/>
                    <a:pt x="1384" y="96"/>
                  </a:cubicBezTo>
                  <a:lnTo>
                    <a:pt x="64" y="96"/>
                  </a:lnTo>
                  <a:cubicBezTo>
                    <a:pt x="22" y="96"/>
                    <a:pt x="1" y="149"/>
                    <a:pt x="33" y="180"/>
                  </a:cubicBezTo>
                  <a:lnTo>
                    <a:pt x="486" y="634"/>
                  </a:lnTo>
                  <a:cubicBezTo>
                    <a:pt x="539" y="698"/>
                    <a:pt x="624" y="729"/>
                    <a:pt x="698" y="729"/>
                  </a:cubicBezTo>
                  <a:lnTo>
                    <a:pt x="1025" y="729"/>
                  </a:lnTo>
                  <a:lnTo>
                    <a:pt x="1289" y="930"/>
                  </a:lnTo>
                  <a:cubicBezTo>
                    <a:pt x="1352" y="972"/>
                    <a:pt x="1426" y="1004"/>
                    <a:pt x="1510" y="1004"/>
                  </a:cubicBezTo>
                  <a:lnTo>
                    <a:pt x="1838" y="1004"/>
                  </a:lnTo>
                  <a:cubicBezTo>
                    <a:pt x="1901" y="1004"/>
                    <a:pt x="1954" y="972"/>
                    <a:pt x="1985" y="930"/>
                  </a:cubicBezTo>
                  <a:lnTo>
                    <a:pt x="2017" y="877"/>
                  </a:lnTo>
                  <a:lnTo>
                    <a:pt x="2017" y="1088"/>
                  </a:lnTo>
                  <a:lnTo>
                    <a:pt x="1795" y="1542"/>
                  </a:lnTo>
                  <a:cubicBezTo>
                    <a:pt x="1774" y="1584"/>
                    <a:pt x="1806" y="1637"/>
                    <a:pt x="1859" y="1637"/>
                  </a:cubicBezTo>
                  <a:lnTo>
                    <a:pt x="2587" y="1637"/>
                  </a:lnTo>
                  <a:cubicBezTo>
                    <a:pt x="2629" y="1637"/>
                    <a:pt x="2650" y="1605"/>
                    <a:pt x="2661" y="1574"/>
                  </a:cubicBezTo>
                  <a:lnTo>
                    <a:pt x="2661" y="761"/>
                  </a:lnTo>
                  <a:lnTo>
                    <a:pt x="2788" y="930"/>
                  </a:lnTo>
                  <a:cubicBezTo>
                    <a:pt x="2819" y="972"/>
                    <a:pt x="2872" y="1004"/>
                    <a:pt x="2935" y="1004"/>
                  </a:cubicBezTo>
                  <a:lnTo>
                    <a:pt x="3263" y="1004"/>
                  </a:lnTo>
                  <a:cubicBezTo>
                    <a:pt x="3347" y="1004"/>
                    <a:pt x="3421" y="972"/>
                    <a:pt x="3484" y="930"/>
                  </a:cubicBezTo>
                  <a:lnTo>
                    <a:pt x="3748" y="729"/>
                  </a:lnTo>
                  <a:lnTo>
                    <a:pt x="4075" y="729"/>
                  </a:lnTo>
                  <a:cubicBezTo>
                    <a:pt x="4149" y="729"/>
                    <a:pt x="4234" y="698"/>
                    <a:pt x="4297" y="634"/>
                  </a:cubicBezTo>
                  <a:lnTo>
                    <a:pt x="4751" y="180"/>
                  </a:lnTo>
                  <a:cubicBezTo>
                    <a:pt x="4783" y="149"/>
                    <a:pt x="4761" y="96"/>
                    <a:pt x="4719" y="96"/>
                  </a:cubicBezTo>
                  <a:lnTo>
                    <a:pt x="3389" y="96"/>
                  </a:lnTo>
                  <a:cubicBezTo>
                    <a:pt x="3326" y="96"/>
                    <a:pt x="3263" y="117"/>
                    <a:pt x="3220" y="159"/>
                  </a:cubicBezTo>
                  <a:lnTo>
                    <a:pt x="2914" y="392"/>
                  </a:lnTo>
                  <a:cubicBezTo>
                    <a:pt x="2861" y="434"/>
                    <a:pt x="2809" y="455"/>
                    <a:pt x="2745" y="455"/>
                  </a:cubicBezTo>
                  <a:lnTo>
                    <a:pt x="2661" y="455"/>
                  </a:lnTo>
                  <a:lnTo>
                    <a:pt x="2661" y="413"/>
                  </a:lnTo>
                  <a:cubicBezTo>
                    <a:pt x="2661" y="339"/>
                    <a:pt x="2714" y="275"/>
                    <a:pt x="2788" y="275"/>
                  </a:cubicBezTo>
                  <a:lnTo>
                    <a:pt x="2925" y="275"/>
                  </a:lnTo>
                  <a:lnTo>
                    <a:pt x="2925" y="212"/>
                  </a:lnTo>
                  <a:cubicBezTo>
                    <a:pt x="2925" y="149"/>
                    <a:pt x="2872" y="96"/>
                    <a:pt x="2809" y="96"/>
                  </a:cubicBezTo>
                  <a:lnTo>
                    <a:pt x="2756" y="96"/>
                  </a:lnTo>
                  <a:cubicBezTo>
                    <a:pt x="2756" y="43"/>
                    <a:pt x="2714" y="1"/>
                    <a:pt x="266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0"/>
            <p:cNvSpPr/>
            <p:nvPr/>
          </p:nvSpPr>
          <p:spPr>
            <a:xfrm>
              <a:off x="1847149" y="3057691"/>
              <a:ext cx="9990" cy="9319"/>
            </a:xfrm>
            <a:custGeom>
              <a:avLst/>
              <a:gdLst/>
              <a:ahLst/>
              <a:cxnLst/>
              <a:rect l="l" t="t" r="r" b="b"/>
              <a:pathLst>
                <a:path w="444" h="417" extrusionOk="0">
                  <a:moveTo>
                    <a:pt x="222" y="1"/>
                  </a:moveTo>
                  <a:cubicBezTo>
                    <a:pt x="214" y="1"/>
                    <a:pt x="206" y="6"/>
                    <a:pt x="201" y="17"/>
                  </a:cubicBezTo>
                  <a:lnTo>
                    <a:pt x="159" y="143"/>
                  </a:lnTo>
                  <a:lnTo>
                    <a:pt x="32" y="143"/>
                  </a:lnTo>
                  <a:cubicBezTo>
                    <a:pt x="11" y="143"/>
                    <a:pt x="0" y="165"/>
                    <a:pt x="21" y="175"/>
                  </a:cubicBezTo>
                  <a:lnTo>
                    <a:pt x="127" y="260"/>
                  </a:lnTo>
                  <a:lnTo>
                    <a:pt x="85" y="397"/>
                  </a:lnTo>
                  <a:cubicBezTo>
                    <a:pt x="85" y="404"/>
                    <a:pt x="90" y="412"/>
                    <a:pt x="101" y="412"/>
                  </a:cubicBezTo>
                  <a:cubicBezTo>
                    <a:pt x="105" y="412"/>
                    <a:pt x="110" y="410"/>
                    <a:pt x="116" y="407"/>
                  </a:cubicBezTo>
                  <a:lnTo>
                    <a:pt x="232" y="333"/>
                  </a:lnTo>
                  <a:lnTo>
                    <a:pt x="338" y="407"/>
                  </a:lnTo>
                  <a:cubicBezTo>
                    <a:pt x="341" y="414"/>
                    <a:pt x="346" y="416"/>
                    <a:pt x="350" y="416"/>
                  </a:cubicBezTo>
                  <a:cubicBezTo>
                    <a:pt x="360" y="416"/>
                    <a:pt x="370" y="404"/>
                    <a:pt x="370" y="397"/>
                  </a:cubicBezTo>
                  <a:lnTo>
                    <a:pt x="327" y="260"/>
                  </a:lnTo>
                  <a:lnTo>
                    <a:pt x="433" y="175"/>
                  </a:lnTo>
                  <a:cubicBezTo>
                    <a:pt x="444" y="165"/>
                    <a:pt x="444" y="143"/>
                    <a:pt x="422" y="143"/>
                  </a:cubicBezTo>
                  <a:lnTo>
                    <a:pt x="296" y="143"/>
                  </a:lnTo>
                  <a:lnTo>
                    <a:pt x="254" y="17"/>
                  </a:lnTo>
                  <a:lnTo>
                    <a:pt x="243" y="17"/>
                  </a:lnTo>
                  <a:cubicBezTo>
                    <a:pt x="238" y="6"/>
                    <a:pt x="230" y="1"/>
                    <a:pt x="22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0"/>
            <p:cNvSpPr/>
            <p:nvPr/>
          </p:nvSpPr>
          <p:spPr>
            <a:xfrm>
              <a:off x="1806064" y="3075479"/>
              <a:ext cx="9742" cy="9364"/>
            </a:xfrm>
            <a:custGeom>
              <a:avLst/>
              <a:gdLst/>
              <a:ahLst/>
              <a:cxnLst/>
              <a:rect l="l" t="t" r="r" b="b"/>
              <a:pathLst>
                <a:path w="433" h="419" extrusionOk="0">
                  <a:moveTo>
                    <a:pt x="300" y="1"/>
                  </a:moveTo>
                  <a:cubicBezTo>
                    <a:pt x="295" y="1"/>
                    <a:pt x="289" y="4"/>
                    <a:pt x="285" y="12"/>
                  </a:cubicBezTo>
                  <a:lnTo>
                    <a:pt x="190" y="107"/>
                  </a:lnTo>
                  <a:lnTo>
                    <a:pt x="63" y="44"/>
                  </a:lnTo>
                  <a:lnTo>
                    <a:pt x="74" y="34"/>
                  </a:lnTo>
                  <a:cubicBezTo>
                    <a:pt x="72" y="32"/>
                    <a:pt x="70" y="31"/>
                    <a:pt x="67" y="31"/>
                  </a:cubicBezTo>
                  <a:cubicBezTo>
                    <a:pt x="57" y="31"/>
                    <a:pt x="44" y="46"/>
                    <a:pt x="53" y="55"/>
                  </a:cubicBezTo>
                  <a:lnTo>
                    <a:pt x="116" y="181"/>
                  </a:lnTo>
                  <a:lnTo>
                    <a:pt x="21" y="276"/>
                  </a:lnTo>
                  <a:cubicBezTo>
                    <a:pt x="0" y="287"/>
                    <a:pt x="11" y="308"/>
                    <a:pt x="32" y="308"/>
                  </a:cubicBezTo>
                  <a:lnTo>
                    <a:pt x="169" y="287"/>
                  </a:lnTo>
                  <a:lnTo>
                    <a:pt x="232" y="403"/>
                  </a:lnTo>
                  <a:cubicBezTo>
                    <a:pt x="232" y="414"/>
                    <a:pt x="238" y="419"/>
                    <a:pt x="244" y="419"/>
                  </a:cubicBezTo>
                  <a:cubicBezTo>
                    <a:pt x="251" y="419"/>
                    <a:pt x="259" y="414"/>
                    <a:pt x="264" y="403"/>
                  </a:cubicBezTo>
                  <a:lnTo>
                    <a:pt x="285" y="276"/>
                  </a:lnTo>
                  <a:lnTo>
                    <a:pt x="412" y="255"/>
                  </a:lnTo>
                  <a:cubicBezTo>
                    <a:pt x="433" y="245"/>
                    <a:pt x="433" y="224"/>
                    <a:pt x="412" y="224"/>
                  </a:cubicBezTo>
                  <a:lnTo>
                    <a:pt x="296" y="160"/>
                  </a:lnTo>
                  <a:lnTo>
                    <a:pt x="317" y="23"/>
                  </a:lnTo>
                  <a:cubicBezTo>
                    <a:pt x="317" y="10"/>
                    <a:pt x="309" y="1"/>
                    <a:pt x="300"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0"/>
            <p:cNvSpPr/>
            <p:nvPr/>
          </p:nvSpPr>
          <p:spPr>
            <a:xfrm>
              <a:off x="1889179" y="3075546"/>
              <a:ext cx="9720" cy="9364"/>
            </a:xfrm>
            <a:custGeom>
              <a:avLst/>
              <a:gdLst/>
              <a:ahLst/>
              <a:cxnLst/>
              <a:rect l="l" t="t" r="r" b="b"/>
              <a:pathLst>
                <a:path w="432" h="419" extrusionOk="0">
                  <a:moveTo>
                    <a:pt x="135" y="1"/>
                  </a:moveTo>
                  <a:cubicBezTo>
                    <a:pt x="123" y="1"/>
                    <a:pt x="109" y="16"/>
                    <a:pt x="117" y="31"/>
                  </a:cubicBezTo>
                  <a:lnTo>
                    <a:pt x="138" y="157"/>
                  </a:lnTo>
                  <a:lnTo>
                    <a:pt x="22" y="221"/>
                  </a:lnTo>
                  <a:cubicBezTo>
                    <a:pt x="1" y="231"/>
                    <a:pt x="1" y="252"/>
                    <a:pt x="22" y="252"/>
                  </a:cubicBezTo>
                  <a:lnTo>
                    <a:pt x="148" y="273"/>
                  </a:lnTo>
                  <a:lnTo>
                    <a:pt x="169" y="411"/>
                  </a:lnTo>
                  <a:cubicBezTo>
                    <a:pt x="175" y="416"/>
                    <a:pt x="183" y="418"/>
                    <a:pt x="191" y="418"/>
                  </a:cubicBezTo>
                  <a:cubicBezTo>
                    <a:pt x="199" y="418"/>
                    <a:pt x="206" y="416"/>
                    <a:pt x="212" y="411"/>
                  </a:cubicBezTo>
                  <a:lnTo>
                    <a:pt x="275" y="284"/>
                  </a:lnTo>
                  <a:lnTo>
                    <a:pt x="402" y="305"/>
                  </a:lnTo>
                  <a:cubicBezTo>
                    <a:pt x="406" y="307"/>
                    <a:pt x="409" y="308"/>
                    <a:pt x="412" y="308"/>
                  </a:cubicBezTo>
                  <a:cubicBezTo>
                    <a:pt x="426" y="308"/>
                    <a:pt x="431" y="291"/>
                    <a:pt x="423" y="273"/>
                  </a:cubicBezTo>
                  <a:lnTo>
                    <a:pt x="328" y="178"/>
                  </a:lnTo>
                  <a:lnTo>
                    <a:pt x="381" y="62"/>
                  </a:lnTo>
                  <a:lnTo>
                    <a:pt x="391" y="73"/>
                  </a:lnTo>
                  <a:cubicBezTo>
                    <a:pt x="402" y="52"/>
                    <a:pt x="391" y="41"/>
                    <a:pt x="370" y="41"/>
                  </a:cubicBezTo>
                  <a:lnTo>
                    <a:pt x="243" y="104"/>
                  </a:lnTo>
                  <a:lnTo>
                    <a:pt x="148" y="9"/>
                  </a:lnTo>
                  <a:cubicBezTo>
                    <a:pt x="145" y="3"/>
                    <a:pt x="140" y="1"/>
                    <a:pt x="135"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0"/>
            <p:cNvSpPr/>
            <p:nvPr/>
          </p:nvSpPr>
          <p:spPr>
            <a:xfrm>
              <a:off x="1824829" y="3062674"/>
              <a:ext cx="9742" cy="9587"/>
            </a:xfrm>
            <a:custGeom>
              <a:avLst/>
              <a:gdLst/>
              <a:ahLst/>
              <a:cxnLst/>
              <a:rect l="l" t="t" r="r" b="b"/>
              <a:pathLst>
                <a:path w="433" h="429" extrusionOk="0">
                  <a:moveTo>
                    <a:pt x="157" y="1"/>
                  </a:moveTo>
                  <a:cubicBezTo>
                    <a:pt x="144" y="1"/>
                    <a:pt x="127" y="11"/>
                    <a:pt x="127" y="26"/>
                  </a:cubicBezTo>
                  <a:lnTo>
                    <a:pt x="137" y="153"/>
                  </a:lnTo>
                  <a:lnTo>
                    <a:pt x="11" y="205"/>
                  </a:lnTo>
                  <a:cubicBezTo>
                    <a:pt x="0" y="216"/>
                    <a:pt x="0" y="237"/>
                    <a:pt x="11" y="248"/>
                  </a:cubicBezTo>
                  <a:lnTo>
                    <a:pt x="148" y="279"/>
                  </a:lnTo>
                  <a:lnTo>
                    <a:pt x="158" y="406"/>
                  </a:lnTo>
                  <a:cubicBezTo>
                    <a:pt x="158" y="419"/>
                    <a:pt x="170" y="428"/>
                    <a:pt x="180" y="428"/>
                  </a:cubicBezTo>
                  <a:cubicBezTo>
                    <a:pt x="185" y="428"/>
                    <a:pt x="190" y="425"/>
                    <a:pt x="190" y="417"/>
                  </a:cubicBezTo>
                  <a:lnTo>
                    <a:pt x="264" y="300"/>
                  </a:lnTo>
                  <a:lnTo>
                    <a:pt x="401" y="332"/>
                  </a:lnTo>
                  <a:cubicBezTo>
                    <a:pt x="412" y="332"/>
                    <a:pt x="433" y="311"/>
                    <a:pt x="412" y="300"/>
                  </a:cubicBezTo>
                  <a:lnTo>
                    <a:pt x="327" y="195"/>
                  </a:lnTo>
                  <a:lnTo>
                    <a:pt x="401" y="79"/>
                  </a:lnTo>
                  <a:cubicBezTo>
                    <a:pt x="412" y="68"/>
                    <a:pt x="391" y="47"/>
                    <a:pt x="380" y="47"/>
                  </a:cubicBezTo>
                  <a:lnTo>
                    <a:pt x="243" y="100"/>
                  </a:lnTo>
                  <a:lnTo>
                    <a:pt x="158" y="5"/>
                  </a:lnTo>
                  <a:lnTo>
                    <a:pt x="169" y="5"/>
                  </a:lnTo>
                  <a:cubicBezTo>
                    <a:pt x="166" y="2"/>
                    <a:pt x="162" y="1"/>
                    <a:pt x="15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0"/>
            <p:cNvSpPr/>
            <p:nvPr/>
          </p:nvSpPr>
          <p:spPr>
            <a:xfrm>
              <a:off x="1870661" y="3062272"/>
              <a:ext cx="9765" cy="9632"/>
            </a:xfrm>
            <a:custGeom>
              <a:avLst/>
              <a:gdLst/>
              <a:ahLst/>
              <a:cxnLst/>
              <a:rect l="l" t="t" r="r" b="b"/>
              <a:pathLst>
                <a:path w="434" h="431" extrusionOk="0">
                  <a:moveTo>
                    <a:pt x="290" y="1"/>
                  </a:moveTo>
                  <a:cubicBezTo>
                    <a:pt x="284" y="1"/>
                    <a:pt x="279" y="4"/>
                    <a:pt x="275" y="12"/>
                  </a:cubicBezTo>
                  <a:lnTo>
                    <a:pt x="180" y="107"/>
                  </a:lnTo>
                  <a:lnTo>
                    <a:pt x="53" y="55"/>
                  </a:lnTo>
                  <a:cubicBezTo>
                    <a:pt x="32" y="55"/>
                    <a:pt x="21" y="76"/>
                    <a:pt x="32" y="86"/>
                  </a:cubicBezTo>
                  <a:lnTo>
                    <a:pt x="95" y="202"/>
                  </a:lnTo>
                  <a:lnTo>
                    <a:pt x="11" y="308"/>
                  </a:lnTo>
                  <a:cubicBezTo>
                    <a:pt x="0" y="318"/>
                    <a:pt x="11" y="340"/>
                    <a:pt x="32" y="340"/>
                  </a:cubicBezTo>
                  <a:lnTo>
                    <a:pt x="159" y="308"/>
                  </a:lnTo>
                  <a:lnTo>
                    <a:pt x="232" y="424"/>
                  </a:lnTo>
                  <a:cubicBezTo>
                    <a:pt x="237" y="428"/>
                    <a:pt x="243" y="431"/>
                    <a:pt x="249" y="431"/>
                  </a:cubicBezTo>
                  <a:cubicBezTo>
                    <a:pt x="257" y="431"/>
                    <a:pt x="264" y="426"/>
                    <a:pt x="264" y="413"/>
                  </a:cubicBezTo>
                  <a:lnTo>
                    <a:pt x="285" y="287"/>
                  </a:lnTo>
                  <a:lnTo>
                    <a:pt x="412" y="255"/>
                  </a:lnTo>
                  <a:cubicBezTo>
                    <a:pt x="433" y="245"/>
                    <a:pt x="433" y="223"/>
                    <a:pt x="412" y="213"/>
                  </a:cubicBezTo>
                  <a:lnTo>
                    <a:pt x="285" y="160"/>
                  </a:lnTo>
                  <a:lnTo>
                    <a:pt x="296" y="33"/>
                  </a:lnTo>
                  <a:lnTo>
                    <a:pt x="306" y="23"/>
                  </a:lnTo>
                  <a:cubicBezTo>
                    <a:pt x="306" y="10"/>
                    <a:pt x="298" y="1"/>
                    <a:pt x="290"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0"/>
            <p:cNvSpPr/>
            <p:nvPr/>
          </p:nvSpPr>
          <p:spPr>
            <a:xfrm>
              <a:off x="1835516" y="3059076"/>
              <a:ext cx="9990" cy="9475"/>
            </a:xfrm>
            <a:custGeom>
              <a:avLst/>
              <a:gdLst/>
              <a:ahLst/>
              <a:cxnLst/>
              <a:rect l="l" t="t" r="r" b="b"/>
              <a:pathLst>
                <a:path w="444" h="424" extrusionOk="0">
                  <a:moveTo>
                    <a:pt x="184" y="1"/>
                  </a:moveTo>
                  <a:cubicBezTo>
                    <a:pt x="174" y="1"/>
                    <a:pt x="165" y="6"/>
                    <a:pt x="158" y="18"/>
                  </a:cubicBezTo>
                  <a:lnTo>
                    <a:pt x="148" y="145"/>
                  </a:lnTo>
                  <a:lnTo>
                    <a:pt x="11" y="176"/>
                  </a:lnTo>
                  <a:cubicBezTo>
                    <a:pt x="0" y="187"/>
                    <a:pt x="0" y="208"/>
                    <a:pt x="11" y="208"/>
                  </a:cubicBezTo>
                  <a:lnTo>
                    <a:pt x="137" y="271"/>
                  </a:lnTo>
                  <a:lnTo>
                    <a:pt x="127" y="398"/>
                  </a:lnTo>
                  <a:cubicBezTo>
                    <a:pt x="119" y="414"/>
                    <a:pt x="128" y="423"/>
                    <a:pt x="142" y="423"/>
                  </a:cubicBezTo>
                  <a:cubicBezTo>
                    <a:pt x="147" y="423"/>
                    <a:pt x="153" y="422"/>
                    <a:pt x="158" y="419"/>
                  </a:cubicBezTo>
                  <a:lnTo>
                    <a:pt x="243" y="314"/>
                  </a:lnTo>
                  <a:lnTo>
                    <a:pt x="380" y="377"/>
                  </a:lnTo>
                  <a:cubicBezTo>
                    <a:pt x="391" y="377"/>
                    <a:pt x="412" y="366"/>
                    <a:pt x="401" y="345"/>
                  </a:cubicBezTo>
                  <a:lnTo>
                    <a:pt x="338" y="229"/>
                  </a:lnTo>
                  <a:lnTo>
                    <a:pt x="433" y="124"/>
                  </a:lnTo>
                  <a:cubicBezTo>
                    <a:pt x="443" y="113"/>
                    <a:pt x="433" y="92"/>
                    <a:pt x="412" y="92"/>
                  </a:cubicBezTo>
                  <a:lnTo>
                    <a:pt x="274" y="124"/>
                  </a:lnTo>
                  <a:lnTo>
                    <a:pt x="211" y="8"/>
                  </a:lnTo>
                  <a:lnTo>
                    <a:pt x="201" y="8"/>
                  </a:lnTo>
                  <a:cubicBezTo>
                    <a:pt x="196" y="3"/>
                    <a:pt x="190" y="1"/>
                    <a:pt x="184"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0"/>
            <p:cNvSpPr/>
            <p:nvPr/>
          </p:nvSpPr>
          <p:spPr>
            <a:xfrm>
              <a:off x="1880404" y="3068105"/>
              <a:ext cx="9742" cy="9676"/>
            </a:xfrm>
            <a:custGeom>
              <a:avLst/>
              <a:gdLst/>
              <a:ahLst/>
              <a:cxnLst/>
              <a:rect l="l" t="t" r="r" b="b"/>
              <a:pathLst>
                <a:path w="433" h="433" extrusionOk="0">
                  <a:moveTo>
                    <a:pt x="337" y="1"/>
                  </a:moveTo>
                  <a:cubicBezTo>
                    <a:pt x="334" y="1"/>
                    <a:pt x="330" y="2"/>
                    <a:pt x="327" y="5"/>
                  </a:cubicBezTo>
                  <a:lnTo>
                    <a:pt x="222" y="89"/>
                  </a:lnTo>
                  <a:lnTo>
                    <a:pt x="106" y="15"/>
                  </a:lnTo>
                  <a:cubicBezTo>
                    <a:pt x="100" y="12"/>
                    <a:pt x="95" y="11"/>
                    <a:pt x="91" y="11"/>
                  </a:cubicBezTo>
                  <a:cubicBezTo>
                    <a:pt x="80" y="11"/>
                    <a:pt x="74" y="21"/>
                    <a:pt x="74" y="36"/>
                  </a:cubicBezTo>
                  <a:lnTo>
                    <a:pt x="127" y="163"/>
                  </a:lnTo>
                  <a:lnTo>
                    <a:pt x="21" y="247"/>
                  </a:lnTo>
                  <a:cubicBezTo>
                    <a:pt x="0" y="258"/>
                    <a:pt x="11" y="290"/>
                    <a:pt x="32" y="290"/>
                  </a:cubicBezTo>
                  <a:lnTo>
                    <a:pt x="158" y="290"/>
                  </a:lnTo>
                  <a:lnTo>
                    <a:pt x="211" y="416"/>
                  </a:lnTo>
                  <a:cubicBezTo>
                    <a:pt x="211" y="427"/>
                    <a:pt x="219" y="432"/>
                    <a:pt x="227" y="432"/>
                  </a:cubicBezTo>
                  <a:cubicBezTo>
                    <a:pt x="235" y="432"/>
                    <a:pt x="243" y="427"/>
                    <a:pt x="243" y="416"/>
                  </a:cubicBezTo>
                  <a:lnTo>
                    <a:pt x="285" y="290"/>
                  </a:lnTo>
                  <a:lnTo>
                    <a:pt x="412" y="279"/>
                  </a:lnTo>
                  <a:cubicBezTo>
                    <a:pt x="433" y="279"/>
                    <a:pt x="433" y="258"/>
                    <a:pt x="422" y="247"/>
                  </a:cubicBezTo>
                  <a:lnTo>
                    <a:pt x="306" y="163"/>
                  </a:lnTo>
                  <a:lnTo>
                    <a:pt x="348" y="36"/>
                  </a:lnTo>
                  <a:lnTo>
                    <a:pt x="359" y="26"/>
                  </a:lnTo>
                  <a:cubicBezTo>
                    <a:pt x="359" y="10"/>
                    <a:pt x="348" y="1"/>
                    <a:pt x="33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0"/>
            <p:cNvSpPr/>
            <p:nvPr/>
          </p:nvSpPr>
          <p:spPr>
            <a:xfrm>
              <a:off x="1814839" y="3068440"/>
              <a:ext cx="9765" cy="9565"/>
            </a:xfrm>
            <a:custGeom>
              <a:avLst/>
              <a:gdLst/>
              <a:ahLst/>
              <a:cxnLst/>
              <a:rect l="l" t="t" r="r" b="b"/>
              <a:pathLst>
                <a:path w="434" h="428" extrusionOk="0">
                  <a:moveTo>
                    <a:pt x="106" y="0"/>
                  </a:moveTo>
                  <a:lnTo>
                    <a:pt x="117" y="11"/>
                  </a:lnTo>
                  <a:cubicBezTo>
                    <a:pt x="114" y="8"/>
                    <a:pt x="110" y="7"/>
                    <a:pt x="107" y="7"/>
                  </a:cubicBezTo>
                  <a:cubicBezTo>
                    <a:pt x="96" y="7"/>
                    <a:pt x="85" y="16"/>
                    <a:pt x="85" y="32"/>
                  </a:cubicBezTo>
                  <a:lnTo>
                    <a:pt x="127" y="159"/>
                  </a:lnTo>
                  <a:lnTo>
                    <a:pt x="11" y="243"/>
                  </a:lnTo>
                  <a:cubicBezTo>
                    <a:pt x="1" y="254"/>
                    <a:pt x="1" y="275"/>
                    <a:pt x="22" y="275"/>
                  </a:cubicBezTo>
                  <a:lnTo>
                    <a:pt x="148" y="285"/>
                  </a:lnTo>
                  <a:lnTo>
                    <a:pt x="191" y="412"/>
                  </a:lnTo>
                  <a:cubicBezTo>
                    <a:pt x="191" y="422"/>
                    <a:pt x="199" y="428"/>
                    <a:pt x="207" y="428"/>
                  </a:cubicBezTo>
                  <a:cubicBezTo>
                    <a:pt x="214" y="428"/>
                    <a:pt x="222" y="422"/>
                    <a:pt x="222" y="412"/>
                  </a:cubicBezTo>
                  <a:lnTo>
                    <a:pt x="275" y="285"/>
                  </a:lnTo>
                  <a:lnTo>
                    <a:pt x="402" y="285"/>
                  </a:lnTo>
                  <a:cubicBezTo>
                    <a:pt x="423" y="285"/>
                    <a:pt x="433" y="264"/>
                    <a:pt x="412" y="243"/>
                  </a:cubicBezTo>
                  <a:lnTo>
                    <a:pt x="307" y="159"/>
                  </a:lnTo>
                  <a:lnTo>
                    <a:pt x="360" y="32"/>
                  </a:lnTo>
                  <a:cubicBezTo>
                    <a:pt x="360" y="16"/>
                    <a:pt x="348" y="7"/>
                    <a:pt x="338" y="7"/>
                  </a:cubicBezTo>
                  <a:cubicBezTo>
                    <a:pt x="334" y="7"/>
                    <a:pt x="331" y="8"/>
                    <a:pt x="328" y="11"/>
                  </a:cubicBezTo>
                  <a:lnTo>
                    <a:pt x="212" y="85"/>
                  </a:lnTo>
                  <a:lnTo>
                    <a:pt x="106"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0"/>
            <p:cNvSpPr/>
            <p:nvPr/>
          </p:nvSpPr>
          <p:spPr>
            <a:xfrm>
              <a:off x="1859254" y="3059076"/>
              <a:ext cx="9765" cy="9252"/>
            </a:xfrm>
            <a:custGeom>
              <a:avLst/>
              <a:gdLst/>
              <a:ahLst/>
              <a:cxnLst/>
              <a:rect l="l" t="t" r="r" b="b"/>
              <a:pathLst>
                <a:path w="434" h="414" extrusionOk="0">
                  <a:moveTo>
                    <a:pt x="239" y="1"/>
                  </a:moveTo>
                  <a:cubicBezTo>
                    <a:pt x="233" y="1"/>
                    <a:pt x="227" y="3"/>
                    <a:pt x="222" y="8"/>
                  </a:cubicBezTo>
                  <a:lnTo>
                    <a:pt x="159" y="124"/>
                  </a:lnTo>
                  <a:lnTo>
                    <a:pt x="22" y="103"/>
                  </a:lnTo>
                  <a:cubicBezTo>
                    <a:pt x="11" y="103"/>
                    <a:pt x="1" y="124"/>
                    <a:pt x="11" y="134"/>
                  </a:cubicBezTo>
                  <a:lnTo>
                    <a:pt x="106" y="229"/>
                  </a:lnTo>
                  <a:lnTo>
                    <a:pt x="32" y="356"/>
                  </a:lnTo>
                  <a:cubicBezTo>
                    <a:pt x="32" y="364"/>
                    <a:pt x="39" y="380"/>
                    <a:pt x="53" y="380"/>
                  </a:cubicBezTo>
                  <a:cubicBezTo>
                    <a:pt x="56" y="380"/>
                    <a:pt x="60" y="379"/>
                    <a:pt x="64" y="377"/>
                  </a:cubicBezTo>
                  <a:lnTo>
                    <a:pt x="180" y="314"/>
                  </a:lnTo>
                  <a:lnTo>
                    <a:pt x="275" y="409"/>
                  </a:lnTo>
                  <a:cubicBezTo>
                    <a:pt x="278" y="412"/>
                    <a:pt x="282" y="413"/>
                    <a:pt x="286" y="413"/>
                  </a:cubicBezTo>
                  <a:cubicBezTo>
                    <a:pt x="296" y="413"/>
                    <a:pt x="307" y="406"/>
                    <a:pt x="307" y="398"/>
                  </a:cubicBezTo>
                  <a:lnTo>
                    <a:pt x="286" y="261"/>
                  </a:lnTo>
                  <a:lnTo>
                    <a:pt x="412" y="208"/>
                  </a:lnTo>
                  <a:cubicBezTo>
                    <a:pt x="433" y="198"/>
                    <a:pt x="433" y="176"/>
                    <a:pt x="412" y="166"/>
                  </a:cubicBezTo>
                  <a:lnTo>
                    <a:pt x="286" y="145"/>
                  </a:lnTo>
                  <a:lnTo>
                    <a:pt x="264" y="8"/>
                  </a:lnTo>
                  <a:lnTo>
                    <a:pt x="264" y="18"/>
                  </a:lnTo>
                  <a:cubicBezTo>
                    <a:pt x="258" y="6"/>
                    <a:pt x="249" y="1"/>
                    <a:pt x="239"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0"/>
            <p:cNvSpPr/>
            <p:nvPr/>
          </p:nvSpPr>
          <p:spPr>
            <a:xfrm>
              <a:off x="1783856" y="3037757"/>
              <a:ext cx="22815" cy="24515"/>
            </a:xfrm>
            <a:custGeom>
              <a:avLst/>
              <a:gdLst/>
              <a:ahLst/>
              <a:cxnLst/>
              <a:rect l="l" t="t" r="r" b="b"/>
              <a:pathLst>
                <a:path w="1014" h="1097" extrusionOk="0">
                  <a:moveTo>
                    <a:pt x="797" y="191"/>
                  </a:moveTo>
                  <a:lnTo>
                    <a:pt x="797" y="582"/>
                  </a:lnTo>
                  <a:cubicBezTo>
                    <a:pt x="797" y="777"/>
                    <a:pt x="652" y="874"/>
                    <a:pt x="507" y="874"/>
                  </a:cubicBezTo>
                  <a:cubicBezTo>
                    <a:pt x="362" y="874"/>
                    <a:pt x="217" y="777"/>
                    <a:pt x="217" y="582"/>
                  </a:cubicBezTo>
                  <a:lnTo>
                    <a:pt x="217" y="191"/>
                  </a:lnTo>
                  <a:close/>
                  <a:moveTo>
                    <a:pt x="122" y="1"/>
                  </a:moveTo>
                  <a:cubicBezTo>
                    <a:pt x="69" y="1"/>
                    <a:pt x="16" y="43"/>
                    <a:pt x="16" y="96"/>
                  </a:cubicBezTo>
                  <a:lnTo>
                    <a:pt x="16" y="582"/>
                  </a:lnTo>
                  <a:cubicBezTo>
                    <a:pt x="0" y="925"/>
                    <a:pt x="254" y="1096"/>
                    <a:pt x="507" y="1096"/>
                  </a:cubicBezTo>
                  <a:cubicBezTo>
                    <a:pt x="760" y="1096"/>
                    <a:pt x="1014" y="925"/>
                    <a:pt x="998" y="582"/>
                  </a:cubicBezTo>
                  <a:lnTo>
                    <a:pt x="998" y="96"/>
                  </a:lnTo>
                  <a:cubicBezTo>
                    <a:pt x="998" y="43"/>
                    <a:pt x="955" y="1"/>
                    <a:pt x="892"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0"/>
            <p:cNvSpPr/>
            <p:nvPr/>
          </p:nvSpPr>
          <p:spPr>
            <a:xfrm>
              <a:off x="1788716" y="3042003"/>
              <a:ext cx="13095" cy="15308"/>
            </a:xfrm>
            <a:custGeom>
              <a:avLst/>
              <a:gdLst/>
              <a:ahLst/>
              <a:cxnLst/>
              <a:rect l="l" t="t" r="r" b="b"/>
              <a:pathLst>
                <a:path w="582" h="685" extrusionOk="0">
                  <a:moveTo>
                    <a:pt x="1" y="1"/>
                  </a:moveTo>
                  <a:lnTo>
                    <a:pt x="1" y="392"/>
                  </a:lnTo>
                  <a:cubicBezTo>
                    <a:pt x="1" y="587"/>
                    <a:pt x="146" y="684"/>
                    <a:pt x="291" y="684"/>
                  </a:cubicBezTo>
                  <a:cubicBezTo>
                    <a:pt x="436" y="684"/>
                    <a:pt x="581" y="587"/>
                    <a:pt x="581" y="392"/>
                  </a:cubicBezTo>
                  <a:lnTo>
                    <a:pt x="5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0"/>
            <p:cNvSpPr/>
            <p:nvPr/>
          </p:nvSpPr>
          <p:spPr>
            <a:xfrm>
              <a:off x="1785206" y="3038695"/>
              <a:ext cx="2340" cy="2168"/>
            </a:xfrm>
            <a:custGeom>
              <a:avLst/>
              <a:gdLst/>
              <a:ahLst/>
              <a:cxnLst/>
              <a:rect l="l" t="t" r="r" b="b"/>
              <a:pathLst>
                <a:path w="104" h="97" extrusionOk="0">
                  <a:moveTo>
                    <a:pt x="54" y="1"/>
                  </a:moveTo>
                  <a:cubicBezTo>
                    <a:pt x="1" y="1"/>
                    <a:pt x="1" y="97"/>
                    <a:pt x="54" y="97"/>
                  </a:cubicBezTo>
                  <a:cubicBezTo>
                    <a:pt x="56" y="97"/>
                    <a:pt x="59" y="97"/>
                    <a:pt x="62" y="96"/>
                  </a:cubicBezTo>
                  <a:cubicBezTo>
                    <a:pt x="83" y="96"/>
                    <a:pt x="104" y="75"/>
                    <a:pt x="104" y="54"/>
                  </a:cubicBezTo>
                  <a:cubicBezTo>
                    <a:pt x="104" y="22"/>
                    <a:pt x="83" y="1"/>
                    <a:pt x="62" y="1"/>
                  </a:cubicBezTo>
                  <a:cubicBezTo>
                    <a:pt x="59" y="1"/>
                    <a:pt x="56" y="1"/>
                    <a:pt x="54"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0"/>
            <p:cNvSpPr/>
            <p:nvPr/>
          </p:nvSpPr>
          <p:spPr>
            <a:xfrm>
              <a:off x="1802801" y="3038695"/>
              <a:ext cx="2317" cy="2168"/>
            </a:xfrm>
            <a:custGeom>
              <a:avLst/>
              <a:gdLst/>
              <a:ahLst/>
              <a:cxnLst/>
              <a:rect l="l" t="t" r="r" b="b"/>
              <a:pathLst>
                <a:path w="103" h="97" extrusionOk="0">
                  <a:moveTo>
                    <a:pt x="53" y="1"/>
                  </a:moveTo>
                  <a:cubicBezTo>
                    <a:pt x="0" y="1"/>
                    <a:pt x="0" y="97"/>
                    <a:pt x="53" y="97"/>
                  </a:cubicBezTo>
                  <a:cubicBezTo>
                    <a:pt x="55" y="97"/>
                    <a:pt x="58" y="97"/>
                    <a:pt x="61" y="96"/>
                  </a:cubicBezTo>
                  <a:cubicBezTo>
                    <a:pt x="82" y="96"/>
                    <a:pt x="103" y="75"/>
                    <a:pt x="103" y="54"/>
                  </a:cubicBezTo>
                  <a:cubicBezTo>
                    <a:pt x="103" y="22"/>
                    <a:pt x="82" y="1"/>
                    <a:pt x="61" y="1"/>
                  </a:cubicBezTo>
                  <a:cubicBezTo>
                    <a:pt x="58" y="1"/>
                    <a:pt x="55" y="1"/>
                    <a:pt x="5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0"/>
            <p:cNvSpPr/>
            <p:nvPr/>
          </p:nvSpPr>
          <p:spPr>
            <a:xfrm>
              <a:off x="1785386" y="3047433"/>
              <a:ext cx="2160" cy="2145"/>
            </a:xfrm>
            <a:custGeom>
              <a:avLst/>
              <a:gdLst/>
              <a:ahLst/>
              <a:cxnLst/>
              <a:rect l="l" t="t" r="r" b="b"/>
              <a:pathLst>
                <a:path w="96" h="96" extrusionOk="0">
                  <a:moveTo>
                    <a:pt x="54" y="1"/>
                  </a:moveTo>
                  <a:cubicBezTo>
                    <a:pt x="22" y="1"/>
                    <a:pt x="1" y="22"/>
                    <a:pt x="1" y="54"/>
                  </a:cubicBezTo>
                  <a:cubicBezTo>
                    <a:pt x="1" y="75"/>
                    <a:pt x="22" y="96"/>
                    <a:pt x="54" y="96"/>
                  </a:cubicBezTo>
                  <a:cubicBezTo>
                    <a:pt x="75" y="96"/>
                    <a:pt x="96" y="75"/>
                    <a:pt x="96" y="54"/>
                  </a:cubicBezTo>
                  <a:cubicBezTo>
                    <a:pt x="96" y="22"/>
                    <a:pt x="75" y="1"/>
                    <a:pt x="54"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0"/>
            <p:cNvSpPr/>
            <p:nvPr/>
          </p:nvSpPr>
          <p:spPr>
            <a:xfrm>
              <a:off x="1802959" y="3047433"/>
              <a:ext cx="2160" cy="2145"/>
            </a:xfrm>
            <a:custGeom>
              <a:avLst/>
              <a:gdLst/>
              <a:ahLst/>
              <a:cxnLst/>
              <a:rect l="l" t="t" r="r" b="b"/>
              <a:pathLst>
                <a:path w="96" h="96" extrusionOk="0">
                  <a:moveTo>
                    <a:pt x="54" y="1"/>
                  </a:moveTo>
                  <a:cubicBezTo>
                    <a:pt x="22" y="1"/>
                    <a:pt x="1" y="22"/>
                    <a:pt x="1" y="54"/>
                  </a:cubicBezTo>
                  <a:cubicBezTo>
                    <a:pt x="1" y="75"/>
                    <a:pt x="22" y="96"/>
                    <a:pt x="54" y="96"/>
                  </a:cubicBezTo>
                  <a:cubicBezTo>
                    <a:pt x="75" y="96"/>
                    <a:pt x="96" y="75"/>
                    <a:pt x="96" y="54"/>
                  </a:cubicBezTo>
                  <a:cubicBezTo>
                    <a:pt x="96" y="22"/>
                    <a:pt x="75" y="1"/>
                    <a:pt x="54"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0"/>
            <p:cNvSpPr/>
            <p:nvPr/>
          </p:nvSpPr>
          <p:spPr>
            <a:xfrm>
              <a:off x="1794004" y="3038695"/>
              <a:ext cx="2340" cy="2168"/>
            </a:xfrm>
            <a:custGeom>
              <a:avLst/>
              <a:gdLst/>
              <a:ahLst/>
              <a:cxnLst/>
              <a:rect l="l" t="t" r="r" b="b"/>
              <a:pathLst>
                <a:path w="104" h="97" extrusionOk="0">
                  <a:moveTo>
                    <a:pt x="53" y="1"/>
                  </a:moveTo>
                  <a:cubicBezTo>
                    <a:pt x="0" y="1"/>
                    <a:pt x="0" y="97"/>
                    <a:pt x="53" y="97"/>
                  </a:cubicBezTo>
                  <a:cubicBezTo>
                    <a:pt x="56" y="97"/>
                    <a:pt x="58" y="97"/>
                    <a:pt x="61" y="96"/>
                  </a:cubicBezTo>
                  <a:cubicBezTo>
                    <a:pt x="82" y="96"/>
                    <a:pt x="103" y="75"/>
                    <a:pt x="103" y="54"/>
                  </a:cubicBezTo>
                  <a:cubicBezTo>
                    <a:pt x="103" y="22"/>
                    <a:pt x="82" y="1"/>
                    <a:pt x="61" y="1"/>
                  </a:cubicBezTo>
                  <a:cubicBezTo>
                    <a:pt x="58" y="1"/>
                    <a:pt x="56" y="1"/>
                    <a:pt x="5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0"/>
            <p:cNvSpPr/>
            <p:nvPr/>
          </p:nvSpPr>
          <p:spPr>
            <a:xfrm>
              <a:off x="1800821" y="3055568"/>
              <a:ext cx="2160" cy="2145"/>
            </a:xfrm>
            <a:custGeom>
              <a:avLst/>
              <a:gdLst/>
              <a:ahLst/>
              <a:cxnLst/>
              <a:rect l="l" t="t" r="r" b="b"/>
              <a:pathLst>
                <a:path w="96" h="96" extrusionOk="0">
                  <a:moveTo>
                    <a:pt x="48" y="1"/>
                  </a:moveTo>
                  <a:cubicBezTo>
                    <a:pt x="25" y="1"/>
                    <a:pt x="1" y="17"/>
                    <a:pt x="1" y="48"/>
                  </a:cubicBezTo>
                  <a:cubicBezTo>
                    <a:pt x="1" y="80"/>
                    <a:pt x="25" y="96"/>
                    <a:pt x="48" y="96"/>
                  </a:cubicBezTo>
                  <a:cubicBezTo>
                    <a:pt x="72" y="96"/>
                    <a:pt x="96" y="80"/>
                    <a:pt x="96" y="48"/>
                  </a:cubicBezTo>
                  <a:cubicBezTo>
                    <a:pt x="96" y="17"/>
                    <a:pt x="72" y="1"/>
                    <a:pt x="48"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0"/>
            <p:cNvSpPr/>
            <p:nvPr/>
          </p:nvSpPr>
          <p:spPr>
            <a:xfrm>
              <a:off x="1787771" y="3055456"/>
              <a:ext cx="2160" cy="2145"/>
            </a:xfrm>
            <a:custGeom>
              <a:avLst/>
              <a:gdLst/>
              <a:ahLst/>
              <a:cxnLst/>
              <a:rect l="l" t="t" r="r" b="b"/>
              <a:pathLst>
                <a:path w="96" h="96" extrusionOk="0">
                  <a:moveTo>
                    <a:pt x="43" y="1"/>
                  </a:moveTo>
                  <a:cubicBezTo>
                    <a:pt x="21" y="1"/>
                    <a:pt x="0" y="22"/>
                    <a:pt x="0" y="53"/>
                  </a:cubicBezTo>
                  <a:cubicBezTo>
                    <a:pt x="0" y="75"/>
                    <a:pt x="21" y="96"/>
                    <a:pt x="43" y="96"/>
                  </a:cubicBezTo>
                  <a:cubicBezTo>
                    <a:pt x="74" y="96"/>
                    <a:pt x="95" y="75"/>
                    <a:pt x="95" y="53"/>
                  </a:cubicBezTo>
                  <a:cubicBezTo>
                    <a:pt x="95" y="22"/>
                    <a:pt x="74" y="1"/>
                    <a:pt x="4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0"/>
            <p:cNvSpPr/>
            <p:nvPr/>
          </p:nvSpPr>
          <p:spPr>
            <a:xfrm>
              <a:off x="1793711" y="3047903"/>
              <a:ext cx="3105" cy="3509"/>
            </a:xfrm>
            <a:custGeom>
              <a:avLst/>
              <a:gdLst/>
              <a:ahLst/>
              <a:cxnLst/>
              <a:rect l="l" t="t" r="r" b="b"/>
              <a:pathLst>
                <a:path w="138" h="157" extrusionOk="0">
                  <a:moveTo>
                    <a:pt x="0" y="1"/>
                  </a:moveTo>
                  <a:lnTo>
                    <a:pt x="0" y="85"/>
                  </a:lnTo>
                  <a:cubicBezTo>
                    <a:pt x="0" y="133"/>
                    <a:pt x="35" y="157"/>
                    <a:pt x="69" y="157"/>
                  </a:cubicBezTo>
                  <a:cubicBezTo>
                    <a:pt x="103" y="157"/>
                    <a:pt x="137" y="133"/>
                    <a:pt x="137" y="85"/>
                  </a:cubicBezTo>
                  <a:lnTo>
                    <a:pt x="137"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0"/>
            <p:cNvSpPr/>
            <p:nvPr/>
          </p:nvSpPr>
          <p:spPr>
            <a:xfrm>
              <a:off x="1793711" y="3043657"/>
              <a:ext cx="3105" cy="3330"/>
            </a:xfrm>
            <a:custGeom>
              <a:avLst/>
              <a:gdLst/>
              <a:ahLst/>
              <a:cxnLst/>
              <a:rect l="l" t="t" r="r" b="b"/>
              <a:pathLst>
                <a:path w="138" h="149" extrusionOk="0">
                  <a:moveTo>
                    <a:pt x="0" y="1"/>
                  </a:moveTo>
                  <a:lnTo>
                    <a:pt x="0" y="85"/>
                  </a:lnTo>
                  <a:cubicBezTo>
                    <a:pt x="0" y="128"/>
                    <a:pt x="35" y="149"/>
                    <a:pt x="69" y="149"/>
                  </a:cubicBezTo>
                  <a:cubicBezTo>
                    <a:pt x="103" y="149"/>
                    <a:pt x="137" y="128"/>
                    <a:pt x="137" y="85"/>
                  </a:cubicBezTo>
                  <a:lnTo>
                    <a:pt x="137"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0"/>
            <p:cNvSpPr/>
            <p:nvPr/>
          </p:nvSpPr>
          <p:spPr>
            <a:xfrm>
              <a:off x="1793711" y="3052394"/>
              <a:ext cx="3105" cy="3509"/>
            </a:xfrm>
            <a:custGeom>
              <a:avLst/>
              <a:gdLst/>
              <a:ahLst/>
              <a:cxnLst/>
              <a:rect l="l" t="t" r="r" b="b"/>
              <a:pathLst>
                <a:path w="138" h="157" extrusionOk="0">
                  <a:moveTo>
                    <a:pt x="0" y="0"/>
                  </a:moveTo>
                  <a:lnTo>
                    <a:pt x="0" y="85"/>
                  </a:lnTo>
                  <a:cubicBezTo>
                    <a:pt x="0" y="132"/>
                    <a:pt x="35" y="156"/>
                    <a:pt x="69" y="156"/>
                  </a:cubicBezTo>
                  <a:cubicBezTo>
                    <a:pt x="103" y="156"/>
                    <a:pt x="137" y="132"/>
                    <a:pt x="137" y="85"/>
                  </a:cubicBezTo>
                  <a:lnTo>
                    <a:pt x="137"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0"/>
            <p:cNvSpPr/>
            <p:nvPr/>
          </p:nvSpPr>
          <p:spPr>
            <a:xfrm>
              <a:off x="1797514" y="3047903"/>
              <a:ext cx="3105" cy="3509"/>
            </a:xfrm>
            <a:custGeom>
              <a:avLst/>
              <a:gdLst/>
              <a:ahLst/>
              <a:cxnLst/>
              <a:rect l="l" t="t" r="r" b="b"/>
              <a:pathLst>
                <a:path w="138" h="157" extrusionOk="0">
                  <a:moveTo>
                    <a:pt x="0" y="1"/>
                  </a:moveTo>
                  <a:lnTo>
                    <a:pt x="0" y="85"/>
                  </a:lnTo>
                  <a:cubicBezTo>
                    <a:pt x="0" y="133"/>
                    <a:pt x="34" y="157"/>
                    <a:pt x="69" y="157"/>
                  </a:cubicBezTo>
                  <a:cubicBezTo>
                    <a:pt x="103" y="157"/>
                    <a:pt x="137" y="133"/>
                    <a:pt x="137" y="85"/>
                  </a:cubicBezTo>
                  <a:lnTo>
                    <a:pt x="137"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0"/>
            <p:cNvSpPr/>
            <p:nvPr/>
          </p:nvSpPr>
          <p:spPr>
            <a:xfrm>
              <a:off x="1790021" y="3047903"/>
              <a:ext cx="2880" cy="3151"/>
            </a:xfrm>
            <a:custGeom>
              <a:avLst/>
              <a:gdLst/>
              <a:ahLst/>
              <a:cxnLst/>
              <a:rect l="l" t="t" r="r" b="b"/>
              <a:pathLst>
                <a:path w="128" h="141" extrusionOk="0">
                  <a:moveTo>
                    <a:pt x="6" y="1"/>
                  </a:moveTo>
                  <a:lnTo>
                    <a:pt x="6" y="85"/>
                  </a:lnTo>
                  <a:cubicBezTo>
                    <a:pt x="1" y="122"/>
                    <a:pt x="32" y="141"/>
                    <a:pt x="64" y="141"/>
                  </a:cubicBezTo>
                  <a:cubicBezTo>
                    <a:pt x="96" y="141"/>
                    <a:pt x="127" y="122"/>
                    <a:pt x="122" y="85"/>
                  </a:cubicBezTo>
                  <a:lnTo>
                    <a:pt x="122"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7" name="Google Shape;2487;p70"/>
          <p:cNvGrpSpPr/>
          <p:nvPr/>
        </p:nvGrpSpPr>
        <p:grpSpPr>
          <a:xfrm>
            <a:off x="1358854" y="3027388"/>
            <a:ext cx="196673" cy="128342"/>
            <a:chOff x="1358854" y="3027388"/>
            <a:chExt cx="196673" cy="128342"/>
          </a:xfrm>
        </p:grpSpPr>
        <p:sp>
          <p:nvSpPr>
            <p:cNvPr id="2488" name="Google Shape;2488;p70"/>
            <p:cNvSpPr/>
            <p:nvPr/>
          </p:nvSpPr>
          <p:spPr>
            <a:xfrm>
              <a:off x="1403021" y="3027633"/>
              <a:ext cx="108315" cy="127872"/>
            </a:xfrm>
            <a:custGeom>
              <a:avLst/>
              <a:gdLst/>
              <a:ahLst/>
              <a:cxnLst/>
              <a:rect l="l" t="t" r="r" b="b"/>
              <a:pathLst>
                <a:path w="4814" h="5722" extrusionOk="0">
                  <a:moveTo>
                    <a:pt x="0" y="0"/>
                  </a:moveTo>
                  <a:lnTo>
                    <a:pt x="0" y="5721"/>
                  </a:lnTo>
                  <a:lnTo>
                    <a:pt x="4814" y="5721"/>
                  </a:lnTo>
                  <a:lnTo>
                    <a:pt x="4814"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0"/>
            <p:cNvSpPr/>
            <p:nvPr/>
          </p:nvSpPr>
          <p:spPr>
            <a:xfrm>
              <a:off x="1511314" y="3027388"/>
              <a:ext cx="44213" cy="128118"/>
            </a:xfrm>
            <a:custGeom>
              <a:avLst/>
              <a:gdLst/>
              <a:ahLst/>
              <a:cxnLst/>
              <a:rect l="l" t="t" r="r" b="b"/>
              <a:pathLst>
                <a:path w="1965" h="5733" extrusionOk="0">
                  <a:moveTo>
                    <a:pt x="1" y="1"/>
                  </a:moveTo>
                  <a:lnTo>
                    <a:pt x="1" y="5732"/>
                  </a:lnTo>
                  <a:lnTo>
                    <a:pt x="1310" y="5732"/>
                  </a:lnTo>
                  <a:cubicBezTo>
                    <a:pt x="1668" y="5732"/>
                    <a:pt x="1964" y="5437"/>
                    <a:pt x="1964" y="5078"/>
                  </a:cubicBezTo>
                  <a:lnTo>
                    <a:pt x="1964" y="666"/>
                  </a:lnTo>
                  <a:cubicBezTo>
                    <a:pt x="1964" y="296"/>
                    <a:pt x="1668" y="1"/>
                    <a:pt x="131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0"/>
            <p:cNvSpPr/>
            <p:nvPr/>
          </p:nvSpPr>
          <p:spPr>
            <a:xfrm>
              <a:off x="1358854" y="3027633"/>
              <a:ext cx="44190" cy="128096"/>
            </a:xfrm>
            <a:custGeom>
              <a:avLst/>
              <a:gdLst/>
              <a:ahLst/>
              <a:cxnLst/>
              <a:rect l="l" t="t" r="r" b="b"/>
              <a:pathLst>
                <a:path w="1964" h="5732" extrusionOk="0">
                  <a:moveTo>
                    <a:pt x="665" y="0"/>
                  </a:moveTo>
                  <a:cubicBezTo>
                    <a:pt x="296" y="0"/>
                    <a:pt x="0" y="296"/>
                    <a:pt x="0" y="655"/>
                  </a:cubicBezTo>
                  <a:lnTo>
                    <a:pt x="0" y="5077"/>
                  </a:lnTo>
                  <a:cubicBezTo>
                    <a:pt x="0" y="5436"/>
                    <a:pt x="296" y="5732"/>
                    <a:pt x="665" y="5732"/>
                  </a:cubicBezTo>
                  <a:lnTo>
                    <a:pt x="665" y="5721"/>
                  </a:lnTo>
                  <a:lnTo>
                    <a:pt x="1963" y="5721"/>
                  </a:lnTo>
                  <a:lnTo>
                    <a:pt x="1963"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0"/>
            <p:cNvSpPr/>
            <p:nvPr/>
          </p:nvSpPr>
          <p:spPr>
            <a:xfrm>
              <a:off x="1432474" y="3067971"/>
              <a:ext cx="22095" cy="43645"/>
            </a:xfrm>
            <a:custGeom>
              <a:avLst/>
              <a:gdLst/>
              <a:ahLst/>
              <a:cxnLst/>
              <a:rect l="l" t="t" r="r" b="b"/>
              <a:pathLst>
                <a:path w="982" h="1953" extrusionOk="0">
                  <a:moveTo>
                    <a:pt x="496" y="0"/>
                  </a:moveTo>
                  <a:lnTo>
                    <a:pt x="0" y="982"/>
                  </a:lnTo>
                  <a:lnTo>
                    <a:pt x="496" y="1953"/>
                  </a:lnTo>
                  <a:lnTo>
                    <a:pt x="982" y="982"/>
                  </a:lnTo>
                  <a:lnTo>
                    <a:pt x="496"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0"/>
            <p:cNvSpPr/>
            <p:nvPr/>
          </p:nvSpPr>
          <p:spPr>
            <a:xfrm>
              <a:off x="1459789" y="3068194"/>
              <a:ext cx="22095" cy="43667"/>
            </a:xfrm>
            <a:custGeom>
              <a:avLst/>
              <a:gdLst/>
              <a:ahLst/>
              <a:cxnLst/>
              <a:rect l="l" t="t" r="r" b="b"/>
              <a:pathLst>
                <a:path w="982" h="1954" extrusionOk="0">
                  <a:moveTo>
                    <a:pt x="486" y="1"/>
                  </a:moveTo>
                  <a:lnTo>
                    <a:pt x="0" y="972"/>
                  </a:lnTo>
                  <a:lnTo>
                    <a:pt x="486" y="1953"/>
                  </a:lnTo>
                  <a:lnTo>
                    <a:pt x="982" y="972"/>
                  </a:lnTo>
                  <a:lnTo>
                    <a:pt x="486"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0"/>
            <p:cNvSpPr/>
            <p:nvPr/>
          </p:nvSpPr>
          <p:spPr>
            <a:xfrm>
              <a:off x="1446244" y="3094140"/>
              <a:ext cx="21870" cy="43913"/>
            </a:xfrm>
            <a:custGeom>
              <a:avLst/>
              <a:gdLst/>
              <a:ahLst/>
              <a:cxnLst/>
              <a:rect l="l" t="t" r="r" b="b"/>
              <a:pathLst>
                <a:path w="972" h="1965" extrusionOk="0">
                  <a:moveTo>
                    <a:pt x="486" y="1"/>
                  </a:moveTo>
                  <a:lnTo>
                    <a:pt x="0" y="982"/>
                  </a:lnTo>
                  <a:lnTo>
                    <a:pt x="486" y="1964"/>
                  </a:lnTo>
                  <a:lnTo>
                    <a:pt x="972" y="982"/>
                  </a:lnTo>
                  <a:lnTo>
                    <a:pt x="486"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4" name="Google Shape;2494;p70"/>
          <p:cNvGrpSpPr/>
          <p:nvPr/>
        </p:nvGrpSpPr>
        <p:grpSpPr>
          <a:xfrm>
            <a:off x="7588249" y="3027388"/>
            <a:ext cx="196898" cy="128342"/>
            <a:chOff x="7588249" y="3027388"/>
            <a:chExt cx="196898" cy="128342"/>
          </a:xfrm>
        </p:grpSpPr>
        <p:sp>
          <p:nvSpPr>
            <p:cNvPr id="2495" name="Google Shape;2495;p70"/>
            <p:cNvSpPr/>
            <p:nvPr/>
          </p:nvSpPr>
          <p:spPr>
            <a:xfrm>
              <a:off x="7588249" y="3027388"/>
              <a:ext cx="196898" cy="128342"/>
            </a:xfrm>
            <a:custGeom>
              <a:avLst/>
              <a:gdLst/>
              <a:ahLst/>
              <a:cxnLst/>
              <a:rect l="l" t="t" r="r" b="b"/>
              <a:pathLst>
                <a:path w="8751" h="5743" extrusionOk="0">
                  <a:moveTo>
                    <a:pt x="655" y="1"/>
                  </a:moveTo>
                  <a:cubicBezTo>
                    <a:pt x="296" y="1"/>
                    <a:pt x="0" y="296"/>
                    <a:pt x="0" y="666"/>
                  </a:cubicBezTo>
                  <a:lnTo>
                    <a:pt x="0" y="5078"/>
                  </a:lnTo>
                  <a:cubicBezTo>
                    <a:pt x="0" y="5437"/>
                    <a:pt x="296" y="5732"/>
                    <a:pt x="655" y="5732"/>
                  </a:cubicBezTo>
                  <a:lnTo>
                    <a:pt x="8086" y="5732"/>
                  </a:lnTo>
                  <a:lnTo>
                    <a:pt x="8086" y="5743"/>
                  </a:lnTo>
                  <a:cubicBezTo>
                    <a:pt x="8455" y="5743"/>
                    <a:pt x="8751" y="5447"/>
                    <a:pt x="8751" y="5078"/>
                  </a:cubicBezTo>
                  <a:lnTo>
                    <a:pt x="8751" y="666"/>
                  </a:lnTo>
                  <a:cubicBezTo>
                    <a:pt x="8751" y="296"/>
                    <a:pt x="8455" y="1"/>
                    <a:pt x="808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0"/>
            <p:cNvSpPr/>
            <p:nvPr/>
          </p:nvSpPr>
          <p:spPr>
            <a:xfrm>
              <a:off x="7588721" y="3027388"/>
              <a:ext cx="98100" cy="64182"/>
            </a:xfrm>
            <a:custGeom>
              <a:avLst/>
              <a:gdLst/>
              <a:ahLst/>
              <a:cxnLst/>
              <a:rect l="l" t="t" r="r" b="b"/>
              <a:pathLst>
                <a:path w="4360" h="2872" extrusionOk="0">
                  <a:moveTo>
                    <a:pt x="1784" y="1"/>
                  </a:moveTo>
                  <a:lnTo>
                    <a:pt x="1784" y="919"/>
                  </a:lnTo>
                  <a:lnTo>
                    <a:pt x="433" y="32"/>
                  </a:lnTo>
                  <a:cubicBezTo>
                    <a:pt x="401" y="43"/>
                    <a:pt x="359" y="64"/>
                    <a:pt x="328" y="74"/>
                  </a:cubicBezTo>
                  <a:lnTo>
                    <a:pt x="296" y="96"/>
                  </a:lnTo>
                  <a:lnTo>
                    <a:pt x="275" y="106"/>
                  </a:lnTo>
                  <a:lnTo>
                    <a:pt x="254" y="117"/>
                  </a:lnTo>
                  <a:lnTo>
                    <a:pt x="233" y="138"/>
                  </a:lnTo>
                  <a:lnTo>
                    <a:pt x="211" y="159"/>
                  </a:lnTo>
                  <a:lnTo>
                    <a:pt x="190" y="169"/>
                  </a:lnTo>
                  <a:lnTo>
                    <a:pt x="169" y="191"/>
                  </a:lnTo>
                  <a:lnTo>
                    <a:pt x="148" y="212"/>
                  </a:lnTo>
                  <a:lnTo>
                    <a:pt x="138" y="243"/>
                  </a:lnTo>
                  <a:lnTo>
                    <a:pt x="116" y="264"/>
                  </a:lnTo>
                  <a:lnTo>
                    <a:pt x="95" y="286"/>
                  </a:lnTo>
                  <a:cubicBezTo>
                    <a:pt x="95" y="296"/>
                    <a:pt x="85" y="307"/>
                    <a:pt x="85" y="317"/>
                  </a:cubicBezTo>
                  <a:lnTo>
                    <a:pt x="1193" y="1046"/>
                  </a:lnTo>
                  <a:lnTo>
                    <a:pt x="0" y="1046"/>
                  </a:lnTo>
                  <a:lnTo>
                    <a:pt x="0" y="1795"/>
                  </a:lnTo>
                  <a:lnTo>
                    <a:pt x="1193" y="1795"/>
                  </a:lnTo>
                  <a:lnTo>
                    <a:pt x="0" y="2576"/>
                  </a:lnTo>
                  <a:lnTo>
                    <a:pt x="0" y="2724"/>
                  </a:lnTo>
                  <a:cubicBezTo>
                    <a:pt x="0" y="2808"/>
                    <a:pt x="64" y="2872"/>
                    <a:pt x="148" y="2872"/>
                  </a:cubicBezTo>
                  <a:lnTo>
                    <a:pt x="401" y="2872"/>
                  </a:lnTo>
                  <a:lnTo>
                    <a:pt x="1795" y="1953"/>
                  </a:lnTo>
                  <a:lnTo>
                    <a:pt x="1795" y="2872"/>
                  </a:lnTo>
                  <a:lnTo>
                    <a:pt x="2544" y="2872"/>
                  </a:lnTo>
                  <a:lnTo>
                    <a:pt x="2544" y="1953"/>
                  </a:lnTo>
                  <a:lnTo>
                    <a:pt x="3938" y="2872"/>
                  </a:lnTo>
                  <a:lnTo>
                    <a:pt x="4201" y="2872"/>
                  </a:lnTo>
                  <a:cubicBezTo>
                    <a:pt x="4286" y="2872"/>
                    <a:pt x="4360" y="2808"/>
                    <a:pt x="4360" y="2724"/>
                  </a:cubicBezTo>
                  <a:lnTo>
                    <a:pt x="4360" y="2597"/>
                  </a:lnTo>
                  <a:lnTo>
                    <a:pt x="3156" y="1816"/>
                  </a:lnTo>
                  <a:lnTo>
                    <a:pt x="4360" y="1816"/>
                  </a:lnTo>
                  <a:lnTo>
                    <a:pt x="4360" y="1067"/>
                  </a:lnTo>
                  <a:lnTo>
                    <a:pt x="3156" y="1067"/>
                  </a:lnTo>
                  <a:lnTo>
                    <a:pt x="4360" y="275"/>
                  </a:lnTo>
                  <a:lnTo>
                    <a:pt x="4360" y="148"/>
                  </a:lnTo>
                  <a:cubicBezTo>
                    <a:pt x="4360" y="74"/>
                    <a:pt x="4286" y="1"/>
                    <a:pt x="4201" y="1"/>
                  </a:cubicBezTo>
                  <a:lnTo>
                    <a:pt x="3938" y="1"/>
                  </a:lnTo>
                  <a:lnTo>
                    <a:pt x="2544" y="919"/>
                  </a:lnTo>
                  <a:lnTo>
                    <a:pt x="254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0"/>
            <p:cNvSpPr/>
            <p:nvPr/>
          </p:nvSpPr>
          <p:spPr>
            <a:xfrm>
              <a:off x="7588249" y="3027633"/>
              <a:ext cx="98348" cy="63936"/>
            </a:xfrm>
            <a:custGeom>
              <a:avLst/>
              <a:gdLst/>
              <a:ahLst/>
              <a:cxnLst/>
              <a:rect l="l" t="t" r="r" b="b"/>
              <a:pathLst>
                <a:path w="4371" h="2861" extrusionOk="0">
                  <a:moveTo>
                    <a:pt x="1964" y="0"/>
                  </a:moveTo>
                  <a:lnTo>
                    <a:pt x="1964" y="1203"/>
                  </a:lnTo>
                  <a:lnTo>
                    <a:pt x="0" y="1203"/>
                  </a:lnTo>
                  <a:lnTo>
                    <a:pt x="0" y="1657"/>
                  </a:lnTo>
                  <a:lnTo>
                    <a:pt x="1964" y="1657"/>
                  </a:lnTo>
                  <a:lnTo>
                    <a:pt x="1964" y="2861"/>
                  </a:lnTo>
                  <a:lnTo>
                    <a:pt x="2417" y="2861"/>
                  </a:lnTo>
                  <a:lnTo>
                    <a:pt x="2417" y="1657"/>
                  </a:lnTo>
                  <a:lnTo>
                    <a:pt x="4370" y="1657"/>
                  </a:lnTo>
                  <a:lnTo>
                    <a:pt x="4370" y="1203"/>
                  </a:lnTo>
                  <a:lnTo>
                    <a:pt x="2417" y="1203"/>
                  </a:lnTo>
                  <a:lnTo>
                    <a:pt x="241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0"/>
            <p:cNvSpPr/>
            <p:nvPr/>
          </p:nvSpPr>
          <p:spPr>
            <a:xfrm>
              <a:off x="7591556" y="3030695"/>
              <a:ext cx="33998" cy="20537"/>
            </a:xfrm>
            <a:custGeom>
              <a:avLst/>
              <a:gdLst/>
              <a:ahLst/>
              <a:cxnLst/>
              <a:rect l="l" t="t" r="r" b="b"/>
              <a:pathLst>
                <a:path w="1511" h="919" extrusionOk="0">
                  <a:moveTo>
                    <a:pt x="107" y="0"/>
                  </a:moveTo>
                  <a:cubicBezTo>
                    <a:pt x="64" y="32"/>
                    <a:pt x="33" y="74"/>
                    <a:pt x="1" y="116"/>
                  </a:cubicBezTo>
                  <a:lnTo>
                    <a:pt x="1236" y="919"/>
                  </a:lnTo>
                  <a:lnTo>
                    <a:pt x="1510" y="919"/>
                  </a:lnTo>
                  <a:lnTo>
                    <a:pt x="10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0"/>
            <p:cNvSpPr/>
            <p:nvPr/>
          </p:nvSpPr>
          <p:spPr>
            <a:xfrm>
              <a:off x="7645714" y="3027633"/>
              <a:ext cx="40410" cy="23599"/>
            </a:xfrm>
            <a:custGeom>
              <a:avLst/>
              <a:gdLst/>
              <a:ahLst/>
              <a:cxnLst/>
              <a:rect l="l" t="t" r="r" b="b"/>
              <a:pathLst>
                <a:path w="1796" h="1056" extrusionOk="0">
                  <a:moveTo>
                    <a:pt x="1626" y="0"/>
                  </a:moveTo>
                  <a:lnTo>
                    <a:pt x="1" y="1056"/>
                  </a:lnTo>
                  <a:lnTo>
                    <a:pt x="286" y="1056"/>
                  </a:lnTo>
                  <a:lnTo>
                    <a:pt x="1795" y="74"/>
                  </a:lnTo>
                  <a:cubicBezTo>
                    <a:pt x="1763" y="32"/>
                    <a:pt x="1721" y="0"/>
                    <a:pt x="1658"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0"/>
            <p:cNvSpPr/>
            <p:nvPr/>
          </p:nvSpPr>
          <p:spPr>
            <a:xfrm>
              <a:off x="7588721" y="3067971"/>
              <a:ext cx="40163" cy="23599"/>
            </a:xfrm>
            <a:custGeom>
              <a:avLst/>
              <a:gdLst/>
              <a:ahLst/>
              <a:cxnLst/>
              <a:rect l="l" t="t" r="r" b="b"/>
              <a:pathLst>
                <a:path w="1785" h="1056" extrusionOk="0">
                  <a:moveTo>
                    <a:pt x="1510" y="0"/>
                  </a:moveTo>
                  <a:lnTo>
                    <a:pt x="0" y="982"/>
                  </a:lnTo>
                  <a:cubicBezTo>
                    <a:pt x="32" y="1024"/>
                    <a:pt x="85" y="1056"/>
                    <a:pt x="138" y="1056"/>
                  </a:cubicBezTo>
                  <a:lnTo>
                    <a:pt x="169" y="1056"/>
                  </a:lnTo>
                  <a:lnTo>
                    <a:pt x="1784"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0"/>
            <p:cNvSpPr/>
            <p:nvPr/>
          </p:nvSpPr>
          <p:spPr>
            <a:xfrm>
              <a:off x="7648571" y="3067971"/>
              <a:ext cx="38025" cy="23375"/>
            </a:xfrm>
            <a:custGeom>
              <a:avLst/>
              <a:gdLst/>
              <a:ahLst/>
              <a:cxnLst/>
              <a:rect l="l" t="t" r="r" b="b"/>
              <a:pathLst>
                <a:path w="1690" h="1046" extrusionOk="0">
                  <a:moveTo>
                    <a:pt x="0" y="0"/>
                  </a:moveTo>
                  <a:lnTo>
                    <a:pt x="1605" y="1045"/>
                  </a:lnTo>
                  <a:cubicBezTo>
                    <a:pt x="1647" y="1024"/>
                    <a:pt x="1689" y="971"/>
                    <a:pt x="1689" y="918"/>
                  </a:cubicBezTo>
                  <a:lnTo>
                    <a:pt x="275"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0"/>
            <p:cNvSpPr/>
            <p:nvPr/>
          </p:nvSpPr>
          <p:spPr>
            <a:xfrm>
              <a:off x="7732654" y="3050495"/>
              <a:ext cx="4770" cy="11353"/>
            </a:xfrm>
            <a:custGeom>
              <a:avLst/>
              <a:gdLst/>
              <a:ahLst/>
              <a:cxnLst/>
              <a:rect l="l" t="t" r="r" b="b"/>
              <a:pathLst>
                <a:path w="212" h="508" extrusionOk="0">
                  <a:moveTo>
                    <a:pt x="106" y="1"/>
                  </a:moveTo>
                  <a:cubicBezTo>
                    <a:pt x="95" y="1"/>
                    <a:pt x="84" y="1"/>
                    <a:pt x="84" y="12"/>
                  </a:cubicBezTo>
                  <a:cubicBezTo>
                    <a:pt x="0" y="170"/>
                    <a:pt x="42" y="381"/>
                    <a:pt x="179" y="497"/>
                  </a:cubicBezTo>
                  <a:lnTo>
                    <a:pt x="190" y="497"/>
                  </a:lnTo>
                  <a:lnTo>
                    <a:pt x="190" y="508"/>
                  </a:lnTo>
                  <a:cubicBezTo>
                    <a:pt x="190" y="508"/>
                    <a:pt x="201" y="497"/>
                    <a:pt x="201" y="497"/>
                  </a:cubicBezTo>
                  <a:cubicBezTo>
                    <a:pt x="211" y="487"/>
                    <a:pt x="211" y="476"/>
                    <a:pt x="201" y="476"/>
                  </a:cubicBezTo>
                  <a:cubicBezTo>
                    <a:pt x="74" y="360"/>
                    <a:pt x="32" y="170"/>
                    <a:pt x="116" y="22"/>
                  </a:cubicBezTo>
                  <a:cubicBezTo>
                    <a:pt x="116" y="12"/>
                    <a:pt x="116" y="1"/>
                    <a:pt x="106"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0"/>
            <p:cNvSpPr/>
            <p:nvPr/>
          </p:nvSpPr>
          <p:spPr>
            <a:xfrm>
              <a:off x="7733599" y="3052283"/>
              <a:ext cx="4770" cy="3665"/>
            </a:xfrm>
            <a:custGeom>
              <a:avLst/>
              <a:gdLst/>
              <a:ahLst/>
              <a:cxnLst/>
              <a:rect l="l" t="t" r="r" b="b"/>
              <a:pathLst>
                <a:path w="212" h="164" extrusionOk="0">
                  <a:moveTo>
                    <a:pt x="132" y="0"/>
                  </a:moveTo>
                  <a:cubicBezTo>
                    <a:pt x="108" y="0"/>
                    <a:pt x="85" y="5"/>
                    <a:pt x="64" y="16"/>
                  </a:cubicBezTo>
                  <a:cubicBezTo>
                    <a:pt x="32" y="48"/>
                    <a:pt x="0" y="90"/>
                    <a:pt x="0" y="143"/>
                  </a:cubicBezTo>
                  <a:cubicBezTo>
                    <a:pt x="0" y="143"/>
                    <a:pt x="11" y="153"/>
                    <a:pt x="21" y="153"/>
                  </a:cubicBezTo>
                  <a:lnTo>
                    <a:pt x="11" y="164"/>
                  </a:lnTo>
                  <a:cubicBezTo>
                    <a:pt x="21" y="153"/>
                    <a:pt x="32" y="153"/>
                    <a:pt x="32" y="143"/>
                  </a:cubicBezTo>
                  <a:cubicBezTo>
                    <a:pt x="32" y="100"/>
                    <a:pt x="53" y="69"/>
                    <a:pt x="85" y="48"/>
                  </a:cubicBezTo>
                  <a:cubicBezTo>
                    <a:pt x="101" y="42"/>
                    <a:pt x="119" y="40"/>
                    <a:pt x="137" y="40"/>
                  </a:cubicBezTo>
                  <a:cubicBezTo>
                    <a:pt x="156" y="40"/>
                    <a:pt x="174" y="42"/>
                    <a:pt x="190" y="48"/>
                  </a:cubicBezTo>
                  <a:cubicBezTo>
                    <a:pt x="201" y="48"/>
                    <a:pt x="201" y="48"/>
                    <a:pt x="211" y="37"/>
                  </a:cubicBezTo>
                  <a:cubicBezTo>
                    <a:pt x="211" y="27"/>
                    <a:pt x="211" y="16"/>
                    <a:pt x="201" y="16"/>
                  </a:cubicBezTo>
                  <a:cubicBezTo>
                    <a:pt x="180" y="5"/>
                    <a:pt x="156" y="0"/>
                    <a:pt x="132"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0"/>
            <p:cNvSpPr/>
            <p:nvPr/>
          </p:nvSpPr>
          <p:spPr>
            <a:xfrm>
              <a:off x="7726466" y="3049646"/>
              <a:ext cx="8573" cy="6771"/>
            </a:xfrm>
            <a:custGeom>
              <a:avLst/>
              <a:gdLst/>
              <a:ahLst/>
              <a:cxnLst/>
              <a:rect l="l" t="t" r="r" b="b"/>
              <a:pathLst>
                <a:path w="381" h="303" extrusionOk="0">
                  <a:moveTo>
                    <a:pt x="247" y="0"/>
                  </a:moveTo>
                  <a:cubicBezTo>
                    <a:pt x="227" y="0"/>
                    <a:pt x="205" y="2"/>
                    <a:pt x="180" y="7"/>
                  </a:cubicBezTo>
                  <a:cubicBezTo>
                    <a:pt x="1" y="50"/>
                    <a:pt x="1" y="282"/>
                    <a:pt x="1" y="282"/>
                  </a:cubicBezTo>
                  <a:cubicBezTo>
                    <a:pt x="1" y="292"/>
                    <a:pt x="1" y="303"/>
                    <a:pt x="11" y="303"/>
                  </a:cubicBezTo>
                  <a:cubicBezTo>
                    <a:pt x="22" y="303"/>
                    <a:pt x="32" y="292"/>
                    <a:pt x="32" y="292"/>
                  </a:cubicBezTo>
                  <a:cubicBezTo>
                    <a:pt x="60" y="164"/>
                    <a:pt x="175" y="75"/>
                    <a:pt x="302" y="75"/>
                  </a:cubicBezTo>
                  <a:cubicBezTo>
                    <a:pt x="321" y="75"/>
                    <a:pt x="340" y="77"/>
                    <a:pt x="359" y="81"/>
                  </a:cubicBezTo>
                  <a:lnTo>
                    <a:pt x="370" y="81"/>
                  </a:lnTo>
                  <a:cubicBezTo>
                    <a:pt x="370" y="71"/>
                    <a:pt x="370" y="71"/>
                    <a:pt x="370" y="60"/>
                  </a:cubicBezTo>
                  <a:lnTo>
                    <a:pt x="381" y="60"/>
                  </a:lnTo>
                  <a:cubicBezTo>
                    <a:pt x="381" y="60"/>
                    <a:pt x="351" y="0"/>
                    <a:pt x="247"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0"/>
            <p:cNvSpPr/>
            <p:nvPr/>
          </p:nvSpPr>
          <p:spPr>
            <a:xfrm>
              <a:off x="7730021" y="3053288"/>
              <a:ext cx="5963" cy="5967"/>
            </a:xfrm>
            <a:custGeom>
              <a:avLst/>
              <a:gdLst/>
              <a:ahLst/>
              <a:cxnLst/>
              <a:rect l="l" t="t" r="r" b="b"/>
              <a:pathLst>
                <a:path w="265" h="267" extrusionOk="0">
                  <a:moveTo>
                    <a:pt x="103" y="1"/>
                  </a:moveTo>
                  <a:cubicBezTo>
                    <a:pt x="76" y="1"/>
                    <a:pt x="49" y="11"/>
                    <a:pt x="33" y="45"/>
                  </a:cubicBezTo>
                  <a:cubicBezTo>
                    <a:pt x="1" y="119"/>
                    <a:pt x="1" y="193"/>
                    <a:pt x="33" y="267"/>
                  </a:cubicBezTo>
                  <a:cubicBezTo>
                    <a:pt x="75" y="224"/>
                    <a:pt x="117" y="203"/>
                    <a:pt x="170" y="182"/>
                  </a:cubicBezTo>
                  <a:cubicBezTo>
                    <a:pt x="244" y="172"/>
                    <a:pt x="265" y="77"/>
                    <a:pt x="212" y="34"/>
                  </a:cubicBezTo>
                  <a:cubicBezTo>
                    <a:pt x="191" y="13"/>
                    <a:pt x="182" y="6"/>
                    <a:pt x="178" y="6"/>
                  </a:cubicBezTo>
                  <a:lnTo>
                    <a:pt x="178" y="6"/>
                  </a:lnTo>
                  <a:cubicBezTo>
                    <a:pt x="172" y="6"/>
                    <a:pt x="191" y="34"/>
                    <a:pt x="191" y="34"/>
                  </a:cubicBezTo>
                  <a:lnTo>
                    <a:pt x="180" y="24"/>
                  </a:lnTo>
                  <a:cubicBezTo>
                    <a:pt x="180" y="24"/>
                    <a:pt x="142" y="1"/>
                    <a:pt x="103"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0"/>
            <p:cNvSpPr/>
            <p:nvPr/>
          </p:nvSpPr>
          <p:spPr>
            <a:xfrm>
              <a:off x="7736681" y="3050271"/>
              <a:ext cx="1688" cy="2369"/>
            </a:xfrm>
            <a:custGeom>
              <a:avLst/>
              <a:gdLst/>
              <a:ahLst/>
              <a:cxnLst/>
              <a:rect l="l" t="t" r="r" b="b"/>
              <a:pathLst>
                <a:path w="75" h="106" extrusionOk="0">
                  <a:moveTo>
                    <a:pt x="0" y="0"/>
                  </a:moveTo>
                  <a:cubicBezTo>
                    <a:pt x="0" y="95"/>
                    <a:pt x="53" y="106"/>
                    <a:pt x="53" y="106"/>
                  </a:cubicBezTo>
                  <a:cubicBezTo>
                    <a:pt x="74" y="64"/>
                    <a:pt x="53" y="11"/>
                    <a:pt x="0"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0"/>
            <p:cNvSpPr/>
            <p:nvPr/>
          </p:nvSpPr>
          <p:spPr>
            <a:xfrm>
              <a:off x="7736434" y="3052394"/>
              <a:ext cx="2160" cy="2369"/>
            </a:xfrm>
            <a:custGeom>
              <a:avLst/>
              <a:gdLst/>
              <a:ahLst/>
              <a:cxnLst/>
              <a:rect l="l" t="t" r="r" b="b"/>
              <a:pathLst>
                <a:path w="96" h="106" extrusionOk="0">
                  <a:moveTo>
                    <a:pt x="64" y="0"/>
                  </a:moveTo>
                  <a:lnTo>
                    <a:pt x="64" y="0"/>
                  </a:lnTo>
                  <a:cubicBezTo>
                    <a:pt x="64" y="0"/>
                    <a:pt x="1" y="11"/>
                    <a:pt x="1" y="106"/>
                  </a:cubicBezTo>
                  <a:cubicBezTo>
                    <a:pt x="1" y="106"/>
                    <a:pt x="96" y="85"/>
                    <a:pt x="64"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0"/>
            <p:cNvSpPr/>
            <p:nvPr/>
          </p:nvSpPr>
          <p:spPr>
            <a:xfrm>
              <a:off x="7737626" y="3051679"/>
              <a:ext cx="6682" cy="3330"/>
            </a:xfrm>
            <a:custGeom>
              <a:avLst/>
              <a:gdLst/>
              <a:ahLst/>
              <a:cxnLst/>
              <a:rect l="l" t="t" r="r" b="b"/>
              <a:pathLst>
                <a:path w="297" h="149" extrusionOk="0">
                  <a:moveTo>
                    <a:pt x="64" y="1"/>
                  </a:moveTo>
                  <a:cubicBezTo>
                    <a:pt x="32" y="1"/>
                    <a:pt x="1" y="22"/>
                    <a:pt x="1" y="64"/>
                  </a:cubicBezTo>
                  <a:cubicBezTo>
                    <a:pt x="1" y="92"/>
                    <a:pt x="26" y="129"/>
                    <a:pt x="122" y="129"/>
                  </a:cubicBezTo>
                  <a:cubicBezTo>
                    <a:pt x="133" y="129"/>
                    <a:pt x="145" y="129"/>
                    <a:pt x="159" y="127"/>
                  </a:cubicBezTo>
                  <a:cubicBezTo>
                    <a:pt x="191" y="127"/>
                    <a:pt x="233" y="138"/>
                    <a:pt x="275" y="149"/>
                  </a:cubicBezTo>
                  <a:cubicBezTo>
                    <a:pt x="275" y="117"/>
                    <a:pt x="275" y="96"/>
                    <a:pt x="296" y="64"/>
                  </a:cubicBezTo>
                  <a:cubicBezTo>
                    <a:pt x="254" y="54"/>
                    <a:pt x="212" y="54"/>
                    <a:pt x="180" y="32"/>
                  </a:cubicBezTo>
                  <a:cubicBezTo>
                    <a:pt x="148" y="11"/>
                    <a:pt x="106" y="1"/>
                    <a:pt x="64"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0"/>
            <p:cNvSpPr/>
            <p:nvPr/>
          </p:nvSpPr>
          <p:spPr>
            <a:xfrm>
              <a:off x="7738099" y="3052149"/>
              <a:ext cx="4298" cy="1676"/>
            </a:xfrm>
            <a:custGeom>
              <a:avLst/>
              <a:gdLst/>
              <a:ahLst/>
              <a:cxnLst/>
              <a:rect l="l" t="t" r="r" b="b"/>
              <a:pathLst>
                <a:path w="191" h="75" extrusionOk="0">
                  <a:moveTo>
                    <a:pt x="32" y="1"/>
                  </a:moveTo>
                  <a:cubicBezTo>
                    <a:pt x="11" y="11"/>
                    <a:pt x="1" y="43"/>
                    <a:pt x="22" y="54"/>
                  </a:cubicBezTo>
                  <a:cubicBezTo>
                    <a:pt x="75" y="75"/>
                    <a:pt x="138" y="75"/>
                    <a:pt x="191" y="75"/>
                  </a:cubicBezTo>
                  <a:cubicBezTo>
                    <a:pt x="191" y="75"/>
                    <a:pt x="64" y="1"/>
                    <a:pt x="3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0"/>
            <p:cNvSpPr/>
            <p:nvPr/>
          </p:nvSpPr>
          <p:spPr>
            <a:xfrm>
              <a:off x="7727659" y="3055233"/>
              <a:ext cx="22590" cy="13453"/>
            </a:xfrm>
            <a:custGeom>
              <a:avLst/>
              <a:gdLst/>
              <a:ahLst/>
              <a:cxnLst/>
              <a:rect l="l" t="t" r="r" b="b"/>
              <a:pathLst>
                <a:path w="1004" h="602" extrusionOk="0">
                  <a:moveTo>
                    <a:pt x="729" y="0"/>
                  </a:moveTo>
                  <a:cubicBezTo>
                    <a:pt x="613" y="116"/>
                    <a:pt x="465" y="190"/>
                    <a:pt x="306" y="232"/>
                  </a:cubicBezTo>
                  <a:cubicBezTo>
                    <a:pt x="289" y="235"/>
                    <a:pt x="272" y="236"/>
                    <a:pt x="254" y="236"/>
                  </a:cubicBezTo>
                  <a:cubicBezTo>
                    <a:pt x="205" y="236"/>
                    <a:pt x="155" y="227"/>
                    <a:pt x="116" y="211"/>
                  </a:cubicBezTo>
                  <a:lnTo>
                    <a:pt x="0" y="391"/>
                  </a:lnTo>
                  <a:lnTo>
                    <a:pt x="243" y="602"/>
                  </a:lnTo>
                  <a:lnTo>
                    <a:pt x="613" y="581"/>
                  </a:lnTo>
                  <a:lnTo>
                    <a:pt x="908" y="180"/>
                  </a:lnTo>
                  <a:lnTo>
                    <a:pt x="961" y="201"/>
                  </a:lnTo>
                  <a:lnTo>
                    <a:pt x="1003" y="148"/>
                  </a:lnTo>
                  <a:lnTo>
                    <a:pt x="908" y="85"/>
                  </a:lnTo>
                  <a:lnTo>
                    <a:pt x="613" y="264"/>
                  </a:lnTo>
                  <a:lnTo>
                    <a:pt x="581" y="232"/>
                  </a:lnTo>
                  <a:lnTo>
                    <a:pt x="739" y="74"/>
                  </a:lnTo>
                  <a:lnTo>
                    <a:pt x="781" y="95"/>
                  </a:lnTo>
                  <a:lnTo>
                    <a:pt x="813" y="42"/>
                  </a:lnTo>
                  <a:lnTo>
                    <a:pt x="729" y="0"/>
                  </a:lnTo>
                  <a:close/>
                </a:path>
              </a:pathLst>
            </a:custGeom>
            <a:solidFill>
              <a:srgbClr val="B49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0"/>
            <p:cNvSpPr/>
            <p:nvPr/>
          </p:nvSpPr>
          <p:spPr>
            <a:xfrm>
              <a:off x="7725274" y="3061356"/>
              <a:ext cx="9045" cy="6637"/>
            </a:xfrm>
            <a:custGeom>
              <a:avLst/>
              <a:gdLst/>
              <a:ahLst/>
              <a:cxnLst/>
              <a:rect l="l" t="t" r="r" b="b"/>
              <a:pathLst>
                <a:path w="402" h="297" extrusionOk="0">
                  <a:moveTo>
                    <a:pt x="201" y="53"/>
                  </a:moveTo>
                  <a:cubicBezTo>
                    <a:pt x="254" y="53"/>
                    <a:pt x="296" y="96"/>
                    <a:pt x="296" y="148"/>
                  </a:cubicBezTo>
                  <a:cubicBezTo>
                    <a:pt x="296" y="212"/>
                    <a:pt x="248" y="252"/>
                    <a:pt x="198" y="252"/>
                  </a:cubicBezTo>
                  <a:cubicBezTo>
                    <a:pt x="173" y="252"/>
                    <a:pt x="148" y="243"/>
                    <a:pt x="127" y="222"/>
                  </a:cubicBezTo>
                  <a:cubicBezTo>
                    <a:pt x="64" y="159"/>
                    <a:pt x="117" y="53"/>
                    <a:pt x="201" y="53"/>
                  </a:cubicBezTo>
                  <a:close/>
                  <a:moveTo>
                    <a:pt x="201" y="1"/>
                  </a:moveTo>
                  <a:cubicBezTo>
                    <a:pt x="1" y="1"/>
                    <a:pt x="1" y="296"/>
                    <a:pt x="201" y="296"/>
                  </a:cubicBezTo>
                  <a:cubicBezTo>
                    <a:pt x="402" y="296"/>
                    <a:pt x="402" y="1"/>
                    <a:pt x="201" y="1"/>
                  </a:cubicBezTo>
                  <a:close/>
                </a:path>
              </a:pathLst>
            </a:custGeom>
            <a:solidFill>
              <a:srgbClr val="9B8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0"/>
            <p:cNvSpPr/>
            <p:nvPr/>
          </p:nvSpPr>
          <p:spPr>
            <a:xfrm>
              <a:off x="7727411" y="3065602"/>
              <a:ext cx="17370" cy="5453"/>
            </a:xfrm>
            <a:custGeom>
              <a:avLst/>
              <a:gdLst/>
              <a:ahLst/>
              <a:cxnLst/>
              <a:rect l="l" t="t" r="r" b="b"/>
              <a:pathLst>
                <a:path w="772" h="244" extrusionOk="0">
                  <a:moveTo>
                    <a:pt x="317" y="1"/>
                  </a:moveTo>
                  <a:cubicBezTo>
                    <a:pt x="275" y="22"/>
                    <a:pt x="254" y="53"/>
                    <a:pt x="233" y="85"/>
                  </a:cubicBezTo>
                  <a:lnTo>
                    <a:pt x="170" y="32"/>
                  </a:lnTo>
                  <a:lnTo>
                    <a:pt x="149" y="106"/>
                  </a:lnTo>
                  <a:lnTo>
                    <a:pt x="64" y="85"/>
                  </a:lnTo>
                  <a:lnTo>
                    <a:pt x="75" y="138"/>
                  </a:lnTo>
                  <a:lnTo>
                    <a:pt x="1" y="138"/>
                  </a:lnTo>
                  <a:cubicBezTo>
                    <a:pt x="11" y="169"/>
                    <a:pt x="32" y="201"/>
                    <a:pt x="54" y="233"/>
                  </a:cubicBezTo>
                  <a:lnTo>
                    <a:pt x="719" y="243"/>
                  </a:lnTo>
                  <a:cubicBezTo>
                    <a:pt x="719" y="243"/>
                    <a:pt x="750" y="233"/>
                    <a:pt x="771" y="148"/>
                  </a:cubicBezTo>
                  <a:lnTo>
                    <a:pt x="771" y="148"/>
                  </a:lnTo>
                  <a:lnTo>
                    <a:pt x="719" y="159"/>
                  </a:lnTo>
                  <a:cubicBezTo>
                    <a:pt x="719" y="127"/>
                    <a:pt x="719" y="106"/>
                    <a:pt x="719" y="74"/>
                  </a:cubicBezTo>
                  <a:lnTo>
                    <a:pt x="655" y="127"/>
                  </a:lnTo>
                  <a:cubicBezTo>
                    <a:pt x="645" y="96"/>
                    <a:pt x="634" y="74"/>
                    <a:pt x="613" y="53"/>
                  </a:cubicBezTo>
                  <a:cubicBezTo>
                    <a:pt x="613" y="53"/>
                    <a:pt x="571" y="117"/>
                    <a:pt x="550" y="127"/>
                  </a:cubicBezTo>
                  <a:cubicBezTo>
                    <a:pt x="539" y="85"/>
                    <a:pt x="518" y="53"/>
                    <a:pt x="497" y="22"/>
                  </a:cubicBezTo>
                  <a:lnTo>
                    <a:pt x="455" y="85"/>
                  </a:lnTo>
                  <a:lnTo>
                    <a:pt x="391" y="32"/>
                  </a:lnTo>
                  <a:lnTo>
                    <a:pt x="391" y="85"/>
                  </a:lnTo>
                  <a:cubicBezTo>
                    <a:pt x="391" y="86"/>
                    <a:pt x="391" y="86"/>
                    <a:pt x="391" y="86"/>
                  </a:cubicBezTo>
                  <a:cubicBezTo>
                    <a:pt x="384" y="86"/>
                    <a:pt x="317" y="1"/>
                    <a:pt x="317"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0"/>
            <p:cNvSpPr/>
            <p:nvPr/>
          </p:nvSpPr>
          <p:spPr>
            <a:xfrm>
              <a:off x="7712921" y="3077871"/>
              <a:ext cx="15705" cy="7107"/>
            </a:xfrm>
            <a:custGeom>
              <a:avLst/>
              <a:gdLst/>
              <a:ahLst/>
              <a:cxnLst/>
              <a:rect l="l" t="t" r="r" b="b"/>
              <a:pathLst>
                <a:path w="698" h="318" extrusionOk="0">
                  <a:moveTo>
                    <a:pt x="645" y="0"/>
                  </a:moveTo>
                  <a:cubicBezTo>
                    <a:pt x="501" y="163"/>
                    <a:pt x="288" y="257"/>
                    <a:pt x="68" y="257"/>
                  </a:cubicBezTo>
                  <a:cubicBezTo>
                    <a:pt x="46" y="257"/>
                    <a:pt x="23" y="256"/>
                    <a:pt x="1" y="254"/>
                  </a:cubicBezTo>
                  <a:lnTo>
                    <a:pt x="1" y="254"/>
                  </a:lnTo>
                  <a:lnTo>
                    <a:pt x="455" y="317"/>
                  </a:lnTo>
                  <a:lnTo>
                    <a:pt x="698" y="95"/>
                  </a:lnTo>
                  <a:lnTo>
                    <a:pt x="645"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0"/>
            <p:cNvSpPr/>
            <p:nvPr/>
          </p:nvSpPr>
          <p:spPr>
            <a:xfrm>
              <a:off x="7711031" y="3080262"/>
              <a:ext cx="16718" cy="7308"/>
            </a:xfrm>
            <a:custGeom>
              <a:avLst/>
              <a:gdLst/>
              <a:ahLst/>
              <a:cxnLst/>
              <a:rect l="l" t="t" r="r" b="b"/>
              <a:pathLst>
                <a:path w="743" h="327" extrusionOk="0">
                  <a:moveTo>
                    <a:pt x="743" y="0"/>
                  </a:moveTo>
                  <a:cubicBezTo>
                    <a:pt x="743" y="0"/>
                    <a:pt x="739" y="6"/>
                    <a:pt x="729" y="20"/>
                  </a:cubicBezTo>
                  <a:cubicBezTo>
                    <a:pt x="665" y="94"/>
                    <a:pt x="592" y="157"/>
                    <a:pt x="507" y="189"/>
                  </a:cubicBezTo>
                  <a:cubicBezTo>
                    <a:pt x="518" y="168"/>
                    <a:pt x="518" y="147"/>
                    <a:pt x="518" y="115"/>
                  </a:cubicBezTo>
                  <a:lnTo>
                    <a:pt x="518" y="115"/>
                  </a:lnTo>
                  <a:cubicBezTo>
                    <a:pt x="436" y="146"/>
                    <a:pt x="353" y="161"/>
                    <a:pt x="269" y="161"/>
                  </a:cubicBezTo>
                  <a:cubicBezTo>
                    <a:pt x="179" y="161"/>
                    <a:pt x="88" y="143"/>
                    <a:pt x="0" y="105"/>
                  </a:cubicBezTo>
                  <a:lnTo>
                    <a:pt x="0" y="105"/>
                  </a:lnTo>
                  <a:lnTo>
                    <a:pt x="32" y="200"/>
                  </a:lnTo>
                  <a:lnTo>
                    <a:pt x="190" y="326"/>
                  </a:lnTo>
                  <a:lnTo>
                    <a:pt x="560" y="263"/>
                  </a:lnTo>
                  <a:cubicBezTo>
                    <a:pt x="560" y="263"/>
                    <a:pt x="743" y="0"/>
                    <a:pt x="74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0"/>
            <p:cNvSpPr/>
            <p:nvPr/>
          </p:nvSpPr>
          <p:spPr>
            <a:xfrm>
              <a:off x="7702009" y="3059456"/>
              <a:ext cx="12600" cy="9967"/>
            </a:xfrm>
            <a:custGeom>
              <a:avLst/>
              <a:gdLst/>
              <a:ahLst/>
              <a:cxnLst/>
              <a:rect l="l" t="t" r="r" b="b"/>
              <a:pathLst>
                <a:path w="560" h="446" extrusionOk="0">
                  <a:moveTo>
                    <a:pt x="386" y="1"/>
                  </a:moveTo>
                  <a:cubicBezTo>
                    <a:pt x="381" y="1"/>
                    <a:pt x="376" y="1"/>
                    <a:pt x="370" y="1"/>
                  </a:cubicBezTo>
                  <a:lnTo>
                    <a:pt x="370" y="12"/>
                  </a:lnTo>
                  <a:cubicBezTo>
                    <a:pt x="317" y="12"/>
                    <a:pt x="275" y="43"/>
                    <a:pt x="243" y="75"/>
                  </a:cubicBezTo>
                  <a:cubicBezTo>
                    <a:pt x="211" y="75"/>
                    <a:pt x="190" y="75"/>
                    <a:pt x="159" y="86"/>
                  </a:cubicBezTo>
                  <a:cubicBezTo>
                    <a:pt x="130" y="114"/>
                    <a:pt x="77" y="184"/>
                    <a:pt x="21" y="184"/>
                  </a:cubicBezTo>
                  <a:cubicBezTo>
                    <a:pt x="14" y="184"/>
                    <a:pt x="7" y="183"/>
                    <a:pt x="0" y="181"/>
                  </a:cubicBezTo>
                  <a:lnTo>
                    <a:pt x="0" y="181"/>
                  </a:lnTo>
                  <a:cubicBezTo>
                    <a:pt x="0" y="218"/>
                    <a:pt x="34" y="256"/>
                    <a:pt x="71" y="256"/>
                  </a:cubicBezTo>
                  <a:cubicBezTo>
                    <a:pt x="76" y="256"/>
                    <a:pt x="80" y="256"/>
                    <a:pt x="85" y="254"/>
                  </a:cubicBezTo>
                  <a:lnTo>
                    <a:pt x="85" y="254"/>
                  </a:lnTo>
                  <a:cubicBezTo>
                    <a:pt x="74" y="286"/>
                    <a:pt x="64" y="318"/>
                    <a:pt x="64" y="349"/>
                  </a:cubicBezTo>
                  <a:cubicBezTo>
                    <a:pt x="64" y="381"/>
                    <a:pt x="53" y="413"/>
                    <a:pt x="32" y="444"/>
                  </a:cubicBezTo>
                  <a:cubicBezTo>
                    <a:pt x="32" y="444"/>
                    <a:pt x="42" y="446"/>
                    <a:pt x="57" y="446"/>
                  </a:cubicBezTo>
                  <a:cubicBezTo>
                    <a:pt x="107" y="446"/>
                    <a:pt x="214" y="433"/>
                    <a:pt x="222" y="328"/>
                  </a:cubicBezTo>
                  <a:cubicBezTo>
                    <a:pt x="222" y="307"/>
                    <a:pt x="222" y="297"/>
                    <a:pt x="222" y="276"/>
                  </a:cubicBezTo>
                  <a:cubicBezTo>
                    <a:pt x="247" y="291"/>
                    <a:pt x="268" y="297"/>
                    <a:pt x="286" y="297"/>
                  </a:cubicBezTo>
                  <a:cubicBezTo>
                    <a:pt x="328" y="297"/>
                    <a:pt x="349" y="265"/>
                    <a:pt x="349" y="265"/>
                  </a:cubicBezTo>
                  <a:cubicBezTo>
                    <a:pt x="317" y="223"/>
                    <a:pt x="317" y="159"/>
                    <a:pt x="349" y="128"/>
                  </a:cubicBezTo>
                  <a:cubicBezTo>
                    <a:pt x="358" y="115"/>
                    <a:pt x="370" y="110"/>
                    <a:pt x="384" y="110"/>
                  </a:cubicBezTo>
                  <a:cubicBezTo>
                    <a:pt x="451" y="110"/>
                    <a:pt x="560" y="233"/>
                    <a:pt x="560" y="233"/>
                  </a:cubicBezTo>
                  <a:cubicBezTo>
                    <a:pt x="560" y="162"/>
                    <a:pt x="560" y="1"/>
                    <a:pt x="38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0"/>
            <p:cNvSpPr/>
            <p:nvPr/>
          </p:nvSpPr>
          <p:spPr>
            <a:xfrm>
              <a:off x="7699871" y="3061177"/>
              <a:ext cx="26145" cy="26884"/>
            </a:xfrm>
            <a:custGeom>
              <a:avLst/>
              <a:gdLst/>
              <a:ahLst/>
              <a:cxnLst/>
              <a:rect l="l" t="t" r="r" b="b"/>
              <a:pathLst>
                <a:path w="1162" h="1203" extrusionOk="0">
                  <a:moveTo>
                    <a:pt x="549" y="0"/>
                  </a:moveTo>
                  <a:cubicBezTo>
                    <a:pt x="511" y="0"/>
                    <a:pt x="475" y="20"/>
                    <a:pt x="444" y="51"/>
                  </a:cubicBezTo>
                  <a:cubicBezTo>
                    <a:pt x="454" y="61"/>
                    <a:pt x="465" y="82"/>
                    <a:pt x="465" y="104"/>
                  </a:cubicBezTo>
                  <a:cubicBezTo>
                    <a:pt x="444" y="294"/>
                    <a:pt x="412" y="494"/>
                    <a:pt x="349" y="674"/>
                  </a:cubicBezTo>
                  <a:cubicBezTo>
                    <a:pt x="338" y="642"/>
                    <a:pt x="328" y="600"/>
                    <a:pt x="296" y="568"/>
                  </a:cubicBezTo>
                  <a:cubicBezTo>
                    <a:pt x="275" y="536"/>
                    <a:pt x="254" y="505"/>
                    <a:pt x="243" y="473"/>
                  </a:cubicBezTo>
                  <a:cubicBezTo>
                    <a:pt x="211" y="494"/>
                    <a:pt x="190" y="536"/>
                    <a:pt x="201" y="579"/>
                  </a:cubicBezTo>
                  <a:cubicBezTo>
                    <a:pt x="182" y="566"/>
                    <a:pt x="164" y="561"/>
                    <a:pt x="145" y="561"/>
                  </a:cubicBezTo>
                  <a:cubicBezTo>
                    <a:pt x="132" y="561"/>
                    <a:pt x="119" y="564"/>
                    <a:pt x="106" y="568"/>
                  </a:cubicBezTo>
                  <a:cubicBezTo>
                    <a:pt x="97" y="571"/>
                    <a:pt x="89" y="572"/>
                    <a:pt x="81" y="572"/>
                  </a:cubicBezTo>
                  <a:cubicBezTo>
                    <a:pt x="58" y="572"/>
                    <a:pt x="37" y="562"/>
                    <a:pt x="21" y="547"/>
                  </a:cubicBezTo>
                  <a:lnTo>
                    <a:pt x="21" y="547"/>
                  </a:lnTo>
                  <a:cubicBezTo>
                    <a:pt x="0" y="621"/>
                    <a:pt x="43" y="716"/>
                    <a:pt x="116" y="737"/>
                  </a:cubicBezTo>
                  <a:cubicBezTo>
                    <a:pt x="106" y="747"/>
                    <a:pt x="85" y="758"/>
                    <a:pt x="64" y="779"/>
                  </a:cubicBezTo>
                  <a:cubicBezTo>
                    <a:pt x="53" y="779"/>
                    <a:pt x="32" y="790"/>
                    <a:pt x="21" y="790"/>
                  </a:cubicBezTo>
                  <a:cubicBezTo>
                    <a:pt x="53" y="842"/>
                    <a:pt x="106" y="885"/>
                    <a:pt x="180" y="895"/>
                  </a:cubicBezTo>
                  <a:cubicBezTo>
                    <a:pt x="187" y="894"/>
                    <a:pt x="195" y="894"/>
                    <a:pt x="203" y="894"/>
                  </a:cubicBezTo>
                  <a:cubicBezTo>
                    <a:pt x="269" y="894"/>
                    <a:pt x="332" y="933"/>
                    <a:pt x="370" y="990"/>
                  </a:cubicBezTo>
                  <a:cubicBezTo>
                    <a:pt x="437" y="1105"/>
                    <a:pt x="548" y="1203"/>
                    <a:pt x="708" y="1203"/>
                  </a:cubicBezTo>
                  <a:cubicBezTo>
                    <a:pt x="797" y="1203"/>
                    <a:pt x="903" y="1172"/>
                    <a:pt x="1024" y="1096"/>
                  </a:cubicBezTo>
                  <a:lnTo>
                    <a:pt x="1024" y="1096"/>
                  </a:lnTo>
                  <a:cubicBezTo>
                    <a:pt x="1024" y="1096"/>
                    <a:pt x="907" y="1131"/>
                    <a:pt x="785" y="1131"/>
                  </a:cubicBezTo>
                  <a:cubicBezTo>
                    <a:pt x="659" y="1131"/>
                    <a:pt x="528" y="1093"/>
                    <a:pt x="518" y="937"/>
                  </a:cubicBezTo>
                  <a:cubicBezTo>
                    <a:pt x="502" y="730"/>
                    <a:pt x="672" y="649"/>
                    <a:pt x="766" y="649"/>
                  </a:cubicBezTo>
                  <a:cubicBezTo>
                    <a:pt x="796" y="649"/>
                    <a:pt x="818" y="658"/>
                    <a:pt x="824" y="674"/>
                  </a:cubicBezTo>
                  <a:cubicBezTo>
                    <a:pt x="845" y="705"/>
                    <a:pt x="845" y="747"/>
                    <a:pt x="824" y="779"/>
                  </a:cubicBezTo>
                  <a:cubicBezTo>
                    <a:pt x="919" y="769"/>
                    <a:pt x="961" y="674"/>
                    <a:pt x="908" y="600"/>
                  </a:cubicBezTo>
                  <a:lnTo>
                    <a:pt x="908" y="600"/>
                  </a:lnTo>
                  <a:cubicBezTo>
                    <a:pt x="908" y="600"/>
                    <a:pt x="912" y="600"/>
                    <a:pt x="919" y="600"/>
                  </a:cubicBezTo>
                  <a:cubicBezTo>
                    <a:pt x="957" y="600"/>
                    <a:pt x="1082" y="585"/>
                    <a:pt x="1161" y="399"/>
                  </a:cubicBezTo>
                  <a:lnTo>
                    <a:pt x="1161" y="399"/>
                  </a:lnTo>
                  <a:cubicBezTo>
                    <a:pt x="1161" y="399"/>
                    <a:pt x="1138" y="418"/>
                    <a:pt x="1075" y="418"/>
                  </a:cubicBezTo>
                  <a:cubicBezTo>
                    <a:pt x="1044" y="418"/>
                    <a:pt x="1003" y="413"/>
                    <a:pt x="950" y="399"/>
                  </a:cubicBezTo>
                  <a:cubicBezTo>
                    <a:pt x="961" y="357"/>
                    <a:pt x="971" y="315"/>
                    <a:pt x="961" y="272"/>
                  </a:cubicBezTo>
                  <a:lnTo>
                    <a:pt x="961" y="272"/>
                  </a:lnTo>
                  <a:cubicBezTo>
                    <a:pt x="919" y="315"/>
                    <a:pt x="866" y="336"/>
                    <a:pt x="813" y="357"/>
                  </a:cubicBezTo>
                  <a:cubicBezTo>
                    <a:pt x="697" y="410"/>
                    <a:pt x="602" y="505"/>
                    <a:pt x="539" y="610"/>
                  </a:cubicBezTo>
                  <a:cubicBezTo>
                    <a:pt x="539" y="610"/>
                    <a:pt x="781" y="61"/>
                    <a:pt x="591" y="9"/>
                  </a:cubicBezTo>
                  <a:cubicBezTo>
                    <a:pt x="577" y="3"/>
                    <a:pt x="563" y="0"/>
                    <a:pt x="549"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0"/>
            <p:cNvSpPr/>
            <p:nvPr/>
          </p:nvSpPr>
          <p:spPr>
            <a:xfrm>
              <a:off x="7738819" y="3071502"/>
              <a:ext cx="22343" cy="16068"/>
            </a:xfrm>
            <a:custGeom>
              <a:avLst/>
              <a:gdLst/>
              <a:ahLst/>
              <a:cxnLst/>
              <a:rect l="l" t="t" r="r" b="b"/>
              <a:pathLst>
                <a:path w="993" h="719" extrusionOk="0">
                  <a:moveTo>
                    <a:pt x="0" y="0"/>
                  </a:moveTo>
                  <a:lnTo>
                    <a:pt x="74" y="581"/>
                  </a:lnTo>
                  <a:lnTo>
                    <a:pt x="792" y="718"/>
                  </a:lnTo>
                  <a:lnTo>
                    <a:pt x="950" y="581"/>
                  </a:lnTo>
                  <a:lnTo>
                    <a:pt x="993" y="497"/>
                  </a:lnTo>
                  <a:lnTo>
                    <a:pt x="993" y="497"/>
                  </a:lnTo>
                  <a:cubicBezTo>
                    <a:pt x="920" y="542"/>
                    <a:pt x="839" y="564"/>
                    <a:pt x="759" y="564"/>
                  </a:cubicBezTo>
                  <a:cubicBezTo>
                    <a:pt x="653" y="564"/>
                    <a:pt x="549" y="526"/>
                    <a:pt x="465" y="454"/>
                  </a:cubicBezTo>
                  <a:cubicBezTo>
                    <a:pt x="338" y="328"/>
                    <a:pt x="254" y="169"/>
                    <a:pt x="201"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0"/>
            <p:cNvSpPr/>
            <p:nvPr/>
          </p:nvSpPr>
          <p:spPr>
            <a:xfrm>
              <a:off x="7757584" y="3059456"/>
              <a:ext cx="12600" cy="9967"/>
            </a:xfrm>
            <a:custGeom>
              <a:avLst/>
              <a:gdLst/>
              <a:ahLst/>
              <a:cxnLst/>
              <a:rect l="l" t="t" r="r" b="b"/>
              <a:pathLst>
                <a:path w="560" h="446" extrusionOk="0">
                  <a:moveTo>
                    <a:pt x="174" y="1"/>
                  </a:moveTo>
                  <a:cubicBezTo>
                    <a:pt x="0" y="1"/>
                    <a:pt x="0" y="162"/>
                    <a:pt x="0" y="233"/>
                  </a:cubicBezTo>
                  <a:cubicBezTo>
                    <a:pt x="0" y="233"/>
                    <a:pt x="102" y="110"/>
                    <a:pt x="173" y="110"/>
                  </a:cubicBezTo>
                  <a:cubicBezTo>
                    <a:pt x="187" y="110"/>
                    <a:pt x="201" y="115"/>
                    <a:pt x="211" y="128"/>
                  </a:cubicBezTo>
                  <a:cubicBezTo>
                    <a:pt x="243" y="159"/>
                    <a:pt x="243" y="223"/>
                    <a:pt x="211" y="265"/>
                  </a:cubicBezTo>
                  <a:cubicBezTo>
                    <a:pt x="211" y="265"/>
                    <a:pt x="227" y="297"/>
                    <a:pt x="270" y="297"/>
                  </a:cubicBezTo>
                  <a:cubicBezTo>
                    <a:pt x="288" y="297"/>
                    <a:pt x="310" y="291"/>
                    <a:pt x="338" y="276"/>
                  </a:cubicBezTo>
                  <a:lnTo>
                    <a:pt x="338" y="328"/>
                  </a:lnTo>
                  <a:cubicBezTo>
                    <a:pt x="346" y="433"/>
                    <a:pt x="453" y="446"/>
                    <a:pt x="503" y="446"/>
                  </a:cubicBezTo>
                  <a:cubicBezTo>
                    <a:pt x="518" y="446"/>
                    <a:pt x="528" y="444"/>
                    <a:pt x="528" y="444"/>
                  </a:cubicBezTo>
                  <a:cubicBezTo>
                    <a:pt x="496" y="413"/>
                    <a:pt x="486" y="381"/>
                    <a:pt x="486" y="349"/>
                  </a:cubicBezTo>
                  <a:cubicBezTo>
                    <a:pt x="496" y="318"/>
                    <a:pt x="486" y="286"/>
                    <a:pt x="475" y="254"/>
                  </a:cubicBezTo>
                  <a:lnTo>
                    <a:pt x="475" y="254"/>
                  </a:lnTo>
                  <a:cubicBezTo>
                    <a:pt x="480" y="256"/>
                    <a:pt x="484" y="256"/>
                    <a:pt x="489" y="256"/>
                  </a:cubicBezTo>
                  <a:cubicBezTo>
                    <a:pt x="526" y="256"/>
                    <a:pt x="560" y="218"/>
                    <a:pt x="560" y="181"/>
                  </a:cubicBezTo>
                  <a:lnTo>
                    <a:pt x="560" y="181"/>
                  </a:lnTo>
                  <a:cubicBezTo>
                    <a:pt x="553" y="183"/>
                    <a:pt x="546" y="184"/>
                    <a:pt x="539" y="184"/>
                  </a:cubicBezTo>
                  <a:cubicBezTo>
                    <a:pt x="483" y="184"/>
                    <a:pt x="429" y="114"/>
                    <a:pt x="391" y="86"/>
                  </a:cubicBezTo>
                  <a:cubicBezTo>
                    <a:pt x="370" y="75"/>
                    <a:pt x="349" y="75"/>
                    <a:pt x="317" y="75"/>
                  </a:cubicBezTo>
                  <a:cubicBezTo>
                    <a:pt x="285" y="43"/>
                    <a:pt x="243" y="12"/>
                    <a:pt x="190" y="12"/>
                  </a:cubicBezTo>
                  <a:lnTo>
                    <a:pt x="190" y="1"/>
                  </a:lnTo>
                  <a:cubicBezTo>
                    <a:pt x="185" y="1"/>
                    <a:pt x="179" y="1"/>
                    <a:pt x="174"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0"/>
            <p:cNvSpPr/>
            <p:nvPr/>
          </p:nvSpPr>
          <p:spPr>
            <a:xfrm>
              <a:off x="7746176" y="3061177"/>
              <a:ext cx="26145" cy="26884"/>
            </a:xfrm>
            <a:custGeom>
              <a:avLst/>
              <a:gdLst/>
              <a:ahLst/>
              <a:cxnLst/>
              <a:rect l="l" t="t" r="r" b="b"/>
              <a:pathLst>
                <a:path w="1162" h="1203" extrusionOk="0">
                  <a:moveTo>
                    <a:pt x="613" y="0"/>
                  </a:moveTo>
                  <a:cubicBezTo>
                    <a:pt x="599" y="0"/>
                    <a:pt x="585" y="3"/>
                    <a:pt x="571" y="9"/>
                  </a:cubicBezTo>
                  <a:cubicBezTo>
                    <a:pt x="381" y="61"/>
                    <a:pt x="613" y="610"/>
                    <a:pt x="613" y="610"/>
                  </a:cubicBezTo>
                  <a:cubicBezTo>
                    <a:pt x="550" y="505"/>
                    <a:pt x="455" y="410"/>
                    <a:pt x="349" y="357"/>
                  </a:cubicBezTo>
                  <a:cubicBezTo>
                    <a:pt x="286" y="336"/>
                    <a:pt x="243" y="315"/>
                    <a:pt x="191" y="272"/>
                  </a:cubicBezTo>
                  <a:lnTo>
                    <a:pt x="191" y="272"/>
                  </a:lnTo>
                  <a:cubicBezTo>
                    <a:pt x="191" y="315"/>
                    <a:pt x="191" y="357"/>
                    <a:pt x="212" y="399"/>
                  </a:cubicBezTo>
                  <a:cubicBezTo>
                    <a:pt x="159" y="413"/>
                    <a:pt x="118" y="418"/>
                    <a:pt x="87" y="418"/>
                  </a:cubicBezTo>
                  <a:cubicBezTo>
                    <a:pt x="24" y="418"/>
                    <a:pt x="1" y="399"/>
                    <a:pt x="1" y="399"/>
                  </a:cubicBezTo>
                  <a:lnTo>
                    <a:pt x="1" y="399"/>
                  </a:lnTo>
                  <a:cubicBezTo>
                    <a:pt x="72" y="585"/>
                    <a:pt x="202" y="600"/>
                    <a:pt x="242" y="600"/>
                  </a:cubicBezTo>
                  <a:cubicBezTo>
                    <a:pt x="250" y="600"/>
                    <a:pt x="254" y="600"/>
                    <a:pt x="254" y="600"/>
                  </a:cubicBezTo>
                  <a:lnTo>
                    <a:pt x="254" y="600"/>
                  </a:lnTo>
                  <a:cubicBezTo>
                    <a:pt x="201" y="674"/>
                    <a:pt x="243" y="769"/>
                    <a:pt x="338" y="779"/>
                  </a:cubicBezTo>
                  <a:cubicBezTo>
                    <a:pt x="317" y="747"/>
                    <a:pt x="317" y="705"/>
                    <a:pt x="338" y="674"/>
                  </a:cubicBezTo>
                  <a:cubicBezTo>
                    <a:pt x="344" y="658"/>
                    <a:pt x="366" y="649"/>
                    <a:pt x="396" y="649"/>
                  </a:cubicBezTo>
                  <a:cubicBezTo>
                    <a:pt x="490" y="649"/>
                    <a:pt x="661" y="730"/>
                    <a:pt x="645" y="937"/>
                  </a:cubicBezTo>
                  <a:cubicBezTo>
                    <a:pt x="634" y="1093"/>
                    <a:pt x="503" y="1131"/>
                    <a:pt x="377" y="1131"/>
                  </a:cubicBezTo>
                  <a:cubicBezTo>
                    <a:pt x="255" y="1131"/>
                    <a:pt x="138" y="1096"/>
                    <a:pt x="138" y="1096"/>
                  </a:cubicBezTo>
                  <a:lnTo>
                    <a:pt x="138" y="1096"/>
                  </a:lnTo>
                  <a:cubicBezTo>
                    <a:pt x="259" y="1172"/>
                    <a:pt x="365" y="1203"/>
                    <a:pt x="454" y="1203"/>
                  </a:cubicBezTo>
                  <a:cubicBezTo>
                    <a:pt x="614" y="1203"/>
                    <a:pt x="725" y="1105"/>
                    <a:pt x="792" y="990"/>
                  </a:cubicBezTo>
                  <a:cubicBezTo>
                    <a:pt x="830" y="933"/>
                    <a:pt x="894" y="894"/>
                    <a:pt x="960" y="894"/>
                  </a:cubicBezTo>
                  <a:cubicBezTo>
                    <a:pt x="967" y="894"/>
                    <a:pt x="975" y="894"/>
                    <a:pt x="982" y="895"/>
                  </a:cubicBezTo>
                  <a:cubicBezTo>
                    <a:pt x="1046" y="885"/>
                    <a:pt x="1109" y="842"/>
                    <a:pt x="1141" y="790"/>
                  </a:cubicBezTo>
                  <a:cubicBezTo>
                    <a:pt x="1120" y="790"/>
                    <a:pt x="1109" y="779"/>
                    <a:pt x="1098" y="779"/>
                  </a:cubicBezTo>
                  <a:cubicBezTo>
                    <a:pt x="1077" y="758"/>
                    <a:pt x="1056" y="747"/>
                    <a:pt x="1035" y="737"/>
                  </a:cubicBezTo>
                  <a:cubicBezTo>
                    <a:pt x="1120" y="716"/>
                    <a:pt x="1162" y="621"/>
                    <a:pt x="1130" y="547"/>
                  </a:cubicBezTo>
                  <a:lnTo>
                    <a:pt x="1130" y="547"/>
                  </a:lnTo>
                  <a:cubicBezTo>
                    <a:pt x="1122" y="562"/>
                    <a:pt x="1098" y="572"/>
                    <a:pt x="1077" y="572"/>
                  </a:cubicBezTo>
                  <a:cubicBezTo>
                    <a:pt x="1069" y="572"/>
                    <a:pt x="1062" y="571"/>
                    <a:pt x="1056" y="568"/>
                  </a:cubicBezTo>
                  <a:cubicBezTo>
                    <a:pt x="1043" y="564"/>
                    <a:pt x="1030" y="561"/>
                    <a:pt x="1017" y="561"/>
                  </a:cubicBezTo>
                  <a:cubicBezTo>
                    <a:pt x="998" y="561"/>
                    <a:pt x="980" y="566"/>
                    <a:pt x="961" y="579"/>
                  </a:cubicBezTo>
                  <a:cubicBezTo>
                    <a:pt x="961" y="536"/>
                    <a:pt x="951" y="494"/>
                    <a:pt x="919" y="473"/>
                  </a:cubicBezTo>
                  <a:cubicBezTo>
                    <a:pt x="898" y="505"/>
                    <a:pt x="877" y="536"/>
                    <a:pt x="856" y="568"/>
                  </a:cubicBezTo>
                  <a:cubicBezTo>
                    <a:pt x="835" y="600"/>
                    <a:pt x="813" y="642"/>
                    <a:pt x="803" y="674"/>
                  </a:cubicBezTo>
                  <a:cubicBezTo>
                    <a:pt x="750" y="494"/>
                    <a:pt x="708" y="294"/>
                    <a:pt x="697" y="104"/>
                  </a:cubicBezTo>
                  <a:cubicBezTo>
                    <a:pt x="697" y="82"/>
                    <a:pt x="697" y="61"/>
                    <a:pt x="708" y="51"/>
                  </a:cubicBezTo>
                  <a:cubicBezTo>
                    <a:pt x="685" y="20"/>
                    <a:pt x="650" y="0"/>
                    <a:pt x="61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0"/>
            <p:cNvSpPr/>
            <p:nvPr/>
          </p:nvSpPr>
          <p:spPr>
            <a:xfrm>
              <a:off x="7740956" y="3080217"/>
              <a:ext cx="28035" cy="20560"/>
            </a:xfrm>
            <a:custGeom>
              <a:avLst/>
              <a:gdLst/>
              <a:ahLst/>
              <a:cxnLst/>
              <a:rect l="l" t="t" r="r" b="b"/>
              <a:pathLst>
                <a:path w="1246" h="920" extrusionOk="0">
                  <a:moveTo>
                    <a:pt x="95" y="1"/>
                  </a:moveTo>
                  <a:lnTo>
                    <a:pt x="85" y="85"/>
                  </a:lnTo>
                  <a:cubicBezTo>
                    <a:pt x="0" y="233"/>
                    <a:pt x="317" y="455"/>
                    <a:pt x="497" y="497"/>
                  </a:cubicBezTo>
                  <a:cubicBezTo>
                    <a:pt x="687" y="550"/>
                    <a:pt x="1035" y="698"/>
                    <a:pt x="1098" y="782"/>
                  </a:cubicBezTo>
                  <a:cubicBezTo>
                    <a:pt x="1162" y="867"/>
                    <a:pt x="1151" y="919"/>
                    <a:pt x="1151" y="919"/>
                  </a:cubicBezTo>
                  <a:cubicBezTo>
                    <a:pt x="1151" y="919"/>
                    <a:pt x="1246" y="729"/>
                    <a:pt x="1235" y="666"/>
                  </a:cubicBezTo>
                  <a:cubicBezTo>
                    <a:pt x="1225" y="634"/>
                    <a:pt x="1204" y="603"/>
                    <a:pt x="1183" y="582"/>
                  </a:cubicBezTo>
                  <a:cubicBezTo>
                    <a:pt x="1014" y="444"/>
                    <a:pt x="929" y="423"/>
                    <a:pt x="613" y="328"/>
                  </a:cubicBezTo>
                  <a:cubicBezTo>
                    <a:pt x="285" y="223"/>
                    <a:pt x="180" y="117"/>
                    <a:pt x="95"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0"/>
            <p:cNvSpPr/>
            <p:nvPr/>
          </p:nvSpPr>
          <p:spPr>
            <a:xfrm>
              <a:off x="7767551" y="3093201"/>
              <a:ext cx="23" cy="22"/>
            </a:xfrm>
            <a:custGeom>
              <a:avLst/>
              <a:gdLst/>
              <a:ahLst/>
              <a:cxnLst/>
              <a:rect l="l" t="t" r="r" b="b"/>
              <a:pathLst>
                <a:path w="1" h="1" extrusionOk="0">
                  <a:moveTo>
                    <a:pt x="1" y="1"/>
                  </a:moveTo>
                  <a:close/>
                  <a:moveTo>
                    <a:pt x="1" y="1"/>
                  </a:move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0"/>
            <p:cNvSpPr/>
            <p:nvPr/>
          </p:nvSpPr>
          <p:spPr>
            <a:xfrm>
              <a:off x="7758056" y="3093201"/>
              <a:ext cx="13230" cy="14168"/>
            </a:xfrm>
            <a:custGeom>
              <a:avLst/>
              <a:gdLst/>
              <a:ahLst/>
              <a:cxnLst/>
              <a:rect l="l" t="t" r="r" b="b"/>
              <a:pathLst>
                <a:path w="588" h="634" extrusionOk="0">
                  <a:moveTo>
                    <a:pt x="423" y="1"/>
                  </a:moveTo>
                  <a:lnTo>
                    <a:pt x="423" y="1"/>
                  </a:lnTo>
                  <a:cubicBezTo>
                    <a:pt x="427" y="6"/>
                    <a:pt x="431" y="11"/>
                    <a:pt x="436" y="16"/>
                  </a:cubicBezTo>
                  <a:lnTo>
                    <a:pt x="436" y="16"/>
                  </a:lnTo>
                  <a:cubicBezTo>
                    <a:pt x="432" y="10"/>
                    <a:pt x="427" y="5"/>
                    <a:pt x="423" y="1"/>
                  </a:cubicBezTo>
                  <a:close/>
                  <a:moveTo>
                    <a:pt x="436" y="16"/>
                  </a:moveTo>
                  <a:lnTo>
                    <a:pt x="436" y="16"/>
                  </a:lnTo>
                  <a:cubicBezTo>
                    <a:pt x="496" y="98"/>
                    <a:pt x="432" y="223"/>
                    <a:pt x="329" y="223"/>
                  </a:cubicBezTo>
                  <a:cubicBezTo>
                    <a:pt x="325" y="223"/>
                    <a:pt x="321" y="223"/>
                    <a:pt x="317" y="222"/>
                  </a:cubicBezTo>
                  <a:cubicBezTo>
                    <a:pt x="233" y="201"/>
                    <a:pt x="222" y="159"/>
                    <a:pt x="222" y="159"/>
                  </a:cubicBezTo>
                  <a:cubicBezTo>
                    <a:pt x="127" y="243"/>
                    <a:pt x="201" y="307"/>
                    <a:pt x="201" y="307"/>
                  </a:cubicBezTo>
                  <a:cubicBezTo>
                    <a:pt x="95" y="307"/>
                    <a:pt x="11" y="370"/>
                    <a:pt x="0" y="465"/>
                  </a:cubicBezTo>
                  <a:cubicBezTo>
                    <a:pt x="32" y="486"/>
                    <a:pt x="72" y="497"/>
                    <a:pt x="113" y="497"/>
                  </a:cubicBezTo>
                  <a:cubicBezTo>
                    <a:pt x="154" y="497"/>
                    <a:pt x="196" y="486"/>
                    <a:pt x="233" y="465"/>
                  </a:cubicBezTo>
                  <a:lnTo>
                    <a:pt x="233" y="465"/>
                  </a:lnTo>
                  <a:cubicBezTo>
                    <a:pt x="222" y="528"/>
                    <a:pt x="243" y="592"/>
                    <a:pt x="296" y="634"/>
                  </a:cubicBezTo>
                  <a:cubicBezTo>
                    <a:pt x="296" y="592"/>
                    <a:pt x="328" y="549"/>
                    <a:pt x="380" y="507"/>
                  </a:cubicBezTo>
                  <a:cubicBezTo>
                    <a:pt x="402" y="476"/>
                    <a:pt x="423" y="433"/>
                    <a:pt x="423" y="391"/>
                  </a:cubicBezTo>
                  <a:lnTo>
                    <a:pt x="412" y="391"/>
                  </a:lnTo>
                  <a:cubicBezTo>
                    <a:pt x="505" y="329"/>
                    <a:pt x="587" y="198"/>
                    <a:pt x="436" y="16"/>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0"/>
            <p:cNvSpPr/>
            <p:nvPr/>
          </p:nvSpPr>
          <p:spPr>
            <a:xfrm>
              <a:off x="7741676" y="3077871"/>
              <a:ext cx="7852" cy="12045"/>
            </a:xfrm>
            <a:custGeom>
              <a:avLst/>
              <a:gdLst/>
              <a:ahLst/>
              <a:cxnLst/>
              <a:rect l="l" t="t" r="r" b="b"/>
              <a:pathLst>
                <a:path w="349" h="539" extrusionOk="0">
                  <a:moveTo>
                    <a:pt x="0" y="0"/>
                  </a:moveTo>
                  <a:lnTo>
                    <a:pt x="53" y="539"/>
                  </a:lnTo>
                  <a:lnTo>
                    <a:pt x="264" y="539"/>
                  </a:lnTo>
                  <a:cubicBezTo>
                    <a:pt x="285" y="423"/>
                    <a:pt x="243" y="380"/>
                    <a:pt x="243" y="380"/>
                  </a:cubicBezTo>
                  <a:lnTo>
                    <a:pt x="243" y="380"/>
                  </a:lnTo>
                  <a:cubicBezTo>
                    <a:pt x="259" y="386"/>
                    <a:pt x="275" y="388"/>
                    <a:pt x="292" y="388"/>
                  </a:cubicBezTo>
                  <a:cubicBezTo>
                    <a:pt x="309" y="388"/>
                    <a:pt x="327" y="386"/>
                    <a:pt x="348" y="380"/>
                  </a:cubicBezTo>
                  <a:cubicBezTo>
                    <a:pt x="306" y="328"/>
                    <a:pt x="264" y="275"/>
                    <a:pt x="201" y="254"/>
                  </a:cubicBezTo>
                  <a:lnTo>
                    <a:pt x="285" y="254"/>
                  </a:lnTo>
                  <a:cubicBezTo>
                    <a:pt x="285" y="254"/>
                    <a:pt x="285" y="212"/>
                    <a:pt x="148" y="138"/>
                  </a:cubicBezTo>
                  <a:cubicBezTo>
                    <a:pt x="85" y="106"/>
                    <a:pt x="42" y="53"/>
                    <a:pt x="0"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0"/>
            <p:cNvSpPr/>
            <p:nvPr/>
          </p:nvSpPr>
          <p:spPr>
            <a:xfrm>
              <a:off x="7724329" y="3078809"/>
              <a:ext cx="7380" cy="11576"/>
            </a:xfrm>
            <a:custGeom>
              <a:avLst/>
              <a:gdLst/>
              <a:ahLst/>
              <a:cxnLst/>
              <a:rect l="l" t="t" r="r" b="b"/>
              <a:pathLst>
                <a:path w="328" h="518" extrusionOk="0">
                  <a:moveTo>
                    <a:pt x="328" y="1"/>
                  </a:moveTo>
                  <a:cubicBezTo>
                    <a:pt x="328" y="1"/>
                    <a:pt x="159" y="296"/>
                    <a:pt x="1" y="518"/>
                  </a:cubicBezTo>
                  <a:lnTo>
                    <a:pt x="328" y="518"/>
                  </a:lnTo>
                  <a:lnTo>
                    <a:pt x="328"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0"/>
            <p:cNvSpPr/>
            <p:nvPr/>
          </p:nvSpPr>
          <p:spPr>
            <a:xfrm>
              <a:off x="7703426" y="3077647"/>
              <a:ext cx="27810" cy="22884"/>
            </a:xfrm>
            <a:custGeom>
              <a:avLst/>
              <a:gdLst/>
              <a:ahLst/>
              <a:cxnLst/>
              <a:rect l="l" t="t" r="r" b="b"/>
              <a:pathLst>
                <a:path w="1236" h="1024" extrusionOk="0">
                  <a:moveTo>
                    <a:pt x="1144" y="1"/>
                  </a:moveTo>
                  <a:cubicBezTo>
                    <a:pt x="1124" y="1"/>
                    <a:pt x="1109" y="32"/>
                    <a:pt x="1109" y="32"/>
                  </a:cubicBezTo>
                  <a:lnTo>
                    <a:pt x="1109" y="42"/>
                  </a:lnTo>
                  <a:cubicBezTo>
                    <a:pt x="1003" y="243"/>
                    <a:pt x="824" y="401"/>
                    <a:pt x="613" y="475"/>
                  </a:cubicBezTo>
                  <a:cubicBezTo>
                    <a:pt x="286" y="570"/>
                    <a:pt x="233" y="559"/>
                    <a:pt x="64" y="697"/>
                  </a:cubicBezTo>
                  <a:cubicBezTo>
                    <a:pt x="32" y="718"/>
                    <a:pt x="22" y="749"/>
                    <a:pt x="11" y="781"/>
                  </a:cubicBezTo>
                  <a:cubicBezTo>
                    <a:pt x="1" y="844"/>
                    <a:pt x="96" y="1024"/>
                    <a:pt x="96" y="1024"/>
                  </a:cubicBezTo>
                  <a:cubicBezTo>
                    <a:pt x="96" y="1024"/>
                    <a:pt x="85" y="982"/>
                    <a:pt x="148" y="897"/>
                  </a:cubicBezTo>
                  <a:cubicBezTo>
                    <a:pt x="212" y="813"/>
                    <a:pt x="560" y="654"/>
                    <a:pt x="750" y="612"/>
                  </a:cubicBezTo>
                  <a:cubicBezTo>
                    <a:pt x="1003" y="559"/>
                    <a:pt x="1236" y="285"/>
                    <a:pt x="1193" y="105"/>
                  </a:cubicBezTo>
                  <a:cubicBezTo>
                    <a:pt x="1179" y="23"/>
                    <a:pt x="1160" y="1"/>
                    <a:pt x="1144"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0"/>
            <p:cNvSpPr/>
            <p:nvPr/>
          </p:nvSpPr>
          <p:spPr>
            <a:xfrm>
              <a:off x="7704866" y="3093201"/>
              <a:ext cx="0" cy="22"/>
            </a:xfrm>
            <a:custGeom>
              <a:avLst/>
              <a:gdLst/>
              <a:ahLst/>
              <a:cxnLst/>
              <a:rect l="l" t="t" r="r" b="b"/>
              <a:pathLst>
                <a:path h="1" extrusionOk="0">
                  <a:moveTo>
                    <a:pt x="0" y="1"/>
                  </a:moveTo>
                  <a:close/>
                  <a:moveTo>
                    <a:pt x="0" y="1"/>
                  </a:move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0"/>
            <p:cNvSpPr/>
            <p:nvPr/>
          </p:nvSpPr>
          <p:spPr>
            <a:xfrm>
              <a:off x="7700884" y="3093201"/>
              <a:ext cx="13500" cy="14168"/>
            </a:xfrm>
            <a:custGeom>
              <a:avLst/>
              <a:gdLst/>
              <a:ahLst/>
              <a:cxnLst/>
              <a:rect l="l" t="t" r="r" b="b"/>
              <a:pathLst>
                <a:path w="600" h="634" extrusionOk="0">
                  <a:moveTo>
                    <a:pt x="177" y="1"/>
                  </a:moveTo>
                  <a:cubicBezTo>
                    <a:pt x="175" y="3"/>
                    <a:pt x="172" y="5"/>
                    <a:pt x="170" y="8"/>
                  </a:cubicBezTo>
                  <a:lnTo>
                    <a:pt x="170" y="8"/>
                  </a:lnTo>
                  <a:cubicBezTo>
                    <a:pt x="172" y="6"/>
                    <a:pt x="175" y="3"/>
                    <a:pt x="177" y="1"/>
                  </a:cubicBezTo>
                  <a:close/>
                  <a:moveTo>
                    <a:pt x="170" y="8"/>
                  </a:moveTo>
                  <a:cubicBezTo>
                    <a:pt x="0" y="194"/>
                    <a:pt x="94" y="318"/>
                    <a:pt x="177" y="391"/>
                  </a:cubicBezTo>
                  <a:cubicBezTo>
                    <a:pt x="177" y="433"/>
                    <a:pt x="198" y="476"/>
                    <a:pt x="219" y="507"/>
                  </a:cubicBezTo>
                  <a:cubicBezTo>
                    <a:pt x="272" y="549"/>
                    <a:pt x="304" y="592"/>
                    <a:pt x="304" y="634"/>
                  </a:cubicBezTo>
                  <a:cubicBezTo>
                    <a:pt x="356" y="592"/>
                    <a:pt x="378" y="528"/>
                    <a:pt x="367" y="465"/>
                  </a:cubicBezTo>
                  <a:lnTo>
                    <a:pt x="367" y="465"/>
                  </a:lnTo>
                  <a:cubicBezTo>
                    <a:pt x="404" y="486"/>
                    <a:pt x="444" y="497"/>
                    <a:pt x="483" y="497"/>
                  </a:cubicBezTo>
                  <a:cubicBezTo>
                    <a:pt x="523" y="497"/>
                    <a:pt x="562" y="486"/>
                    <a:pt x="599" y="465"/>
                  </a:cubicBezTo>
                  <a:cubicBezTo>
                    <a:pt x="589" y="370"/>
                    <a:pt x="504" y="296"/>
                    <a:pt x="399" y="296"/>
                  </a:cubicBezTo>
                  <a:cubicBezTo>
                    <a:pt x="399" y="296"/>
                    <a:pt x="473" y="243"/>
                    <a:pt x="378" y="159"/>
                  </a:cubicBezTo>
                  <a:cubicBezTo>
                    <a:pt x="378" y="159"/>
                    <a:pt x="367" y="191"/>
                    <a:pt x="283" y="212"/>
                  </a:cubicBezTo>
                  <a:cubicBezTo>
                    <a:pt x="278" y="212"/>
                    <a:pt x="274" y="212"/>
                    <a:pt x="270" y="212"/>
                  </a:cubicBezTo>
                  <a:cubicBezTo>
                    <a:pt x="165" y="212"/>
                    <a:pt x="100" y="90"/>
                    <a:pt x="170" y="8"/>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0"/>
            <p:cNvSpPr/>
            <p:nvPr/>
          </p:nvSpPr>
          <p:spPr>
            <a:xfrm>
              <a:off x="7715059" y="3120800"/>
              <a:ext cx="7627" cy="9922"/>
            </a:xfrm>
            <a:custGeom>
              <a:avLst/>
              <a:gdLst/>
              <a:ahLst/>
              <a:cxnLst/>
              <a:rect l="l" t="t" r="r" b="b"/>
              <a:pathLst>
                <a:path w="339" h="444" extrusionOk="0">
                  <a:moveTo>
                    <a:pt x="43" y="1"/>
                  </a:moveTo>
                  <a:lnTo>
                    <a:pt x="1" y="22"/>
                  </a:lnTo>
                  <a:cubicBezTo>
                    <a:pt x="22" y="159"/>
                    <a:pt x="43" y="307"/>
                    <a:pt x="43" y="444"/>
                  </a:cubicBezTo>
                  <a:cubicBezTo>
                    <a:pt x="159" y="444"/>
                    <a:pt x="275" y="391"/>
                    <a:pt x="339" y="296"/>
                  </a:cubicBezTo>
                  <a:cubicBezTo>
                    <a:pt x="223" y="233"/>
                    <a:pt x="117" y="127"/>
                    <a:pt x="4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0"/>
            <p:cNvSpPr/>
            <p:nvPr/>
          </p:nvSpPr>
          <p:spPr>
            <a:xfrm>
              <a:off x="7711976" y="3094385"/>
              <a:ext cx="7380" cy="16761"/>
            </a:xfrm>
            <a:custGeom>
              <a:avLst/>
              <a:gdLst/>
              <a:ahLst/>
              <a:cxnLst/>
              <a:rect l="l" t="t" r="r" b="b"/>
              <a:pathLst>
                <a:path w="328" h="750" extrusionOk="0">
                  <a:moveTo>
                    <a:pt x="328" y="0"/>
                  </a:moveTo>
                  <a:cubicBezTo>
                    <a:pt x="286" y="11"/>
                    <a:pt x="243" y="21"/>
                    <a:pt x="212" y="53"/>
                  </a:cubicBezTo>
                  <a:lnTo>
                    <a:pt x="106" y="222"/>
                  </a:lnTo>
                  <a:lnTo>
                    <a:pt x="1" y="623"/>
                  </a:lnTo>
                  <a:lnTo>
                    <a:pt x="96" y="750"/>
                  </a:lnTo>
                  <a:cubicBezTo>
                    <a:pt x="96" y="549"/>
                    <a:pt x="180" y="359"/>
                    <a:pt x="328" y="222"/>
                  </a:cubicBezTo>
                  <a:lnTo>
                    <a:pt x="328"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0"/>
            <p:cNvSpPr/>
            <p:nvPr/>
          </p:nvSpPr>
          <p:spPr>
            <a:xfrm>
              <a:off x="7705564" y="3095793"/>
              <a:ext cx="13095" cy="25498"/>
            </a:xfrm>
            <a:custGeom>
              <a:avLst/>
              <a:gdLst/>
              <a:ahLst/>
              <a:cxnLst/>
              <a:rect l="l" t="t" r="r" b="b"/>
              <a:pathLst>
                <a:path w="582" h="1141" extrusionOk="0">
                  <a:moveTo>
                    <a:pt x="507" y="1"/>
                  </a:moveTo>
                  <a:cubicBezTo>
                    <a:pt x="317" y="127"/>
                    <a:pt x="275" y="370"/>
                    <a:pt x="222" y="528"/>
                  </a:cubicBezTo>
                  <a:cubicBezTo>
                    <a:pt x="195" y="610"/>
                    <a:pt x="137" y="630"/>
                    <a:pt x="87" y="630"/>
                  </a:cubicBezTo>
                  <a:cubicBezTo>
                    <a:pt x="40" y="630"/>
                    <a:pt x="1" y="613"/>
                    <a:pt x="1" y="613"/>
                  </a:cubicBezTo>
                  <a:lnTo>
                    <a:pt x="1" y="613"/>
                  </a:lnTo>
                  <a:cubicBezTo>
                    <a:pt x="27" y="718"/>
                    <a:pt x="80" y="745"/>
                    <a:pt x="126" y="745"/>
                  </a:cubicBezTo>
                  <a:cubicBezTo>
                    <a:pt x="172" y="745"/>
                    <a:pt x="212" y="718"/>
                    <a:pt x="212" y="718"/>
                  </a:cubicBezTo>
                  <a:cubicBezTo>
                    <a:pt x="222" y="887"/>
                    <a:pt x="307" y="1035"/>
                    <a:pt x="423" y="1141"/>
                  </a:cubicBezTo>
                  <a:lnTo>
                    <a:pt x="476" y="1120"/>
                  </a:lnTo>
                  <a:cubicBezTo>
                    <a:pt x="412" y="1003"/>
                    <a:pt x="391" y="887"/>
                    <a:pt x="381" y="761"/>
                  </a:cubicBezTo>
                  <a:lnTo>
                    <a:pt x="381" y="761"/>
                  </a:lnTo>
                  <a:cubicBezTo>
                    <a:pt x="410" y="771"/>
                    <a:pt x="436" y="775"/>
                    <a:pt x="457" y="775"/>
                  </a:cubicBezTo>
                  <a:cubicBezTo>
                    <a:pt x="550" y="775"/>
                    <a:pt x="573" y="694"/>
                    <a:pt x="581" y="634"/>
                  </a:cubicBezTo>
                  <a:lnTo>
                    <a:pt x="581" y="634"/>
                  </a:lnTo>
                  <a:cubicBezTo>
                    <a:pt x="554" y="648"/>
                    <a:pt x="524" y="656"/>
                    <a:pt x="495" y="656"/>
                  </a:cubicBezTo>
                  <a:cubicBezTo>
                    <a:pt x="457" y="656"/>
                    <a:pt x="421" y="643"/>
                    <a:pt x="391" y="613"/>
                  </a:cubicBezTo>
                  <a:cubicBezTo>
                    <a:pt x="286" y="486"/>
                    <a:pt x="412" y="127"/>
                    <a:pt x="50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0"/>
            <p:cNvSpPr/>
            <p:nvPr/>
          </p:nvSpPr>
          <p:spPr>
            <a:xfrm>
              <a:off x="7714114" y="3119750"/>
              <a:ext cx="2632" cy="2659"/>
            </a:xfrm>
            <a:custGeom>
              <a:avLst/>
              <a:gdLst/>
              <a:ahLst/>
              <a:cxnLst/>
              <a:rect l="l" t="t" r="r" b="b"/>
              <a:pathLst>
                <a:path w="117" h="119" extrusionOk="0">
                  <a:moveTo>
                    <a:pt x="74" y="1"/>
                  </a:moveTo>
                  <a:cubicBezTo>
                    <a:pt x="71" y="1"/>
                    <a:pt x="68" y="2"/>
                    <a:pt x="64" y="5"/>
                  </a:cubicBezTo>
                  <a:lnTo>
                    <a:pt x="11" y="26"/>
                  </a:lnTo>
                  <a:cubicBezTo>
                    <a:pt x="1" y="37"/>
                    <a:pt x="1" y="48"/>
                    <a:pt x="1" y="58"/>
                  </a:cubicBezTo>
                  <a:lnTo>
                    <a:pt x="32" y="111"/>
                  </a:lnTo>
                  <a:cubicBezTo>
                    <a:pt x="32" y="116"/>
                    <a:pt x="35" y="119"/>
                    <a:pt x="39" y="119"/>
                  </a:cubicBezTo>
                  <a:cubicBezTo>
                    <a:pt x="43" y="119"/>
                    <a:pt x="48" y="116"/>
                    <a:pt x="53" y="111"/>
                  </a:cubicBezTo>
                  <a:lnTo>
                    <a:pt x="106" y="90"/>
                  </a:lnTo>
                  <a:cubicBezTo>
                    <a:pt x="117" y="79"/>
                    <a:pt x="117" y="69"/>
                    <a:pt x="117" y="58"/>
                  </a:cubicBezTo>
                  <a:lnTo>
                    <a:pt x="85" y="5"/>
                  </a:lnTo>
                  <a:cubicBezTo>
                    <a:pt x="85" y="5"/>
                    <a:pt x="80" y="1"/>
                    <a:pt x="74" y="1"/>
                  </a:cubicBezTo>
                  <a:close/>
                </a:path>
              </a:pathLst>
            </a:custGeom>
            <a:solidFill>
              <a:srgbClr val="FFC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0"/>
            <p:cNvSpPr/>
            <p:nvPr/>
          </p:nvSpPr>
          <p:spPr>
            <a:xfrm>
              <a:off x="7746649" y="3120800"/>
              <a:ext cx="7875" cy="9922"/>
            </a:xfrm>
            <a:custGeom>
              <a:avLst/>
              <a:gdLst/>
              <a:ahLst/>
              <a:cxnLst/>
              <a:rect l="l" t="t" r="r" b="b"/>
              <a:pathLst>
                <a:path w="350" h="444" extrusionOk="0">
                  <a:moveTo>
                    <a:pt x="296" y="1"/>
                  </a:moveTo>
                  <a:cubicBezTo>
                    <a:pt x="222" y="127"/>
                    <a:pt x="127" y="233"/>
                    <a:pt x="1" y="296"/>
                  </a:cubicBezTo>
                  <a:cubicBezTo>
                    <a:pt x="64" y="391"/>
                    <a:pt x="180" y="444"/>
                    <a:pt x="296" y="444"/>
                  </a:cubicBezTo>
                  <a:cubicBezTo>
                    <a:pt x="296" y="307"/>
                    <a:pt x="317" y="159"/>
                    <a:pt x="349" y="22"/>
                  </a:cubicBezTo>
                  <a:lnTo>
                    <a:pt x="296"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0"/>
            <p:cNvSpPr/>
            <p:nvPr/>
          </p:nvSpPr>
          <p:spPr>
            <a:xfrm>
              <a:off x="7750226" y="3094385"/>
              <a:ext cx="7380" cy="16761"/>
            </a:xfrm>
            <a:custGeom>
              <a:avLst/>
              <a:gdLst/>
              <a:ahLst/>
              <a:cxnLst/>
              <a:rect l="l" t="t" r="r" b="b"/>
              <a:pathLst>
                <a:path w="328" h="750" extrusionOk="0">
                  <a:moveTo>
                    <a:pt x="0" y="0"/>
                  </a:moveTo>
                  <a:lnTo>
                    <a:pt x="0" y="222"/>
                  </a:lnTo>
                  <a:cubicBezTo>
                    <a:pt x="148" y="359"/>
                    <a:pt x="232" y="549"/>
                    <a:pt x="232" y="750"/>
                  </a:cubicBezTo>
                  <a:lnTo>
                    <a:pt x="327" y="623"/>
                  </a:lnTo>
                  <a:lnTo>
                    <a:pt x="222" y="222"/>
                  </a:lnTo>
                  <a:lnTo>
                    <a:pt x="106" y="53"/>
                  </a:lnTo>
                  <a:cubicBezTo>
                    <a:pt x="74" y="21"/>
                    <a:pt x="42" y="11"/>
                    <a:pt x="0"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0"/>
            <p:cNvSpPr/>
            <p:nvPr/>
          </p:nvSpPr>
          <p:spPr>
            <a:xfrm>
              <a:off x="7750924" y="3095793"/>
              <a:ext cx="13095" cy="25498"/>
            </a:xfrm>
            <a:custGeom>
              <a:avLst/>
              <a:gdLst/>
              <a:ahLst/>
              <a:cxnLst/>
              <a:rect l="l" t="t" r="r" b="b"/>
              <a:pathLst>
                <a:path w="582" h="1141" extrusionOk="0">
                  <a:moveTo>
                    <a:pt x="1" y="623"/>
                  </a:moveTo>
                  <a:lnTo>
                    <a:pt x="1" y="634"/>
                  </a:lnTo>
                  <a:cubicBezTo>
                    <a:pt x="1" y="634"/>
                    <a:pt x="1" y="634"/>
                    <a:pt x="1" y="634"/>
                  </a:cubicBezTo>
                  <a:lnTo>
                    <a:pt x="1" y="634"/>
                  </a:lnTo>
                  <a:cubicBezTo>
                    <a:pt x="1" y="630"/>
                    <a:pt x="1" y="627"/>
                    <a:pt x="1" y="623"/>
                  </a:cubicBezTo>
                  <a:close/>
                  <a:moveTo>
                    <a:pt x="75" y="1"/>
                  </a:moveTo>
                  <a:cubicBezTo>
                    <a:pt x="159" y="138"/>
                    <a:pt x="296" y="486"/>
                    <a:pt x="191" y="613"/>
                  </a:cubicBezTo>
                  <a:cubicBezTo>
                    <a:pt x="159" y="638"/>
                    <a:pt x="119" y="652"/>
                    <a:pt x="79" y="652"/>
                  </a:cubicBezTo>
                  <a:cubicBezTo>
                    <a:pt x="52" y="652"/>
                    <a:pt x="26" y="647"/>
                    <a:pt x="1" y="634"/>
                  </a:cubicBezTo>
                  <a:lnTo>
                    <a:pt x="1" y="634"/>
                  </a:lnTo>
                  <a:cubicBezTo>
                    <a:pt x="4" y="693"/>
                    <a:pt x="34" y="764"/>
                    <a:pt x="118" y="764"/>
                  </a:cubicBezTo>
                  <a:cubicBezTo>
                    <a:pt x="139" y="764"/>
                    <a:pt x="163" y="760"/>
                    <a:pt x="191" y="750"/>
                  </a:cubicBezTo>
                  <a:lnTo>
                    <a:pt x="191" y="750"/>
                  </a:lnTo>
                  <a:cubicBezTo>
                    <a:pt x="191" y="877"/>
                    <a:pt x="159" y="1003"/>
                    <a:pt x="106" y="1120"/>
                  </a:cubicBezTo>
                  <a:lnTo>
                    <a:pt x="159" y="1141"/>
                  </a:lnTo>
                  <a:cubicBezTo>
                    <a:pt x="275" y="1025"/>
                    <a:pt x="349" y="877"/>
                    <a:pt x="370" y="718"/>
                  </a:cubicBezTo>
                  <a:cubicBezTo>
                    <a:pt x="370" y="718"/>
                    <a:pt x="410" y="745"/>
                    <a:pt x="456" y="745"/>
                  </a:cubicBezTo>
                  <a:cubicBezTo>
                    <a:pt x="502" y="745"/>
                    <a:pt x="555" y="718"/>
                    <a:pt x="581" y="613"/>
                  </a:cubicBezTo>
                  <a:lnTo>
                    <a:pt x="581" y="613"/>
                  </a:lnTo>
                  <a:cubicBezTo>
                    <a:pt x="581" y="613"/>
                    <a:pt x="553" y="620"/>
                    <a:pt x="515" y="620"/>
                  </a:cubicBezTo>
                  <a:cubicBezTo>
                    <a:pt x="460" y="620"/>
                    <a:pt x="385" y="604"/>
                    <a:pt x="360" y="528"/>
                  </a:cubicBezTo>
                  <a:cubicBezTo>
                    <a:pt x="307" y="391"/>
                    <a:pt x="265" y="138"/>
                    <a:pt x="75"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0"/>
            <p:cNvSpPr/>
            <p:nvPr/>
          </p:nvSpPr>
          <p:spPr>
            <a:xfrm>
              <a:off x="7752589" y="3119750"/>
              <a:ext cx="2880" cy="2659"/>
            </a:xfrm>
            <a:custGeom>
              <a:avLst/>
              <a:gdLst/>
              <a:ahLst/>
              <a:cxnLst/>
              <a:rect l="l" t="t" r="r" b="b"/>
              <a:pathLst>
                <a:path w="128" h="119" extrusionOk="0">
                  <a:moveTo>
                    <a:pt x="53" y="1"/>
                  </a:moveTo>
                  <a:cubicBezTo>
                    <a:pt x="46" y="1"/>
                    <a:pt x="39" y="5"/>
                    <a:pt x="32" y="5"/>
                  </a:cubicBezTo>
                  <a:lnTo>
                    <a:pt x="11" y="58"/>
                  </a:lnTo>
                  <a:cubicBezTo>
                    <a:pt x="1" y="69"/>
                    <a:pt x="11" y="79"/>
                    <a:pt x="11" y="90"/>
                  </a:cubicBezTo>
                  <a:lnTo>
                    <a:pt x="64" y="111"/>
                  </a:lnTo>
                  <a:cubicBezTo>
                    <a:pt x="69" y="116"/>
                    <a:pt x="75" y="119"/>
                    <a:pt x="80" y="119"/>
                  </a:cubicBezTo>
                  <a:cubicBezTo>
                    <a:pt x="85" y="119"/>
                    <a:pt x="90" y="116"/>
                    <a:pt x="96" y="111"/>
                  </a:cubicBezTo>
                  <a:lnTo>
                    <a:pt x="127" y="58"/>
                  </a:lnTo>
                  <a:cubicBezTo>
                    <a:pt x="127" y="48"/>
                    <a:pt x="127" y="37"/>
                    <a:pt x="117" y="26"/>
                  </a:cubicBezTo>
                  <a:lnTo>
                    <a:pt x="64" y="5"/>
                  </a:lnTo>
                  <a:cubicBezTo>
                    <a:pt x="60" y="2"/>
                    <a:pt x="57" y="1"/>
                    <a:pt x="53" y="1"/>
                  </a:cubicBezTo>
                  <a:close/>
                </a:path>
              </a:pathLst>
            </a:custGeom>
            <a:solidFill>
              <a:srgbClr val="FFC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0"/>
            <p:cNvSpPr/>
            <p:nvPr/>
          </p:nvSpPr>
          <p:spPr>
            <a:xfrm>
              <a:off x="7718636" y="3088955"/>
              <a:ext cx="32310" cy="43421"/>
            </a:xfrm>
            <a:custGeom>
              <a:avLst/>
              <a:gdLst/>
              <a:ahLst/>
              <a:cxnLst/>
              <a:rect l="l" t="t" r="r" b="b"/>
              <a:pathLst>
                <a:path w="1436" h="1943" extrusionOk="0">
                  <a:moveTo>
                    <a:pt x="64" y="1"/>
                  </a:moveTo>
                  <a:cubicBezTo>
                    <a:pt x="32" y="1"/>
                    <a:pt x="0" y="22"/>
                    <a:pt x="0" y="64"/>
                  </a:cubicBezTo>
                  <a:lnTo>
                    <a:pt x="0" y="782"/>
                  </a:lnTo>
                  <a:cubicBezTo>
                    <a:pt x="0" y="972"/>
                    <a:pt x="64" y="1689"/>
                    <a:pt x="718" y="1943"/>
                  </a:cubicBezTo>
                  <a:cubicBezTo>
                    <a:pt x="1362" y="1679"/>
                    <a:pt x="1436" y="972"/>
                    <a:pt x="1436" y="782"/>
                  </a:cubicBezTo>
                  <a:lnTo>
                    <a:pt x="1436" y="64"/>
                  </a:lnTo>
                  <a:cubicBezTo>
                    <a:pt x="1436" y="22"/>
                    <a:pt x="1404" y="1"/>
                    <a:pt x="1362"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0"/>
            <p:cNvSpPr/>
            <p:nvPr/>
          </p:nvSpPr>
          <p:spPr>
            <a:xfrm>
              <a:off x="7720054" y="3088955"/>
              <a:ext cx="29475" cy="30214"/>
            </a:xfrm>
            <a:custGeom>
              <a:avLst/>
              <a:gdLst/>
              <a:ahLst/>
              <a:cxnLst/>
              <a:rect l="l" t="t" r="r" b="b"/>
              <a:pathLst>
                <a:path w="1310" h="1352" extrusionOk="0">
                  <a:moveTo>
                    <a:pt x="613" y="1"/>
                  </a:moveTo>
                  <a:lnTo>
                    <a:pt x="1" y="1183"/>
                  </a:lnTo>
                  <a:cubicBezTo>
                    <a:pt x="11" y="1246"/>
                    <a:pt x="32" y="1299"/>
                    <a:pt x="53" y="1352"/>
                  </a:cubicBezTo>
                  <a:lnTo>
                    <a:pt x="655" y="212"/>
                  </a:lnTo>
                  <a:lnTo>
                    <a:pt x="1246" y="1352"/>
                  </a:lnTo>
                  <a:cubicBezTo>
                    <a:pt x="1278" y="1299"/>
                    <a:pt x="1288" y="1246"/>
                    <a:pt x="1309" y="1183"/>
                  </a:cubicBezTo>
                  <a:lnTo>
                    <a:pt x="697"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0"/>
            <p:cNvSpPr/>
            <p:nvPr/>
          </p:nvSpPr>
          <p:spPr>
            <a:xfrm>
              <a:off x="7720999" y="3093447"/>
              <a:ext cx="27585" cy="39644"/>
            </a:xfrm>
            <a:custGeom>
              <a:avLst/>
              <a:gdLst/>
              <a:ahLst/>
              <a:cxnLst/>
              <a:rect l="l" t="t" r="r" b="b"/>
              <a:pathLst>
                <a:path w="1226" h="1774" extrusionOk="0">
                  <a:moveTo>
                    <a:pt x="613" y="0"/>
                  </a:moveTo>
                  <a:lnTo>
                    <a:pt x="11" y="1151"/>
                  </a:lnTo>
                  <a:cubicBezTo>
                    <a:pt x="1" y="1488"/>
                    <a:pt x="265" y="1773"/>
                    <a:pt x="613" y="1773"/>
                  </a:cubicBezTo>
                  <a:cubicBezTo>
                    <a:pt x="951" y="1773"/>
                    <a:pt x="1225" y="1488"/>
                    <a:pt x="1204" y="1151"/>
                  </a:cubicBezTo>
                  <a:lnTo>
                    <a:pt x="613"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0"/>
            <p:cNvSpPr/>
            <p:nvPr/>
          </p:nvSpPr>
          <p:spPr>
            <a:xfrm>
              <a:off x="7725994" y="3108308"/>
              <a:ext cx="17595" cy="19353"/>
            </a:xfrm>
            <a:custGeom>
              <a:avLst/>
              <a:gdLst/>
              <a:ahLst/>
              <a:cxnLst/>
              <a:rect l="l" t="t" r="r" b="b"/>
              <a:pathLst>
                <a:path w="782" h="866" extrusionOk="0">
                  <a:moveTo>
                    <a:pt x="317" y="53"/>
                  </a:moveTo>
                  <a:cubicBezTo>
                    <a:pt x="338" y="53"/>
                    <a:pt x="359" y="63"/>
                    <a:pt x="359" y="85"/>
                  </a:cubicBezTo>
                  <a:cubicBezTo>
                    <a:pt x="359" y="106"/>
                    <a:pt x="338" y="116"/>
                    <a:pt x="317" y="116"/>
                  </a:cubicBezTo>
                  <a:cubicBezTo>
                    <a:pt x="307" y="116"/>
                    <a:pt x="285" y="106"/>
                    <a:pt x="285" y="85"/>
                  </a:cubicBezTo>
                  <a:cubicBezTo>
                    <a:pt x="285" y="63"/>
                    <a:pt x="307" y="53"/>
                    <a:pt x="317" y="53"/>
                  </a:cubicBezTo>
                  <a:close/>
                  <a:moveTo>
                    <a:pt x="391" y="0"/>
                  </a:moveTo>
                  <a:cubicBezTo>
                    <a:pt x="370" y="11"/>
                    <a:pt x="359" y="11"/>
                    <a:pt x="359" y="32"/>
                  </a:cubicBezTo>
                  <a:cubicBezTo>
                    <a:pt x="349" y="21"/>
                    <a:pt x="338" y="21"/>
                    <a:pt x="317" y="21"/>
                  </a:cubicBezTo>
                  <a:cubicBezTo>
                    <a:pt x="285" y="21"/>
                    <a:pt x="254" y="42"/>
                    <a:pt x="254" y="85"/>
                  </a:cubicBezTo>
                  <a:cubicBezTo>
                    <a:pt x="254" y="95"/>
                    <a:pt x="264" y="116"/>
                    <a:pt x="275" y="127"/>
                  </a:cubicBezTo>
                  <a:lnTo>
                    <a:pt x="190" y="137"/>
                  </a:lnTo>
                  <a:lnTo>
                    <a:pt x="190" y="201"/>
                  </a:lnTo>
                  <a:lnTo>
                    <a:pt x="359" y="211"/>
                  </a:lnTo>
                  <a:lnTo>
                    <a:pt x="359" y="750"/>
                  </a:lnTo>
                  <a:cubicBezTo>
                    <a:pt x="317" y="718"/>
                    <a:pt x="275" y="697"/>
                    <a:pt x="222" y="665"/>
                  </a:cubicBezTo>
                  <a:cubicBezTo>
                    <a:pt x="180" y="644"/>
                    <a:pt x="138" y="612"/>
                    <a:pt x="106" y="570"/>
                  </a:cubicBezTo>
                  <a:lnTo>
                    <a:pt x="148" y="549"/>
                  </a:lnTo>
                  <a:lnTo>
                    <a:pt x="0" y="359"/>
                  </a:lnTo>
                  <a:lnTo>
                    <a:pt x="0" y="623"/>
                  </a:lnTo>
                  <a:lnTo>
                    <a:pt x="53" y="602"/>
                  </a:lnTo>
                  <a:cubicBezTo>
                    <a:pt x="85" y="655"/>
                    <a:pt x="138" y="707"/>
                    <a:pt x="190" y="739"/>
                  </a:cubicBezTo>
                  <a:cubicBezTo>
                    <a:pt x="254" y="760"/>
                    <a:pt x="307" y="802"/>
                    <a:pt x="359" y="845"/>
                  </a:cubicBezTo>
                  <a:lnTo>
                    <a:pt x="391" y="866"/>
                  </a:lnTo>
                  <a:lnTo>
                    <a:pt x="423" y="845"/>
                  </a:lnTo>
                  <a:cubicBezTo>
                    <a:pt x="475" y="802"/>
                    <a:pt x="528" y="760"/>
                    <a:pt x="581" y="739"/>
                  </a:cubicBezTo>
                  <a:cubicBezTo>
                    <a:pt x="644" y="707"/>
                    <a:pt x="697" y="655"/>
                    <a:pt x="729" y="602"/>
                  </a:cubicBezTo>
                  <a:lnTo>
                    <a:pt x="782" y="623"/>
                  </a:lnTo>
                  <a:lnTo>
                    <a:pt x="782" y="359"/>
                  </a:lnTo>
                  <a:lnTo>
                    <a:pt x="634" y="549"/>
                  </a:lnTo>
                  <a:lnTo>
                    <a:pt x="665" y="570"/>
                  </a:lnTo>
                  <a:cubicBezTo>
                    <a:pt x="644" y="612"/>
                    <a:pt x="602" y="644"/>
                    <a:pt x="549" y="665"/>
                  </a:cubicBezTo>
                  <a:cubicBezTo>
                    <a:pt x="507" y="697"/>
                    <a:pt x="465" y="718"/>
                    <a:pt x="423" y="750"/>
                  </a:cubicBezTo>
                  <a:lnTo>
                    <a:pt x="423" y="211"/>
                  </a:lnTo>
                  <a:lnTo>
                    <a:pt x="581" y="201"/>
                  </a:lnTo>
                  <a:lnTo>
                    <a:pt x="581" y="137"/>
                  </a:lnTo>
                  <a:lnTo>
                    <a:pt x="423" y="116"/>
                  </a:lnTo>
                  <a:lnTo>
                    <a:pt x="423" y="32"/>
                  </a:lnTo>
                  <a:cubicBezTo>
                    <a:pt x="423" y="21"/>
                    <a:pt x="412" y="0"/>
                    <a:pt x="39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0"/>
            <p:cNvSpPr/>
            <p:nvPr/>
          </p:nvSpPr>
          <p:spPr>
            <a:xfrm>
              <a:off x="7732654" y="3101939"/>
              <a:ext cx="4275" cy="5900"/>
            </a:xfrm>
            <a:custGeom>
              <a:avLst/>
              <a:gdLst/>
              <a:ahLst/>
              <a:cxnLst/>
              <a:rect l="l" t="t" r="r" b="b"/>
              <a:pathLst>
                <a:path w="190" h="264" extrusionOk="0">
                  <a:moveTo>
                    <a:pt x="42" y="0"/>
                  </a:moveTo>
                  <a:cubicBezTo>
                    <a:pt x="21" y="0"/>
                    <a:pt x="0" y="21"/>
                    <a:pt x="0" y="42"/>
                  </a:cubicBezTo>
                  <a:lnTo>
                    <a:pt x="0" y="211"/>
                  </a:lnTo>
                  <a:cubicBezTo>
                    <a:pt x="0" y="243"/>
                    <a:pt x="21" y="264"/>
                    <a:pt x="42" y="264"/>
                  </a:cubicBezTo>
                  <a:lnTo>
                    <a:pt x="148" y="264"/>
                  </a:lnTo>
                  <a:lnTo>
                    <a:pt x="148" y="253"/>
                  </a:lnTo>
                  <a:cubicBezTo>
                    <a:pt x="169" y="253"/>
                    <a:pt x="190" y="232"/>
                    <a:pt x="190" y="211"/>
                  </a:cubicBezTo>
                  <a:lnTo>
                    <a:pt x="190" y="42"/>
                  </a:lnTo>
                  <a:cubicBezTo>
                    <a:pt x="190" y="21"/>
                    <a:pt x="169" y="0"/>
                    <a:pt x="14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0"/>
            <p:cNvSpPr/>
            <p:nvPr/>
          </p:nvSpPr>
          <p:spPr>
            <a:xfrm>
              <a:off x="7722911" y="3069826"/>
              <a:ext cx="22095" cy="23398"/>
            </a:xfrm>
            <a:custGeom>
              <a:avLst/>
              <a:gdLst/>
              <a:ahLst/>
              <a:cxnLst/>
              <a:rect l="l" t="t" r="r" b="b"/>
              <a:pathLst>
                <a:path w="982" h="1047" extrusionOk="0">
                  <a:moveTo>
                    <a:pt x="499" y="0"/>
                  </a:moveTo>
                  <a:cubicBezTo>
                    <a:pt x="394" y="0"/>
                    <a:pt x="301" y="52"/>
                    <a:pt x="243" y="139"/>
                  </a:cubicBezTo>
                  <a:cubicBezTo>
                    <a:pt x="137" y="170"/>
                    <a:pt x="64" y="244"/>
                    <a:pt x="0" y="329"/>
                  </a:cubicBezTo>
                  <a:cubicBezTo>
                    <a:pt x="64" y="360"/>
                    <a:pt x="116" y="371"/>
                    <a:pt x="180" y="382"/>
                  </a:cubicBezTo>
                  <a:cubicBezTo>
                    <a:pt x="264" y="477"/>
                    <a:pt x="317" y="593"/>
                    <a:pt x="327" y="719"/>
                  </a:cubicBezTo>
                  <a:cubicBezTo>
                    <a:pt x="254" y="814"/>
                    <a:pt x="254" y="952"/>
                    <a:pt x="327" y="1047"/>
                  </a:cubicBezTo>
                  <a:cubicBezTo>
                    <a:pt x="465" y="1004"/>
                    <a:pt x="581" y="941"/>
                    <a:pt x="686" y="846"/>
                  </a:cubicBezTo>
                  <a:lnTo>
                    <a:pt x="982" y="857"/>
                  </a:lnTo>
                  <a:cubicBezTo>
                    <a:pt x="845" y="656"/>
                    <a:pt x="845" y="265"/>
                    <a:pt x="845" y="265"/>
                  </a:cubicBezTo>
                  <a:cubicBezTo>
                    <a:pt x="845" y="265"/>
                    <a:pt x="845" y="2"/>
                    <a:pt x="528" y="2"/>
                  </a:cubicBezTo>
                  <a:cubicBezTo>
                    <a:pt x="518" y="1"/>
                    <a:pt x="508" y="0"/>
                    <a:pt x="499" y="0"/>
                  </a:cubicBezTo>
                  <a:close/>
                </a:path>
              </a:pathLst>
            </a:custGeom>
            <a:solidFill>
              <a:srgbClr val="B49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0"/>
            <p:cNvSpPr/>
            <p:nvPr/>
          </p:nvSpPr>
          <p:spPr>
            <a:xfrm>
              <a:off x="7738346" y="3087011"/>
              <a:ext cx="5490" cy="1967"/>
            </a:xfrm>
            <a:custGeom>
              <a:avLst/>
              <a:gdLst/>
              <a:ahLst/>
              <a:cxnLst/>
              <a:rect l="l" t="t" r="r" b="b"/>
              <a:pathLst>
                <a:path w="244" h="88" extrusionOk="0">
                  <a:moveTo>
                    <a:pt x="164" y="0"/>
                  </a:moveTo>
                  <a:cubicBezTo>
                    <a:pt x="116" y="0"/>
                    <a:pt x="56" y="32"/>
                    <a:pt x="0" y="88"/>
                  </a:cubicBezTo>
                  <a:lnTo>
                    <a:pt x="243" y="88"/>
                  </a:lnTo>
                  <a:cubicBezTo>
                    <a:pt x="238" y="27"/>
                    <a:pt x="207" y="0"/>
                    <a:pt x="164" y="0"/>
                  </a:cubicBezTo>
                  <a:close/>
                </a:path>
              </a:pathLst>
            </a:custGeom>
            <a:solidFill>
              <a:srgbClr val="9B8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0"/>
            <p:cNvSpPr/>
            <p:nvPr/>
          </p:nvSpPr>
          <p:spPr>
            <a:xfrm>
              <a:off x="7727186" y="3075457"/>
              <a:ext cx="16650" cy="13520"/>
            </a:xfrm>
            <a:custGeom>
              <a:avLst/>
              <a:gdLst/>
              <a:ahLst/>
              <a:cxnLst/>
              <a:rect l="l" t="t" r="r" b="b"/>
              <a:pathLst>
                <a:path w="740" h="605" extrusionOk="0">
                  <a:moveTo>
                    <a:pt x="722" y="455"/>
                  </a:moveTo>
                  <a:cubicBezTo>
                    <a:pt x="724" y="463"/>
                    <a:pt x="726" y="470"/>
                    <a:pt x="729" y="478"/>
                  </a:cubicBezTo>
                  <a:lnTo>
                    <a:pt x="739" y="467"/>
                  </a:lnTo>
                  <a:cubicBezTo>
                    <a:pt x="734" y="463"/>
                    <a:pt x="728" y="459"/>
                    <a:pt x="722" y="455"/>
                  </a:cubicBezTo>
                  <a:close/>
                  <a:moveTo>
                    <a:pt x="606" y="0"/>
                  </a:moveTo>
                  <a:cubicBezTo>
                    <a:pt x="507" y="0"/>
                    <a:pt x="405" y="22"/>
                    <a:pt x="317" y="66"/>
                  </a:cubicBezTo>
                  <a:cubicBezTo>
                    <a:pt x="234" y="103"/>
                    <a:pt x="136" y="132"/>
                    <a:pt x="42" y="132"/>
                  </a:cubicBezTo>
                  <a:cubicBezTo>
                    <a:pt x="28" y="132"/>
                    <a:pt x="14" y="131"/>
                    <a:pt x="0" y="130"/>
                  </a:cubicBezTo>
                  <a:lnTo>
                    <a:pt x="0" y="130"/>
                  </a:lnTo>
                  <a:cubicBezTo>
                    <a:pt x="74" y="225"/>
                    <a:pt x="127" y="341"/>
                    <a:pt x="148" y="467"/>
                  </a:cubicBezTo>
                  <a:lnTo>
                    <a:pt x="148" y="605"/>
                  </a:lnTo>
                  <a:cubicBezTo>
                    <a:pt x="264" y="594"/>
                    <a:pt x="380" y="562"/>
                    <a:pt x="475" y="488"/>
                  </a:cubicBezTo>
                  <a:cubicBezTo>
                    <a:pt x="535" y="452"/>
                    <a:pt x="592" y="434"/>
                    <a:pt x="641" y="434"/>
                  </a:cubicBezTo>
                  <a:cubicBezTo>
                    <a:pt x="671" y="434"/>
                    <a:pt x="698" y="441"/>
                    <a:pt x="722" y="455"/>
                  </a:cubicBezTo>
                  <a:lnTo>
                    <a:pt x="722" y="455"/>
                  </a:lnTo>
                  <a:cubicBezTo>
                    <a:pt x="684" y="314"/>
                    <a:pt x="665" y="164"/>
                    <a:pt x="665" y="13"/>
                  </a:cubicBezTo>
                  <a:cubicBezTo>
                    <a:pt x="665" y="13"/>
                    <a:pt x="665" y="13"/>
                    <a:pt x="665" y="3"/>
                  </a:cubicBezTo>
                  <a:cubicBezTo>
                    <a:pt x="646" y="1"/>
                    <a:pt x="626" y="0"/>
                    <a:pt x="606" y="0"/>
                  </a:cubicBezTo>
                  <a:close/>
                </a:path>
              </a:pathLst>
            </a:custGeom>
            <a:solidFill>
              <a:srgbClr val="9B8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0"/>
            <p:cNvSpPr/>
            <p:nvPr/>
          </p:nvSpPr>
          <p:spPr>
            <a:xfrm>
              <a:off x="7725994" y="3069982"/>
              <a:ext cx="15930" cy="6257"/>
            </a:xfrm>
            <a:custGeom>
              <a:avLst/>
              <a:gdLst/>
              <a:ahLst/>
              <a:cxnLst/>
              <a:rect l="l" t="t" r="r" b="b"/>
              <a:pathLst>
                <a:path w="708" h="280" extrusionOk="0">
                  <a:moveTo>
                    <a:pt x="333" y="0"/>
                  </a:moveTo>
                  <a:cubicBezTo>
                    <a:pt x="242" y="0"/>
                    <a:pt x="149" y="51"/>
                    <a:pt x="95" y="132"/>
                  </a:cubicBezTo>
                  <a:lnTo>
                    <a:pt x="0" y="269"/>
                  </a:lnTo>
                  <a:cubicBezTo>
                    <a:pt x="47" y="276"/>
                    <a:pt x="94" y="279"/>
                    <a:pt x="140" y="279"/>
                  </a:cubicBezTo>
                  <a:cubicBezTo>
                    <a:pt x="241" y="279"/>
                    <a:pt x="339" y="263"/>
                    <a:pt x="433" y="227"/>
                  </a:cubicBezTo>
                  <a:lnTo>
                    <a:pt x="433" y="237"/>
                  </a:lnTo>
                  <a:cubicBezTo>
                    <a:pt x="482" y="219"/>
                    <a:pt x="535" y="208"/>
                    <a:pt x="589" y="208"/>
                  </a:cubicBezTo>
                  <a:cubicBezTo>
                    <a:pt x="628" y="208"/>
                    <a:pt x="668" y="213"/>
                    <a:pt x="708" y="227"/>
                  </a:cubicBezTo>
                  <a:cubicBezTo>
                    <a:pt x="679" y="93"/>
                    <a:pt x="555" y="2"/>
                    <a:pt x="422" y="2"/>
                  </a:cubicBezTo>
                  <a:cubicBezTo>
                    <a:pt x="408" y="2"/>
                    <a:pt x="394" y="3"/>
                    <a:pt x="380" y="5"/>
                  </a:cubicBezTo>
                  <a:cubicBezTo>
                    <a:pt x="365" y="2"/>
                    <a:pt x="349" y="0"/>
                    <a:pt x="333" y="0"/>
                  </a:cubicBezTo>
                  <a:close/>
                </a:path>
              </a:pathLst>
            </a:custGeom>
            <a:solidFill>
              <a:srgbClr val="9B8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0"/>
            <p:cNvSpPr/>
            <p:nvPr/>
          </p:nvSpPr>
          <p:spPr>
            <a:xfrm>
              <a:off x="7727411" y="3069379"/>
              <a:ext cx="3352" cy="3173"/>
            </a:xfrm>
            <a:custGeom>
              <a:avLst/>
              <a:gdLst/>
              <a:ahLst/>
              <a:cxnLst/>
              <a:rect l="l" t="t" r="r" b="b"/>
              <a:pathLst>
                <a:path w="149" h="142" extrusionOk="0">
                  <a:moveTo>
                    <a:pt x="106" y="0"/>
                  </a:moveTo>
                  <a:cubicBezTo>
                    <a:pt x="75" y="0"/>
                    <a:pt x="32" y="0"/>
                    <a:pt x="1" y="22"/>
                  </a:cubicBezTo>
                  <a:cubicBezTo>
                    <a:pt x="1" y="64"/>
                    <a:pt x="11" y="106"/>
                    <a:pt x="22" y="138"/>
                  </a:cubicBezTo>
                  <a:cubicBezTo>
                    <a:pt x="33" y="140"/>
                    <a:pt x="45" y="142"/>
                    <a:pt x="56" y="142"/>
                  </a:cubicBezTo>
                  <a:cubicBezTo>
                    <a:pt x="87" y="142"/>
                    <a:pt x="118" y="132"/>
                    <a:pt x="149" y="117"/>
                  </a:cubicBezTo>
                  <a:cubicBezTo>
                    <a:pt x="149" y="74"/>
                    <a:pt x="127" y="32"/>
                    <a:pt x="10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0"/>
            <p:cNvSpPr/>
            <p:nvPr/>
          </p:nvSpPr>
          <p:spPr>
            <a:xfrm>
              <a:off x="7730021" y="3068954"/>
              <a:ext cx="3600" cy="2972"/>
            </a:xfrm>
            <a:custGeom>
              <a:avLst/>
              <a:gdLst/>
              <a:ahLst/>
              <a:cxnLst/>
              <a:rect l="l" t="t" r="r" b="b"/>
              <a:pathLst>
                <a:path w="160" h="133" extrusionOk="0">
                  <a:moveTo>
                    <a:pt x="75" y="1"/>
                  </a:moveTo>
                  <a:cubicBezTo>
                    <a:pt x="56" y="1"/>
                    <a:pt x="38" y="4"/>
                    <a:pt x="22" y="9"/>
                  </a:cubicBezTo>
                  <a:cubicBezTo>
                    <a:pt x="1" y="51"/>
                    <a:pt x="1" y="93"/>
                    <a:pt x="22" y="125"/>
                  </a:cubicBezTo>
                  <a:cubicBezTo>
                    <a:pt x="43" y="130"/>
                    <a:pt x="64" y="133"/>
                    <a:pt x="85" y="133"/>
                  </a:cubicBezTo>
                  <a:cubicBezTo>
                    <a:pt x="106" y="133"/>
                    <a:pt x="128" y="130"/>
                    <a:pt x="149" y="125"/>
                  </a:cubicBezTo>
                  <a:cubicBezTo>
                    <a:pt x="159" y="114"/>
                    <a:pt x="138" y="30"/>
                    <a:pt x="128" y="19"/>
                  </a:cubicBezTo>
                  <a:lnTo>
                    <a:pt x="128" y="9"/>
                  </a:lnTo>
                  <a:cubicBezTo>
                    <a:pt x="112" y="4"/>
                    <a:pt x="93" y="1"/>
                    <a:pt x="75"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0"/>
            <p:cNvSpPr/>
            <p:nvPr/>
          </p:nvSpPr>
          <p:spPr>
            <a:xfrm>
              <a:off x="7732879" y="3068954"/>
              <a:ext cx="3825" cy="2749"/>
            </a:xfrm>
            <a:custGeom>
              <a:avLst/>
              <a:gdLst/>
              <a:ahLst/>
              <a:cxnLst/>
              <a:rect l="l" t="t" r="r" b="b"/>
              <a:pathLst>
                <a:path w="170" h="123" extrusionOk="0">
                  <a:moveTo>
                    <a:pt x="73" y="1"/>
                  </a:moveTo>
                  <a:cubicBezTo>
                    <a:pt x="53" y="1"/>
                    <a:pt x="32" y="4"/>
                    <a:pt x="11" y="9"/>
                  </a:cubicBezTo>
                  <a:cubicBezTo>
                    <a:pt x="1" y="41"/>
                    <a:pt x="1" y="83"/>
                    <a:pt x="11" y="114"/>
                  </a:cubicBezTo>
                  <a:cubicBezTo>
                    <a:pt x="38" y="120"/>
                    <a:pt x="61" y="122"/>
                    <a:pt x="85" y="122"/>
                  </a:cubicBezTo>
                  <a:cubicBezTo>
                    <a:pt x="109" y="122"/>
                    <a:pt x="133" y="120"/>
                    <a:pt x="159" y="114"/>
                  </a:cubicBezTo>
                  <a:cubicBezTo>
                    <a:pt x="169" y="104"/>
                    <a:pt x="138" y="19"/>
                    <a:pt x="127" y="9"/>
                  </a:cubicBezTo>
                  <a:cubicBezTo>
                    <a:pt x="111" y="4"/>
                    <a:pt x="93" y="1"/>
                    <a:pt x="7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0"/>
            <p:cNvSpPr/>
            <p:nvPr/>
          </p:nvSpPr>
          <p:spPr>
            <a:xfrm>
              <a:off x="7735736" y="3069043"/>
              <a:ext cx="3577" cy="2883"/>
            </a:xfrm>
            <a:custGeom>
              <a:avLst/>
              <a:gdLst/>
              <a:ahLst/>
              <a:cxnLst/>
              <a:rect l="l" t="t" r="r" b="b"/>
              <a:pathLst>
                <a:path w="159" h="129" extrusionOk="0">
                  <a:moveTo>
                    <a:pt x="41" y="0"/>
                  </a:moveTo>
                  <a:cubicBezTo>
                    <a:pt x="30" y="0"/>
                    <a:pt x="20" y="2"/>
                    <a:pt x="11" y="5"/>
                  </a:cubicBezTo>
                  <a:cubicBezTo>
                    <a:pt x="0" y="47"/>
                    <a:pt x="0" y="79"/>
                    <a:pt x="11" y="121"/>
                  </a:cubicBezTo>
                  <a:cubicBezTo>
                    <a:pt x="32" y="126"/>
                    <a:pt x="53" y="129"/>
                    <a:pt x="74" y="129"/>
                  </a:cubicBezTo>
                  <a:cubicBezTo>
                    <a:pt x="95" y="129"/>
                    <a:pt x="116" y="126"/>
                    <a:pt x="137" y="121"/>
                  </a:cubicBezTo>
                  <a:cubicBezTo>
                    <a:pt x="159" y="121"/>
                    <a:pt x="137" y="26"/>
                    <a:pt x="127" y="15"/>
                  </a:cubicBezTo>
                  <a:cubicBezTo>
                    <a:pt x="97" y="8"/>
                    <a:pt x="67" y="0"/>
                    <a:pt x="41"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0"/>
            <p:cNvSpPr/>
            <p:nvPr/>
          </p:nvSpPr>
          <p:spPr>
            <a:xfrm>
              <a:off x="7741429" y="3069602"/>
              <a:ext cx="3105" cy="3330"/>
            </a:xfrm>
            <a:custGeom>
              <a:avLst/>
              <a:gdLst/>
              <a:ahLst/>
              <a:cxnLst/>
              <a:rect l="l" t="t" r="r" b="b"/>
              <a:pathLst>
                <a:path w="138" h="149" extrusionOk="0">
                  <a:moveTo>
                    <a:pt x="32" y="1"/>
                  </a:moveTo>
                  <a:cubicBezTo>
                    <a:pt x="11" y="43"/>
                    <a:pt x="1" y="75"/>
                    <a:pt x="11" y="117"/>
                  </a:cubicBezTo>
                  <a:cubicBezTo>
                    <a:pt x="43" y="138"/>
                    <a:pt x="85" y="149"/>
                    <a:pt x="127" y="149"/>
                  </a:cubicBezTo>
                  <a:cubicBezTo>
                    <a:pt x="138" y="107"/>
                    <a:pt x="138" y="75"/>
                    <a:pt x="127" y="43"/>
                  </a:cubicBezTo>
                  <a:lnTo>
                    <a:pt x="138" y="43"/>
                  </a:lnTo>
                  <a:cubicBezTo>
                    <a:pt x="106" y="22"/>
                    <a:pt x="64" y="12"/>
                    <a:pt x="32"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0"/>
            <p:cNvSpPr/>
            <p:nvPr/>
          </p:nvSpPr>
          <p:spPr>
            <a:xfrm>
              <a:off x="7738346" y="3069289"/>
              <a:ext cx="3577" cy="2793"/>
            </a:xfrm>
            <a:custGeom>
              <a:avLst/>
              <a:gdLst/>
              <a:ahLst/>
              <a:cxnLst/>
              <a:rect l="l" t="t" r="r" b="b"/>
              <a:pathLst>
                <a:path w="159" h="125" extrusionOk="0">
                  <a:moveTo>
                    <a:pt x="55" y="0"/>
                  </a:moveTo>
                  <a:cubicBezTo>
                    <a:pt x="44" y="0"/>
                    <a:pt x="33" y="2"/>
                    <a:pt x="21" y="4"/>
                  </a:cubicBezTo>
                  <a:cubicBezTo>
                    <a:pt x="11" y="4"/>
                    <a:pt x="0" y="89"/>
                    <a:pt x="11" y="110"/>
                  </a:cubicBezTo>
                  <a:cubicBezTo>
                    <a:pt x="48" y="117"/>
                    <a:pt x="80" y="125"/>
                    <a:pt x="114" y="125"/>
                  </a:cubicBezTo>
                  <a:cubicBezTo>
                    <a:pt x="129" y="125"/>
                    <a:pt x="143" y="124"/>
                    <a:pt x="159" y="121"/>
                  </a:cubicBezTo>
                  <a:cubicBezTo>
                    <a:pt x="159" y="89"/>
                    <a:pt x="159" y="57"/>
                    <a:pt x="148" y="26"/>
                  </a:cubicBezTo>
                  <a:cubicBezTo>
                    <a:pt x="117" y="10"/>
                    <a:pt x="86" y="0"/>
                    <a:pt x="5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0"/>
            <p:cNvSpPr/>
            <p:nvPr/>
          </p:nvSpPr>
          <p:spPr>
            <a:xfrm>
              <a:off x="7728536" y="3063725"/>
              <a:ext cx="2227" cy="1497"/>
            </a:xfrm>
            <a:custGeom>
              <a:avLst/>
              <a:gdLst/>
              <a:ahLst/>
              <a:cxnLst/>
              <a:rect l="l" t="t" r="r" b="b"/>
              <a:pathLst>
                <a:path w="99" h="67" extrusionOk="0">
                  <a:moveTo>
                    <a:pt x="56" y="0"/>
                  </a:moveTo>
                  <a:cubicBezTo>
                    <a:pt x="0" y="0"/>
                    <a:pt x="54" y="67"/>
                    <a:pt x="83" y="67"/>
                  </a:cubicBezTo>
                  <a:cubicBezTo>
                    <a:pt x="92" y="67"/>
                    <a:pt x="99" y="60"/>
                    <a:pt x="99" y="42"/>
                  </a:cubicBezTo>
                  <a:cubicBezTo>
                    <a:pt x="99" y="21"/>
                    <a:pt x="77" y="0"/>
                    <a:pt x="56" y="0"/>
                  </a:cubicBezTo>
                  <a:close/>
                </a:path>
              </a:pathLst>
            </a:custGeom>
            <a:solidFill>
              <a:srgbClr val="9B8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2" name="Google Shape;2552;p70"/>
          <p:cNvGrpSpPr/>
          <p:nvPr/>
        </p:nvGrpSpPr>
        <p:grpSpPr>
          <a:xfrm>
            <a:off x="7588249" y="3494450"/>
            <a:ext cx="196898" cy="128118"/>
            <a:chOff x="7588249" y="3494450"/>
            <a:chExt cx="196898" cy="128118"/>
          </a:xfrm>
        </p:grpSpPr>
        <p:sp>
          <p:nvSpPr>
            <p:cNvPr id="2553" name="Google Shape;2553;p70"/>
            <p:cNvSpPr/>
            <p:nvPr/>
          </p:nvSpPr>
          <p:spPr>
            <a:xfrm>
              <a:off x="7588249" y="3494450"/>
              <a:ext cx="196425" cy="38952"/>
            </a:xfrm>
            <a:custGeom>
              <a:avLst/>
              <a:gdLst/>
              <a:ahLst/>
              <a:cxnLst/>
              <a:rect l="l" t="t" r="r" b="b"/>
              <a:pathLst>
                <a:path w="8730" h="1743" extrusionOk="0">
                  <a:moveTo>
                    <a:pt x="655" y="0"/>
                  </a:moveTo>
                  <a:cubicBezTo>
                    <a:pt x="296" y="0"/>
                    <a:pt x="0" y="296"/>
                    <a:pt x="0" y="665"/>
                  </a:cubicBezTo>
                  <a:lnTo>
                    <a:pt x="0" y="1742"/>
                  </a:lnTo>
                  <a:lnTo>
                    <a:pt x="8730" y="1742"/>
                  </a:lnTo>
                  <a:lnTo>
                    <a:pt x="8730" y="665"/>
                  </a:lnTo>
                  <a:cubicBezTo>
                    <a:pt x="8730" y="296"/>
                    <a:pt x="8445" y="0"/>
                    <a:pt x="8075" y="0"/>
                  </a:cubicBezTo>
                  <a:close/>
                </a:path>
              </a:pathLst>
            </a:custGeom>
            <a:solidFill>
              <a:srgbClr val="5A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0"/>
            <p:cNvSpPr/>
            <p:nvPr/>
          </p:nvSpPr>
          <p:spPr>
            <a:xfrm>
              <a:off x="7588249" y="3583617"/>
              <a:ext cx="196898" cy="38952"/>
            </a:xfrm>
            <a:custGeom>
              <a:avLst/>
              <a:gdLst/>
              <a:ahLst/>
              <a:cxnLst/>
              <a:rect l="l" t="t" r="r" b="b"/>
              <a:pathLst>
                <a:path w="8751" h="1743" extrusionOk="0">
                  <a:moveTo>
                    <a:pt x="11" y="0"/>
                  </a:moveTo>
                  <a:lnTo>
                    <a:pt x="0" y="1077"/>
                  </a:lnTo>
                  <a:cubicBezTo>
                    <a:pt x="0" y="1447"/>
                    <a:pt x="296" y="1742"/>
                    <a:pt x="665" y="1742"/>
                  </a:cubicBezTo>
                  <a:lnTo>
                    <a:pt x="8096" y="1742"/>
                  </a:lnTo>
                  <a:cubicBezTo>
                    <a:pt x="8455" y="1742"/>
                    <a:pt x="8751" y="1447"/>
                    <a:pt x="8751" y="1077"/>
                  </a:cubicBezTo>
                  <a:lnTo>
                    <a:pt x="8751"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0"/>
            <p:cNvSpPr/>
            <p:nvPr/>
          </p:nvSpPr>
          <p:spPr>
            <a:xfrm>
              <a:off x="7588249" y="3538564"/>
              <a:ext cx="196673" cy="39644"/>
            </a:xfrm>
            <a:custGeom>
              <a:avLst/>
              <a:gdLst/>
              <a:ahLst/>
              <a:cxnLst/>
              <a:rect l="l" t="t" r="r" b="b"/>
              <a:pathLst>
                <a:path w="8741" h="1774" extrusionOk="0">
                  <a:moveTo>
                    <a:pt x="0" y="0"/>
                  </a:moveTo>
                  <a:lnTo>
                    <a:pt x="0" y="1774"/>
                  </a:lnTo>
                  <a:lnTo>
                    <a:pt x="8740" y="1774"/>
                  </a:lnTo>
                  <a:lnTo>
                    <a:pt x="8740"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0"/>
            <p:cNvSpPr/>
            <p:nvPr/>
          </p:nvSpPr>
          <p:spPr>
            <a:xfrm>
              <a:off x="7588249" y="3533380"/>
              <a:ext cx="196673" cy="5207"/>
            </a:xfrm>
            <a:custGeom>
              <a:avLst/>
              <a:gdLst/>
              <a:ahLst/>
              <a:cxnLst/>
              <a:rect l="l" t="t" r="r" b="b"/>
              <a:pathLst>
                <a:path w="8741" h="233" extrusionOk="0">
                  <a:moveTo>
                    <a:pt x="0" y="0"/>
                  </a:moveTo>
                  <a:lnTo>
                    <a:pt x="0" y="169"/>
                  </a:lnTo>
                  <a:lnTo>
                    <a:pt x="0" y="232"/>
                  </a:lnTo>
                  <a:lnTo>
                    <a:pt x="8740" y="23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0"/>
            <p:cNvSpPr/>
            <p:nvPr/>
          </p:nvSpPr>
          <p:spPr>
            <a:xfrm>
              <a:off x="7588249" y="3578186"/>
              <a:ext cx="196673" cy="5453"/>
            </a:xfrm>
            <a:custGeom>
              <a:avLst/>
              <a:gdLst/>
              <a:ahLst/>
              <a:cxnLst/>
              <a:rect l="l" t="t" r="r" b="b"/>
              <a:pathLst>
                <a:path w="8741" h="244" extrusionOk="0">
                  <a:moveTo>
                    <a:pt x="0" y="1"/>
                  </a:moveTo>
                  <a:lnTo>
                    <a:pt x="0" y="75"/>
                  </a:lnTo>
                  <a:lnTo>
                    <a:pt x="0" y="243"/>
                  </a:lnTo>
                  <a:lnTo>
                    <a:pt x="8740" y="243"/>
                  </a:lnTo>
                  <a:lnTo>
                    <a:pt x="87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0"/>
            <p:cNvSpPr/>
            <p:nvPr/>
          </p:nvSpPr>
          <p:spPr>
            <a:xfrm>
              <a:off x="7588249" y="3497981"/>
              <a:ext cx="80280" cy="120811"/>
            </a:xfrm>
            <a:custGeom>
              <a:avLst/>
              <a:gdLst/>
              <a:ahLst/>
              <a:cxnLst/>
              <a:rect l="l" t="t" r="r" b="b"/>
              <a:pathLst>
                <a:path w="3568" h="5406" extrusionOk="0">
                  <a:moveTo>
                    <a:pt x="222" y="1"/>
                  </a:moveTo>
                  <a:cubicBezTo>
                    <a:pt x="85" y="127"/>
                    <a:pt x="0" y="307"/>
                    <a:pt x="0" y="497"/>
                  </a:cubicBezTo>
                  <a:lnTo>
                    <a:pt x="0" y="4909"/>
                  </a:lnTo>
                  <a:cubicBezTo>
                    <a:pt x="0" y="5099"/>
                    <a:pt x="85" y="5268"/>
                    <a:pt x="222" y="5395"/>
                  </a:cubicBezTo>
                  <a:lnTo>
                    <a:pt x="222" y="5405"/>
                  </a:lnTo>
                  <a:lnTo>
                    <a:pt x="3526" y="2787"/>
                  </a:lnTo>
                  <a:cubicBezTo>
                    <a:pt x="3568" y="2745"/>
                    <a:pt x="3568" y="2671"/>
                    <a:pt x="3526" y="2629"/>
                  </a:cubicBezTo>
                  <a:lnTo>
                    <a:pt x="222"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0"/>
            <p:cNvSpPr/>
            <p:nvPr/>
          </p:nvSpPr>
          <p:spPr>
            <a:xfrm>
              <a:off x="7596079" y="3535905"/>
              <a:ext cx="45630" cy="42214"/>
            </a:xfrm>
            <a:custGeom>
              <a:avLst/>
              <a:gdLst/>
              <a:ahLst/>
              <a:cxnLst/>
              <a:rect l="l" t="t" r="r" b="b"/>
              <a:pathLst>
                <a:path w="2028" h="1889" extrusionOk="0">
                  <a:moveTo>
                    <a:pt x="1014" y="1"/>
                  </a:moveTo>
                  <a:cubicBezTo>
                    <a:pt x="998" y="1"/>
                    <a:pt x="982" y="9"/>
                    <a:pt x="972" y="24"/>
                  </a:cubicBezTo>
                  <a:lnTo>
                    <a:pt x="750" y="689"/>
                  </a:lnTo>
                  <a:lnTo>
                    <a:pt x="64" y="689"/>
                  </a:lnTo>
                  <a:cubicBezTo>
                    <a:pt x="22" y="689"/>
                    <a:pt x="1" y="742"/>
                    <a:pt x="32" y="763"/>
                  </a:cubicBezTo>
                  <a:lnTo>
                    <a:pt x="592" y="1175"/>
                  </a:lnTo>
                  <a:lnTo>
                    <a:pt x="381" y="1829"/>
                  </a:lnTo>
                  <a:cubicBezTo>
                    <a:pt x="372" y="1862"/>
                    <a:pt x="396" y="1889"/>
                    <a:pt x="422" y="1889"/>
                  </a:cubicBezTo>
                  <a:cubicBezTo>
                    <a:pt x="429" y="1889"/>
                    <a:pt x="437" y="1887"/>
                    <a:pt x="444" y="1882"/>
                  </a:cubicBezTo>
                  <a:lnTo>
                    <a:pt x="1014" y="1481"/>
                  </a:lnTo>
                  <a:lnTo>
                    <a:pt x="1584" y="1882"/>
                  </a:lnTo>
                  <a:cubicBezTo>
                    <a:pt x="1589" y="1887"/>
                    <a:pt x="1595" y="1889"/>
                    <a:pt x="1601" y="1889"/>
                  </a:cubicBezTo>
                  <a:cubicBezTo>
                    <a:pt x="1625" y="1889"/>
                    <a:pt x="1653" y="1862"/>
                    <a:pt x="1637" y="1829"/>
                  </a:cubicBezTo>
                  <a:lnTo>
                    <a:pt x="1436" y="1175"/>
                  </a:lnTo>
                  <a:lnTo>
                    <a:pt x="1996" y="763"/>
                  </a:lnTo>
                  <a:cubicBezTo>
                    <a:pt x="2027" y="742"/>
                    <a:pt x="2006" y="689"/>
                    <a:pt x="1964" y="689"/>
                  </a:cubicBezTo>
                  <a:lnTo>
                    <a:pt x="1267" y="689"/>
                  </a:lnTo>
                  <a:lnTo>
                    <a:pt x="1056" y="24"/>
                  </a:lnTo>
                  <a:cubicBezTo>
                    <a:pt x="1046" y="9"/>
                    <a:pt x="1030" y="1"/>
                    <a:pt x="1014"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0"/>
            <p:cNvSpPr/>
            <p:nvPr/>
          </p:nvSpPr>
          <p:spPr>
            <a:xfrm>
              <a:off x="7606519" y="3554364"/>
              <a:ext cx="11430" cy="10883"/>
            </a:xfrm>
            <a:custGeom>
              <a:avLst/>
              <a:gdLst/>
              <a:ahLst/>
              <a:cxnLst/>
              <a:rect l="l" t="t" r="r" b="b"/>
              <a:pathLst>
                <a:path w="508" h="487" extrusionOk="0">
                  <a:moveTo>
                    <a:pt x="170" y="1"/>
                  </a:moveTo>
                  <a:lnTo>
                    <a:pt x="128" y="32"/>
                  </a:lnTo>
                  <a:lnTo>
                    <a:pt x="1" y="486"/>
                  </a:lnTo>
                  <a:lnTo>
                    <a:pt x="455" y="486"/>
                  </a:lnTo>
                  <a:lnTo>
                    <a:pt x="508" y="433"/>
                  </a:lnTo>
                  <a:lnTo>
                    <a:pt x="107" y="423"/>
                  </a:lnTo>
                  <a:lnTo>
                    <a:pt x="96" y="423"/>
                  </a:lnTo>
                  <a:cubicBezTo>
                    <a:pt x="85" y="423"/>
                    <a:pt x="85" y="412"/>
                    <a:pt x="96" y="412"/>
                  </a:cubicBezTo>
                  <a:lnTo>
                    <a:pt x="17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0"/>
            <p:cNvSpPr/>
            <p:nvPr/>
          </p:nvSpPr>
          <p:spPr>
            <a:xfrm>
              <a:off x="7617454" y="3564040"/>
              <a:ext cx="2880" cy="2034"/>
            </a:xfrm>
            <a:custGeom>
              <a:avLst/>
              <a:gdLst/>
              <a:ahLst/>
              <a:cxnLst/>
              <a:rect l="l" t="t" r="r" b="b"/>
              <a:pathLst>
                <a:path w="128" h="91" extrusionOk="0">
                  <a:moveTo>
                    <a:pt x="64" y="0"/>
                  </a:moveTo>
                  <a:lnTo>
                    <a:pt x="1" y="74"/>
                  </a:lnTo>
                  <a:cubicBezTo>
                    <a:pt x="22" y="85"/>
                    <a:pt x="45" y="90"/>
                    <a:pt x="68" y="90"/>
                  </a:cubicBezTo>
                  <a:cubicBezTo>
                    <a:pt x="90" y="90"/>
                    <a:pt x="111" y="85"/>
                    <a:pt x="127" y="74"/>
                  </a:cubicBezTo>
                  <a:lnTo>
                    <a:pt x="6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0"/>
            <p:cNvSpPr/>
            <p:nvPr/>
          </p:nvSpPr>
          <p:spPr>
            <a:xfrm>
              <a:off x="7619839" y="3554610"/>
              <a:ext cx="11407" cy="10637"/>
            </a:xfrm>
            <a:custGeom>
              <a:avLst/>
              <a:gdLst/>
              <a:ahLst/>
              <a:cxnLst/>
              <a:rect l="l" t="t" r="r" b="b"/>
              <a:pathLst>
                <a:path w="507" h="476" extrusionOk="0">
                  <a:moveTo>
                    <a:pt x="327" y="0"/>
                  </a:moveTo>
                  <a:lnTo>
                    <a:pt x="401" y="401"/>
                  </a:lnTo>
                  <a:cubicBezTo>
                    <a:pt x="412" y="412"/>
                    <a:pt x="412" y="412"/>
                    <a:pt x="401" y="422"/>
                  </a:cubicBezTo>
                  <a:lnTo>
                    <a:pt x="0" y="422"/>
                  </a:lnTo>
                  <a:lnTo>
                    <a:pt x="53" y="475"/>
                  </a:lnTo>
                  <a:lnTo>
                    <a:pt x="507" y="475"/>
                  </a:lnTo>
                  <a:lnTo>
                    <a:pt x="380" y="21"/>
                  </a:lnTo>
                  <a:lnTo>
                    <a:pt x="3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0"/>
            <p:cNvSpPr/>
            <p:nvPr/>
          </p:nvSpPr>
          <p:spPr>
            <a:xfrm>
              <a:off x="7619366" y="3553247"/>
              <a:ext cx="9045" cy="9878"/>
            </a:xfrm>
            <a:custGeom>
              <a:avLst/>
              <a:gdLst/>
              <a:ahLst/>
              <a:cxnLst/>
              <a:rect l="l" t="t" r="r" b="b"/>
              <a:pathLst>
                <a:path w="402" h="442" extrusionOk="0">
                  <a:moveTo>
                    <a:pt x="124" y="1"/>
                  </a:moveTo>
                  <a:cubicBezTo>
                    <a:pt x="75" y="1"/>
                    <a:pt x="30" y="8"/>
                    <a:pt x="0" y="29"/>
                  </a:cubicBezTo>
                  <a:lnTo>
                    <a:pt x="0" y="441"/>
                  </a:lnTo>
                  <a:lnTo>
                    <a:pt x="401" y="441"/>
                  </a:lnTo>
                  <a:lnTo>
                    <a:pt x="317" y="29"/>
                  </a:lnTo>
                  <a:cubicBezTo>
                    <a:pt x="273" y="17"/>
                    <a:pt x="195" y="1"/>
                    <a:pt x="12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0"/>
            <p:cNvSpPr/>
            <p:nvPr/>
          </p:nvSpPr>
          <p:spPr>
            <a:xfrm>
              <a:off x="7609376" y="3553314"/>
              <a:ext cx="9045" cy="9811"/>
            </a:xfrm>
            <a:custGeom>
              <a:avLst/>
              <a:gdLst/>
              <a:ahLst/>
              <a:cxnLst/>
              <a:rect l="l" t="t" r="r" b="b"/>
              <a:pathLst>
                <a:path w="402" h="439" extrusionOk="0">
                  <a:moveTo>
                    <a:pt x="276" y="0"/>
                  </a:moveTo>
                  <a:cubicBezTo>
                    <a:pt x="206" y="0"/>
                    <a:pt x="128" y="19"/>
                    <a:pt x="85" y="37"/>
                  </a:cubicBezTo>
                  <a:lnTo>
                    <a:pt x="1" y="438"/>
                  </a:lnTo>
                  <a:lnTo>
                    <a:pt x="402" y="438"/>
                  </a:lnTo>
                  <a:lnTo>
                    <a:pt x="402" y="37"/>
                  </a:lnTo>
                  <a:cubicBezTo>
                    <a:pt x="375" y="10"/>
                    <a:pt x="328" y="0"/>
                    <a:pt x="27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0"/>
            <p:cNvSpPr/>
            <p:nvPr/>
          </p:nvSpPr>
          <p:spPr>
            <a:xfrm>
              <a:off x="7605574" y="3552576"/>
              <a:ext cx="26618" cy="14191"/>
            </a:xfrm>
            <a:custGeom>
              <a:avLst/>
              <a:gdLst/>
              <a:ahLst/>
              <a:cxnLst/>
              <a:rect l="l" t="t" r="r" b="b"/>
              <a:pathLst>
                <a:path w="1183" h="635" extrusionOk="0">
                  <a:moveTo>
                    <a:pt x="456" y="26"/>
                  </a:moveTo>
                  <a:cubicBezTo>
                    <a:pt x="503" y="26"/>
                    <a:pt x="546" y="35"/>
                    <a:pt x="571" y="59"/>
                  </a:cubicBezTo>
                  <a:lnTo>
                    <a:pt x="571" y="471"/>
                  </a:lnTo>
                  <a:lnTo>
                    <a:pt x="170" y="471"/>
                  </a:lnTo>
                  <a:lnTo>
                    <a:pt x="254" y="59"/>
                  </a:lnTo>
                  <a:cubicBezTo>
                    <a:pt x="299" y="47"/>
                    <a:pt x="383" y="26"/>
                    <a:pt x="456" y="26"/>
                  </a:cubicBezTo>
                  <a:close/>
                  <a:moveTo>
                    <a:pt x="732" y="31"/>
                  </a:moveTo>
                  <a:cubicBezTo>
                    <a:pt x="804" y="31"/>
                    <a:pt x="886" y="47"/>
                    <a:pt x="930" y="59"/>
                  </a:cubicBezTo>
                  <a:lnTo>
                    <a:pt x="1014" y="471"/>
                  </a:lnTo>
                  <a:lnTo>
                    <a:pt x="613" y="471"/>
                  </a:lnTo>
                  <a:lnTo>
                    <a:pt x="613" y="59"/>
                  </a:lnTo>
                  <a:cubicBezTo>
                    <a:pt x="639" y="38"/>
                    <a:pt x="683" y="31"/>
                    <a:pt x="732" y="31"/>
                  </a:cubicBezTo>
                  <a:close/>
                  <a:moveTo>
                    <a:pt x="212" y="81"/>
                  </a:moveTo>
                  <a:lnTo>
                    <a:pt x="138" y="482"/>
                  </a:lnTo>
                  <a:cubicBezTo>
                    <a:pt x="127" y="492"/>
                    <a:pt x="127" y="492"/>
                    <a:pt x="138" y="503"/>
                  </a:cubicBezTo>
                  <a:lnTo>
                    <a:pt x="539" y="503"/>
                  </a:lnTo>
                  <a:lnTo>
                    <a:pt x="486" y="556"/>
                  </a:lnTo>
                  <a:lnTo>
                    <a:pt x="43" y="556"/>
                  </a:lnTo>
                  <a:lnTo>
                    <a:pt x="170" y="102"/>
                  </a:lnTo>
                  <a:lnTo>
                    <a:pt x="212" y="81"/>
                  </a:lnTo>
                  <a:close/>
                  <a:moveTo>
                    <a:pt x="961" y="81"/>
                  </a:moveTo>
                  <a:lnTo>
                    <a:pt x="1014" y="112"/>
                  </a:lnTo>
                  <a:lnTo>
                    <a:pt x="1130" y="566"/>
                  </a:lnTo>
                  <a:lnTo>
                    <a:pt x="687" y="556"/>
                  </a:lnTo>
                  <a:lnTo>
                    <a:pt x="634" y="503"/>
                  </a:lnTo>
                  <a:lnTo>
                    <a:pt x="1035" y="503"/>
                  </a:lnTo>
                  <a:cubicBezTo>
                    <a:pt x="1046" y="503"/>
                    <a:pt x="1046" y="492"/>
                    <a:pt x="1035" y="492"/>
                  </a:cubicBezTo>
                  <a:lnTo>
                    <a:pt x="961" y="81"/>
                  </a:lnTo>
                  <a:close/>
                  <a:moveTo>
                    <a:pt x="592" y="513"/>
                  </a:moveTo>
                  <a:lnTo>
                    <a:pt x="655" y="577"/>
                  </a:lnTo>
                  <a:cubicBezTo>
                    <a:pt x="634" y="598"/>
                    <a:pt x="613" y="598"/>
                    <a:pt x="592" y="598"/>
                  </a:cubicBezTo>
                  <a:cubicBezTo>
                    <a:pt x="571" y="598"/>
                    <a:pt x="539" y="598"/>
                    <a:pt x="518" y="577"/>
                  </a:cubicBezTo>
                  <a:lnTo>
                    <a:pt x="592" y="513"/>
                  </a:lnTo>
                  <a:close/>
                  <a:moveTo>
                    <a:pt x="730" y="1"/>
                  </a:moveTo>
                  <a:cubicBezTo>
                    <a:pt x="678" y="1"/>
                    <a:pt x="627" y="10"/>
                    <a:pt x="592" y="38"/>
                  </a:cubicBezTo>
                  <a:cubicBezTo>
                    <a:pt x="557" y="14"/>
                    <a:pt x="506" y="6"/>
                    <a:pt x="454" y="6"/>
                  </a:cubicBezTo>
                  <a:cubicBezTo>
                    <a:pt x="350" y="6"/>
                    <a:pt x="240" y="38"/>
                    <a:pt x="233" y="38"/>
                  </a:cubicBezTo>
                  <a:lnTo>
                    <a:pt x="149" y="81"/>
                  </a:lnTo>
                  <a:cubicBezTo>
                    <a:pt x="138" y="81"/>
                    <a:pt x="138" y="91"/>
                    <a:pt x="138" y="91"/>
                  </a:cubicBezTo>
                  <a:lnTo>
                    <a:pt x="1" y="577"/>
                  </a:lnTo>
                  <a:cubicBezTo>
                    <a:pt x="1" y="577"/>
                    <a:pt x="1" y="587"/>
                    <a:pt x="1" y="587"/>
                  </a:cubicBezTo>
                  <a:lnTo>
                    <a:pt x="486" y="587"/>
                  </a:lnTo>
                  <a:cubicBezTo>
                    <a:pt x="513" y="619"/>
                    <a:pt x="552" y="635"/>
                    <a:pt x="592" y="635"/>
                  </a:cubicBezTo>
                  <a:cubicBezTo>
                    <a:pt x="631" y="635"/>
                    <a:pt x="671" y="619"/>
                    <a:pt x="697" y="587"/>
                  </a:cubicBezTo>
                  <a:lnTo>
                    <a:pt x="1172" y="587"/>
                  </a:lnTo>
                  <a:cubicBezTo>
                    <a:pt x="1180" y="587"/>
                    <a:pt x="1182" y="582"/>
                    <a:pt x="1183" y="576"/>
                  </a:cubicBezTo>
                  <a:lnTo>
                    <a:pt x="1183" y="576"/>
                  </a:lnTo>
                  <a:lnTo>
                    <a:pt x="1183" y="577"/>
                  </a:lnTo>
                  <a:lnTo>
                    <a:pt x="1183" y="566"/>
                  </a:lnTo>
                  <a:cubicBezTo>
                    <a:pt x="1183" y="569"/>
                    <a:pt x="1183" y="573"/>
                    <a:pt x="1183" y="576"/>
                  </a:cubicBezTo>
                  <a:lnTo>
                    <a:pt x="1183" y="576"/>
                  </a:lnTo>
                  <a:lnTo>
                    <a:pt x="1046" y="91"/>
                  </a:lnTo>
                  <a:cubicBezTo>
                    <a:pt x="1046" y="91"/>
                    <a:pt x="1046" y="81"/>
                    <a:pt x="1035" y="81"/>
                  </a:cubicBezTo>
                  <a:lnTo>
                    <a:pt x="951" y="38"/>
                  </a:lnTo>
                  <a:cubicBezTo>
                    <a:pt x="944" y="38"/>
                    <a:pt x="833" y="1"/>
                    <a:pt x="730"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0"/>
            <p:cNvSpPr/>
            <p:nvPr/>
          </p:nvSpPr>
          <p:spPr>
            <a:xfrm>
              <a:off x="7599881" y="3541157"/>
              <a:ext cx="32805" cy="32449"/>
            </a:xfrm>
            <a:custGeom>
              <a:avLst/>
              <a:gdLst/>
              <a:ahLst/>
              <a:cxnLst/>
              <a:rect l="l" t="t" r="r" b="b"/>
              <a:pathLst>
                <a:path w="1458" h="1452" extrusionOk="0">
                  <a:moveTo>
                    <a:pt x="1457" y="0"/>
                  </a:moveTo>
                  <a:lnTo>
                    <a:pt x="1267" y="138"/>
                  </a:lnTo>
                  <a:cubicBezTo>
                    <a:pt x="1257" y="143"/>
                    <a:pt x="1246" y="146"/>
                    <a:pt x="1235" y="146"/>
                  </a:cubicBezTo>
                  <a:cubicBezTo>
                    <a:pt x="1225" y="146"/>
                    <a:pt x="1214" y="143"/>
                    <a:pt x="1204" y="138"/>
                  </a:cubicBezTo>
                  <a:lnTo>
                    <a:pt x="1183" y="117"/>
                  </a:lnTo>
                  <a:lnTo>
                    <a:pt x="1183" y="169"/>
                  </a:lnTo>
                  <a:lnTo>
                    <a:pt x="1056" y="296"/>
                  </a:lnTo>
                  <a:lnTo>
                    <a:pt x="1003" y="296"/>
                  </a:lnTo>
                  <a:lnTo>
                    <a:pt x="782" y="518"/>
                  </a:lnTo>
                  <a:lnTo>
                    <a:pt x="729" y="518"/>
                  </a:lnTo>
                  <a:lnTo>
                    <a:pt x="307" y="929"/>
                  </a:lnTo>
                  <a:cubicBezTo>
                    <a:pt x="296" y="940"/>
                    <a:pt x="296" y="961"/>
                    <a:pt x="296" y="972"/>
                  </a:cubicBezTo>
                  <a:lnTo>
                    <a:pt x="317" y="1035"/>
                  </a:lnTo>
                  <a:lnTo>
                    <a:pt x="233" y="1109"/>
                  </a:lnTo>
                  <a:lnTo>
                    <a:pt x="180" y="1109"/>
                  </a:lnTo>
                  <a:lnTo>
                    <a:pt x="22" y="1278"/>
                  </a:lnTo>
                  <a:cubicBezTo>
                    <a:pt x="0" y="1288"/>
                    <a:pt x="0" y="1309"/>
                    <a:pt x="22" y="1330"/>
                  </a:cubicBezTo>
                  <a:lnTo>
                    <a:pt x="127" y="1436"/>
                  </a:lnTo>
                  <a:cubicBezTo>
                    <a:pt x="132" y="1447"/>
                    <a:pt x="143" y="1452"/>
                    <a:pt x="153" y="1452"/>
                  </a:cubicBezTo>
                  <a:cubicBezTo>
                    <a:pt x="164" y="1452"/>
                    <a:pt x="175" y="1447"/>
                    <a:pt x="180" y="1436"/>
                  </a:cubicBezTo>
                  <a:lnTo>
                    <a:pt x="423" y="1140"/>
                  </a:lnTo>
                  <a:lnTo>
                    <a:pt x="454" y="1067"/>
                  </a:lnTo>
                  <a:lnTo>
                    <a:pt x="507" y="1003"/>
                  </a:lnTo>
                  <a:lnTo>
                    <a:pt x="613" y="1172"/>
                  </a:lnTo>
                  <a:lnTo>
                    <a:pt x="697" y="1088"/>
                  </a:lnTo>
                  <a:lnTo>
                    <a:pt x="613" y="961"/>
                  </a:lnTo>
                  <a:lnTo>
                    <a:pt x="634" y="940"/>
                  </a:lnTo>
                  <a:cubicBezTo>
                    <a:pt x="655" y="908"/>
                    <a:pt x="655" y="877"/>
                    <a:pt x="634" y="855"/>
                  </a:cubicBezTo>
                  <a:lnTo>
                    <a:pt x="623" y="845"/>
                  </a:lnTo>
                  <a:lnTo>
                    <a:pt x="634" y="824"/>
                  </a:lnTo>
                  <a:cubicBezTo>
                    <a:pt x="703" y="893"/>
                    <a:pt x="789" y="926"/>
                    <a:pt x="879" y="926"/>
                  </a:cubicBezTo>
                  <a:cubicBezTo>
                    <a:pt x="927" y="926"/>
                    <a:pt x="977" y="916"/>
                    <a:pt x="1024" y="898"/>
                  </a:cubicBezTo>
                  <a:lnTo>
                    <a:pt x="972" y="792"/>
                  </a:lnTo>
                  <a:cubicBezTo>
                    <a:pt x="942" y="807"/>
                    <a:pt x="909" y="814"/>
                    <a:pt x="876" y="814"/>
                  </a:cubicBezTo>
                  <a:cubicBezTo>
                    <a:pt x="816" y="814"/>
                    <a:pt x="755" y="791"/>
                    <a:pt x="708" y="750"/>
                  </a:cubicBezTo>
                  <a:lnTo>
                    <a:pt x="940" y="518"/>
                  </a:lnTo>
                  <a:lnTo>
                    <a:pt x="929" y="475"/>
                  </a:lnTo>
                  <a:lnTo>
                    <a:pt x="993" y="402"/>
                  </a:lnTo>
                  <a:lnTo>
                    <a:pt x="1045" y="402"/>
                  </a:lnTo>
                  <a:lnTo>
                    <a:pt x="1457"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0"/>
            <p:cNvSpPr/>
            <p:nvPr/>
          </p:nvSpPr>
          <p:spPr>
            <a:xfrm>
              <a:off x="7601546" y="3542632"/>
              <a:ext cx="31838" cy="24739"/>
            </a:xfrm>
            <a:custGeom>
              <a:avLst/>
              <a:gdLst/>
              <a:ahLst/>
              <a:cxnLst/>
              <a:rect l="l" t="t" r="r" b="b"/>
              <a:pathLst>
                <a:path w="1415" h="1107" extrusionOk="0">
                  <a:moveTo>
                    <a:pt x="400" y="0"/>
                  </a:moveTo>
                  <a:cubicBezTo>
                    <a:pt x="391" y="0"/>
                    <a:pt x="380" y="3"/>
                    <a:pt x="370" y="8"/>
                  </a:cubicBezTo>
                  <a:lnTo>
                    <a:pt x="380" y="19"/>
                  </a:lnTo>
                  <a:lnTo>
                    <a:pt x="328" y="72"/>
                  </a:lnTo>
                  <a:cubicBezTo>
                    <a:pt x="306" y="82"/>
                    <a:pt x="306" y="103"/>
                    <a:pt x="328" y="124"/>
                  </a:cubicBezTo>
                  <a:lnTo>
                    <a:pt x="328" y="135"/>
                  </a:lnTo>
                  <a:lnTo>
                    <a:pt x="243" y="146"/>
                  </a:lnTo>
                  <a:lnTo>
                    <a:pt x="0" y="399"/>
                  </a:lnTo>
                  <a:lnTo>
                    <a:pt x="127" y="526"/>
                  </a:lnTo>
                  <a:lnTo>
                    <a:pt x="370" y="283"/>
                  </a:lnTo>
                  <a:lnTo>
                    <a:pt x="391" y="188"/>
                  </a:lnTo>
                  <a:lnTo>
                    <a:pt x="423" y="230"/>
                  </a:lnTo>
                  <a:lnTo>
                    <a:pt x="454" y="198"/>
                  </a:lnTo>
                  <a:lnTo>
                    <a:pt x="1362" y="1106"/>
                  </a:lnTo>
                  <a:lnTo>
                    <a:pt x="1415" y="1053"/>
                  </a:lnTo>
                  <a:lnTo>
                    <a:pt x="507" y="146"/>
                  </a:lnTo>
                  <a:lnTo>
                    <a:pt x="539" y="114"/>
                  </a:lnTo>
                  <a:lnTo>
                    <a:pt x="423" y="8"/>
                  </a:lnTo>
                  <a:cubicBezTo>
                    <a:pt x="417" y="3"/>
                    <a:pt x="409" y="0"/>
                    <a:pt x="400"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8" name="Google Shape;2568;p70"/>
          <p:cNvGrpSpPr/>
          <p:nvPr/>
        </p:nvGrpSpPr>
        <p:grpSpPr>
          <a:xfrm>
            <a:off x="7173101" y="3494450"/>
            <a:ext cx="196673" cy="128118"/>
            <a:chOff x="7173101" y="3494450"/>
            <a:chExt cx="196673" cy="128118"/>
          </a:xfrm>
        </p:grpSpPr>
        <p:sp>
          <p:nvSpPr>
            <p:cNvPr id="2569" name="Google Shape;2569;p70"/>
            <p:cNvSpPr/>
            <p:nvPr/>
          </p:nvSpPr>
          <p:spPr>
            <a:xfrm>
              <a:off x="7173101" y="3494450"/>
              <a:ext cx="196425" cy="64182"/>
            </a:xfrm>
            <a:custGeom>
              <a:avLst/>
              <a:gdLst/>
              <a:ahLst/>
              <a:cxnLst/>
              <a:rect l="l" t="t" r="r" b="b"/>
              <a:pathLst>
                <a:path w="8730" h="2872" extrusionOk="0">
                  <a:moveTo>
                    <a:pt x="644" y="0"/>
                  </a:moveTo>
                  <a:cubicBezTo>
                    <a:pt x="285" y="0"/>
                    <a:pt x="0" y="296"/>
                    <a:pt x="0" y="665"/>
                  </a:cubicBezTo>
                  <a:lnTo>
                    <a:pt x="0" y="2872"/>
                  </a:lnTo>
                  <a:lnTo>
                    <a:pt x="8730" y="2872"/>
                  </a:lnTo>
                  <a:lnTo>
                    <a:pt x="8730" y="655"/>
                  </a:lnTo>
                  <a:cubicBezTo>
                    <a:pt x="8730" y="296"/>
                    <a:pt x="8445" y="0"/>
                    <a:pt x="80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0"/>
            <p:cNvSpPr/>
            <p:nvPr/>
          </p:nvSpPr>
          <p:spPr>
            <a:xfrm>
              <a:off x="7173101" y="3558387"/>
              <a:ext cx="196673" cy="64182"/>
            </a:xfrm>
            <a:custGeom>
              <a:avLst/>
              <a:gdLst/>
              <a:ahLst/>
              <a:cxnLst/>
              <a:rect l="l" t="t" r="r" b="b"/>
              <a:pathLst>
                <a:path w="8741" h="2872" extrusionOk="0">
                  <a:moveTo>
                    <a:pt x="11" y="0"/>
                  </a:moveTo>
                  <a:lnTo>
                    <a:pt x="0" y="2206"/>
                  </a:lnTo>
                  <a:cubicBezTo>
                    <a:pt x="0" y="2576"/>
                    <a:pt x="296" y="2871"/>
                    <a:pt x="655" y="2871"/>
                  </a:cubicBezTo>
                  <a:lnTo>
                    <a:pt x="8086" y="2871"/>
                  </a:lnTo>
                  <a:cubicBezTo>
                    <a:pt x="8445" y="2871"/>
                    <a:pt x="8740" y="2576"/>
                    <a:pt x="8740" y="2206"/>
                  </a:cubicBezTo>
                  <a:lnTo>
                    <a:pt x="8740" y="0"/>
                  </a:ln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0"/>
            <p:cNvSpPr/>
            <p:nvPr/>
          </p:nvSpPr>
          <p:spPr>
            <a:xfrm>
              <a:off x="7246001" y="3554610"/>
              <a:ext cx="25673" cy="31398"/>
            </a:xfrm>
            <a:custGeom>
              <a:avLst/>
              <a:gdLst/>
              <a:ahLst/>
              <a:cxnLst/>
              <a:rect l="l" t="t" r="r" b="b"/>
              <a:pathLst>
                <a:path w="1141" h="1405" extrusionOk="0">
                  <a:moveTo>
                    <a:pt x="106" y="0"/>
                  </a:moveTo>
                  <a:lnTo>
                    <a:pt x="106" y="0"/>
                  </a:lnTo>
                  <a:cubicBezTo>
                    <a:pt x="1" y="391"/>
                    <a:pt x="32" y="707"/>
                    <a:pt x="212" y="950"/>
                  </a:cubicBezTo>
                  <a:cubicBezTo>
                    <a:pt x="507" y="1372"/>
                    <a:pt x="1109" y="1404"/>
                    <a:pt x="1141" y="1404"/>
                  </a:cubicBezTo>
                  <a:lnTo>
                    <a:pt x="1141" y="1351"/>
                  </a:lnTo>
                  <a:cubicBezTo>
                    <a:pt x="1141" y="1351"/>
                    <a:pt x="539" y="1320"/>
                    <a:pt x="243" y="929"/>
                  </a:cubicBezTo>
                  <a:cubicBezTo>
                    <a:pt x="75" y="697"/>
                    <a:pt x="43" y="391"/>
                    <a:pt x="148" y="11"/>
                  </a:cubicBezTo>
                  <a:lnTo>
                    <a:pt x="106" y="0"/>
                  </a:lnTo>
                  <a:close/>
                </a:path>
              </a:pathLst>
            </a:custGeom>
            <a:solidFill>
              <a:srgbClr val="B4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0"/>
            <p:cNvSpPr/>
            <p:nvPr/>
          </p:nvSpPr>
          <p:spPr>
            <a:xfrm>
              <a:off x="7248386" y="3547280"/>
              <a:ext cx="6007" cy="4492"/>
            </a:xfrm>
            <a:custGeom>
              <a:avLst/>
              <a:gdLst/>
              <a:ahLst/>
              <a:cxnLst/>
              <a:rect l="l" t="t" r="r" b="b"/>
              <a:pathLst>
                <a:path w="267" h="201" extrusionOk="0">
                  <a:moveTo>
                    <a:pt x="159" y="1"/>
                  </a:moveTo>
                  <a:lnTo>
                    <a:pt x="159" y="1"/>
                  </a:lnTo>
                  <a:cubicBezTo>
                    <a:pt x="85" y="22"/>
                    <a:pt x="21" y="85"/>
                    <a:pt x="0" y="159"/>
                  </a:cubicBezTo>
                  <a:cubicBezTo>
                    <a:pt x="12" y="189"/>
                    <a:pt x="32" y="201"/>
                    <a:pt x="55" y="201"/>
                  </a:cubicBezTo>
                  <a:cubicBezTo>
                    <a:pt x="140" y="201"/>
                    <a:pt x="266" y="42"/>
                    <a:pt x="159" y="1"/>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0"/>
            <p:cNvSpPr/>
            <p:nvPr/>
          </p:nvSpPr>
          <p:spPr>
            <a:xfrm>
              <a:off x="7254236" y="3574633"/>
              <a:ext cx="6120" cy="9833"/>
            </a:xfrm>
            <a:custGeom>
              <a:avLst/>
              <a:gdLst/>
              <a:ahLst/>
              <a:cxnLst/>
              <a:rect l="l" t="t" r="r" b="b"/>
              <a:pathLst>
                <a:path w="272" h="440" extrusionOk="0">
                  <a:moveTo>
                    <a:pt x="134" y="1"/>
                  </a:moveTo>
                  <a:cubicBezTo>
                    <a:pt x="129" y="1"/>
                    <a:pt x="125" y="1"/>
                    <a:pt x="120" y="1"/>
                  </a:cubicBezTo>
                  <a:cubicBezTo>
                    <a:pt x="176" y="29"/>
                    <a:pt x="217" y="76"/>
                    <a:pt x="241" y="129"/>
                  </a:cubicBezTo>
                  <a:lnTo>
                    <a:pt x="241" y="129"/>
                  </a:lnTo>
                  <a:cubicBezTo>
                    <a:pt x="238" y="60"/>
                    <a:pt x="206" y="1"/>
                    <a:pt x="134" y="1"/>
                  </a:cubicBezTo>
                  <a:close/>
                  <a:moveTo>
                    <a:pt x="241" y="129"/>
                  </a:moveTo>
                  <a:lnTo>
                    <a:pt x="241" y="129"/>
                  </a:lnTo>
                  <a:cubicBezTo>
                    <a:pt x="245" y="230"/>
                    <a:pt x="187" y="353"/>
                    <a:pt x="103" y="353"/>
                  </a:cubicBezTo>
                  <a:cubicBezTo>
                    <a:pt x="82" y="353"/>
                    <a:pt x="59" y="346"/>
                    <a:pt x="36" y="329"/>
                  </a:cubicBezTo>
                  <a:lnTo>
                    <a:pt x="36" y="329"/>
                  </a:lnTo>
                  <a:cubicBezTo>
                    <a:pt x="1" y="398"/>
                    <a:pt x="78" y="439"/>
                    <a:pt x="147" y="439"/>
                  </a:cubicBezTo>
                  <a:cubicBezTo>
                    <a:pt x="204" y="439"/>
                    <a:pt x="255" y="412"/>
                    <a:pt x="236" y="350"/>
                  </a:cubicBezTo>
                  <a:cubicBezTo>
                    <a:pt x="272" y="279"/>
                    <a:pt x="271" y="198"/>
                    <a:pt x="241" y="129"/>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0"/>
            <p:cNvSpPr/>
            <p:nvPr/>
          </p:nvSpPr>
          <p:spPr>
            <a:xfrm>
              <a:off x="7245281" y="3570164"/>
              <a:ext cx="10485" cy="9565"/>
            </a:xfrm>
            <a:custGeom>
              <a:avLst/>
              <a:gdLst/>
              <a:ahLst/>
              <a:cxnLst/>
              <a:rect l="l" t="t" r="r" b="b"/>
              <a:pathLst>
                <a:path w="466" h="428" extrusionOk="0">
                  <a:moveTo>
                    <a:pt x="381" y="1"/>
                  </a:moveTo>
                  <a:cubicBezTo>
                    <a:pt x="328" y="43"/>
                    <a:pt x="297" y="106"/>
                    <a:pt x="297" y="180"/>
                  </a:cubicBezTo>
                  <a:cubicBezTo>
                    <a:pt x="286" y="244"/>
                    <a:pt x="318" y="307"/>
                    <a:pt x="360" y="360"/>
                  </a:cubicBezTo>
                  <a:cubicBezTo>
                    <a:pt x="318" y="307"/>
                    <a:pt x="254" y="275"/>
                    <a:pt x="191" y="275"/>
                  </a:cubicBezTo>
                  <a:cubicBezTo>
                    <a:pt x="181" y="274"/>
                    <a:pt x="172" y="273"/>
                    <a:pt x="163" y="273"/>
                  </a:cubicBezTo>
                  <a:cubicBezTo>
                    <a:pt x="101" y="273"/>
                    <a:pt x="47" y="303"/>
                    <a:pt x="1" y="349"/>
                  </a:cubicBezTo>
                  <a:cubicBezTo>
                    <a:pt x="55" y="403"/>
                    <a:pt x="123" y="428"/>
                    <a:pt x="189" y="428"/>
                  </a:cubicBezTo>
                  <a:cubicBezTo>
                    <a:pt x="317" y="428"/>
                    <a:pt x="441" y="337"/>
                    <a:pt x="455" y="191"/>
                  </a:cubicBezTo>
                  <a:cubicBezTo>
                    <a:pt x="465" y="117"/>
                    <a:pt x="434" y="54"/>
                    <a:pt x="381" y="1"/>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0"/>
            <p:cNvSpPr/>
            <p:nvPr/>
          </p:nvSpPr>
          <p:spPr>
            <a:xfrm>
              <a:off x="7241726" y="3565225"/>
              <a:ext cx="12127" cy="7911"/>
            </a:xfrm>
            <a:custGeom>
              <a:avLst/>
              <a:gdLst/>
              <a:ahLst/>
              <a:cxnLst/>
              <a:rect l="l" t="t" r="r" b="b"/>
              <a:pathLst>
                <a:path w="539" h="354" extrusionOk="0">
                  <a:moveTo>
                    <a:pt x="486" y="0"/>
                  </a:moveTo>
                  <a:lnTo>
                    <a:pt x="486" y="0"/>
                  </a:lnTo>
                  <a:cubicBezTo>
                    <a:pt x="354" y="41"/>
                    <a:pt x="280" y="180"/>
                    <a:pt x="323" y="303"/>
                  </a:cubicBezTo>
                  <a:lnTo>
                    <a:pt x="323" y="303"/>
                  </a:lnTo>
                  <a:cubicBezTo>
                    <a:pt x="299" y="247"/>
                    <a:pt x="250" y="210"/>
                    <a:pt x="201" y="190"/>
                  </a:cubicBezTo>
                  <a:cubicBezTo>
                    <a:pt x="170" y="174"/>
                    <a:pt x="135" y="166"/>
                    <a:pt x="101" y="166"/>
                  </a:cubicBezTo>
                  <a:cubicBezTo>
                    <a:pt x="67" y="166"/>
                    <a:pt x="32" y="174"/>
                    <a:pt x="1" y="190"/>
                  </a:cubicBezTo>
                  <a:cubicBezTo>
                    <a:pt x="22" y="253"/>
                    <a:pt x="64" y="306"/>
                    <a:pt x="127" y="338"/>
                  </a:cubicBezTo>
                  <a:cubicBezTo>
                    <a:pt x="159" y="348"/>
                    <a:pt x="193" y="354"/>
                    <a:pt x="228" y="354"/>
                  </a:cubicBezTo>
                  <a:cubicBezTo>
                    <a:pt x="262" y="354"/>
                    <a:pt x="296" y="348"/>
                    <a:pt x="328" y="338"/>
                  </a:cubicBezTo>
                  <a:cubicBezTo>
                    <a:pt x="465" y="296"/>
                    <a:pt x="539" y="137"/>
                    <a:pt x="486" y="0"/>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0"/>
            <p:cNvSpPr/>
            <p:nvPr/>
          </p:nvSpPr>
          <p:spPr>
            <a:xfrm>
              <a:off x="7243234" y="3560264"/>
              <a:ext cx="11182" cy="6190"/>
            </a:xfrm>
            <a:custGeom>
              <a:avLst/>
              <a:gdLst/>
              <a:ahLst/>
              <a:cxnLst/>
              <a:rect l="l" t="t" r="r" b="b"/>
              <a:pathLst>
                <a:path w="497" h="277" extrusionOk="0">
                  <a:moveTo>
                    <a:pt x="451" y="0"/>
                  </a:moveTo>
                  <a:cubicBezTo>
                    <a:pt x="451" y="64"/>
                    <a:pt x="435" y="120"/>
                    <a:pt x="398" y="167"/>
                  </a:cubicBezTo>
                  <a:lnTo>
                    <a:pt x="398" y="167"/>
                  </a:lnTo>
                  <a:cubicBezTo>
                    <a:pt x="461" y="133"/>
                    <a:pt x="497" y="74"/>
                    <a:pt x="451" y="0"/>
                  </a:cubicBezTo>
                  <a:close/>
                  <a:moveTo>
                    <a:pt x="116" y="74"/>
                  </a:moveTo>
                  <a:cubicBezTo>
                    <a:pt x="1" y="74"/>
                    <a:pt x="65" y="277"/>
                    <a:pt x="150" y="277"/>
                  </a:cubicBezTo>
                  <a:cubicBezTo>
                    <a:pt x="165" y="277"/>
                    <a:pt x="181" y="270"/>
                    <a:pt x="198" y="254"/>
                  </a:cubicBezTo>
                  <a:cubicBezTo>
                    <a:pt x="206" y="255"/>
                    <a:pt x="214" y="256"/>
                    <a:pt x="222" y="256"/>
                  </a:cubicBezTo>
                  <a:cubicBezTo>
                    <a:pt x="277" y="256"/>
                    <a:pt x="331" y="227"/>
                    <a:pt x="377" y="190"/>
                  </a:cubicBezTo>
                  <a:cubicBezTo>
                    <a:pt x="384" y="183"/>
                    <a:pt x="391" y="175"/>
                    <a:pt x="398" y="167"/>
                  </a:cubicBezTo>
                  <a:lnTo>
                    <a:pt x="398" y="167"/>
                  </a:lnTo>
                  <a:cubicBezTo>
                    <a:pt x="358" y="190"/>
                    <a:pt x="307" y="202"/>
                    <a:pt x="260" y="202"/>
                  </a:cubicBezTo>
                  <a:cubicBezTo>
                    <a:pt x="178" y="202"/>
                    <a:pt x="107" y="164"/>
                    <a:pt x="124" y="74"/>
                  </a:cubicBezTo>
                  <a:cubicBezTo>
                    <a:pt x="121" y="74"/>
                    <a:pt x="119" y="74"/>
                    <a:pt x="116" y="74"/>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0"/>
            <p:cNvSpPr/>
            <p:nvPr/>
          </p:nvSpPr>
          <p:spPr>
            <a:xfrm>
              <a:off x="7241254" y="3553224"/>
              <a:ext cx="13095" cy="7241"/>
            </a:xfrm>
            <a:custGeom>
              <a:avLst/>
              <a:gdLst/>
              <a:ahLst/>
              <a:cxnLst/>
              <a:rect l="l" t="t" r="r" b="b"/>
              <a:pathLst>
                <a:path w="582" h="324" extrusionOk="0">
                  <a:moveTo>
                    <a:pt x="140" y="1"/>
                  </a:moveTo>
                  <a:cubicBezTo>
                    <a:pt x="118" y="1"/>
                    <a:pt x="96" y="7"/>
                    <a:pt x="74" y="20"/>
                  </a:cubicBezTo>
                  <a:cubicBezTo>
                    <a:pt x="1" y="73"/>
                    <a:pt x="22" y="189"/>
                    <a:pt x="117" y="210"/>
                  </a:cubicBezTo>
                  <a:cubicBezTo>
                    <a:pt x="159" y="273"/>
                    <a:pt x="222" y="305"/>
                    <a:pt x="286" y="315"/>
                  </a:cubicBezTo>
                  <a:cubicBezTo>
                    <a:pt x="302" y="321"/>
                    <a:pt x="320" y="324"/>
                    <a:pt x="338" y="324"/>
                  </a:cubicBezTo>
                  <a:cubicBezTo>
                    <a:pt x="388" y="324"/>
                    <a:pt x="440" y="304"/>
                    <a:pt x="486" y="273"/>
                  </a:cubicBezTo>
                  <a:cubicBezTo>
                    <a:pt x="539" y="242"/>
                    <a:pt x="581" y="178"/>
                    <a:pt x="581" y="104"/>
                  </a:cubicBezTo>
                  <a:cubicBezTo>
                    <a:pt x="563" y="100"/>
                    <a:pt x="545" y="98"/>
                    <a:pt x="528" y="98"/>
                  </a:cubicBezTo>
                  <a:cubicBezTo>
                    <a:pt x="421" y="98"/>
                    <a:pt x="323" y="171"/>
                    <a:pt x="293" y="273"/>
                  </a:cubicBezTo>
                  <a:lnTo>
                    <a:pt x="293" y="273"/>
                  </a:lnTo>
                  <a:cubicBezTo>
                    <a:pt x="299" y="218"/>
                    <a:pt x="280" y="161"/>
                    <a:pt x="254" y="125"/>
                  </a:cubicBezTo>
                  <a:cubicBezTo>
                    <a:pt x="262" y="54"/>
                    <a:pt x="204" y="1"/>
                    <a:pt x="140" y="1"/>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0"/>
            <p:cNvSpPr/>
            <p:nvPr/>
          </p:nvSpPr>
          <p:spPr>
            <a:xfrm>
              <a:off x="7253831" y="3580600"/>
              <a:ext cx="1935" cy="1810"/>
            </a:xfrm>
            <a:custGeom>
              <a:avLst/>
              <a:gdLst/>
              <a:ahLst/>
              <a:cxnLst/>
              <a:rect l="l" t="t" r="r" b="b"/>
              <a:pathLst>
                <a:path w="86" h="81" extrusionOk="0">
                  <a:moveTo>
                    <a:pt x="43" y="1"/>
                  </a:moveTo>
                  <a:cubicBezTo>
                    <a:pt x="22" y="1"/>
                    <a:pt x="1" y="14"/>
                    <a:pt x="1" y="40"/>
                  </a:cubicBezTo>
                  <a:cubicBezTo>
                    <a:pt x="1" y="67"/>
                    <a:pt x="22" y="80"/>
                    <a:pt x="43" y="80"/>
                  </a:cubicBezTo>
                  <a:cubicBezTo>
                    <a:pt x="64" y="80"/>
                    <a:pt x="85" y="67"/>
                    <a:pt x="85" y="40"/>
                  </a:cubicBezTo>
                  <a:cubicBezTo>
                    <a:pt x="85" y="14"/>
                    <a:pt x="64" y="1"/>
                    <a:pt x="4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0"/>
            <p:cNvSpPr/>
            <p:nvPr/>
          </p:nvSpPr>
          <p:spPr>
            <a:xfrm>
              <a:off x="7258354" y="3581025"/>
              <a:ext cx="2407" cy="2145"/>
            </a:xfrm>
            <a:custGeom>
              <a:avLst/>
              <a:gdLst/>
              <a:ahLst/>
              <a:cxnLst/>
              <a:rect l="l" t="t" r="r" b="b"/>
              <a:pathLst>
                <a:path w="107" h="96" extrusionOk="0">
                  <a:moveTo>
                    <a:pt x="64" y="0"/>
                  </a:moveTo>
                  <a:cubicBezTo>
                    <a:pt x="1" y="0"/>
                    <a:pt x="1" y="95"/>
                    <a:pt x="64" y="95"/>
                  </a:cubicBezTo>
                  <a:cubicBezTo>
                    <a:pt x="85" y="95"/>
                    <a:pt x="106" y="74"/>
                    <a:pt x="106" y="53"/>
                  </a:cubicBezTo>
                  <a:cubicBezTo>
                    <a:pt x="106" y="21"/>
                    <a:pt x="85" y="0"/>
                    <a:pt x="6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0"/>
            <p:cNvSpPr/>
            <p:nvPr/>
          </p:nvSpPr>
          <p:spPr>
            <a:xfrm>
              <a:off x="7250996" y="3572823"/>
              <a:ext cx="2160" cy="1788"/>
            </a:xfrm>
            <a:custGeom>
              <a:avLst/>
              <a:gdLst/>
              <a:ahLst/>
              <a:cxnLst/>
              <a:rect l="l" t="t" r="r" b="b"/>
              <a:pathLst>
                <a:path w="96" h="80" extrusionOk="0">
                  <a:moveTo>
                    <a:pt x="48" y="1"/>
                  </a:moveTo>
                  <a:cubicBezTo>
                    <a:pt x="27" y="1"/>
                    <a:pt x="6" y="14"/>
                    <a:pt x="0" y="40"/>
                  </a:cubicBezTo>
                  <a:cubicBezTo>
                    <a:pt x="6" y="67"/>
                    <a:pt x="27" y="80"/>
                    <a:pt x="48" y="80"/>
                  </a:cubicBezTo>
                  <a:cubicBezTo>
                    <a:pt x="69" y="80"/>
                    <a:pt x="90" y="67"/>
                    <a:pt x="95" y="40"/>
                  </a:cubicBezTo>
                  <a:cubicBezTo>
                    <a:pt x="90" y="14"/>
                    <a:pt x="69" y="1"/>
                    <a:pt x="48"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0"/>
            <p:cNvSpPr/>
            <p:nvPr/>
          </p:nvSpPr>
          <p:spPr>
            <a:xfrm>
              <a:off x="7244224" y="3565046"/>
              <a:ext cx="2273" cy="1788"/>
            </a:xfrm>
            <a:custGeom>
              <a:avLst/>
              <a:gdLst/>
              <a:ahLst/>
              <a:cxnLst/>
              <a:rect l="l" t="t" r="r" b="b"/>
              <a:pathLst>
                <a:path w="101" h="80" extrusionOk="0">
                  <a:moveTo>
                    <a:pt x="49" y="0"/>
                  </a:moveTo>
                  <a:cubicBezTo>
                    <a:pt x="24" y="0"/>
                    <a:pt x="0" y="13"/>
                    <a:pt x="6" y="40"/>
                  </a:cubicBezTo>
                  <a:cubicBezTo>
                    <a:pt x="11" y="66"/>
                    <a:pt x="32" y="79"/>
                    <a:pt x="53" y="79"/>
                  </a:cubicBezTo>
                  <a:cubicBezTo>
                    <a:pt x="74" y="79"/>
                    <a:pt x="95" y="66"/>
                    <a:pt x="101" y="40"/>
                  </a:cubicBezTo>
                  <a:cubicBezTo>
                    <a:pt x="101" y="13"/>
                    <a:pt x="74" y="0"/>
                    <a:pt x="49"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0"/>
            <p:cNvSpPr/>
            <p:nvPr/>
          </p:nvSpPr>
          <p:spPr>
            <a:xfrm>
              <a:off x="7248859" y="3559616"/>
              <a:ext cx="2273" cy="1788"/>
            </a:xfrm>
            <a:custGeom>
              <a:avLst/>
              <a:gdLst/>
              <a:ahLst/>
              <a:cxnLst/>
              <a:rect l="l" t="t" r="r" b="b"/>
              <a:pathLst>
                <a:path w="101" h="80" extrusionOk="0">
                  <a:moveTo>
                    <a:pt x="52" y="0"/>
                  </a:moveTo>
                  <a:cubicBezTo>
                    <a:pt x="27" y="0"/>
                    <a:pt x="0" y="14"/>
                    <a:pt x="0" y="40"/>
                  </a:cubicBezTo>
                  <a:cubicBezTo>
                    <a:pt x="6" y="66"/>
                    <a:pt x="27" y="80"/>
                    <a:pt x="48" y="80"/>
                  </a:cubicBezTo>
                  <a:cubicBezTo>
                    <a:pt x="69" y="80"/>
                    <a:pt x="90" y="66"/>
                    <a:pt x="95" y="40"/>
                  </a:cubicBezTo>
                  <a:cubicBezTo>
                    <a:pt x="101" y="14"/>
                    <a:pt x="77" y="0"/>
                    <a:pt x="52"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0"/>
            <p:cNvSpPr/>
            <p:nvPr/>
          </p:nvSpPr>
          <p:spPr>
            <a:xfrm>
              <a:off x="7246946" y="3554141"/>
              <a:ext cx="2407" cy="1900"/>
            </a:xfrm>
            <a:custGeom>
              <a:avLst/>
              <a:gdLst/>
              <a:ahLst/>
              <a:cxnLst/>
              <a:rect l="l" t="t" r="r" b="b"/>
              <a:pathLst>
                <a:path w="107" h="85" extrusionOk="0">
                  <a:moveTo>
                    <a:pt x="54" y="0"/>
                  </a:moveTo>
                  <a:cubicBezTo>
                    <a:pt x="1" y="0"/>
                    <a:pt x="1" y="84"/>
                    <a:pt x="54" y="84"/>
                  </a:cubicBezTo>
                  <a:cubicBezTo>
                    <a:pt x="85" y="84"/>
                    <a:pt x="106" y="63"/>
                    <a:pt x="106" y="42"/>
                  </a:cubicBezTo>
                  <a:cubicBezTo>
                    <a:pt x="106" y="11"/>
                    <a:pt x="85" y="0"/>
                    <a:pt x="5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0"/>
            <p:cNvSpPr/>
            <p:nvPr/>
          </p:nvSpPr>
          <p:spPr>
            <a:xfrm>
              <a:off x="7271651" y="3554610"/>
              <a:ext cx="25673" cy="31398"/>
            </a:xfrm>
            <a:custGeom>
              <a:avLst/>
              <a:gdLst/>
              <a:ahLst/>
              <a:cxnLst/>
              <a:rect l="l" t="t" r="r" b="b"/>
              <a:pathLst>
                <a:path w="1141" h="1405" extrusionOk="0">
                  <a:moveTo>
                    <a:pt x="1035" y="0"/>
                  </a:moveTo>
                  <a:lnTo>
                    <a:pt x="993" y="11"/>
                  </a:lnTo>
                  <a:cubicBezTo>
                    <a:pt x="1098" y="391"/>
                    <a:pt x="1067" y="697"/>
                    <a:pt x="898" y="929"/>
                  </a:cubicBezTo>
                  <a:cubicBezTo>
                    <a:pt x="602" y="1320"/>
                    <a:pt x="1" y="1351"/>
                    <a:pt x="1" y="1351"/>
                  </a:cubicBezTo>
                  <a:lnTo>
                    <a:pt x="1" y="1404"/>
                  </a:lnTo>
                  <a:lnTo>
                    <a:pt x="11" y="1393"/>
                  </a:lnTo>
                  <a:cubicBezTo>
                    <a:pt x="32" y="1393"/>
                    <a:pt x="634" y="1362"/>
                    <a:pt x="930" y="950"/>
                  </a:cubicBezTo>
                  <a:cubicBezTo>
                    <a:pt x="1109" y="707"/>
                    <a:pt x="1141" y="391"/>
                    <a:pt x="1035" y="0"/>
                  </a:cubicBezTo>
                  <a:close/>
                </a:path>
              </a:pathLst>
            </a:custGeom>
            <a:solidFill>
              <a:srgbClr val="B4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0"/>
            <p:cNvSpPr/>
            <p:nvPr/>
          </p:nvSpPr>
          <p:spPr>
            <a:xfrm>
              <a:off x="7289696" y="3547280"/>
              <a:ext cx="5963" cy="8291"/>
            </a:xfrm>
            <a:custGeom>
              <a:avLst/>
              <a:gdLst/>
              <a:ahLst/>
              <a:cxnLst/>
              <a:rect l="l" t="t" r="r" b="b"/>
              <a:pathLst>
                <a:path w="265" h="371" extrusionOk="0">
                  <a:moveTo>
                    <a:pt x="75" y="1"/>
                  </a:moveTo>
                  <a:lnTo>
                    <a:pt x="75" y="1"/>
                  </a:lnTo>
                  <a:cubicBezTo>
                    <a:pt x="1" y="138"/>
                    <a:pt x="75" y="318"/>
                    <a:pt x="223" y="370"/>
                  </a:cubicBezTo>
                  <a:cubicBezTo>
                    <a:pt x="254" y="307"/>
                    <a:pt x="265" y="223"/>
                    <a:pt x="233" y="159"/>
                  </a:cubicBezTo>
                  <a:cubicBezTo>
                    <a:pt x="212" y="85"/>
                    <a:pt x="149" y="22"/>
                    <a:pt x="75" y="1"/>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0"/>
            <p:cNvSpPr/>
            <p:nvPr/>
          </p:nvSpPr>
          <p:spPr>
            <a:xfrm>
              <a:off x="7282811" y="3574656"/>
              <a:ext cx="9157" cy="12157"/>
            </a:xfrm>
            <a:custGeom>
              <a:avLst/>
              <a:gdLst/>
              <a:ahLst/>
              <a:cxnLst/>
              <a:rect l="l" t="t" r="r" b="b"/>
              <a:pathLst>
                <a:path w="407" h="544" extrusionOk="0">
                  <a:moveTo>
                    <a:pt x="159" y="0"/>
                  </a:moveTo>
                  <a:lnTo>
                    <a:pt x="159" y="11"/>
                  </a:lnTo>
                  <a:cubicBezTo>
                    <a:pt x="96" y="43"/>
                    <a:pt x="43" y="95"/>
                    <a:pt x="32" y="159"/>
                  </a:cubicBezTo>
                  <a:cubicBezTo>
                    <a:pt x="1" y="222"/>
                    <a:pt x="11" y="296"/>
                    <a:pt x="43" y="359"/>
                  </a:cubicBezTo>
                  <a:cubicBezTo>
                    <a:pt x="75" y="412"/>
                    <a:pt x="127" y="465"/>
                    <a:pt x="191" y="486"/>
                  </a:cubicBezTo>
                  <a:cubicBezTo>
                    <a:pt x="210" y="524"/>
                    <a:pt x="247" y="543"/>
                    <a:pt x="283" y="543"/>
                  </a:cubicBezTo>
                  <a:cubicBezTo>
                    <a:pt x="327" y="543"/>
                    <a:pt x="369" y="516"/>
                    <a:pt x="381" y="465"/>
                  </a:cubicBezTo>
                  <a:cubicBezTo>
                    <a:pt x="407" y="396"/>
                    <a:pt x="355" y="327"/>
                    <a:pt x="289" y="327"/>
                  </a:cubicBezTo>
                  <a:cubicBezTo>
                    <a:pt x="275" y="327"/>
                    <a:pt x="259" y="330"/>
                    <a:pt x="244" y="338"/>
                  </a:cubicBezTo>
                  <a:cubicBezTo>
                    <a:pt x="227" y="376"/>
                    <a:pt x="188" y="398"/>
                    <a:pt x="149" y="398"/>
                  </a:cubicBezTo>
                  <a:cubicBezTo>
                    <a:pt x="112" y="398"/>
                    <a:pt x="74" y="379"/>
                    <a:pt x="54" y="338"/>
                  </a:cubicBezTo>
                  <a:cubicBezTo>
                    <a:pt x="27" y="266"/>
                    <a:pt x="76" y="194"/>
                    <a:pt x="144" y="194"/>
                  </a:cubicBezTo>
                  <a:cubicBezTo>
                    <a:pt x="156" y="194"/>
                    <a:pt x="168" y="196"/>
                    <a:pt x="180" y="201"/>
                  </a:cubicBezTo>
                  <a:cubicBezTo>
                    <a:pt x="201" y="138"/>
                    <a:pt x="201" y="64"/>
                    <a:pt x="159" y="0"/>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0"/>
            <p:cNvSpPr/>
            <p:nvPr/>
          </p:nvSpPr>
          <p:spPr>
            <a:xfrm>
              <a:off x="7287559" y="3570164"/>
              <a:ext cx="10485" cy="9744"/>
            </a:xfrm>
            <a:custGeom>
              <a:avLst/>
              <a:gdLst/>
              <a:ahLst/>
              <a:cxnLst/>
              <a:rect l="l" t="t" r="r" b="b"/>
              <a:pathLst>
                <a:path w="466" h="436" extrusionOk="0">
                  <a:moveTo>
                    <a:pt x="85" y="1"/>
                  </a:moveTo>
                  <a:cubicBezTo>
                    <a:pt x="33" y="54"/>
                    <a:pt x="1" y="117"/>
                    <a:pt x="11" y="191"/>
                  </a:cubicBezTo>
                  <a:cubicBezTo>
                    <a:pt x="11" y="254"/>
                    <a:pt x="43" y="317"/>
                    <a:pt x="96" y="360"/>
                  </a:cubicBezTo>
                  <a:cubicBezTo>
                    <a:pt x="142" y="406"/>
                    <a:pt x="196" y="436"/>
                    <a:pt x="258" y="436"/>
                  </a:cubicBezTo>
                  <a:cubicBezTo>
                    <a:pt x="267" y="436"/>
                    <a:pt x="276" y="435"/>
                    <a:pt x="286" y="434"/>
                  </a:cubicBezTo>
                  <a:cubicBezTo>
                    <a:pt x="349" y="434"/>
                    <a:pt x="413" y="402"/>
                    <a:pt x="465" y="349"/>
                  </a:cubicBezTo>
                  <a:cubicBezTo>
                    <a:pt x="419" y="303"/>
                    <a:pt x="365" y="273"/>
                    <a:pt x="303" y="273"/>
                  </a:cubicBezTo>
                  <a:cubicBezTo>
                    <a:pt x="294" y="273"/>
                    <a:pt x="285" y="274"/>
                    <a:pt x="275" y="275"/>
                  </a:cubicBezTo>
                  <a:cubicBezTo>
                    <a:pt x="216" y="275"/>
                    <a:pt x="157" y="303"/>
                    <a:pt x="115" y="349"/>
                  </a:cubicBezTo>
                  <a:lnTo>
                    <a:pt x="115" y="349"/>
                  </a:lnTo>
                  <a:cubicBezTo>
                    <a:pt x="201" y="243"/>
                    <a:pt x="187" y="82"/>
                    <a:pt x="85" y="1"/>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0"/>
            <p:cNvSpPr/>
            <p:nvPr/>
          </p:nvSpPr>
          <p:spPr>
            <a:xfrm>
              <a:off x="7289471" y="3565225"/>
              <a:ext cx="12982" cy="7911"/>
            </a:xfrm>
            <a:custGeom>
              <a:avLst/>
              <a:gdLst/>
              <a:ahLst/>
              <a:cxnLst/>
              <a:rect l="l" t="t" r="r" b="b"/>
              <a:pathLst>
                <a:path w="577" h="354" extrusionOk="0">
                  <a:moveTo>
                    <a:pt x="53" y="0"/>
                  </a:moveTo>
                  <a:cubicBezTo>
                    <a:pt x="0" y="137"/>
                    <a:pt x="74" y="296"/>
                    <a:pt x="211" y="338"/>
                  </a:cubicBezTo>
                  <a:cubicBezTo>
                    <a:pt x="243" y="348"/>
                    <a:pt x="277" y="354"/>
                    <a:pt x="312" y="354"/>
                  </a:cubicBezTo>
                  <a:cubicBezTo>
                    <a:pt x="346" y="354"/>
                    <a:pt x="380" y="348"/>
                    <a:pt x="412" y="338"/>
                  </a:cubicBezTo>
                  <a:cubicBezTo>
                    <a:pt x="420" y="340"/>
                    <a:pt x="428" y="341"/>
                    <a:pt x="436" y="341"/>
                  </a:cubicBezTo>
                  <a:cubicBezTo>
                    <a:pt x="511" y="341"/>
                    <a:pt x="577" y="256"/>
                    <a:pt x="539" y="180"/>
                  </a:cubicBezTo>
                  <a:cubicBezTo>
                    <a:pt x="518" y="139"/>
                    <a:pt x="480" y="118"/>
                    <a:pt x="442" y="118"/>
                  </a:cubicBezTo>
                  <a:cubicBezTo>
                    <a:pt x="401" y="118"/>
                    <a:pt x="360" y="141"/>
                    <a:pt x="338" y="190"/>
                  </a:cubicBezTo>
                  <a:cubicBezTo>
                    <a:pt x="285" y="211"/>
                    <a:pt x="233" y="253"/>
                    <a:pt x="211" y="317"/>
                  </a:cubicBezTo>
                  <a:cubicBezTo>
                    <a:pt x="233" y="253"/>
                    <a:pt x="233" y="190"/>
                    <a:pt x="201" y="137"/>
                  </a:cubicBezTo>
                  <a:cubicBezTo>
                    <a:pt x="169" y="63"/>
                    <a:pt x="116" y="21"/>
                    <a:pt x="53" y="0"/>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0"/>
            <p:cNvSpPr/>
            <p:nvPr/>
          </p:nvSpPr>
          <p:spPr>
            <a:xfrm>
              <a:off x="7289696" y="3560241"/>
              <a:ext cx="11902" cy="5743"/>
            </a:xfrm>
            <a:custGeom>
              <a:avLst/>
              <a:gdLst/>
              <a:ahLst/>
              <a:cxnLst/>
              <a:rect l="l" t="t" r="r" b="b"/>
              <a:pathLst>
                <a:path w="529" h="257" extrusionOk="0">
                  <a:moveTo>
                    <a:pt x="510" y="1"/>
                  </a:moveTo>
                  <a:cubicBezTo>
                    <a:pt x="371" y="1"/>
                    <a:pt x="265" y="113"/>
                    <a:pt x="265" y="244"/>
                  </a:cubicBezTo>
                  <a:cubicBezTo>
                    <a:pt x="265" y="181"/>
                    <a:pt x="244" y="118"/>
                    <a:pt x="201" y="75"/>
                  </a:cubicBezTo>
                  <a:cubicBezTo>
                    <a:pt x="149" y="23"/>
                    <a:pt x="75" y="1"/>
                    <a:pt x="11" y="1"/>
                  </a:cubicBezTo>
                  <a:cubicBezTo>
                    <a:pt x="1" y="75"/>
                    <a:pt x="33" y="139"/>
                    <a:pt x="85" y="191"/>
                  </a:cubicBezTo>
                  <a:cubicBezTo>
                    <a:pt x="122" y="228"/>
                    <a:pt x="183" y="257"/>
                    <a:pt x="239" y="257"/>
                  </a:cubicBezTo>
                  <a:cubicBezTo>
                    <a:pt x="248" y="257"/>
                    <a:pt x="256" y="256"/>
                    <a:pt x="265" y="255"/>
                  </a:cubicBezTo>
                  <a:cubicBezTo>
                    <a:pt x="274" y="256"/>
                    <a:pt x="284" y="257"/>
                    <a:pt x="293" y="257"/>
                  </a:cubicBezTo>
                  <a:cubicBezTo>
                    <a:pt x="355" y="257"/>
                    <a:pt x="409" y="227"/>
                    <a:pt x="455" y="181"/>
                  </a:cubicBezTo>
                  <a:cubicBezTo>
                    <a:pt x="497" y="139"/>
                    <a:pt x="529" y="65"/>
                    <a:pt x="529" y="1"/>
                  </a:cubicBezTo>
                  <a:cubicBezTo>
                    <a:pt x="522" y="1"/>
                    <a:pt x="516" y="1"/>
                    <a:pt x="510" y="1"/>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0"/>
            <p:cNvSpPr/>
            <p:nvPr/>
          </p:nvSpPr>
          <p:spPr>
            <a:xfrm>
              <a:off x="7288999" y="3553649"/>
              <a:ext cx="12127" cy="6816"/>
            </a:xfrm>
            <a:custGeom>
              <a:avLst/>
              <a:gdLst/>
              <a:ahLst/>
              <a:cxnLst/>
              <a:rect l="l" t="t" r="r" b="b"/>
              <a:pathLst>
                <a:path w="539" h="305" extrusionOk="0">
                  <a:moveTo>
                    <a:pt x="507" y="1"/>
                  </a:moveTo>
                  <a:cubicBezTo>
                    <a:pt x="364" y="11"/>
                    <a:pt x="270" y="140"/>
                    <a:pt x="293" y="273"/>
                  </a:cubicBezTo>
                  <a:lnTo>
                    <a:pt x="293" y="273"/>
                  </a:lnTo>
                  <a:cubicBezTo>
                    <a:pt x="279" y="214"/>
                    <a:pt x="239" y="157"/>
                    <a:pt x="190" y="128"/>
                  </a:cubicBezTo>
                  <a:cubicBezTo>
                    <a:pt x="150" y="95"/>
                    <a:pt x="97" y="82"/>
                    <a:pt x="46" y="82"/>
                  </a:cubicBezTo>
                  <a:cubicBezTo>
                    <a:pt x="31" y="82"/>
                    <a:pt x="15" y="83"/>
                    <a:pt x="0" y="85"/>
                  </a:cubicBezTo>
                  <a:cubicBezTo>
                    <a:pt x="0" y="159"/>
                    <a:pt x="42" y="223"/>
                    <a:pt x="95" y="254"/>
                  </a:cubicBezTo>
                  <a:cubicBezTo>
                    <a:pt x="142" y="285"/>
                    <a:pt x="188" y="305"/>
                    <a:pt x="238" y="305"/>
                  </a:cubicBezTo>
                  <a:cubicBezTo>
                    <a:pt x="257" y="305"/>
                    <a:pt x="276" y="302"/>
                    <a:pt x="296" y="296"/>
                  </a:cubicBezTo>
                  <a:cubicBezTo>
                    <a:pt x="433" y="275"/>
                    <a:pt x="539" y="138"/>
                    <a:pt x="507" y="1"/>
                  </a:cubicBezTo>
                  <a:close/>
                </a:path>
              </a:pathLst>
            </a:custGeom>
            <a:solidFill>
              <a:srgbClr val="41A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0"/>
            <p:cNvSpPr/>
            <p:nvPr/>
          </p:nvSpPr>
          <p:spPr>
            <a:xfrm>
              <a:off x="7287559" y="3580600"/>
              <a:ext cx="1935" cy="1810"/>
            </a:xfrm>
            <a:custGeom>
              <a:avLst/>
              <a:gdLst/>
              <a:ahLst/>
              <a:cxnLst/>
              <a:rect l="l" t="t" r="r" b="b"/>
              <a:pathLst>
                <a:path w="86" h="81" extrusionOk="0">
                  <a:moveTo>
                    <a:pt x="43" y="1"/>
                  </a:moveTo>
                  <a:cubicBezTo>
                    <a:pt x="22" y="1"/>
                    <a:pt x="1" y="14"/>
                    <a:pt x="1" y="40"/>
                  </a:cubicBezTo>
                  <a:cubicBezTo>
                    <a:pt x="1" y="67"/>
                    <a:pt x="22" y="80"/>
                    <a:pt x="43" y="80"/>
                  </a:cubicBezTo>
                  <a:cubicBezTo>
                    <a:pt x="64" y="80"/>
                    <a:pt x="85" y="67"/>
                    <a:pt x="85" y="40"/>
                  </a:cubicBezTo>
                  <a:cubicBezTo>
                    <a:pt x="85" y="14"/>
                    <a:pt x="64" y="1"/>
                    <a:pt x="4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0"/>
            <p:cNvSpPr/>
            <p:nvPr/>
          </p:nvSpPr>
          <p:spPr>
            <a:xfrm>
              <a:off x="7282294" y="3581025"/>
              <a:ext cx="2452" cy="1721"/>
            </a:xfrm>
            <a:custGeom>
              <a:avLst/>
              <a:gdLst/>
              <a:ahLst/>
              <a:cxnLst/>
              <a:rect l="l" t="t" r="r" b="b"/>
              <a:pathLst>
                <a:path w="109" h="77" extrusionOk="0">
                  <a:moveTo>
                    <a:pt x="66" y="0"/>
                  </a:moveTo>
                  <a:cubicBezTo>
                    <a:pt x="1" y="0"/>
                    <a:pt x="62" y="76"/>
                    <a:pt x="93" y="76"/>
                  </a:cubicBezTo>
                  <a:cubicBezTo>
                    <a:pt x="102" y="76"/>
                    <a:pt x="108" y="70"/>
                    <a:pt x="108" y="53"/>
                  </a:cubicBezTo>
                  <a:cubicBezTo>
                    <a:pt x="108" y="21"/>
                    <a:pt x="87" y="0"/>
                    <a:pt x="6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0"/>
            <p:cNvSpPr/>
            <p:nvPr/>
          </p:nvSpPr>
          <p:spPr>
            <a:xfrm>
              <a:off x="7290169" y="3572823"/>
              <a:ext cx="2160" cy="1788"/>
            </a:xfrm>
            <a:custGeom>
              <a:avLst/>
              <a:gdLst/>
              <a:ahLst/>
              <a:cxnLst/>
              <a:rect l="l" t="t" r="r" b="b"/>
              <a:pathLst>
                <a:path w="96" h="80" extrusionOk="0">
                  <a:moveTo>
                    <a:pt x="48" y="1"/>
                  </a:moveTo>
                  <a:cubicBezTo>
                    <a:pt x="27" y="1"/>
                    <a:pt x="6" y="14"/>
                    <a:pt x="1" y="40"/>
                  </a:cubicBezTo>
                  <a:cubicBezTo>
                    <a:pt x="6" y="67"/>
                    <a:pt x="27" y="80"/>
                    <a:pt x="48" y="80"/>
                  </a:cubicBezTo>
                  <a:cubicBezTo>
                    <a:pt x="70" y="80"/>
                    <a:pt x="91" y="67"/>
                    <a:pt x="96" y="40"/>
                  </a:cubicBezTo>
                  <a:cubicBezTo>
                    <a:pt x="91" y="14"/>
                    <a:pt x="70" y="1"/>
                    <a:pt x="48"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0"/>
            <p:cNvSpPr/>
            <p:nvPr/>
          </p:nvSpPr>
          <p:spPr>
            <a:xfrm>
              <a:off x="7296829" y="3564756"/>
              <a:ext cx="2160" cy="2145"/>
            </a:xfrm>
            <a:custGeom>
              <a:avLst/>
              <a:gdLst/>
              <a:ahLst/>
              <a:cxnLst/>
              <a:rect l="l" t="t" r="r" b="b"/>
              <a:pathLst>
                <a:path w="96" h="96" extrusionOk="0">
                  <a:moveTo>
                    <a:pt x="53" y="0"/>
                  </a:moveTo>
                  <a:cubicBezTo>
                    <a:pt x="1" y="11"/>
                    <a:pt x="1" y="84"/>
                    <a:pt x="53" y="95"/>
                  </a:cubicBezTo>
                  <a:cubicBezTo>
                    <a:pt x="74" y="95"/>
                    <a:pt x="96" y="74"/>
                    <a:pt x="96" y="53"/>
                  </a:cubicBezTo>
                  <a:cubicBezTo>
                    <a:pt x="96" y="21"/>
                    <a:pt x="74" y="0"/>
                    <a:pt x="5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0"/>
            <p:cNvSpPr/>
            <p:nvPr/>
          </p:nvSpPr>
          <p:spPr>
            <a:xfrm>
              <a:off x="7291969" y="3559325"/>
              <a:ext cx="2498" cy="1721"/>
            </a:xfrm>
            <a:custGeom>
              <a:avLst/>
              <a:gdLst/>
              <a:ahLst/>
              <a:cxnLst/>
              <a:rect l="l" t="t" r="r" b="b"/>
              <a:pathLst>
                <a:path w="111" h="77" extrusionOk="0">
                  <a:moveTo>
                    <a:pt x="58" y="0"/>
                  </a:moveTo>
                  <a:cubicBezTo>
                    <a:pt x="1" y="0"/>
                    <a:pt x="64" y="76"/>
                    <a:pt x="95" y="76"/>
                  </a:cubicBezTo>
                  <a:cubicBezTo>
                    <a:pt x="105" y="76"/>
                    <a:pt x="111" y="70"/>
                    <a:pt x="111" y="53"/>
                  </a:cubicBezTo>
                  <a:cubicBezTo>
                    <a:pt x="111" y="32"/>
                    <a:pt x="79" y="11"/>
                    <a:pt x="58"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0"/>
            <p:cNvSpPr/>
            <p:nvPr/>
          </p:nvSpPr>
          <p:spPr>
            <a:xfrm>
              <a:off x="7293746" y="3554141"/>
              <a:ext cx="2385" cy="1900"/>
            </a:xfrm>
            <a:custGeom>
              <a:avLst/>
              <a:gdLst/>
              <a:ahLst/>
              <a:cxnLst/>
              <a:rect l="l" t="t" r="r" b="b"/>
              <a:pathLst>
                <a:path w="106" h="85" extrusionOk="0">
                  <a:moveTo>
                    <a:pt x="64" y="0"/>
                  </a:moveTo>
                  <a:cubicBezTo>
                    <a:pt x="0" y="0"/>
                    <a:pt x="0" y="84"/>
                    <a:pt x="64" y="84"/>
                  </a:cubicBezTo>
                  <a:cubicBezTo>
                    <a:pt x="85" y="84"/>
                    <a:pt x="106" y="63"/>
                    <a:pt x="106" y="42"/>
                  </a:cubicBezTo>
                  <a:cubicBezTo>
                    <a:pt x="106" y="11"/>
                    <a:pt x="85" y="0"/>
                    <a:pt x="6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0"/>
            <p:cNvSpPr/>
            <p:nvPr/>
          </p:nvSpPr>
          <p:spPr>
            <a:xfrm>
              <a:off x="7258826" y="3550833"/>
              <a:ext cx="25448" cy="24068"/>
            </a:xfrm>
            <a:custGeom>
              <a:avLst/>
              <a:gdLst/>
              <a:ahLst/>
              <a:cxnLst/>
              <a:rect l="l" t="t" r="r" b="b"/>
              <a:pathLst>
                <a:path w="1131" h="1077" extrusionOk="0">
                  <a:moveTo>
                    <a:pt x="296" y="0"/>
                  </a:moveTo>
                  <a:cubicBezTo>
                    <a:pt x="127" y="0"/>
                    <a:pt x="1" y="137"/>
                    <a:pt x="1" y="306"/>
                  </a:cubicBezTo>
                  <a:lnTo>
                    <a:pt x="1" y="771"/>
                  </a:lnTo>
                  <a:cubicBezTo>
                    <a:pt x="1" y="940"/>
                    <a:pt x="127" y="1077"/>
                    <a:pt x="296" y="1077"/>
                  </a:cubicBezTo>
                  <a:lnTo>
                    <a:pt x="835" y="1077"/>
                  </a:lnTo>
                  <a:cubicBezTo>
                    <a:pt x="1003" y="1077"/>
                    <a:pt x="1130" y="940"/>
                    <a:pt x="1130" y="771"/>
                  </a:cubicBezTo>
                  <a:lnTo>
                    <a:pt x="1130" y="306"/>
                  </a:lnTo>
                  <a:cubicBezTo>
                    <a:pt x="1130" y="137"/>
                    <a:pt x="1003" y="0"/>
                    <a:pt x="835" y="0"/>
                  </a:cubicBezTo>
                  <a:close/>
                </a:path>
              </a:pathLst>
            </a:custGeom>
            <a:solidFill>
              <a:srgbClr val="8C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0"/>
            <p:cNvSpPr/>
            <p:nvPr/>
          </p:nvSpPr>
          <p:spPr>
            <a:xfrm>
              <a:off x="7269041" y="3560018"/>
              <a:ext cx="5243" cy="13252"/>
            </a:xfrm>
            <a:custGeom>
              <a:avLst/>
              <a:gdLst/>
              <a:ahLst/>
              <a:cxnLst/>
              <a:rect l="l" t="t" r="r" b="b"/>
              <a:pathLst>
                <a:path w="233" h="593" extrusionOk="0">
                  <a:moveTo>
                    <a:pt x="1" y="1"/>
                  </a:moveTo>
                  <a:lnTo>
                    <a:pt x="1" y="117"/>
                  </a:lnTo>
                  <a:lnTo>
                    <a:pt x="32" y="159"/>
                  </a:lnTo>
                  <a:lnTo>
                    <a:pt x="32" y="592"/>
                  </a:lnTo>
                  <a:lnTo>
                    <a:pt x="201" y="592"/>
                  </a:lnTo>
                  <a:lnTo>
                    <a:pt x="201" y="159"/>
                  </a:lnTo>
                  <a:lnTo>
                    <a:pt x="233" y="117"/>
                  </a:lnTo>
                  <a:lnTo>
                    <a:pt x="233" y="1"/>
                  </a:lnTo>
                  <a:lnTo>
                    <a:pt x="201" y="1"/>
                  </a:lnTo>
                  <a:lnTo>
                    <a:pt x="201" y="54"/>
                  </a:lnTo>
                  <a:lnTo>
                    <a:pt x="138" y="54"/>
                  </a:lnTo>
                  <a:lnTo>
                    <a:pt x="138" y="1"/>
                  </a:lnTo>
                  <a:lnTo>
                    <a:pt x="96" y="1"/>
                  </a:lnTo>
                  <a:lnTo>
                    <a:pt x="96" y="54"/>
                  </a:lnTo>
                  <a:lnTo>
                    <a:pt x="32" y="54"/>
                  </a:lnTo>
                  <a:lnTo>
                    <a:pt x="3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0"/>
            <p:cNvSpPr/>
            <p:nvPr/>
          </p:nvSpPr>
          <p:spPr>
            <a:xfrm>
              <a:off x="7269761" y="3554029"/>
              <a:ext cx="4298" cy="5542"/>
            </a:xfrm>
            <a:custGeom>
              <a:avLst/>
              <a:gdLst/>
              <a:ahLst/>
              <a:cxnLst/>
              <a:rect l="l" t="t" r="r" b="b"/>
              <a:pathLst>
                <a:path w="191" h="248" extrusionOk="0">
                  <a:moveTo>
                    <a:pt x="104" y="0"/>
                  </a:moveTo>
                  <a:cubicBezTo>
                    <a:pt x="74" y="0"/>
                    <a:pt x="44" y="17"/>
                    <a:pt x="32" y="47"/>
                  </a:cubicBezTo>
                  <a:cubicBezTo>
                    <a:pt x="0" y="111"/>
                    <a:pt x="85" y="248"/>
                    <a:pt x="85" y="248"/>
                  </a:cubicBezTo>
                  <a:cubicBezTo>
                    <a:pt x="85" y="206"/>
                    <a:pt x="53" y="100"/>
                    <a:pt x="95" y="79"/>
                  </a:cubicBezTo>
                  <a:cubicBezTo>
                    <a:pt x="98" y="78"/>
                    <a:pt x="100" y="78"/>
                    <a:pt x="102" y="78"/>
                  </a:cubicBezTo>
                  <a:cubicBezTo>
                    <a:pt x="127" y="78"/>
                    <a:pt x="127" y="132"/>
                    <a:pt x="127" y="132"/>
                  </a:cubicBezTo>
                  <a:cubicBezTo>
                    <a:pt x="169" y="111"/>
                    <a:pt x="190" y="58"/>
                    <a:pt x="159" y="26"/>
                  </a:cubicBezTo>
                  <a:cubicBezTo>
                    <a:pt x="145" y="9"/>
                    <a:pt x="125" y="0"/>
                    <a:pt x="1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0"/>
            <p:cNvSpPr/>
            <p:nvPr/>
          </p:nvSpPr>
          <p:spPr>
            <a:xfrm>
              <a:off x="7275926" y="3562633"/>
              <a:ext cx="5243" cy="13230"/>
            </a:xfrm>
            <a:custGeom>
              <a:avLst/>
              <a:gdLst/>
              <a:ahLst/>
              <a:cxnLst/>
              <a:rect l="l" t="t" r="r" b="b"/>
              <a:pathLst>
                <a:path w="233" h="592" extrusionOk="0">
                  <a:moveTo>
                    <a:pt x="1" y="0"/>
                  </a:moveTo>
                  <a:lnTo>
                    <a:pt x="1" y="116"/>
                  </a:lnTo>
                  <a:lnTo>
                    <a:pt x="32" y="148"/>
                  </a:lnTo>
                  <a:lnTo>
                    <a:pt x="32" y="591"/>
                  </a:lnTo>
                  <a:lnTo>
                    <a:pt x="212" y="591"/>
                  </a:lnTo>
                  <a:lnTo>
                    <a:pt x="212" y="148"/>
                  </a:lnTo>
                  <a:lnTo>
                    <a:pt x="233" y="116"/>
                  </a:lnTo>
                  <a:lnTo>
                    <a:pt x="233" y="0"/>
                  </a:lnTo>
                  <a:lnTo>
                    <a:pt x="201" y="0"/>
                  </a:lnTo>
                  <a:lnTo>
                    <a:pt x="201" y="53"/>
                  </a:lnTo>
                  <a:lnTo>
                    <a:pt x="138" y="53"/>
                  </a:lnTo>
                  <a:lnTo>
                    <a:pt x="138" y="0"/>
                  </a:lnTo>
                  <a:lnTo>
                    <a:pt x="96" y="0"/>
                  </a:lnTo>
                  <a:lnTo>
                    <a:pt x="96" y="53"/>
                  </a:lnTo>
                  <a:lnTo>
                    <a:pt x="32" y="53"/>
                  </a:lnTo>
                  <a:lnTo>
                    <a:pt x="3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0"/>
            <p:cNvSpPr/>
            <p:nvPr/>
          </p:nvSpPr>
          <p:spPr>
            <a:xfrm>
              <a:off x="7276646" y="3556375"/>
              <a:ext cx="4298" cy="5565"/>
            </a:xfrm>
            <a:custGeom>
              <a:avLst/>
              <a:gdLst/>
              <a:ahLst/>
              <a:cxnLst/>
              <a:rect l="l" t="t" r="r" b="b"/>
              <a:pathLst>
                <a:path w="191" h="249" extrusionOk="0">
                  <a:moveTo>
                    <a:pt x="104" y="1"/>
                  </a:moveTo>
                  <a:cubicBezTo>
                    <a:pt x="74" y="1"/>
                    <a:pt x="44" y="17"/>
                    <a:pt x="32" y="48"/>
                  </a:cubicBezTo>
                  <a:cubicBezTo>
                    <a:pt x="0" y="122"/>
                    <a:pt x="85" y="248"/>
                    <a:pt x="85" y="248"/>
                  </a:cubicBezTo>
                  <a:cubicBezTo>
                    <a:pt x="85" y="206"/>
                    <a:pt x="53" y="111"/>
                    <a:pt x="85" y="90"/>
                  </a:cubicBezTo>
                  <a:lnTo>
                    <a:pt x="95" y="90"/>
                  </a:lnTo>
                  <a:cubicBezTo>
                    <a:pt x="100" y="87"/>
                    <a:pt x="104" y="86"/>
                    <a:pt x="107" y="86"/>
                  </a:cubicBezTo>
                  <a:cubicBezTo>
                    <a:pt x="127" y="86"/>
                    <a:pt x="127" y="132"/>
                    <a:pt x="127" y="132"/>
                  </a:cubicBezTo>
                  <a:cubicBezTo>
                    <a:pt x="169" y="122"/>
                    <a:pt x="190" y="69"/>
                    <a:pt x="159" y="27"/>
                  </a:cubicBezTo>
                  <a:cubicBezTo>
                    <a:pt x="145" y="9"/>
                    <a:pt x="125" y="1"/>
                    <a:pt x="10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0"/>
            <p:cNvSpPr/>
            <p:nvPr/>
          </p:nvSpPr>
          <p:spPr>
            <a:xfrm>
              <a:off x="7262156" y="3562633"/>
              <a:ext cx="5243" cy="13230"/>
            </a:xfrm>
            <a:custGeom>
              <a:avLst/>
              <a:gdLst/>
              <a:ahLst/>
              <a:cxnLst/>
              <a:rect l="l" t="t" r="r" b="b"/>
              <a:pathLst>
                <a:path w="233" h="592" extrusionOk="0">
                  <a:moveTo>
                    <a:pt x="0" y="0"/>
                  </a:moveTo>
                  <a:lnTo>
                    <a:pt x="0" y="116"/>
                  </a:lnTo>
                  <a:lnTo>
                    <a:pt x="32" y="148"/>
                  </a:lnTo>
                  <a:lnTo>
                    <a:pt x="32" y="591"/>
                  </a:lnTo>
                  <a:lnTo>
                    <a:pt x="201" y="591"/>
                  </a:lnTo>
                  <a:lnTo>
                    <a:pt x="201" y="148"/>
                  </a:lnTo>
                  <a:lnTo>
                    <a:pt x="233" y="116"/>
                  </a:lnTo>
                  <a:lnTo>
                    <a:pt x="233" y="0"/>
                  </a:lnTo>
                  <a:lnTo>
                    <a:pt x="201" y="0"/>
                  </a:lnTo>
                  <a:lnTo>
                    <a:pt x="201" y="53"/>
                  </a:lnTo>
                  <a:lnTo>
                    <a:pt x="138" y="53"/>
                  </a:lnTo>
                  <a:lnTo>
                    <a:pt x="138" y="0"/>
                  </a:lnTo>
                  <a:lnTo>
                    <a:pt x="95" y="0"/>
                  </a:lnTo>
                  <a:lnTo>
                    <a:pt x="95" y="53"/>
                  </a:lnTo>
                  <a:lnTo>
                    <a:pt x="32" y="53"/>
                  </a:lnTo>
                  <a:lnTo>
                    <a:pt x="3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0"/>
            <p:cNvSpPr/>
            <p:nvPr/>
          </p:nvSpPr>
          <p:spPr>
            <a:xfrm>
              <a:off x="7262629" y="3556375"/>
              <a:ext cx="4545" cy="5565"/>
            </a:xfrm>
            <a:custGeom>
              <a:avLst/>
              <a:gdLst/>
              <a:ahLst/>
              <a:cxnLst/>
              <a:rect l="l" t="t" r="r" b="b"/>
              <a:pathLst>
                <a:path w="202" h="249" extrusionOk="0">
                  <a:moveTo>
                    <a:pt x="110" y="1"/>
                  </a:moveTo>
                  <a:cubicBezTo>
                    <a:pt x="82" y="1"/>
                    <a:pt x="55" y="17"/>
                    <a:pt x="43" y="48"/>
                  </a:cubicBezTo>
                  <a:cubicBezTo>
                    <a:pt x="1" y="122"/>
                    <a:pt x="96" y="248"/>
                    <a:pt x="96" y="248"/>
                  </a:cubicBezTo>
                  <a:cubicBezTo>
                    <a:pt x="96" y="206"/>
                    <a:pt x="64" y="111"/>
                    <a:pt x="106" y="90"/>
                  </a:cubicBezTo>
                  <a:cubicBezTo>
                    <a:pt x="111" y="87"/>
                    <a:pt x="114" y="86"/>
                    <a:pt x="118" y="86"/>
                  </a:cubicBezTo>
                  <a:cubicBezTo>
                    <a:pt x="138" y="86"/>
                    <a:pt x="138" y="132"/>
                    <a:pt x="138" y="132"/>
                  </a:cubicBezTo>
                  <a:cubicBezTo>
                    <a:pt x="180" y="122"/>
                    <a:pt x="201" y="69"/>
                    <a:pt x="169" y="27"/>
                  </a:cubicBezTo>
                  <a:cubicBezTo>
                    <a:pt x="152" y="9"/>
                    <a:pt x="130" y="1"/>
                    <a:pt x="1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0"/>
            <p:cNvSpPr/>
            <p:nvPr/>
          </p:nvSpPr>
          <p:spPr>
            <a:xfrm>
              <a:off x="7260244" y="3572063"/>
              <a:ext cx="22838" cy="13408"/>
            </a:xfrm>
            <a:custGeom>
              <a:avLst/>
              <a:gdLst/>
              <a:ahLst/>
              <a:cxnLst/>
              <a:rect l="l" t="t" r="r" b="b"/>
              <a:pathLst>
                <a:path w="1015" h="600" extrusionOk="0">
                  <a:moveTo>
                    <a:pt x="504" y="0"/>
                  </a:moveTo>
                  <a:cubicBezTo>
                    <a:pt x="423" y="0"/>
                    <a:pt x="344" y="32"/>
                    <a:pt x="286" y="95"/>
                  </a:cubicBezTo>
                  <a:cubicBezTo>
                    <a:pt x="244" y="64"/>
                    <a:pt x="202" y="53"/>
                    <a:pt x="149" y="53"/>
                  </a:cubicBezTo>
                  <a:cubicBezTo>
                    <a:pt x="107" y="53"/>
                    <a:pt x="54" y="64"/>
                    <a:pt x="22" y="85"/>
                  </a:cubicBezTo>
                  <a:cubicBezTo>
                    <a:pt x="1" y="428"/>
                    <a:pt x="254" y="599"/>
                    <a:pt x="508" y="599"/>
                  </a:cubicBezTo>
                  <a:cubicBezTo>
                    <a:pt x="761" y="599"/>
                    <a:pt x="1014" y="428"/>
                    <a:pt x="993" y="85"/>
                  </a:cubicBezTo>
                  <a:lnTo>
                    <a:pt x="993" y="85"/>
                  </a:lnTo>
                  <a:lnTo>
                    <a:pt x="993" y="95"/>
                  </a:lnTo>
                  <a:cubicBezTo>
                    <a:pt x="951" y="69"/>
                    <a:pt x="906" y="56"/>
                    <a:pt x="861" y="56"/>
                  </a:cubicBezTo>
                  <a:cubicBezTo>
                    <a:pt x="816" y="56"/>
                    <a:pt x="772" y="69"/>
                    <a:pt x="729" y="95"/>
                  </a:cubicBezTo>
                  <a:cubicBezTo>
                    <a:pt x="666" y="32"/>
                    <a:pt x="584" y="0"/>
                    <a:pt x="504" y="0"/>
                  </a:cubicBezTo>
                  <a:close/>
                </a:path>
              </a:pathLst>
            </a:custGeom>
            <a:solidFill>
              <a:srgbClr val="6EC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0"/>
            <p:cNvSpPr/>
            <p:nvPr/>
          </p:nvSpPr>
          <p:spPr>
            <a:xfrm>
              <a:off x="7271651" y="3529357"/>
              <a:ext cx="23" cy="22"/>
            </a:xfrm>
            <a:custGeom>
              <a:avLst/>
              <a:gdLst/>
              <a:ahLst/>
              <a:cxnLst/>
              <a:rect l="l" t="t" r="r" b="b"/>
              <a:pathLst>
                <a:path w="1" h="1" extrusionOk="0">
                  <a:moveTo>
                    <a:pt x="1" y="1"/>
                  </a:moveTo>
                  <a:close/>
                  <a:moveTo>
                    <a:pt x="1" y="1"/>
                  </a:move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0"/>
            <p:cNvSpPr/>
            <p:nvPr/>
          </p:nvSpPr>
          <p:spPr>
            <a:xfrm>
              <a:off x="7271651" y="3529357"/>
              <a:ext cx="23" cy="22"/>
            </a:xfrm>
            <a:custGeom>
              <a:avLst/>
              <a:gdLst/>
              <a:ahLst/>
              <a:cxnLst/>
              <a:rect l="l" t="t" r="r" b="b"/>
              <a:pathLst>
                <a:path w="1" h="1" extrusionOk="0">
                  <a:moveTo>
                    <a:pt x="1" y="1"/>
                  </a:moveTo>
                  <a:close/>
                  <a:moveTo>
                    <a:pt x="1" y="1"/>
                  </a:move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0"/>
            <p:cNvSpPr/>
            <p:nvPr/>
          </p:nvSpPr>
          <p:spPr>
            <a:xfrm>
              <a:off x="7258354" y="3530296"/>
              <a:ext cx="26618" cy="10414"/>
            </a:xfrm>
            <a:custGeom>
              <a:avLst/>
              <a:gdLst/>
              <a:ahLst/>
              <a:cxnLst/>
              <a:rect l="l" t="t" r="r" b="b"/>
              <a:pathLst>
                <a:path w="1183" h="466" extrusionOk="0">
                  <a:moveTo>
                    <a:pt x="507" y="1"/>
                  </a:moveTo>
                  <a:cubicBezTo>
                    <a:pt x="454" y="54"/>
                    <a:pt x="381" y="96"/>
                    <a:pt x="307" y="96"/>
                  </a:cubicBezTo>
                  <a:cubicBezTo>
                    <a:pt x="159" y="106"/>
                    <a:pt x="43" y="117"/>
                    <a:pt x="22" y="212"/>
                  </a:cubicBezTo>
                  <a:cubicBezTo>
                    <a:pt x="1" y="307"/>
                    <a:pt x="127" y="465"/>
                    <a:pt x="127" y="465"/>
                  </a:cubicBezTo>
                  <a:lnTo>
                    <a:pt x="233" y="381"/>
                  </a:lnTo>
                  <a:cubicBezTo>
                    <a:pt x="233" y="381"/>
                    <a:pt x="96" y="244"/>
                    <a:pt x="159" y="201"/>
                  </a:cubicBezTo>
                  <a:cubicBezTo>
                    <a:pt x="233" y="159"/>
                    <a:pt x="412" y="191"/>
                    <a:pt x="497" y="85"/>
                  </a:cubicBezTo>
                  <a:cubicBezTo>
                    <a:pt x="497" y="106"/>
                    <a:pt x="497" y="138"/>
                    <a:pt x="507" y="170"/>
                  </a:cubicBezTo>
                  <a:cubicBezTo>
                    <a:pt x="528" y="212"/>
                    <a:pt x="539" y="265"/>
                    <a:pt x="528" y="318"/>
                  </a:cubicBezTo>
                  <a:lnTo>
                    <a:pt x="655" y="318"/>
                  </a:lnTo>
                  <a:cubicBezTo>
                    <a:pt x="644" y="265"/>
                    <a:pt x="655" y="212"/>
                    <a:pt x="666" y="170"/>
                  </a:cubicBezTo>
                  <a:cubicBezTo>
                    <a:pt x="676" y="138"/>
                    <a:pt x="687" y="106"/>
                    <a:pt x="676" y="85"/>
                  </a:cubicBezTo>
                  <a:lnTo>
                    <a:pt x="676" y="85"/>
                  </a:lnTo>
                  <a:cubicBezTo>
                    <a:pt x="761" y="191"/>
                    <a:pt x="951" y="159"/>
                    <a:pt x="1014" y="201"/>
                  </a:cubicBezTo>
                  <a:cubicBezTo>
                    <a:pt x="1077" y="254"/>
                    <a:pt x="951" y="381"/>
                    <a:pt x="951" y="381"/>
                  </a:cubicBezTo>
                  <a:lnTo>
                    <a:pt x="1056" y="465"/>
                  </a:lnTo>
                  <a:cubicBezTo>
                    <a:pt x="1056" y="465"/>
                    <a:pt x="1183" y="318"/>
                    <a:pt x="1162" y="212"/>
                  </a:cubicBezTo>
                  <a:cubicBezTo>
                    <a:pt x="1141" y="117"/>
                    <a:pt x="1024" y="96"/>
                    <a:pt x="877" y="96"/>
                  </a:cubicBezTo>
                  <a:cubicBezTo>
                    <a:pt x="803" y="96"/>
                    <a:pt x="729" y="54"/>
                    <a:pt x="67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0"/>
            <p:cNvSpPr/>
            <p:nvPr/>
          </p:nvSpPr>
          <p:spPr>
            <a:xfrm>
              <a:off x="7269514" y="3521334"/>
              <a:ext cx="4298" cy="5274"/>
            </a:xfrm>
            <a:custGeom>
              <a:avLst/>
              <a:gdLst/>
              <a:ahLst/>
              <a:cxnLst/>
              <a:rect l="l" t="t" r="r" b="b"/>
              <a:pathLst>
                <a:path w="191" h="236" extrusionOk="0">
                  <a:moveTo>
                    <a:pt x="96" y="1"/>
                  </a:moveTo>
                  <a:cubicBezTo>
                    <a:pt x="75" y="1"/>
                    <a:pt x="64" y="11"/>
                    <a:pt x="64" y="32"/>
                  </a:cubicBezTo>
                  <a:lnTo>
                    <a:pt x="64" y="64"/>
                  </a:lnTo>
                  <a:lnTo>
                    <a:pt x="32" y="64"/>
                  </a:lnTo>
                  <a:cubicBezTo>
                    <a:pt x="11" y="64"/>
                    <a:pt x="1" y="75"/>
                    <a:pt x="1" y="96"/>
                  </a:cubicBezTo>
                  <a:cubicBezTo>
                    <a:pt x="1" y="117"/>
                    <a:pt x="11" y="127"/>
                    <a:pt x="32" y="127"/>
                  </a:cubicBezTo>
                  <a:lnTo>
                    <a:pt x="64" y="127"/>
                  </a:lnTo>
                  <a:lnTo>
                    <a:pt x="64" y="212"/>
                  </a:lnTo>
                  <a:cubicBezTo>
                    <a:pt x="59" y="228"/>
                    <a:pt x="75" y="236"/>
                    <a:pt x="92" y="236"/>
                  </a:cubicBezTo>
                  <a:cubicBezTo>
                    <a:pt x="109" y="236"/>
                    <a:pt x="127" y="228"/>
                    <a:pt x="127" y="212"/>
                  </a:cubicBezTo>
                  <a:lnTo>
                    <a:pt x="127" y="127"/>
                  </a:lnTo>
                  <a:lnTo>
                    <a:pt x="159" y="127"/>
                  </a:lnTo>
                  <a:cubicBezTo>
                    <a:pt x="170" y="127"/>
                    <a:pt x="191" y="117"/>
                    <a:pt x="191" y="96"/>
                  </a:cubicBezTo>
                  <a:cubicBezTo>
                    <a:pt x="191" y="75"/>
                    <a:pt x="170" y="64"/>
                    <a:pt x="159" y="64"/>
                  </a:cubicBezTo>
                  <a:lnTo>
                    <a:pt x="127" y="64"/>
                  </a:lnTo>
                  <a:lnTo>
                    <a:pt x="127" y="32"/>
                  </a:lnTo>
                  <a:cubicBezTo>
                    <a:pt x="127" y="11"/>
                    <a:pt x="106" y="1"/>
                    <a:pt x="9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0"/>
            <p:cNvSpPr/>
            <p:nvPr/>
          </p:nvSpPr>
          <p:spPr>
            <a:xfrm>
              <a:off x="7270234" y="3525357"/>
              <a:ext cx="2857" cy="2838"/>
            </a:xfrm>
            <a:custGeom>
              <a:avLst/>
              <a:gdLst/>
              <a:ahLst/>
              <a:cxnLst/>
              <a:rect l="l" t="t" r="r" b="b"/>
              <a:pathLst>
                <a:path w="127" h="127" extrusionOk="0">
                  <a:moveTo>
                    <a:pt x="64" y="0"/>
                  </a:moveTo>
                  <a:cubicBezTo>
                    <a:pt x="32" y="0"/>
                    <a:pt x="0" y="32"/>
                    <a:pt x="0" y="64"/>
                  </a:cubicBezTo>
                  <a:cubicBezTo>
                    <a:pt x="0" y="95"/>
                    <a:pt x="32" y="116"/>
                    <a:pt x="64" y="127"/>
                  </a:cubicBezTo>
                  <a:cubicBezTo>
                    <a:pt x="95" y="127"/>
                    <a:pt x="127" y="95"/>
                    <a:pt x="127" y="64"/>
                  </a:cubicBezTo>
                  <a:cubicBezTo>
                    <a:pt x="127" y="32"/>
                    <a:pt x="95" y="0"/>
                    <a:pt x="64" y="0"/>
                  </a:cubicBezTo>
                  <a:close/>
                </a:path>
              </a:pathLst>
            </a:custGeom>
            <a:solidFill>
              <a:srgbClr val="FFF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0"/>
            <p:cNvSpPr/>
            <p:nvPr/>
          </p:nvSpPr>
          <p:spPr>
            <a:xfrm>
              <a:off x="7252661" y="3546811"/>
              <a:ext cx="19013" cy="39667"/>
            </a:xfrm>
            <a:custGeom>
              <a:avLst/>
              <a:gdLst/>
              <a:ahLst/>
              <a:cxnLst/>
              <a:rect l="l" t="t" r="r" b="b"/>
              <a:pathLst>
                <a:path w="845" h="1775" extrusionOk="0">
                  <a:moveTo>
                    <a:pt x="444" y="1"/>
                  </a:moveTo>
                  <a:cubicBezTo>
                    <a:pt x="349" y="11"/>
                    <a:pt x="116" y="106"/>
                    <a:pt x="74" y="529"/>
                  </a:cubicBezTo>
                  <a:cubicBezTo>
                    <a:pt x="0" y="1120"/>
                    <a:pt x="486" y="1658"/>
                    <a:pt x="845" y="1774"/>
                  </a:cubicBezTo>
                  <a:lnTo>
                    <a:pt x="845" y="1721"/>
                  </a:lnTo>
                  <a:cubicBezTo>
                    <a:pt x="845" y="1721"/>
                    <a:pt x="0" y="1077"/>
                    <a:pt x="412" y="296"/>
                  </a:cubicBezTo>
                  <a:lnTo>
                    <a:pt x="412" y="296"/>
                  </a:lnTo>
                  <a:lnTo>
                    <a:pt x="412" y="307"/>
                  </a:lnTo>
                  <a:cubicBezTo>
                    <a:pt x="444" y="317"/>
                    <a:pt x="465" y="317"/>
                    <a:pt x="496" y="328"/>
                  </a:cubicBezTo>
                  <a:cubicBezTo>
                    <a:pt x="602" y="328"/>
                    <a:pt x="644" y="265"/>
                    <a:pt x="644" y="170"/>
                  </a:cubicBezTo>
                  <a:cubicBezTo>
                    <a:pt x="655" y="75"/>
                    <a:pt x="581" y="1"/>
                    <a:pt x="486" y="1"/>
                  </a:cubicBezTo>
                  <a:close/>
                </a:path>
              </a:pathLst>
            </a:custGeom>
            <a:solidFill>
              <a:srgbClr val="FFC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0"/>
            <p:cNvSpPr/>
            <p:nvPr/>
          </p:nvSpPr>
          <p:spPr>
            <a:xfrm>
              <a:off x="7263821" y="3548241"/>
              <a:ext cx="7852" cy="5207"/>
            </a:xfrm>
            <a:custGeom>
              <a:avLst/>
              <a:gdLst/>
              <a:ahLst/>
              <a:cxnLst/>
              <a:rect l="l" t="t" r="r" b="b"/>
              <a:pathLst>
                <a:path w="349" h="233" extrusionOk="0">
                  <a:moveTo>
                    <a:pt x="0" y="0"/>
                  </a:moveTo>
                  <a:lnTo>
                    <a:pt x="0" y="232"/>
                  </a:lnTo>
                  <a:lnTo>
                    <a:pt x="349" y="116"/>
                  </a:lnTo>
                  <a:lnTo>
                    <a:pt x="0" y="0"/>
                  </a:lnTo>
                  <a:close/>
                </a:path>
              </a:pathLst>
            </a:custGeom>
            <a:solidFill>
              <a:srgbClr val="FFC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0"/>
            <p:cNvSpPr/>
            <p:nvPr/>
          </p:nvSpPr>
          <p:spPr>
            <a:xfrm>
              <a:off x="7271651" y="3547995"/>
              <a:ext cx="8100" cy="5453"/>
            </a:xfrm>
            <a:custGeom>
              <a:avLst/>
              <a:gdLst/>
              <a:ahLst/>
              <a:cxnLst/>
              <a:rect l="l" t="t" r="r" b="b"/>
              <a:pathLst>
                <a:path w="360" h="244" extrusionOk="0">
                  <a:moveTo>
                    <a:pt x="360" y="1"/>
                  </a:moveTo>
                  <a:lnTo>
                    <a:pt x="1" y="127"/>
                  </a:lnTo>
                  <a:lnTo>
                    <a:pt x="360" y="243"/>
                  </a:lnTo>
                  <a:lnTo>
                    <a:pt x="36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0"/>
            <p:cNvSpPr/>
            <p:nvPr/>
          </p:nvSpPr>
          <p:spPr>
            <a:xfrm>
              <a:off x="7252661" y="3546811"/>
              <a:ext cx="19013" cy="39890"/>
            </a:xfrm>
            <a:custGeom>
              <a:avLst/>
              <a:gdLst/>
              <a:ahLst/>
              <a:cxnLst/>
              <a:rect l="l" t="t" r="r" b="b"/>
              <a:pathLst>
                <a:path w="845" h="1785" extrusionOk="0">
                  <a:moveTo>
                    <a:pt x="444" y="1"/>
                  </a:moveTo>
                  <a:cubicBezTo>
                    <a:pt x="349" y="22"/>
                    <a:pt x="116" y="106"/>
                    <a:pt x="74" y="529"/>
                  </a:cubicBezTo>
                  <a:cubicBezTo>
                    <a:pt x="0" y="1120"/>
                    <a:pt x="486" y="1658"/>
                    <a:pt x="845" y="1785"/>
                  </a:cubicBezTo>
                  <a:lnTo>
                    <a:pt x="845" y="1721"/>
                  </a:lnTo>
                  <a:cubicBezTo>
                    <a:pt x="771" y="1679"/>
                    <a:pt x="697" y="1637"/>
                    <a:pt x="634" y="1595"/>
                  </a:cubicBezTo>
                  <a:cubicBezTo>
                    <a:pt x="296" y="1352"/>
                    <a:pt x="106" y="951"/>
                    <a:pt x="127" y="539"/>
                  </a:cubicBezTo>
                  <a:cubicBezTo>
                    <a:pt x="169" y="159"/>
                    <a:pt x="370" y="75"/>
                    <a:pt x="465" y="64"/>
                  </a:cubicBezTo>
                  <a:lnTo>
                    <a:pt x="486" y="64"/>
                  </a:lnTo>
                  <a:cubicBezTo>
                    <a:pt x="491" y="63"/>
                    <a:pt x="497" y="63"/>
                    <a:pt x="502" y="63"/>
                  </a:cubicBezTo>
                  <a:cubicBezTo>
                    <a:pt x="558" y="63"/>
                    <a:pt x="601" y="112"/>
                    <a:pt x="591" y="170"/>
                  </a:cubicBezTo>
                  <a:cubicBezTo>
                    <a:pt x="602" y="212"/>
                    <a:pt x="570" y="254"/>
                    <a:pt x="517" y="265"/>
                  </a:cubicBezTo>
                  <a:cubicBezTo>
                    <a:pt x="517" y="265"/>
                    <a:pt x="549" y="191"/>
                    <a:pt x="486" y="180"/>
                  </a:cubicBezTo>
                  <a:cubicBezTo>
                    <a:pt x="480" y="179"/>
                    <a:pt x="475" y="179"/>
                    <a:pt x="470" y="179"/>
                  </a:cubicBezTo>
                  <a:cubicBezTo>
                    <a:pt x="425" y="179"/>
                    <a:pt x="391" y="217"/>
                    <a:pt x="391" y="265"/>
                  </a:cubicBezTo>
                  <a:cubicBezTo>
                    <a:pt x="401" y="307"/>
                    <a:pt x="444" y="349"/>
                    <a:pt x="486" y="349"/>
                  </a:cubicBezTo>
                  <a:cubicBezTo>
                    <a:pt x="581" y="349"/>
                    <a:pt x="665" y="275"/>
                    <a:pt x="665" y="180"/>
                  </a:cubicBezTo>
                  <a:cubicBezTo>
                    <a:pt x="665" y="75"/>
                    <a:pt x="581" y="1"/>
                    <a:pt x="48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0"/>
            <p:cNvSpPr/>
            <p:nvPr/>
          </p:nvSpPr>
          <p:spPr>
            <a:xfrm>
              <a:off x="7271651" y="3546811"/>
              <a:ext cx="19035" cy="39667"/>
            </a:xfrm>
            <a:custGeom>
              <a:avLst/>
              <a:gdLst/>
              <a:ahLst/>
              <a:cxnLst/>
              <a:rect l="l" t="t" r="r" b="b"/>
              <a:pathLst>
                <a:path w="846" h="1775" extrusionOk="0">
                  <a:moveTo>
                    <a:pt x="360" y="1"/>
                  </a:moveTo>
                  <a:cubicBezTo>
                    <a:pt x="265" y="1"/>
                    <a:pt x="191" y="75"/>
                    <a:pt x="201" y="170"/>
                  </a:cubicBezTo>
                  <a:cubicBezTo>
                    <a:pt x="201" y="265"/>
                    <a:pt x="243" y="328"/>
                    <a:pt x="349" y="328"/>
                  </a:cubicBezTo>
                  <a:cubicBezTo>
                    <a:pt x="370" y="328"/>
                    <a:pt x="402" y="317"/>
                    <a:pt x="423" y="307"/>
                  </a:cubicBezTo>
                  <a:lnTo>
                    <a:pt x="423" y="296"/>
                  </a:lnTo>
                  <a:lnTo>
                    <a:pt x="423" y="296"/>
                  </a:lnTo>
                  <a:cubicBezTo>
                    <a:pt x="845" y="1077"/>
                    <a:pt x="1" y="1721"/>
                    <a:pt x="1" y="1721"/>
                  </a:cubicBezTo>
                  <a:lnTo>
                    <a:pt x="1" y="1774"/>
                  </a:lnTo>
                  <a:cubicBezTo>
                    <a:pt x="360" y="1658"/>
                    <a:pt x="845" y="1120"/>
                    <a:pt x="771" y="529"/>
                  </a:cubicBezTo>
                  <a:cubicBezTo>
                    <a:pt x="729" y="106"/>
                    <a:pt x="497" y="11"/>
                    <a:pt x="402" y="1"/>
                  </a:cubicBezTo>
                  <a:close/>
                </a:path>
              </a:pathLst>
            </a:custGeom>
            <a:solidFill>
              <a:srgbClr val="FFC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0"/>
            <p:cNvSpPr/>
            <p:nvPr/>
          </p:nvSpPr>
          <p:spPr>
            <a:xfrm>
              <a:off x="7271651" y="3548241"/>
              <a:ext cx="8100" cy="5207"/>
            </a:xfrm>
            <a:custGeom>
              <a:avLst/>
              <a:gdLst/>
              <a:ahLst/>
              <a:cxnLst/>
              <a:rect l="l" t="t" r="r" b="b"/>
              <a:pathLst>
                <a:path w="360" h="233" extrusionOk="0">
                  <a:moveTo>
                    <a:pt x="360" y="0"/>
                  </a:moveTo>
                  <a:lnTo>
                    <a:pt x="1" y="116"/>
                  </a:lnTo>
                  <a:lnTo>
                    <a:pt x="360" y="232"/>
                  </a:lnTo>
                  <a:lnTo>
                    <a:pt x="360" y="0"/>
                  </a:lnTo>
                  <a:close/>
                </a:path>
              </a:pathLst>
            </a:custGeom>
            <a:solidFill>
              <a:srgbClr val="FFC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0"/>
            <p:cNvSpPr/>
            <p:nvPr/>
          </p:nvSpPr>
          <p:spPr>
            <a:xfrm>
              <a:off x="7271651" y="3546811"/>
              <a:ext cx="19035" cy="39890"/>
            </a:xfrm>
            <a:custGeom>
              <a:avLst/>
              <a:gdLst/>
              <a:ahLst/>
              <a:cxnLst/>
              <a:rect l="l" t="t" r="r" b="b"/>
              <a:pathLst>
                <a:path w="846" h="1785" extrusionOk="0">
                  <a:moveTo>
                    <a:pt x="360" y="1"/>
                  </a:moveTo>
                  <a:cubicBezTo>
                    <a:pt x="265" y="1"/>
                    <a:pt x="180" y="75"/>
                    <a:pt x="180" y="180"/>
                  </a:cubicBezTo>
                  <a:cubicBezTo>
                    <a:pt x="180" y="275"/>
                    <a:pt x="265" y="349"/>
                    <a:pt x="360" y="349"/>
                  </a:cubicBezTo>
                  <a:cubicBezTo>
                    <a:pt x="402" y="349"/>
                    <a:pt x="444" y="307"/>
                    <a:pt x="455" y="265"/>
                  </a:cubicBezTo>
                  <a:cubicBezTo>
                    <a:pt x="455" y="217"/>
                    <a:pt x="421" y="179"/>
                    <a:pt x="376" y="179"/>
                  </a:cubicBezTo>
                  <a:cubicBezTo>
                    <a:pt x="370" y="179"/>
                    <a:pt x="365" y="179"/>
                    <a:pt x="360" y="180"/>
                  </a:cubicBezTo>
                  <a:cubicBezTo>
                    <a:pt x="296" y="191"/>
                    <a:pt x="328" y="265"/>
                    <a:pt x="328" y="265"/>
                  </a:cubicBezTo>
                  <a:cubicBezTo>
                    <a:pt x="275" y="254"/>
                    <a:pt x="243" y="212"/>
                    <a:pt x="254" y="170"/>
                  </a:cubicBezTo>
                  <a:cubicBezTo>
                    <a:pt x="244" y="112"/>
                    <a:pt x="288" y="63"/>
                    <a:pt x="343" y="63"/>
                  </a:cubicBezTo>
                  <a:cubicBezTo>
                    <a:pt x="349" y="63"/>
                    <a:pt x="354" y="63"/>
                    <a:pt x="360" y="64"/>
                  </a:cubicBezTo>
                  <a:lnTo>
                    <a:pt x="381" y="64"/>
                  </a:lnTo>
                  <a:cubicBezTo>
                    <a:pt x="476" y="75"/>
                    <a:pt x="676" y="159"/>
                    <a:pt x="718" y="539"/>
                  </a:cubicBezTo>
                  <a:cubicBezTo>
                    <a:pt x="729" y="951"/>
                    <a:pt x="550" y="1352"/>
                    <a:pt x="212" y="1595"/>
                  </a:cubicBezTo>
                  <a:cubicBezTo>
                    <a:pt x="148" y="1637"/>
                    <a:pt x="75" y="1679"/>
                    <a:pt x="1" y="1721"/>
                  </a:cubicBezTo>
                  <a:lnTo>
                    <a:pt x="1" y="1785"/>
                  </a:lnTo>
                  <a:cubicBezTo>
                    <a:pt x="360" y="1658"/>
                    <a:pt x="845" y="1120"/>
                    <a:pt x="771" y="529"/>
                  </a:cubicBezTo>
                  <a:cubicBezTo>
                    <a:pt x="729" y="106"/>
                    <a:pt x="497" y="22"/>
                    <a:pt x="40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0"/>
            <p:cNvSpPr/>
            <p:nvPr/>
          </p:nvSpPr>
          <p:spPr>
            <a:xfrm>
              <a:off x="7269761" y="3549403"/>
              <a:ext cx="3330" cy="2637"/>
            </a:xfrm>
            <a:custGeom>
              <a:avLst/>
              <a:gdLst/>
              <a:ahLst/>
              <a:cxnLst/>
              <a:rect l="l" t="t" r="r" b="b"/>
              <a:pathLst>
                <a:path w="148" h="118" extrusionOk="0">
                  <a:moveTo>
                    <a:pt x="85" y="1"/>
                  </a:moveTo>
                  <a:cubicBezTo>
                    <a:pt x="0" y="1"/>
                    <a:pt x="0" y="117"/>
                    <a:pt x="85" y="117"/>
                  </a:cubicBezTo>
                  <a:cubicBezTo>
                    <a:pt x="116" y="117"/>
                    <a:pt x="148" y="96"/>
                    <a:pt x="148" y="64"/>
                  </a:cubicBezTo>
                  <a:cubicBezTo>
                    <a:pt x="148" y="22"/>
                    <a:pt x="116" y="1"/>
                    <a:pt x="85"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0"/>
            <p:cNvSpPr/>
            <p:nvPr/>
          </p:nvSpPr>
          <p:spPr>
            <a:xfrm>
              <a:off x="7259546" y="3535257"/>
              <a:ext cx="24727" cy="6861"/>
            </a:xfrm>
            <a:custGeom>
              <a:avLst/>
              <a:gdLst/>
              <a:ahLst/>
              <a:cxnLst/>
              <a:rect l="l" t="t" r="r" b="b"/>
              <a:pathLst>
                <a:path w="1099" h="307" extrusionOk="0">
                  <a:moveTo>
                    <a:pt x="0" y="222"/>
                  </a:moveTo>
                  <a:lnTo>
                    <a:pt x="0" y="222"/>
                  </a:lnTo>
                  <a:cubicBezTo>
                    <a:pt x="12" y="231"/>
                    <a:pt x="24" y="235"/>
                    <a:pt x="36" y="238"/>
                  </a:cubicBezTo>
                  <a:lnTo>
                    <a:pt x="36" y="238"/>
                  </a:lnTo>
                  <a:cubicBezTo>
                    <a:pt x="25" y="232"/>
                    <a:pt x="13" y="227"/>
                    <a:pt x="0" y="222"/>
                  </a:cubicBezTo>
                  <a:close/>
                  <a:moveTo>
                    <a:pt x="380" y="1"/>
                  </a:moveTo>
                  <a:cubicBezTo>
                    <a:pt x="349" y="32"/>
                    <a:pt x="328" y="74"/>
                    <a:pt x="328" y="106"/>
                  </a:cubicBezTo>
                  <a:cubicBezTo>
                    <a:pt x="306" y="85"/>
                    <a:pt x="275" y="64"/>
                    <a:pt x="233" y="64"/>
                  </a:cubicBezTo>
                  <a:cubicBezTo>
                    <a:pt x="222" y="96"/>
                    <a:pt x="211" y="127"/>
                    <a:pt x="211" y="159"/>
                  </a:cubicBezTo>
                  <a:cubicBezTo>
                    <a:pt x="190" y="127"/>
                    <a:pt x="159" y="117"/>
                    <a:pt x="127" y="117"/>
                  </a:cubicBezTo>
                  <a:cubicBezTo>
                    <a:pt x="160" y="174"/>
                    <a:pt x="109" y="239"/>
                    <a:pt x="50" y="239"/>
                  </a:cubicBezTo>
                  <a:cubicBezTo>
                    <a:pt x="45" y="239"/>
                    <a:pt x="41" y="238"/>
                    <a:pt x="36" y="238"/>
                  </a:cubicBezTo>
                  <a:lnTo>
                    <a:pt x="36" y="238"/>
                  </a:lnTo>
                  <a:cubicBezTo>
                    <a:pt x="73" y="255"/>
                    <a:pt x="105" y="274"/>
                    <a:pt x="138" y="307"/>
                  </a:cubicBezTo>
                  <a:lnTo>
                    <a:pt x="961" y="307"/>
                  </a:lnTo>
                  <a:cubicBezTo>
                    <a:pt x="1003" y="264"/>
                    <a:pt x="1045" y="243"/>
                    <a:pt x="1098" y="222"/>
                  </a:cubicBezTo>
                  <a:cubicBezTo>
                    <a:pt x="1073" y="210"/>
                    <a:pt x="1052" y="205"/>
                    <a:pt x="1031" y="205"/>
                  </a:cubicBezTo>
                  <a:cubicBezTo>
                    <a:pt x="1015" y="205"/>
                    <a:pt x="999" y="207"/>
                    <a:pt x="982" y="212"/>
                  </a:cubicBezTo>
                  <a:lnTo>
                    <a:pt x="961" y="212"/>
                  </a:lnTo>
                  <a:cubicBezTo>
                    <a:pt x="971" y="180"/>
                    <a:pt x="971" y="148"/>
                    <a:pt x="961" y="117"/>
                  </a:cubicBezTo>
                  <a:cubicBezTo>
                    <a:pt x="929" y="117"/>
                    <a:pt x="898" y="127"/>
                    <a:pt x="866" y="159"/>
                  </a:cubicBezTo>
                  <a:cubicBezTo>
                    <a:pt x="876" y="127"/>
                    <a:pt x="866" y="96"/>
                    <a:pt x="855" y="64"/>
                  </a:cubicBezTo>
                  <a:cubicBezTo>
                    <a:pt x="813" y="64"/>
                    <a:pt x="781" y="85"/>
                    <a:pt x="760" y="106"/>
                  </a:cubicBezTo>
                  <a:cubicBezTo>
                    <a:pt x="760" y="74"/>
                    <a:pt x="739" y="32"/>
                    <a:pt x="708" y="1"/>
                  </a:cubicBezTo>
                  <a:cubicBezTo>
                    <a:pt x="665" y="22"/>
                    <a:pt x="644" y="53"/>
                    <a:pt x="634" y="85"/>
                  </a:cubicBezTo>
                  <a:cubicBezTo>
                    <a:pt x="644" y="38"/>
                    <a:pt x="594" y="14"/>
                    <a:pt x="544" y="14"/>
                  </a:cubicBezTo>
                  <a:cubicBezTo>
                    <a:pt x="494" y="14"/>
                    <a:pt x="444" y="38"/>
                    <a:pt x="454" y="85"/>
                  </a:cubicBezTo>
                  <a:cubicBezTo>
                    <a:pt x="444" y="53"/>
                    <a:pt x="412" y="22"/>
                    <a:pt x="380" y="1"/>
                  </a:cubicBezTo>
                  <a:close/>
                </a:path>
              </a:pathLst>
            </a:custGeom>
            <a:solidFill>
              <a:srgbClr val="FFC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0"/>
            <p:cNvSpPr/>
            <p:nvPr/>
          </p:nvSpPr>
          <p:spPr>
            <a:xfrm>
              <a:off x="7262381" y="3539034"/>
              <a:ext cx="18563" cy="6146"/>
            </a:xfrm>
            <a:custGeom>
              <a:avLst/>
              <a:gdLst/>
              <a:ahLst/>
              <a:cxnLst/>
              <a:rect l="l" t="t" r="r" b="b"/>
              <a:pathLst>
                <a:path w="825" h="275" extrusionOk="0">
                  <a:moveTo>
                    <a:pt x="413" y="0"/>
                  </a:moveTo>
                  <a:cubicBezTo>
                    <a:pt x="180" y="0"/>
                    <a:pt x="1" y="64"/>
                    <a:pt x="1" y="138"/>
                  </a:cubicBezTo>
                  <a:cubicBezTo>
                    <a:pt x="12" y="169"/>
                    <a:pt x="33" y="212"/>
                    <a:pt x="54" y="243"/>
                  </a:cubicBezTo>
                  <a:cubicBezTo>
                    <a:pt x="180" y="264"/>
                    <a:pt x="297" y="275"/>
                    <a:pt x="413" y="275"/>
                  </a:cubicBezTo>
                  <a:cubicBezTo>
                    <a:pt x="529" y="275"/>
                    <a:pt x="645" y="264"/>
                    <a:pt x="761" y="243"/>
                  </a:cubicBezTo>
                  <a:cubicBezTo>
                    <a:pt x="793" y="212"/>
                    <a:pt x="814" y="180"/>
                    <a:pt x="824" y="138"/>
                  </a:cubicBezTo>
                  <a:cubicBezTo>
                    <a:pt x="824" y="64"/>
                    <a:pt x="645" y="0"/>
                    <a:pt x="41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0"/>
            <p:cNvSpPr/>
            <p:nvPr/>
          </p:nvSpPr>
          <p:spPr>
            <a:xfrm>
              <a:off x="7263574" y="3541402"/>
              <a:ext cx="16177" cy="5430"/>
            </a:xfrm>
            <a:custGeom>
              <a:avLst/>
              <a:gdLst/>
              <a:ahLst/>
              <a:cxnLst/>
              <a:rect l="l" t="t" r="r" b="b"/>
              <a:pathLst>
                <a:path w="719" h="243" extrusionOk="0">
                  <a:moveTo>
                    <a:pt x="360" y="0"/>
                  </a:moveTo>
                  <a:cubicBezTo>
                    <a:pt x="159" y="0"/>
                    <a:pt x="1" y="53"/>
                    <a:pt x="1" y="116"/>
                  </a:cubicBezTo>
                  <a:cubicBezTo>
                    <a:pt x="1" y="190"/>
                    <a:pt x="159" y="243"/>
                    <a:pt x="360" y="243"/>
                  </a:cubicBezTo>
                  <a:cubicBezTo>
                    <a:pt x="560" y="243"/>
                    <a:pt x="719" y="190"/>
                    <a:pt x="719" y="116"/>
                  </a:cubicBezTo>
                  <a:cubicBezTo>
                    <a:pt x="719" y="53"/>
                    <a:pt x="560" y="0"/>
                    <a:pt x="360" y="0"/>
                  </a:cubicBezTo>
                  <a:close/>
                </a:path>
              </a:pathLst>
            </a:custGeom>
            <a:solidFill>
              <a:srgbClr val="FFC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0"/>
            <p:cNvSpPr/>
            <p:nvPr/>
          </p:nvSpPr>
          <p:spPr>
            <a:xfrm>
              <a:off x="7268569" y="3527838"/>
              <a:ext cx="6188" cy="3442"/>
            </a:xfrm>
            <a:custGeom>
              <a:avLst/>
              <a:gdLst/>
              <a:ahLst/>
              <a:cxnLst/>
              <a:rect l="l" t="t" r="r" b="b"/>
              <a:pathLst>
                <a:path w="275" h="154" extrusionOk="0">
                  <a:moveTo>
                    <a:pt x="96" y="0"/>
                  </a:moveTo>
                  <a:cubicBezTo>
                    <a:pt x="65" y="0"/>
                    <a:pt x="53" y="37"/>
                    <a:pt x="53" y="69"/>
                  </a:cubicBezTo>
                  <a:cubicBezTo>
                    <a:pt x="53" y="90"/>
                    <a:pt x="22" y="111"/>
                    <a:pt x="0" y="111"/>
                  </a:cubicBezTo>
                  <a:cubicBezTo>
                    <a:pt x="0" y="111"/>
                    <a:pt x="17" y="133"/>
                    <a:pt x="43" y="133"/>
                  </a:cubicBezTo>
                  <a:cubicBezTo>
                    <a:pt x="52" y="133"/>
                    <a:pt x="63" y="130"/>
                    <a:pt x="74" y="121"/>
                  </a:cubicBezTo>
                  <a:cubicBezTo>
                    <a:pt x="90" y="143"/>
                    <a:pt x="114" y="153"/>
                    <a:pt x="136" y="153"/>
                  </a:cubicBezTo>
                  <a:cubicBezTo>
                    <a:pt x="159" y="153"/>
                    <a:pt x="180" y="143"/>
                    <a:pt x="190" y="121"/>
                  </a:cubicBezTo>
                  <a:cubicBezTo>
                    <a:pt x="202" y="130"/>
                    <a:pt x="213" y="133"/>
                    <a:pt x="224" y="133"/>
                  </a:cubicBezTo>
                  <a:cubicBezTo>
                    <a:pt x="253" y="133"/>
                    <a:pt x="275" y="111"/>
                    <a:pt x="275" y="111"/>
                  </a:cubicBezTo>
                  <a:cubicBezTo>
                    <a:pt x="254" y="111"/>
                    <a:pt x="222" y="90"/>
                    <a:pt x="222" y="69"/>
                  </a:cubicBezTo>
                  <a:cubicBezTo>
                    <a:pt x="222" y="37"/>
                    <a:pt x="211" y="0"/>
                    <a:pt x="179" y="0"/>
                  </a:cubicBezTo>
                  <a:cubicBezTo>
                    <a:pt x="168" y="0"/>
                    <a:pt x="154" y="5"/>
                    <a:pt x="138" y="16"/>
                  </a:cubicBezTo>
                  <a:cubicBezTo>
                    <a:pt x="121" y="5"/>
                    <a:pt x="108" y="0"/>
                    <a:pt x="96" y="0"/>
                  </a:cubicBezTo>
                  <a:close/>
                </a:path>
              </a:pathLst>
            </a:custGeom>
            <a:solidFill>
              <a:srgbClr val="FFC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0"/>
            <p:cNvSpPr/>
            <p:nvPr/>
          </p:nvSpPr>
          <p:spPr>
            <a:xfrm>
              <a:off x="7268321" y="3587505"/>
              <a:ext cx="3982" cy="6503"/>
            </a:xfrm>
            <a:custGeom>
              <a:avLst/>
              <a:gdLst/>
              <a:ahLst/>
              <a:cxnLst/>
              <a:rect l="l" t="t" r="r" b="b"/>
              <a:pathLst>
                <a:path w="177" h="291" extrusionOk="0">
                  <a:moveTo>
                    <a:pt x="147" y="1"/>
                  </a:moveTo>
                  <a:cubicBezTo>
                    <a:pt x="139" y="1"/>
                    <a:pt x="131" y="5"/>
                    <a:pt x="128" y="16"/>
                  </a:cubicBezTo>
                  <a:lnTo>
                    <a:pt x="11" y="259"/>
                  </a:lnTo>
                  <a:cubicBezTo>
                    <a:pt x="1" y="270"/>
                    <a:pt x="11" y="280"/>
                    <a:pt x="22" y="291"/>
                  </a:cubicBezTo>
                  <a:lnTo>
                    <a:pt x="33" y="291"/>
                  </a:lnTo>
                  <a:cubicBezTo>
                    <a:pt x="33" y="291"/>
                    <a:pt x="43" y="280"/>
                    <a:pt x="54" y="280"/>
                  </a:cubicBezTo>
                  <a:lnTo>
                    <a:pt x="170" y="38"/>
                  </a:lnTo>
                  <a:cubicBezTo>
                    <a:pt x="177" y="17"/>
                    <a:pt x="161" y="1"/>
                    <a:pt x="147" y="1"/>
                  </a:cubicBezTo>
                  <a:close/>
                </a:path>
              </a:pathLst>
            </a:custGeom>
            <a:solidFill>
              <a:srgbClr val="B4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0"/>
            <p:cNvSpPr/>
            <p:nvPr/>
          </p:nvSpPr>
          <p:spPr>
            <a:xfrm>
              <a:off x="7270931" y="3587528"/>
              <a:ext cx="4073" cy="6481"/>
            </a:xfrm>
            <a:custGeom>
              <a:avLst/>
              <a:gdLst/>
              <a:ahLst/>
              <a:cxnLst/>
              <a:rect l="l" t="t" r="r" b="b"/>
              <a:pathLst>
                <a:path w="181" h="290" extrusionOk="0">
                  <a:moveTo>
                    <a:pt x="31" y="1"/>
                  </a:moveTo>
                  <a:cubicBezTo>
                    <a:pt x="28" y="1"/>
                    <a:pt x="25" y="2"/>
                    <a:pt x="22" y="5"/>
                  </a:cubicBezTo>
                  <a:cubicBezTo>
                    <a:pt x="12" y="5"/>
                    <a:pt x="1" y="26"/>
                    <a:pt x="12" y="37"/>
                  </a:cubicBezTo>
                  <a:lnTo>
                    <a:pt x="128" y="269"/>
                  </a:lnTo>
                  <a:cubicBezTo>
                    <a:pt x="138" y="279"/>
                    <a:pt x="138" y="279"/>
                    <a:pt x="149" y="290"/>
                  </a:cubicBezTo>
                  <a:lnTo>
                    <a:pt x="149" y="279"/>
                  </a:lnTo>
                  <a:lnTo>
                    <a:pt x="159" y="279"/>
                  </a:lnTo>
                  <a:cubicBezTo>
                    <a:pt x="170" y="279"/>
                    <a:pt x="180" y="258"/>
                    <a:pt x="170" y="248"/>
                  </a:cubicBezTo>
                  <a:lnTo>
                    <a:pt x="54" y="15"/>
                  </a:lnTo>
                  <a:cubicBezTo>
                    <a:pt x="46" y="8"/>
                    <a:pt x="39" y="1"/>
                    <a:pt x="31" y="1"/>
                  </a:cubicBezTo>
                  <a:close/>
                </a:path>
              </a:pathLst>
            </a:custGeom>
            <a:solidFill>
              <a:srgbClr val="B4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0"/>
            <p:cNvSpPr/>
            <p:nvPr/>
          </p:nvSpPr>
          <p:spPr>
            <a:xfrm>
              <a:off x="7259546" y="3584086"/>
              <a:ext cx="24232" cy="6458"/>
            </a:xfrm>
            <a:custGeom>
              <a:avLst/>
              <a:gdLst/>
              <a:ahLst/>
              <a:cxnLst/>
              <a:rect l="l" t="t" r="r" b="b"/>
              <a:pathLst>
                <a:path w="1077" h="289" extrusionOk="0">
                  <a:moveTo>
                    <a:pt x="0" y="1"/>
                  </a:moveTo>
                  <a:lnTo>
                    <a:pt x="0" y="233"/>
                  </a:lnTo>
                  <a:cubicBezTo>
                    <a:pt x="180" y="270"/>
                    <a:pt x="359" y="288"/>
                    <a:pt x="539" y="288"/>
                  </a:cubicBezTo>
                  <a:cubicBezTo>
                    <a:pt x="718" y="288"/>
                    <a:pt x="898" y="270"/>
                    <a:pt x="1077" y="233"/>
                  </a:cubicBezTo>
                  <a:lnTo>
                    <a:pt x="1077" y="1"/>
                  </a:lnTo>
                  <a:cubicBezTo>
                    <a:pt x="898" y="38"/>
                    <a:pt x="718" y="56"/>
                    <a:pt x="539" y="56"/>
                  </a:cubicBezTo>
                  <a:cubicBezTo>
                    <a:pt x="359" y="56"/>
                    <a:pt x="180" y="38"/>
                    <a:pt x="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0"/>
            <p:cNvSpPr/>
            <p:nvPr/>
          </p:nvSpPr>
          <p:spPr>
            <a:xfrm>
              <a:off x="7250524" y="3587394"/>
              <a:ext cx="15682" cy="5922"/>
            </a:xfrm>
            <a:custGeom>
              <a:avLst/>
              <a:gdLst/>
              <a:ahLst/>
              <a:cxnLst/>
              <a:rect l="l" t="t" r="r" b="b"/>
              <a:pathLst>
                <a:path w="697" h="265" extrusionOk="0">
                  <a:moveTo>
                    <a:pt x="697" y="0"/>
                  </a:moveTo>
                  <a:cubicBezTo>
                    <a:pt x="542" y="29"/>
                    <a:pt x="387" y="43"/>
                    <a:pt x="232" y="43"/>
                  </a:cubicBezTo>
                  <a:cubicBezTo>
                    <a:pt x="155" y="43"/>
                    <a:pt x="78" y="39"/>
                    <a:pt x="0" y="32"/>
                  </a:cubicBezTo>
                  <a:lnTo>
                    <a:pt x="0" y="32"/>
                  </a:lnTo>
                  <a:cubicBezTo>
                    <a:pt x="0" y="64"/>
                    <a:pt x="190" y="148"/>
                    <a:pt x="190" y="148"/>
                  </a:cubicBezTo>
                  <a:cubicBezTo>
                    <a:pt x="190" y="148"/>
                    <a:pt x="32" y="233"/>
                    <a:pt x="32" y="254"/>
                  </a:cubicBezTo>
                  <a:cubicBezTo>
                    <a:pt x="110" y="261"/>
                    <a:pt x="189" y="265"/>
                    <a:pt x="267" y="265"/>
                  </a:cubicBezTo>
                  <a:cubicBezTo>
                    <a:pt x="411" y="265"/>
                    <a:pt x="554" y="253"/>
                    <a:pt x="697" y="233"/>
                  </a:cubicBezTo>
                  <a:lnTo>
                    <a:pt x="6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0"/>
            <p:cNvSpPr/>
            <p:nvPr/>
          </p:nvSpPr>
          <p:spPr>
            <a:xfrm>
              <a:off x="7277119" y="3587394"/>
              <a:ext cx="15705" cy="5922"/>
            </a:xfrm>
            <a:custGeom>
              <a:avLst/>
              <a:gdLst/>
              <a:ahLst/>
              <a:cxnLst/>
              <a:rect l="l" t="t" r="r" b="b"/>
              <a:pathLst>
                <a:path w="698" h="265" extrusionOk="0">
                  <a:moveTo>
                    <a:pt x="0" y="0"/>
                  </a:moveTo>
                  <a:lnTo>
                    <a:pt x="0" y="233"/>
                  </a:lnTo>
                  <a:cubicBezTo>
                    <a:pt x="144" y="253"/>
                    <a:pt x="287" y="265"/>
                    <a:pt x="430" y="265"/>
                  </a:cubicBezTo>
                  <a:cubicBezTo>
                    <a:pt x="508" y="265"/>
                    <a:pt x="587" y="261"/>
                    <a:pt x="665" y="254"/>
                  </a:cubicBezTo>
                  <a:cubicBezTo>
                    <a:pt x="665" y="233"/>
                    <a:pt x="507" y="148"/>
                    <a:pt x="507" y="148"/>
                  </a:cubicBezTo>
                  <a:cubicBezTo>
                    <a:pt x="507" y="148"/>
                    <a:pt x="697" y="64"/>
                    <a:pt x="697" y="32"/>
                  </a:cubicBezTo>
                  <a:lnTo>
                    <a:pt x="697" y="32"/>
                  </a:lnTo>
                  <a:cubicBezTo>
                    <a:pt x="620" y="39"/>
                    <a:pt x="542" y="43"/>
                    <a:pt x="465" y="43"/>
                  </a:cubicBezTo>
                  <a:cubicBezTo>
                    <a:pt x="310" y="43"/>
                    <a:pt x="155" y="29"/>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70"/>
          <p:cNvGrpSpPr/>
          <p:nvPr/>
        </p:nvGrpSpPr>
        <p:grpSpPr>
          <a:xfrm>
            <a:off x="6757706" y="3494450"/>
            <a:ext cx="196672" cy="128118"/>
            <a:chOff x="6757706" y="3494450"/>
            <a:chExt cx="196672" cy="128118"/>
          </a:xfrm>
        </p:grpSpPr>
        <p:sp>
          <p:nvSpPr>
            <p:cNvPr id="2628" name="Google Shape;2628;p70"/>
            <p:cNvSpPr/>
            <p:nvPr/>
          </p:nvSpPr>
          <p:spPr>
            <a:xfrm>
              <a:off x="6757706" y="3494450"/>
              <a:ext cx="65565" cy="128118"/>
            </a:xfrm>
            <a:custGeom>
              <a:avLst/>
              <a:gdLst/>
              <a:ahLst/>
              <a:cxnLst/>
              <a:rect l="l" t="t" r="r" b="b"/>
              <a:pathLst>
                <a:path w="2914" h="5733" extrusionOk="0">
                  <a:moveTo>
                    <a:pt x="655" y="0"/>
                  </a:moveTo>
                  <a:cubicBezTo>
                    <a:pt x="285" y="0"/>
                    <a:pt x="0" y="296"/>
                    <a:pt x="0" y="665"/>
                  </a:cubicBezTo>
                  <a:lnTo>
                    <a:pt x="0" y="5078"/>
                  </a:lnTo>
                  <a:cubicBezTo>
                    <a:pt x="0" y="5437"/>
                    <a:pt x="285" y="5732"/>
                    <a:pt x="655" y="5732"/>
                  </a:cubicBezTo>
                  <a:lnTo>
                    <a:pt x="2914" y="5732"/>
                  </a:lnTo>
                  <a:lnTo>
                    <a:pt x="2914" y="0"/>
                  </a:ln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0"/>
            <p:cNvSpPr/>
            <p:nvPr/>
          </p:nvSpPr>
          <p:spPr>
            <a:xfrm>
              <a:off x="6823249" y="3494450"/>
              <a:ext cx="65588" cy="127872"/>
            </a:xfrm>
            <a:custGeom>
              <a:avLst/>
              <a:gdLst/>
              <a:ahLst/>
              <a:cxnLst/>
              <a:rect l="l" t="t" r="r" b="b"/>
              <a:pathLst>
                <a:path w="2915" h="5722" extrusionOk="0">
                  <a:moveTo>
                    <a:pt x="1" y="0"/>
                  </a:moveTo>
                  <a:lnTo>
                    <a:pt x="1" y="5722"/>
                  </a:lnTo>
                  <a:lnTo>
                    <a:pt x="2914" y="5722"/>
                  </a:lnTo>
                  <a:lnTo>
                    <a:pt x="29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0"/>
            <p:cNvSpPr/>
            <p:nvPr/>
          </p:nvSpPr>
          <p:spPr>
            <a:xfrm>
              <a:off x="6888814" y="3494450"/>
              <a:ext cx="65565" cy="127872"/>
            </a:xfrm>
            <a:custGeom>
              <a:avLst/>
              <a:gdLst/>
              <a:ahLst/>
              <a:cxnLst/>
              <a:rect l="l" t="t" r="r" b="b"/>
              <a:pathLst>
                <a:path w="2914" h="5722" extrusionOk="0">
                  <a:moveTo>
                    <a:pt x="0" y="0"/>
                  </a:moveTo>
                  <a:lnTo>
                    <a:pt x="0" y="5722"/>
                  </a:lnTo>
                  <a:lnTo>
                    <a:pt x="2259" y="5722"/>
                  </a:lnTo>
                  <a:cubicBezTo>
                    <a:pt x="2618" y="5722"/>
                    <a:pt x="2913" y="5426"/>
                    <a:pt x="2913" y="5067"/>
                  </a:cubicBezTo>
                  <a:lnTo>
                    <a:pt x="2913" y="655"/>
                  </a:lnTo>
                  <a:cubicBezTo>
                    <a:pt x="2913" y="285"/>
                    <a:pt x="2618" y="0"/>
                    <a:pt x="2259"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0"/>
            <p:cNvSpPr/>
            <p:nvPr/>
          </p:nvSpPr>
          <p:spPr>
            <a:xfrm>
              <a:off x="6853174" y="3541626"/>
              <a:ext cx="1935" cy="1676"/>
            </a:xfrm>
            <a:custGeom>
              <a:avLst/>
              <a:gdLst/>
              <a:ahLst/>
              <a:cxnLst/>
              <a:rect l="l" t="t" r="r" b="b"/>
              <a:pathLst>
                <a:path w="86" h="75" extrusionOk="0">
                  <a:moveTo>
                    <a:pt x="85" y="1"/>
                  </a:moveTo>
                  <a:lnTo>
                    <a:pt x="1" y="43"/>
                  </a:lnTo>
                  <a:lnTo>
                    <a:pt x="85" y="74"/>
                  </a:lnTo>
                  <a:lnTo>
                    <a:pt x="85" y="1"/>
                  </a:lnTo>
                  <a:close/>
                </a:path>
              </a:pathLst>
            </a:custGeom>
            <a:solidFill>
              <a:srgbClr val="FFC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0"/>
            <p:cNvSpPr/>
            <p:nvPr/>
          </p:nvSpPr>
          <p:spPr>
            <a:xfrm>
              <a:off x="6828964" y="3541626"/>
              <a:ext cx="27090" cy="35890"/>
            </a:xfrm>
            <a:custGeom>
              <a:avLst/>
              <a:gdLst/>
              <a:ahLst/>
              <a:cxnLst/>
              <a:rect l="l" t="t" r="r" b="b"/>
              <a:pathLst>
                <a:path w="1204" h="1606" extrusionOk="0">
                  <a:moveTo>
                    <a:pt x="739" y="1"/>
                  </a:moveTo>
                  <a:lnTo>
                    <a:pt x="739" y="1"/>
                  </a:lnTo>
                  <a:cubicBezTo>
                    <a:pt x="0" y="465"/>
                    <a:pt x="327" y="1594"/>
                    <a:pt x="1203" y="1605"/>
                  </a:cubicBezTo>
                  <a:lnTo>
                    <a:pt x="1203" y="1563"/>
                  </a:lnTo>
                  <a:cubicBezTo>
                    <a:pt x="369" y="1563"/>
                    <a:pt x="53" y="476"/>
                    <a:pt x="760" y="32"/>
                  </a:cubicBezTo>
                  <a:lnTo>
                    <a:pt x="739"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0"/>
            <p:cNvSpPr/>
            <p:nvPr/>
          </p:nvSpPr>
          <p:spPr>
            <a:xfrm>
              <a:off x="6844871" y="3575974"/>
              <a:ext cx="5243" cy="2704"/>
            </a:xfrm>
            <a:custGeom>
              <a:avLst/>
              <a:gdLst/>
              <a:ahLst/>
              <a:cxnLst/>
              <a:rect l="l" t="t" r="r" b="b"/>
              <a:pathLst>
                <a:path w="233" h="121" extrusionOk="0">
                  <a:moveTo>
                    <a:pt x="199" y="1"/>
                  </a:moveTo>
                  <a:cubicBezTo>
                    <a:pt x="168" y="1"/>
                    <a:pt x="137" y="10"/>
                    <a:pt x="106" y="26"/>
                  </a:cubicBezTo>
                  <a:cubicBezTo>
                    <a:pt x="64" y="47"/>
                    <a:pt x="21" y="79"/>
                    <a:pt x="0" y="121"/>
                  </a:cubicBezTo>
                  <a:cubicBezTo>
                    <a:pt x="42" y="121"/>
                    <a:pt x="85" y="110"/>
                    <a:pt x="127" y="89"/>
                  </a:cubicBezTo>
                  <a:cubicBezTo>
                    <a:pt x="169" y="68"/>
                    <a:pt x="211" y="47"/>
                    <a:pt x="232" y="5"/>
                  </a:cubicBezTo>
                  <a:cubicBezTo>
                    <a:pt x="221" y="2"/>
                    <a:pt x="210" y="1"/>
                    <a:pt x="199"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0"/>
            <p:cNvSpPr/>
            <p:nvPr/>
          </p:nvSpPr>
          <p:spPr>
            <a:xfrm>
              <a:off x="6847706" y="3570633"/>
              <a:ext cx="2655" cy="5453"/>
            </a:xfrm>
            <a:custGeom>
              <a:avLst/>
              <a:gdLst/>
              <a:ahLst/>
              <a:cxnLst/>
              <a:rect l="l" t="t" r="r" b="b"/>
              <a:pathLst>
                <a:path w="118" h="244" extrusionOk="0">
                  <a:moveTo>
                    <a:pt x="1" y="1"/>
                  </a:moveTo>
                  <a:cubicBezTo>
                    <a:pt x="1" y="96"/>
                    <a:pt x="43" y="191"/>
                    <a:pt x="117" y="244"/>
                  </a:cubicBezTo>
                  <a:cubicBezTo>
                    <a:pt x="117" y="191"/>
                    <a:pt x="106" y="149"/>
                    <a:pt x="85" y="106"/>
                  </a:cubicBezTo>
                  <a:cubicBezTo>
                    <a:pt x="75" y="64"/>
                    <a:pt x="43" y="33"/>
                    <a:pt x="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0"/>
            <p:cNvSpPr/>
            <p:nvPr/>
          </p:nvSpPr>
          <p:spPr>
            <a:xfrm>
              <a:off x="6840821" y="3573404"/>
              <a:ext cx="6323" cy="3263"/>
            </a:xfrm>
            <a:custGeom>
              <a:avLst/>
              <a:gdLst/>
              <a:ahLst/>
              <a:cxnLst/>
              <a:rect l="l" t="t" r="r" b="b"/>
              <a:pathLst>
                <a:path w="281" h="146" extrusionOk="0">
                  <a:moveTo>
                    <a:pt x="192" y="1"/>
                  </a:moveTo>
                  <a:cubicBezTo>
                    <a:pt x="162" y="1"/>
                    <a:pt x="133" y="19"/>
                    <a:pt x="127" y="56"/>
                  </a:cubicBezTo>
                  <a:cubicBezTo>
                    <a:pt x="75" y="67"/>
                    <a:pt x="32" y="99"/>
                    <a:pt x="1" y="130"/>
                  </a:cubicBezTo>
                  <a:cubicBezTo>
                    <a:pt x="27" y="136"/>
                    <a:pt x="51" y="138"/>
                    <a:pt x="75" y="138"/>
                  </a:cubicBezTo>
                  <a:cubicBezTo>
                    <a:pt x="98" y="138"/>
                    <a:pt x="122" y="136"/>
                    <a:pt x="149" y="130"/>
                  </a:cubicBezTo>
                  <a:cubicBezTo>
                    <a:pt x="159" y="141"/>
                    <a:pt x="173" y="145"/>
                    <a:pt x="188" y="145"/>
                  </a:cubicBezTo>
                  <a:cubicBezTo>
                    <a:pt x="231" y="145"/>
                    <a:pt x="281" y="104"/>
                    <a:pt x="265" y="56"/>
                  </a:cubicBezTo>
                  <a:cubicBezTo>
                    <a:pt x="254" y="19"/>
                    <a:pt x="222" y="1"/>
                    <a:pt x="192"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0"/>
            <p:cNvSpPr/>
            <p:nvPr/>
          </p:nvSpPr>
          <p:spPr>
            <a:xfrm>
              <a:off x="6844624" y="3568510"/>
              <a:ext cx="2632" cy="5922"/>
            </a:xfrm>
            <a:custGeom>
              <a:avLst/>
              <a:gdLst/>
              <a:ahLst/>
              <a:cxnLst/>
              <a:rect l="l" t="t" r="r" b="b"/>
              <a:pathLst>
                <a:path w="117" h="265" extrusionOk="0">
                  <a:moveTo>
                    <a:pt x="22" y="1"/>
                  </a:moveTo>
                  <a:cubicBezTo>
                    <a:pt x="1" y="96"/>
                    <a:pt x="22" y="201"/>
                    <a:pt x="96" y="265"/>
                  </a:cubicBezTo>
                  <a:cubicBezTo>
                    <a:pt x="117" y="170"/>
                    <a:pt x="85" y="75"/>
                    <a:pt x="22"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0"/>
            <p:cNvSpPr/>
            <p:nvPr/>
          </p:nvSpPr>
          <p:spPr>
            <a:xfrm>
              <a:off x="6837266" y="3571817"/>
              <a:ext cx="6188" cy="1676"/>
            </a:xfrm>
            <a:custGeom>
              <a:avLst/>
              <a:gdLst/>
              <a:ahLst/>
              <a:cxnLst/>
              <a:rect l="l" t="t" r="r" b="b"/>
              <a:pathLst>
                <a:path w="275" h="75" extrusionOk="0">
                  <a:moveTo>
                    <a:pt x="138" y="1"/>
                  </a:moveTo>
                  <a:cubicBezTo>
                    <a:pt x="95" y="1"/>
                    <a:pt x="43" y="22"/>
                    <a:pt x="11" y="53"/>
                  </a:cubicBezTo>
                  <a:lnTo>
                    <a:pt x="0" y="53"/>
                  </a:lnTo>
                  <a:cubicBezTo>
                    <a:pt x="43" y="75"/>
                    <a:pt x="95" y="75"/>
                    <a:pt x="138" y="75"/>
                  </a:cubicBezTo>
                  <a:cubicBezTo>
                    <a:pt x="190" y="64"/>
                    <a:pt x="233" y="53"/>
                    <a:pt x="275" y="22"/>
                  </a:cubicBezTo>
                  <a:cubicBezTo>
                    <a:pt x="233" y="1"/>
                    <a:pt x="180" y="1"/>
                    <a:pt x="138"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0"/>
            <p:cNvSpPr/>
            <p:nvPr/>
          </p:nvSpPr>
          <p:spPr>
            <a:xfrm>
              <a:off x="6842014" y="3566387"/>
              <a:ext cx="1935" cy="5922"/>
            </a:xfrm>
            <a:custGeom>
              <a:avLst/>
              <a:gdLst/>
              <a:ahLst/>
              <a:cxnLst/>
              <a:rect l="l" t="t" r="r" b="b"/>
              <a:pathLst>
                <a:path w="86" h="265" extrusionOk="0">
                  <a:moveTo>
                    <a:pt x="32" y="1"/>
                  </a:moveTo>
                  <a:lnTo>
                    <a:pt x="32" y="1"/>
                  </a:lnTo>
                  <a:cubicBezTo>
                    <a:pt x="1" y="85"/>
                    <a:pt x="11" y="191"/>
                    <a:pt x="64" y="265"/>
                  </a:cubicBezTo>
                  <a:cubicBezTo>
                    <a:pt x="74" y="223"/>
                    <a:pt x="85" y="180"/>
                    <a:pt x="74" y="138"/>
                  </a:cubicBezTo>
                  <a:cubicBezTo>
                    <a:pt x="74" y="85"/>
                    <a:pt x="64" y="43"/>
                    <a:pt x="32"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0"/>
            <p:cNvSpPr/>
            <p:nvPr/>
          </p:nvSpPr>
          <p:spPr>
            <a:xfrm>
              <a:off x="6834409" y="3567817"/>
              <a:ext cx="5963" cy="1609"/>
            </a:xfrm>
            <a:custGeom>
              <a:avLst/>
              <a:gdLst/>
              <a:ahLst/>
              <a:cxnLst/>
              <a:rect l="l" t="t" r="r" b="b"/>
              <a:pathLst>
                <a:path w="265" h="72" extrusionOk="0">
                  <a:moveTo>
                    <a:pt x="127" y="0"/>
                  </a:moveTo>
                  <a:cubicBezTo>
                    <a:pt x="85" y="0"/>
                    <a:pt x="32" y="11"/>
                    <a:pt x="1" y="32"/>
                  </a:cubicBezTo>
                  <a:cubicBezTo>
                    <a:pt x="46" y="57"/>
                    <a:pt x="98" y="71"/>
                    <a:pt x="154" y="71"/>
                  </a:cubicBezTo>
                  <a:cubicBezTo>
                    <a:pt x="190" y="71"/>
                    <a:pt x="227" y="66"/>
                    <a:pt x="265" y="53"/>
                  </a:cubicBezTo>
                  <a:cubicBezTo>
                    <a:pt x="222" y="21"/>
                    <a:pt x="170" y="11"/>
                    <a:pt x="127"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0"/>
            <p:cNvSpPr/>
            <p:nvPr/>
          </p:nvSpPr>
          <p:spPr>
            <a:xfrm>
              <a:off x="6839651" y="3562856"/>
              <a:ext cx="1913" cy="5922"/>
            </a:xfrm>
            <a:custGeom>
              <a:avLst/>
              <a:gdLst/>
              <a:ahLst/>
              <a:cxnLst/>
              <a:rect l="l" t="t" r="r" b="b"/>
              <a:pathLst>
                <a:path w="85" h="265" extrusionOk="0">
                  <a:moveTo>
                    <a:pt x="53" y="1"/>
                  </a:moveTo>
                  <a:cubicBezTo>
                    <a:pt x="21" y="43"/>
                    <a:pt x="11" y="85"/>
                    <a:pt x="11" y="138"/>
                  </a:cubicBezTo>
                  <a:cubicBezTo>
                    <a:pt x="0" y="180"/>
                    <a:pt x="11" y="222"/>
                    <a:pt x="32" y="264"/>
                  </a:cubicBezTo>
                  <a:cubicBezTo>
                    <a:pt x="63" y="233"/>
                    <a:pt x="74" y="180"/>
                    <a:pt x="74" y="138"/>
                  </a:cubicBezTo>
                  <a:cubicBezTo>
                    <a:pt x="84" y="85"/>
                    <a:pt x="74" y="43"/>
                    <a:pt x="53"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0"/>
            <p:cNvSpPr/>
            <p:nvPr/>
          </p:nvSpPr>
          <p:spPr>
            <a:xfrm>
              <a:off x="6832519" y="3563415"/>
              <a:ext cx="5963" cy="1967"/>
            </a:xfrm>
            <a:custGeom>
              <a:avLst/>
              <a:gdLst/>
              <a:ahLst/>
              <a:cxnLst/>
              <a:rect l="l" t="t" r="r" b="b"/>
              <a:pathLst>
                <a:path w="265" h="88" extrusionOk="0">
                  <a:moveTo>
                    <a:pt x="61" y="1"/>
                  </a:moveTo>
                  <a:cubicBezTo>
                    <a:pt x="40" y="1"/>
                    <a:pt x="20" y="3"/>
                    <a:pt x="0" y="7"/>
                  </a:cubicBezTo>
                  <a:cubicBezTo>
                    <a:pt x="59" y="57"/>
                    <a:pt x="131" y="88"/>
                    <a:pt x="205" y="88"/>
                  </a:cubicBezTo>
                  <a:cubicBezTo>
                    <a:pt x="225" y="88"/>
                    <a:pt x="244" y="86"/>
                    <a:pt x="264" y="81"/>
                  </a:cubicBezTo>
                  <a:cubicBezTo>
                    <a:pt x="214" y="31"/>
                    <a:pt x="138" y="1"/>
                    <a:pt x="6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0"/>
            <p:cNvSpPr/>
            <p:nvPr/>
          </p:nvSpPr>
          <p:spPr>
            <a:xfrm>
              <a:off x="6837379" y="3559258"/>
              <a:ext cx="4432" cy="5989"/>
            </a:xfrm>
            <a:custGeom>
              <a:avLst/>
              <a:gdLst/>
              <a:ahLst/>
              <a:cxnLst/>
              <a:rect l="l" t="t" r="r" b="b"/>
              <a:pathLst>
                <a:path w="197" h="268" extrusionOk="0">
                  <a:moveTo>
                    <a:pt x="101" y="0"/>
                  </a:moveTo>
                  <a:cubicBezTo>
                    <a:pt x="39" y="0"/>
                    <a:pt x="1" y="82"/>
                    <a:pt x="48" y="130"/>
                  </a:cubicBezTo>
                  <a:cubicBezTo>
                    <a:pt x="38" y="172"/>
                    <a:pt x="38" y="225"/>
                    <a:pt x="48" y="267"/>
                  </a:cubicBezTo>
                  <a:cubicBezTo>
                    <a:pt x="80" y="235"/>
                    <a:pt x="101" y="193"/>
                    <a:pt x="112" y="151"/>
                  </a:cubicBezTo>
                  <a:cubicBezTo>
                    <a:pt x="185" y="130"/>
                    <a:pt x="196" y="24"/>
                    <a:pt x="122" y="3"/>
                  </a:cubicBezTo>
                  <a:cubicBezTo>
                    <a:pt x="115" y="1"/>
                    <a:pt x="108" y="0"/>
                    <a:pt x="101"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0"/>
            <p:cNvSpPr/>
            <p:nvPr/>
          </p:nvSpPr>
          <p:spPr>
            <a:xfrm>
              <a:off x="6831799" y="3557671"/>
              <a:ext cx="5243" cy="3330"/>
            </a:xfrm>
            <a:custGeom>
              <a:avLst/>
              <a:gdLst/>
              <a:ahLst/>
              <a:cxnLst/>
              <a:rect l="l" t="t" r="r" b="b"/>
              <a:pathLst>
                <a:path w="233" h="149" extrusionOk="0">
                  <a:moveTo>
                    <a:pt x="1" y="0"/>
                  </a:moveTo>
                  <a:cubicBezTo>
                    <a:pt x="22" y="43"/>
                    <a:pt x="53" y="85"/>
                    <a:pt x="96" y="106"/>
                  </a:cubicBezTo>
                  <a:cubicBezTo>
                    <a:pt x="138" y="127"/>
                    <a:pt x="180" y="148"/>
                    <a:pt x="233" y="148"/>
                  </a:cubicBezTo>
                  <a:cubicBezTo>
                    <a:pt x="212" y="106"/>
                    <a:pt x="170" y="64"/>
                    <a:pt x="138" y="43"/>
                  </a:cubicBezTo>
                  <a:cubicBezTo>
                    <a:pt x="96" y="21"/>
                    <a:pt x="43" y="0"/>
                    <a:pt x="1"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0"/>
            <p:cNvSpPr/>
            <p:nvPr/>
          </p:nvSpPr>
          <p:spPr>
            <a:xfrm>
              <a:off x="6837019" y="3555772"/>
              <a:ext cx="3127" cy="5229"/>
            </a:xfrm>
            <a:custGeom>
              <a:avLst/>
              <a:gdLst/>
              <a:ahLst/>
              <a:cxnLst/>
              <a:rect l="l" t="t" r="r" b="b"/>
              <a:pathLst>
                <a:path w="139" h="234" extrusionOk="0">
                  <a:moveTo>
                    <a:pt x="138" y="1"/>
                  </a:moveTo>
                  <a:cubicBezTo>
                    <a:pt x="96" y="22"/>
                    <a:pt x="64" y="54"/>
                    <a:pt x="43" y="96"/>
                  </a:cubicBezTo>
                  <a:cubicBezTo>
                    <a:pt x="11" y="138"/>
                    <a:pt x="1" y="180"/>
                    <a:pt x="1" y="233"/>
                  </a:cubicBezTo>
                  <a:cubicBezTo>
                    <a:pt x="43" y="201"/>
                    <a:pt x="75" y="170"/>
                    <a:pt x="96" y="128"/>
                  </a:cubicBezTo>
                  <a:cubicBezTo>
                    <a:pt x="128" y="96"/>
                    <a:pt x="138" y="43"/>
                    <a:pt x="138"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0"/>
            <p:cNvSpPr/>
            <p:nvPr/>
          </p:nvSpPr>
          <p:spPr>
            <a:xfrm>
              <a:off x="6832519" y="3552241"/>
              <a:ext cx="4523" cy="4268"/>
            </a:xfrm>
            <a:custGeom>
              <a:avLst/>
              <a:gdLst/>
              <a:ahLst/>
              <a:cxnLst/>
              <a:rect l="l" t="t" r="r" b="b"/>
              <a:pathLst>
                <a:path w="201" h="191" extrusionOk="0">
                  <a:moveTo>
                    <a:pt x="0" y="1"/>
                  </a:moveTo>
                  <a:lnTo>
                    <a:pt x="0" y="1"/>
                  </a:lnTo>
                  <a:cubicBezTo>
                    <a:pt x="11" y="53"/>
                    <a:pt x="43" y="96"/>
                    <a:pt x="74" y="127"/>
                  </a:cubicBezTo>
                  <a:cubicBezTo>
                    <a:pt x="106" y="159"/>
                    <a:pt x="148" y="180"/>
                    <a:pt x="201" y="191"/>
                  </a:cubicBezTo>
                  <a:cubicBezTo>
                    <a:pt x="180" y="148"/>
                    <a:pt x="159" y="106"/>
                    <a:pt x="127" y="74"/>
                  </a:cubicBezTo>
                  <a:cubicBezTo>
                    <a:pt x="85" y="43"/>
                    <a:pt x="43" y="11"/>
                    <a:pt x="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0"/>
            <p:cNvSpPr/>
            <p:nvPr/>
          </p:nvSpPr>
          <p:spPr>
            <a:xfrm>
              <a:off x="6836006" y="3554096"/>
              <a:ext cx="3668" cy="2414"/>
            </a:xfrm>
            <a:custGeom>
              <a:avLst/>
              <a:gdLst/>
              <a:ahLst/>
              <a:cxnLst/>
              <a:rect l="l" t="t" r="r" b="b"/>
              <a:pathLst>
                <a:path w="163" h="108" extrusionOk="0">
                  <a:moveTo>
                    <a:pt x="115" y="0"/>
                  </a:moveTo>
                  <a:cubicBezTo>
                    <a:pt x="64" y="0"/>
                    <a:pt x="0" y="62"/>
                    <a:pt x="46" y="108"/>
                  </a:cubicBezTo>
                  <a:cubicBezTo>
                    <a:pt x="88" y="97"/>
                    <a:pt x="130" y="65"/>
                    <a:pt x="162" y="34"/>
                  </a:cubicBezTo>
                  <a:cubicBezTo>
                    <a:pt x="153" y="10"/>
                    <a:pt x="135" y="0"/>
                    <a:pt x="115"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0"/>
            <p:cNvSpPr/>
            <p:nvPr/>
          </p:nvSpPr>
          <p:spPr>
            <a:xfrm>
              <a:off x="6835129" y="3546341"/>
              <a:ext cx="2880" cy="5453"/>
            </a:xfrm>
            <a:custGeom>
              <a:avLst/>
              <a:gdLst/>
              <a:ahLst/>
              <a:cxnLst/>
              <a:rect l="l" t="t" r="r" b="b"/>
              <a:pathLst>
                <a:path w="128" h="244" extrusionOk="0">
                  <a:moveTo>
                    <a:pt x="11" y="1"/>
                  </a:moveTo>
                  <a:lnTo>
                    <a:pt x="11" y="1"/>
                  </a:lnTo>
                  <a:cubicBezTo>
                    <a:pt x="0" y="53"/>
                    <a:pt x="11" y="96"/>
                    <a:pt x="32" y="138"/>
                  </a:cubicBezTo>
                  <a:cubicBezTo>
                    <a:pt x="53" y="180"/>
                    <a:pt x="85" y="222"/>
                    <a:pt x="117" y="243"/>
                  </a:cubicBezTo>
                  <a:cubicBezTo>
                    <a:pt x="127" y="201"/>
                    <a:pt x="117" y="159"/>
                    <a:pt x="95" y="117"/>
                  </a:cubicBezTo>
                  <a:cubicBezTo>
                    <a:pt x="74" y="75"/>
                    <a:pt x="43" y="32"/>
                    <a:pt x="1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0"/>
            <p:cNvSpPr/>
            <p:nvPr/>
          </p:nvSpPr>
          <p:spPr>
            <a:xfrm>
              <a:off x="6837739" y="3549403"/>
              <a:ext cx="5490" cy="2637"/>
            </a:xfrm>
            <a:custGeom>
              <a:avLst/>
              <a:gdLst/>
              <a:ahLst/>
              <a:cxnLst/>
              <a:rect l="l" t="t" r="r" b="b"/>
              <a:pathLst>
                <a:path w="244" h="118" extrusionOk="0">
                  <a:moveTo>
                    <a:pt x="243" y="1"/>
                  </a:moveTo>
                  <a:cubicBezTo>
                    <a:pt x="201" y="1"/>
                    <a:pt x="148" y="1"/>
                    <a:pt x="117" y="22"/>
                  </a:cubicBezTo>
                  <a:cubicBezTo>
                    <a:pt x="64" y="43"/>
                    <a:pt x="32" y="75"/>
                    <a:pt x="1" y="117"/>
                  </a:cubicBezTo>
                  <a:cubicBezTo>
                    <a:pt x="53" y="117"/>
                    <a:pt x="96" y="106"/>
                    <a:pt x="138" y="85"/>
                  </a:cubicBezTo>
                  <a:cubicBezTo>
                    <a:pt x="180" y="75"/>
                    <a:pt x="212" y="43"/>
                    <a:pt x="243"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0"/>
            <p:cNvSpPr/>
            <p:nvPr/>
          </p:nvSpPr>
          <p:spPr>
            <a:xfrm>
              <a:off x="6837986" y="3542095"/>
              <a:ext cx="2160" cy="5922"/>
            </a:xfrm>
            <a:custGeom>
              <a:avLst/>
              <a:gdLst/>
              <a:ahLst/>
              <a:cxnLst/>
              <a:rect l="l" t="t" r="r" b="b"/>
              <a:pathLst>
                <a:path w="96" h="265" extrusionOk="0">
                  <a:moveTo>
                    <a:pt x="21" y="1"/>
                  </a:moveTo>
                  <a:cubicBezTo>
                    <a:pt x="11" y="43"/>
                    <a:pt x="0" y="96"/>
                    <a:pt x="11" y="138"/>
                  </a:cubicBezTo>
                  <a:cubicBezTo>
                    <a:pt x="21" y="191"/>
                    <a:pt x="32" y="233"/>
                    <a:pt x="63" y="265"/>
                  </a:cubicBezTo>
                  <a:cubicBezTo>
                    <a:pt x="85" y="222"/>
                    <a:pt x="95" y="180"/>
                    <a:pt x="85" y="127"/>
                  </a:cubicBezTo>
                  <a:cubicBezTo>
                    <a:pt x="74" y="85"/>
                    <a:pt x="53" y="32"/>
                    <a:pt x="2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0"/>
            <p:cNvSpPr/>
            <p:nvPr/>
          </p:nvSpPr>
          <p:spPr>
            <a:xfrm>
              <a:off x="6839404" y="3546900"/>
              <a:ext cx="6188" cy="1698"/>
            </a:xfrm>
            <a:custGeom>
              <a:avLst/>
              <a:gdLst/>
              <a:ahLst/>
              <a:cxnLst/>
              <a:rect l="l" t="t" r="r" b="b"/>
              <a:pathLst>
                <a:path w="275" h="76" extrusionOk="0">
                  <a:moveTo>
                    <a:pt x="178" y="1"/>
                  </a:moveTo>
                  <a:cubicBezTo>
                    <a:pt x="119" y="1"/>
                    <a:pt x="58" y="20"/>
                    <a:pt x="11" y="60"/>
                  </a:cubicBezTo>
                  <a:lnTo>
                    <a:pt x="0" y="60"/>
                  </a:lnTo>
                  <a:cubicBezTo>
                    <a:pt x="38" y="68"/>
                    <a:pt x="70" y="75"/>
                    <a:pt x="104" y="75"/>
                  </a:cubicBezTo>
                  <a:cubicBezTo>
                    <a:pt x="118" y="75"/>
                    <a:pt x="133" y="74"/>
                    <a:pt x="148" y="71"/>
                  </a:cubicBezTo>
                  <a:cubicBezTo>
                    <a:pt x="190" y="60"/>
                    <a:pt x="243" y="50"/>
                    <a:pt x="275" y="18"/>
                  </a:cubicBezTo>
                  <a:cubicBezTo>
                    <a:pt x="245" y="7"/>
                    <a:pt x="212" y="1"/>
                    <a:pt x="178"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0"/>
            <p:cNvSpPr/>
            <p:nvPr/>
          </p:nvSpPr>
          <p:spPr>
            <a:xfrm>
              <a:off x="6840821" y="3539034"/>
              <a:ext cx="1688" cy="6146"/>
            </a:xfrm>
            <a:custGeom>
              <a:avLst/>
              <a:gdLst/>
              <a:ahLst/>
              <a:cxnLst/>
              <a:rect l="l" t="t" r="r" b="b"/>
              <a:pathLst>
                <a:path w="75" h="275" extrusionOk="0">
                  <a:moveTo>
                    <a:pt x="43" y="0"/>
                  </a:moveTo>
                  <a:cubicBezTo>
                    <a:pt x="1" y="85"/>
                    <a:pt x="1" y="190"/>
                    <a:pt x="43" y="275"/>
                  </a:cubicBezTo>
                  <a:cubicBezTo>
                    <a:pt x="64" y="233"/>
                    <a:pt x="75" y="190"/>
                    <a:pt x="75" y="138"/>
                  </a:cubicBezTo>
                  <a:cubicBezTo>
                    <a:pt x="75" y="95"/>
                    <a:pt x="64" y="43"/>
                    <a:pt x="43" y="11"/>
                  </a:cubicBezTo>
                  <a:lnTo>
                    <a:pt x="43"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0"/>
            <p:cNvSpPr/>
            <p:nvPr/>
          </p:nvSpPr>
          <p:spPr>
            <a:xfrm>
              <a:off x="6841789" y="3544464"/>
              <a:ext cx="5940" cy="1497"/>
            </a:xfrm>
            <a:custGeom>
              <a:avLst/>
              <a:gdLst/>
              <a:ahLst/>
              <a:cxnLst/>
              <a:rect l="l" t="t" r="r" b="b"/>
              <a:pathLst>
                <a:path w="264" h="67" extrusionOk="0">
                  <a:moveTo>
                    <a:pt x="132" y="0"/>
                  </a:moveTo>
                  <a:cubicBezTo>
                    <a:pt x="87" y="0"/>
                    <a:pt x="42" y="11"/>
                    <a:pt x="0" y="32"/>
                  </a:cubicBezTo>
                  <a:cubicBezTo>
                    <a:pt x="35" y="49"/>
                    <a:pt x="69" y="66"/>
                    <a:pt x="109" y="66"/>
                  </a:cubicBezTo>
                  <a:cubicBezTo>
                    <a:pt x="118" y="66"/>
                    <a:pt x="128" y="66"/>
                    <a:pt x="137" y="64"/>
                  </a:cubicBezTo>
                  <a:cubicBezTo>
                    <a:pt x="145" y="66"/>
                    <a:pt x="153" y="66"/>
                    <a:pt x="161" y="66"/>
                  </a:cubicBezTo>
                  <a:cubicBezTo>
                    <a:pt x="198" y="66"/>
                    <a:pt x="238" y="49"/>
                    <a:pt x="264" y="32"/>
                  </a:cubicBezTo>
                  <a:cubicBezTo>
                    <a:pt x="222" y="11"/>
                    <a:pt x="177" y="0"/>
                    <a:pt x="132"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0"/>
            <p:cNvSpPr/>
            <p:nvPr/>
          </p:nvSpPr>
          <p:spPr>
            <a:xfrm>
              <a:off x="6843431" y="3540218"/>
              <a:ext cx="5265" cy="3330"/>
            </a:xfrm>
            <a:custGeom>
              <a:avLst/>
              <a:gdLst/>
              <a:ahLst/>
              <a:cxnLst/>
              <a:rect l="l" t="t" r="r" b="b"/>
              <a:pathLst>
                <a:path w="234" h="149" extrusionOk="0">
                  <a:moveTo>
                    <a:pt x="233" y="0"/>
                  </a:moveTo>
                  <a:cubicBezTo>
                    <a:pt x="180" y="0"/>
                    <a:pt x="138" y="21"/>
                    <a:pt x="96" y="53"/>
                  </a:cubicBezTo>
                  <a:cubicBezTo>
                    <a:pt x="54" y="74"/>
                    <a:pt x="22" y="106"/>
                    <a:pt x="1" y="148"/>
                  </a:cubicBezTo>
                  <a:cubicBezTo>
                    <a:pt x="96" y="137"/>
                    <a:pt x="180" y="85"/>
                    <a:pt x="233"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0"/>
            <p:cNvSpPr/>
            <p:nvPr/>
          </p:nvSpPr>
          <p:spPr>
            <a:xfrm>
              <a:off x="6856031" y="3541402"/>
              <a:ext cx="27090" cy="36114"/>
            </a:xfrm>
            <a:custGeom>
              <a:avLst/>
              <a:gdLst/>
              <a:ahLst/>
              <a:cxnLst/>
              <a:rect l="l" t="t" r="r" b="b"/>
              <a:pathLst>
                <a:path w="1204" h="1616" extrusionOk="0">
                  <a:moveTo>
                    <a:pt x="465" y="0"/>
                  </a:moveTo>
                  <a:lnTo>
                    <a:pt x="444" y="42"/>
                  </a:lnTo>
                  <a:cubicBezTo>
                    <a:pt x="1148" y="483"/>
                    <a:pt x="837" y="1562"/>
                    <a:pt x="12" y="1562"/>
                  </a:cubicBezTo>
                  <a:cubicBezTo>
                    <a:pt x="8" y="1562"/>
                    <a:pt x="4" y="1562"/>
                    <a:pt x="0" y="1562"/>
                  </a:cubicBezTo>
                  <a:lnTo>
                    <a:pt x="0" y="1615"/>
                  </a:lnTo>
                  <a:cubicBezTo>
                    <a:pt x="866" y="1615"/>
                    <a:pt x="1204" y="475"/>
                    <a:pt x="465"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0"/>
            <p:cNvSpPr/>
            <p:nvPr/>
          </p:nvSpPr>
          <p:spPr>
            <a:xfrm>
              <a:off x="6861724" y="3575974"/>
              <a:ext cx="5490" cy="2704"/>
            </a:xfrm>
            <a:custGeom>
              <a:avLst/>
              <a:gdLst/>
              <a:ahLst/>
              <a:cxnLst/>
              <a:rect l="l" t="t" r="r" b="b"/>
              <a:pathLst>
                <a:path w="244" h="121" extrusionOk="0">
                  <a:moveTo>
                    <a:pt x="41" y="1"/>
                  </a:moveTo>
                  <a:cubicBezTo>
                    <a:pt x="28" y="1"/>
                    <a:pt x="15" y="2"/>
                    <a:pt x="1" y="5"/>
                  </a:cubicBezTo>
                  <a:cubicBezTo>
                    <a:pt x="32" y="47"/>
                    <a:pt x="64" y="68"/>
                    <a:pt x="117" y="89"/>
                  </a:cubicBezTo>
                  <a:cubicBezTo>
                    <a:pt x="148" y="110"/>
                    <a:pt x="201" y="121"/>
                    <a:pt x="243" y="121"/>
                  </a:cubicBezTo>
                  <a:cubicBezTo>
                    <a:pt x="222" y="79"/>
                    <a:pt x="180" y="47"/>
                    <a:pt x="138" y="26"/>
                  </a:cubicBezTo>
                  <a:cubicBezTo>
                    <a:pt x="107" y="10"/>
                    <a:pt x="76" y="1"/>
                    <a:pt x="4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0"/>
            <p:cNvSpPr/>
            <p:nvPr/>
          </p:nvSpPr>
          <p:spPr>
            <a:xfrm>
              <a:off x="6861499" y="3570633"/>
              <a:ext cx="2857" cy="5453"/>
            </a:xfrm>
            <a:custGeom>
              <a:avLst/>
              <a:gdLst/>
              <a:ahLst/>
              <a:cxnLst/>
              <a:rect l="l" t="t" r="r" b="b"/>
              <a:pathLst>
                <a:path w="127" h="244" extrusionOk="0">
                  <a:moveTo>
                    <a:pt x="127" y="1"/>
                  </a:moveTo>
                  <a:cubicBezTo>
                    <a:pt x="85" y="33"/>
                    <a:pt x="53" y="64"/>
                    <a:pt x="32" y="106"/>
                  </a:cubicBezTo>
                  <a:cubicBezTo>
                    <a:pt x="11" y="149"/>
                    <a:pt x="0" y="191"/>
                    <a:pt x="11" y="244"/>
                  </a:cubicBezTo>
                  <a:cubicBezTo>
                    <a:pt x="53" y="212"/>
                    <a:pt x="74" y="180"/>
                    <a:pt x="95" y="138"/>
                  </a:cubicBezTo>
                  <a:cubicBezTo>
                    <a:pt x="116" y="96"/>
                    <a:pt x="127" y="43"/>
                    <a:pt x="127"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0"/>
            <p:cNvSpPr/>
            <p:nvPr/>
          </p:nvSpPr>
          <p:spPr>
            <a:xfrm>
              <a:off x="6865189" y="3573493"/>
              <a:ext cx="6052" cy="3307"/>
            </a:xfrm>
            <a:custGeom>
              <a:avLst/>
              <a:gdLst/>
              <a:ahLst/>
              <a:cxnLst/>
              <a:rect l="l" t="t" r="r" b="b"/>
              <a:pathLst>
                <a:path w="269" h="148" extrusionOk="0">
                  <a:moveTo>
                    <a:pt x="81" y="1"/>
                  </a:moveTo>
                  <a:cubicBezTo>
                    <a:pt x="53" y="1"/>
                    <a:pt x="26" y="17"/>
                    <a:pt x="16" y="52"/>
                  </a:cubicBezTo>
                  <a:cubicBezTo>
                    <a:pt x="0" y="105"/>
                    <a:pt x="40" y="148"/>
                    <a:pt x="83" y="148"/>
                  </a:cubicBezTo>
                  <a:cubicBezTo>
                    <a:pt x="99" y="148"/>
                    <a:pt x="117" y="141"/>
                    <a:pt x="132" y="126"/>
                  </a:cubicBezTo>
                  <a:cubicBezTo>
                    <a:pt x="153" y="132"/>
                    <a:pt x="174" y="134"/>
                    <a:pt x="196" y="134"/>
                  </a:cubicBezTo>
                  <a:cubicBezTo>
                    <a:pt x="219" y="134"/>
                    <a:pt x="243" y="132"/>
                    <a:pt x="269" y="126"/>
                  </a:cubicBezTo>
                  <a:cubicBezTo>
                    <a:pt x="237" y="95"/>
                    <a:pt x="195" y="63"/>
                    <a:pt x="153" y="52"/>
                  </a:cubicBezTo>
                  <a:cubicBezTo>
                    <a:pt x="142" y="19"/>
                    <a:pt x="111" y="1"/>
                    <a:pt x="8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0"/>
            <p:cNvSpPr/>
            <p:nvPr/>
          </p:nvSpPr>
          <p:spPr>
            <a:xfrm>
              <a:off x="6865054" y="3568756"/>
              <a:ext cx="2160" cy="5676"/>
            </a:xfrm>
            <a:custGeom>
              <a:avLst/>
              <a:gdLst/>
              <a:ahLst/>
              <a:cxnLst/>
              <a:rect l="l" t="t" r="r" b="b"/>
              <a:pathLst>
                <a:path w="96" h="254" extrusionOk="0">
                  <a:moveTo>
                    <a:pt x="85" y="0"/>
                  </a:moveTo>
                  <a:lnTo>
                    <a:pt x="85" y="0"/>
                  </a:lnTo>
                  <a:cubicBezTo>
                    <a:pt x="43" y="32"/>
                    <a:pt x="22" y="74"/>
                    <a:pt x="11" y="117"/>
                  </a:cubicBezTo>
                  <a:cubicBezTo>
                    <a:pt x="0" y="159"/>
                    <a:pt x="0" y="212"/>
                    <a:pt x="11" y="254"/>
                  </a:cubicBezTo>
                  <a:cubicBezTo>
                    <a:pt x="43" y="222"/>
                    <a:pt x="64" y="180"/>
                    <a:pt x="74" y="138"/>
                  </a:cubicBezTo>
                  <a:cubicBezTo>
                    <a:pt x="95" y="95"/>
                    <a:pt x="95" y="43"/>
                    <a:pt x="85"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0"/>
            <p:cNvSpPr/>
            <p:nvPr/>
          </p:nvSpPr>
          <p:spPr>
            <a:xfrm>
              <a:off x="6868856" y="3571884"/>
              <a:ext cx="5963" cy="1609"/>
            </a:xfrm>
            <a:custGeom>
              <a:avLst/>
              <a:gdLst/>
              <a:ahLst/>
              <a:cxnLst/>
              <a:rect l="l" t="t" r="r" b="b"/>
              <a:pathLst>
                <a:path w="265" h="72" extrusionOk="0">
                  <a:moveTo>
                    <a:pt x="101" y="1"/>
                  </a:moveTo>
                  <a:cubicBezTo>
                    <a:pt x="67" y="1"/>
                    <a:pt x="32" y="7"/>
                    <a:pt x="0" y="19"/>
                  </a:cubicBezTo>
                  <a:cubicBezTo>
                    <a:pt x="43" y="50"/>
                    <a:pt x="85" y="61"/>
                    <a:pt x="138" y="72"/>
                  </a:cubicBezTo>
                  <a:cubicBezTo>
                    <a:pt x="180" y="72"/>
                    <a:pt x="222" y="72"/>
                    <a:pt x="264" y="50"/>
                  </a:cubicBezTo>
                  <a:cubicBezTo>
                    <a:pt x="218" y="17"/>
                    <a:pt x="160" y="1"/>
                    <a:pt x="10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0"/>
            <p:cNvSpPr/>
            <p:nvPr/>
          </p:nvSpPr>
          <p:spPr>
            <a:xfrm>
              <a:off x="6868136" y="3566387"/>
              <a:ext cx="1935" cy="5922"/>
            </a:xfrm>
            <a:custGeom>
              <a:avLst/>
              <a:gdLst/>
              <a:ahLst/>
              <a:cxnLst/>
              <a:rect l="l" t="t" r="r" b="b"/>
              <a:pathLst>
                <a:path w="86" h="265" extrusionOk="0">
                  <a:moveTo>
                    <a:pt x="53" y="1"/>
                  </a:moveTo>
                  <a:cubicBezTo>
                    <a:pt x="22" y="43"/>
                    <a:pt x="11" y="85"/>
                    <a:pt x="11" y="138"/>
                  </a:cubicBezTo>
                  <a:cubicBezTo>
                    <a:pt x="1" y="180"/>
                    <a:pt x="1" y="223"/>
                    <a:pt x="22" y="265"/>
                  </a:cubicBezTo>
                  <a:cubicBezTo>
                    <a:pt x="75" y="191"/>
                    <a:pt x="85" y="85"/>
                    <a:pt x="53"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0"/>
            <p:cNvSpPr/>
            <p:nvPr/>
          </p:nvSpPr>
          <p:spPr>
            <a:xfrm>
              <a:off x="6871939" y="3567817"/>
              <a:ext cx="5963" cy="1676"/>
            </a:xfrm>
            <a:custGeom>
              <a:avLst/>
              <a:gdLst/>
              <a:ahLst/>
              <a:cxnLst/>
              <a:rect l="l" t="t" r="r" b="b"/>
              <a:pathLst>
                <a:path w="265" h="75" extrusionOk="0">
                  <a:moveTo>
                    <a:pt x="127" y="0"/>
                  </a:moveTo>
                  <a:cubicBezTo>
                    <a:pt x="85" y="11"/>
                    <a:pt x="32" y="21"/>
                    <a:pt x="1" y="53"/>
                  </a:cubicBezTo>
                  <a:cubicBezTo>
                    <a:pt x="32" y="64"/>
                    <a:pt x="85" y="74"/>
                    <a:pt x="127" y="74"/>
                  </a:cubicBezTo>
                  <a:cubicBezTo>
                    <a:pt x="169" y="74"/>
                    <a:pt x="222" y="53"/>
                    <a:pt x="264" y="32"/>
                  </a:cubicBezTo>
                  <a:cubicBezTo>
                    <a:pt x="222" y="11"/>
                    <a:pt x="169" y="0"/>
                    <a:pt x="127"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0"/>
            <p:cNvSpPr/>
            <p:nvPr/>
          </p:nvSpPr>
          <p:spPr>
            <a:xfrm>
              <a:off x="6870521" y="3562856"/>
              <a:ext cx="1688" cy="5922"/>
            </a:xfrm>
            <a:custGeom>
              <a:avLst/>
              <a:gdLst/>
              <a:ahLst/>
              <a:cxnLst/>
              <a:rect l="l" t="t" r="r" b="b"/>
              <a:pathLst>
                <a:path w="75" h="265" extrusionOk="0">
                  <a:moveTo>
                    <a:pt x="32" y="1"/>
                  </a:moveTo>
                  <a:cubicBezTo>
                    <a:pt x="11" y="43"/>
                    <a:pt x="0" y="85"/>
                    <a:pt x="11" y="138"/>
                  </a:cubicBezTo>
                  <a:cubicBezTo>
                    <a:pt x="11" y="180"/>
                    <a:pt x="21" y="233"/>
                    <a:pt x="53" y="264"/>
                  </a:cubicBezTo>
                  <a:cubicBezTo>
                    <a:pt x="74" y="222"/>
                    <a:pt x="74" y="180"/>
                    <a:pt x="74" y="138"/>
                  </a:cubicBezTo>
                  <a:cubicBezTo>
                    <a:pt x="74" y="85"/>
                    <a:pt x="53" y="43"/>
                    <a:pt x="32"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0"/>
            <p:cNvSpPr/>
            <p:nvPr/>
          </p:nvSpPr>
          <p:spPr>
            <a:xfrm>
              <a:off x="6873604" y="3563392"/>
              <a:ext cx="5963" cy="2034"/>
            </a:xfrm>
            <a:custGeom>
              <a:avLst/>
              <a:gdLst/>
              <a:ahLst/>
              <a:cxnLst/>
              <a:rect l="l" t="t" r="r" b="b"/>
              <a:pathLst>
                <a:path w="265" h="91" extrusionOk="0">
                  <a:moveTo>
                    <a:pt x="190" y="0"/>
                  </a:moveTo>
                  <a:cubicBezTo>
                    <a:pt x="169" y="0"/>
                    <a:pt x="148" y="3"/>
                    <a:pt x="127" y="8"/>
                  </a:cubicBezTo>
                  <a:cubicBezTo>
                    <a:pt x="74" y="19"/>
                    <a:pt x="32" y="40"/>
                    <a:pt x="0" y="82"/>
                  </a:cubicBezTo>
                  <a:cubicBezTo>
                    <a:pt x="22" y="87"/>
                    <a:pt x="45" y="90"/>
                    <a:pt x="69" y="90"/>
                  </a:cubicBezTo>
                  <a:cubicBezTo>
                    <a:pt x="93" y="90"/>
                    <a:pt x="117" y="87"/>
                    <a:pt x="138" y="82"/>
                  </a:cubicBezTo>
                  <a:cubicBezTo>
                    <a:pt x="190" y="61"/>
                    <a:pt x="233" y="40"/>
                    <a:pt x="264" y="8"/>
                  </a:cubicBezTo>
                  <a:lnTo>
                    <a:pt x="254" y="8"/>
                  </a:lnTo>
                  <a:cubicBezTo>
                    <a:pt x="233" y="3"/>
                    <a:pt x="212" y="0"/>
                    <a:pt x="190"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0"/>
            <p:cNvSpPr/>
            <p:nvPr/>
          </p:nvSpPr>
          <p:spPr>
            <a:xfrm>
              <a:off x="6871714" y="3559325"/>
              <a:ext cx="2160" cy="5922"/>
            </a:xfrm>
            <a:custGeom>
              <a:avLst/>
              <a:gdLst/>
              <a:ahLst/>
              <a:cxnLst/>
              <a:rect l="l" t="t" r="r" b="b"/>
              <a:pathLst>
                <a:path w="96" h="265" extrusionOk="0">
                  <a:moveTo>
                    <a:pt x="11" y="0"/>
                  </a:moveTo>
                  <a:cubicBezTo>
                    <a:pt x="0" y="53"/>
                    <a:pt x="0" y="95"/>
                    <a:pt x="11" y="148"/>
                  </a:cubicBezTo>
                  <a:cubicBezTo>
                    <a:pt x="21" y="190"/>
                    <a:pt x="53" y="232"/>
                    <a:pt x="84" y="264"/>
                  </a:cubicBezTo>
                  <a:cubicBezTo>
                    <a:pt x="95" y="222"/>
                    <a:pt x="95" y="169"/>
                    <a:pt x="84" y="127"/>
                  </a:cubicBezTo>
                  <a:cubicBezTo>
                    <a:pt x="74" y="74"/>
                    <a:pt x="53" y="32"/>
                    <a:pt x="11"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0"/>
            <p:cNvSpPr/>
            <p:nvPr/>
          </p:nvSpPr>
          <p:spPr>
            <a:xfrm>
              <a:off x="6875021" y="3557671"/>
              <a:ext cx="5265" cy="3330"/>
            </a:xfrm>
            <a:custGeom>
              <a:avLst/>
              <a:gdLst/>
              <a:ahLst/>
              <a:cxnLst/>
              <a:rect l="l" t="t" r="r" b="b"/>
              <a:pathLst>
                <a:path w="234" h="149" extrusionOk="0">
                  <a:moveTo>
                    <a:pt x="233" y="0"/>
                  </a:moveTo>
                  <a:lnTo>
                    <a:pt x="233" y="0"/>
                  </a:lnTo>
                  <a:cubicBezTo>
                    <a:pt x="180" y="11"/>
                    <a:pt x="138" y="21"/>
                    <a:pt x="96" y="43"/>
                  </a:cubicBezTo>
                  <a:cubicBezTo>
                    <a:pt x="54" y="64"/>
                    <a:pt x="22" y="106"/>
                    <a:pt x="1" y="148"/>
                  </a:cubicBezTo>
                  <a:cubicBezTo>
                    <a:pt x="96" y="138"/>
                    <a:pt x="180" y="85"/>
                    <a:pt x="233"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0"/>
            <p:cNvSpPr/>
            <p:nvPr/>
          </p:nvSpPr>
          <p:spPr>
            <a:xfrm>
              <a:off x="6871939" y="3555772"/>
              <a:ext cx="3105" cy="5229"/>
            </a:xfrm>
            <a:custGeom>
              <a:avLst/>
              <a:gdLst/>
              <a:ahLst/>
              <a:cxnLst/>
              <a:rect l="l" t="t" r="r" b="b"/>
              <a:pathLst>
                <a:path w="138" h="234" extrusionOk="0">
                  <a:moveTo>
                    <a:pt x="1" y="1"/>
                  </a:moveTo>
                  <a:cubicBezTo>
                    <a:pt x="1" y="43"/>
                    <a:pt x="11" y="96"/>
                    <a:pt x="43" y="128"/>
                  </a:cubicBezTo>
                  <a:cubicBezTo>
                    <a:pt x="64" y="170"/>
                    <a:pt x="96" y="201"/>
                    <a:pt x="138" y="233"/>
                  </a:cubicBezTo>
                  <a:cubicBezTo>
                    <a:pt x="138" y="180"/>
                    <a:pt x="117" y="138"/>
                    <a:pt x="96" y="96"/>
                  </a:cubicBezTo>
                  <a:cubicBezTo>
                    <a:pt x="74" y="54"/>
                    <a:pt x="43" y="22"/>
                    <a:pt x="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0"/>
            <p:cNvSpPr/>
            <p:nvPr/>
          </p:nvSpPr>
          <p:spPr>
            <a:xfrm>
              <a:off x="6875021" y="3552241"/>
              <a:ext cx="4545" cy="4268"/>
            </a:xfrm>
            <a:custGeom>
              <a:avLst/>
              <a:gdLst/>
              <a:ahLst/>
              <a:cxnLst/>
              <a:rect l="l" t="t" r="r" b="b"/>
              <a:pathLst>
                <a:path w="202" h="191" extrusionOk="0">
                  <a:moveTo>
                    <a:pt x="201" y="1"/>
                  </a:moveTo>
                  <a:lnTo>
                    <a:pt x="201" y="1"/>
                  </a:lnTo>
                  <a:cubicBezTo>
                    <a:pt x="149" y="11"/>
                    <a:pt x="106" y="43"/>
                    <a:pt x="75" y="74"/>
                  </a:cubicBezTo>
                  <a:cubicBezTo>
                    <a:pt x="43" y="106"/>
                    <a:pt x="11" y="148"/>
                    <a:pt x="1" y="191"/>
                  </a:cubicBezTo>
                  <a:cubicBezTo>
                    <a:pt x="43" y="180"/>
                    <a:pt x="85" y="159"/>
                    <a:pt x="127" y="127"/>
                  </a:cubicBezTo>
                  <a:cubicBezTo>
                    <a:pt x="159" y="96"/>
                    <a:pt x="191" y="53"/>
                    <a:pt x="20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0"/>
            <p:cNvSpPr/>
            <p:nvPr/>
          </p:nvSpPr>
          <p:spPr>
            <a:xfrm>
              <a:off x="6870994" y="3552018"/>
              <a:ext cx="4050" cy="4492"/>
            </a:xfrm>
            <a:custGeom>
              <a:avLst/>
              <a:gdLst/>
              <a:ahLst/>
              <a:cxnLst/>
              <a:rect l="l" t="t" r="r" b="b"/>
              <a:pathLst>
                <a:path w="180" h="201" extrusionOk="0">
                  <a:moveTo>
                    <a:pt x="0" y="0"/>
                  </a:moveTo>
                  <a:cubicBezTo>
                    <a:pt x="11" y="53"/>
                    <a:pt x="32" y="95"/>
                    <a:pt x="64" y="127"/>
                  </a:cubicBezTo>
                  <a:cubicBezTo>
                    <a:pt x="95" y="158"/>
                    <a:pt x="138" y="190"/>
                    <a:pt x="180" y="201"/>
                  </a:cubicBezTo>
                  <a:cubicBezTo>
                    <a:pt x="169" y="158"/>
                    <a:pt x="148" y="116"/>
                    <a:pt x="116" y="74"/>
                  </a:cubicBezTo>
                  <a:cubicBezTo>
                    <a:pt x="85" y="42"/>
                    <a:pt x="43" y="11"/>
                    <a:pt x="0"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0"/>
            <p:cNvSpPr/>
            <p:nvPr/>
          </p:nvSpPr>
          <p:spPr>
            <a:xfrm>
              <a:off x="6874076" y="3546341"/>
              <a:ext cx="2880" cy="5699"/>
            </a:xfrm>
            <a:custGeom>
              <a:avLst/>
              <a:gdLst/>
              <a:ahLst/>
              <a:cxnLst/>
              <a:rect l="l" t="t" r="r" b="b"/>
              <a:pathLst>
                <a:path w="128" h="255" extrusionOk="0">
                  <a:moveTo>
                    <a:pt x="117" y="1"/>
                  </a:moveTo>
                  <a:lnTo>
                    <a:pt x="117" y="11"/>
                  </a:lnTo>
                  <a:cubicBezTo>
                    <a:pt x="85" y="32"/>
                    <a:pt x="53" y="75"/>
                    <a:pt x="32" y="117"/>
                  </a:cubicBezTo>
                  <a:cubicBezTo>
                    <a:pt x="11" y="159"/>
                    <a:pt x="1" y="201"/>
                    <a:pt x="11" y="254"/>
                  </a:cubicBezTo>
                  <a:cubicBezTo>
                    <a:pt x="85" y="191"/>
                    <a:pt x="127" y="96"/>
                    <a:pt x="117"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0"/>
            <p:cNvSpPr/>
            <p:nvPr/>
          </p:nvSpPr>
          <p:spPr>
            <a:xfrm>
              <a:off x="6868856" y="3549403"/>
              <a:ext cx="5490" cy="2637"/>
            </a:xfrm>
            <a:custGeom>
              <a:avLst/>
              <a:gdLst/>
              <a:ahLst/>
              <a:cxnLst/>
              <a:rect l="l" t="t" r="r" b="b"/>
              <a:pathLst>
                <a:path w="244" h="118" extrusionOk="0">
                  <a:moveTo>
                    <a:pt x="0" y="1"/>
                  </a:moveTo>
                  <a:cubicBezTo>
                    <a:pt x="21" y="43"/>
                    <a:pt x="64" y="75"/>
                    <a:pt x="106" y="85"/>
                  </a:cubicBezTo>
                  <a:cubicBezTo>
                    <a:pt x="145" y="105"/>
                    <a:pt x="185" y="116"/>
                    <a:pt x="233" y="117"/>
                  </a:cubicBezTo>
                  <a:lnTo>
                    <a:pt x="233" y="117"/>
                  </a:lnTo>
                  <a:cubicBezTo>
                    <a:pt x="211" y="75"/>
                    <a:pt x="169" y="43"/>
                    <a:pt x="127" y="22"/>
                  </a:cubicBezTo>
                  <a:cubicBezTo>
                    <a:pt x="85" y="1"/>
                    <a:pt x="43" y="1"/>
                    <a:pt x="0" y="1"/>
                  </a:cubicBezTo>
                  <a:close/>
                  <a:moveTo>
                    <a:pt x="233" y="117"/>
                  </a:moveTo>
                  <a:cubicBezTo>
                    <a:pt x="233" y="117"/>
                    <a:pt x="233" y="117"/>
                    <a:pt x="233" y="117"/>
                  </a:cubicBezTo>
                  <a:lnTo>
                    <a:pt x="243" y="117"/>
                  </a:lnTo>
                  <a:cubicBezTo>
                    <a:pt x="240" y="117"/>
                    <a:pt x="236" y="117"/>
                    <a:pt x="233" y="117"/>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0"/>
            <p:cNvSpPr/>
            <p:nvPr/>
          </p:nvSpPr>
          <p:spPr>
            <a:xfrm>
              <a:off x="6871939" y="3542095"/>
              <a:ext cx="1935" cy="5922"/>
            </a:xfrm>
            <a:custGeom>
              <a:avLst/>
              <a:gdLst/>
              <a:ahLst/>
              <a:cxnLst/>
              <a:rect l="l" t="t" r="r" b="b"/>
              <a:pathLst>
                <a:path w="86" h="265" extrusionOk="0">
                  <a:moveTo>
                    <a:pt x="64" y="1"/>
                  </a:moveTo>
                  <a:cubicBezTo>
                    <a:pt x="32" y="32"/>
                    <a:pt x="22" y="85"/>
                    <a:pt x="11" y="127"/>
                  </a:cubicBezTo>
                  <a:cubicBezTo>
                    <a:pt x="1" y="180"/>
                    <a:pt x="11" y="222"/>
                    <a:pt x="22" y="265"/>
                  </a:cubicBezTo>
                  <a:cubicBezTo>
                    <a:pt x="53" y="233"/>
                    <a:pt x="74" y="191"/>
                    <a:pt x="85" y="138"/>
                  </a:cubicBezTo>
                  <a:cubicBezTo>
                    <a:pt x="85" y="96"/>
                    <a:pt x="85" y="43"/>
                    <a:pt x="64"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0"/>
            <p:cNvSpPr/>
            <p:nvPr/>
          </p:nvSpPr>
          <p:spPr>
            <a:xfrm>
              <a:off x="6866471" y="3546900"/>
              <a:ext cx="6210" cy="1698"/>
            </a:xfrm>
            <a:custGeom>
              <a:avLst/>
              <a:gdLst/>
              <a:ahLst/>
              <a:cxnLst/>
              <a:rect l="l" t="t" r="r" b="b"/>
              <a:pathLst>
                <a:path w="276" h="76" extrusionOk="0">
                  <a:moveTo>
                    <a:pt x="87" y="0"/>
                  </a:moveTo>
                  <a:cubicBezTo>
                    <a:pt x="59" y="0"/>
                    <a:pt x="32" y="6"/>
                    <a:pt x="1" y="18"/>
                  </a:cubicBezTo>
                  <a:cubicBezTo>
                    <a:pt x="43" y="50"/>
                    <a:pt x="85" y="60"/>
                    <a:pt x="138" y="71"/>
                  </a:cubicBezTo>
                  <a:cubicBezTo>
                    <a:pt x="150" y="74"/>
                    <a:pt x="163" y="75"/>
                    <a:pt x="175" y="75"/>
                  </a:cubicBezTo>
                  <a:cubicBezTo>
                    <a:pt x="205" y="75"/>
                    <a:pt x="235" y="68"/>
                    <a:pt x="265" y="60"/>
                  </a:cubicBezTo>
                  <a:lnTo>
                    <a:pt x="275" y="60"/>
                  </a:lnTo>
                  <a:cubicBezTo>
                    <a:pt x="244" y="28"/>
                    <a:pt x="191" y="7"/>
                    <a:pt x="149" y="7"/>
                  </a:cubicBezTo>
                  <a:cubicBezTo>
                    <a:pt x="127" y="3"/>
                    <a:pt x="107" y="0"/>
                    <a:pt x="87"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0"/>
            <p:cNvSpPr/>
            <p:nvPr/>
          </p:nvSpPr>
          <p:spPr>
            <a:xfrm>
              <a:off x="6867911" y="3539034"/>
              <a:ext cx="4523" cy="5922"/>
            </a:xfrm>
            <a:custGeom>
              <a:avLst/>
              <a:gdLst/>
              <a:ahLst/>
              <a:cxnLst/>
              <a:rect l="l" t="t" r="r" b="b"/>
              <a:pathLst>
                <a:path w="201" h="265" extrusionOk="0">
                  <a:moveTo>
                    <a:pt x="106" y="0"/>
                  </a:moveTo>
                  <a:cubicBezTo>
                    <a:pt x="85" y="43"/>
                    <a:pt x="63" y="85"/>
                    <a:pt x="74" y="138"/>
                  </a:cubicBezTo>
                  <a:cubicBezTo>
                    <a:pt x="0" y="169"/>
                    <a:pt x="32" y="264"/>
                    <a:pt x="106" y="264"/>
                  </a:cubicBezTo>
                  <a:cubicBezTo>
                    <a:pt x="180" y="264"/>
                    <a:pt x="201" y="169"/>
                    <a:pt x="137" y="138"/>
                  </a:cubicBezTo>
                  <a:cubicBezTo>
                    <a:pt x="137" y="85"/>
                    <a:pt x="127" y="43"/>
                    <a:pt x="10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0"/>
            <p:cNvSpPr/>
            <p:nvPr/>
          </p:nvSpPr>
          <p:spPr>
            <a:xfrm>
              <a:off x="6864109" y="3543615"/>
              <a:ext cx="6188" cy="3218"/>
            </a:xfrm>
            <a:custGeom>
              <a:avLst/>
              <a:gdLst/>
              <a:ahLst/>
              <a:cxnLst/>
              <a:rect l="l" t="t" r="r" b="b"/>
              <a:pathLst>
                <a:path w="275" h="144" extrusionOk="0">
                  <a:moveTo>
                    <a:pt x="74" y="1"/>
                  </a:moveTo>
                  <a:cubicBezTo>
                    <a:pt x="38" y="1"/>
                    <a:pt x="0" y="26"/>
                    <a:pt x="0" y="70"/>
                  </a:cubicBezTo>
                  <a:cubicBezTo>
                    <a:pt x="0" y="114"/>
                    <a:pt x="39" y="144"/>
                    <a:pt x="76" y="144"/>
                  </a:cubicBezTo>
                  <a:cubicBezTo>
                    <a:pt x="101" y="144"/>
                    <a:pt x="125" y="131"/>
                    <a:pt x="137" y="102"/>
                  </a:cubicBezTo>
                  <a:cubicBezTo>
                    <a:pt x="145" y="104"/>
                    <a:pt x="153" y="104"/>
                    <a:pt x="162" y="104"/>
                  </a:cubicBezTo>
                  <a:cubicBezTo>
                    <a:pt x="199" y="104"/>
                    <a:pt x="240" y="87"/>
                    <a:pt x="275" y="70"/>
                  </a:cubicBezTo>
                  <a:cubicBezTo>
                    <a:pt x="232" y="49"/>
                    <a:pt x="180" y="38"/>
                    <a:pt x="137" y="38"/>
                  </a:cubicBezTo>
                  <a:cubicBezTo>
                    <a:pt x="125" y="13"/>
                    <a:pt x="100" y="1"/>
                    <a:pt x="74"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0"/>
            <p:cNvSpPr/>
            <p:nvPr/>
          </p:nvSpPr>
          <p:spPr>
            <a:xfrm>
              <a:off x="6863389" y="3540218"/>
              <a:ext cx="5243" cy="3330"/>
            </a:xfrm>
            <a:custGeom>
              <a:avLst/>
              <a:gdLst/>
              <a:ahLst/>
              <a:cxnLst/>
              <a:rect l="l" t="t" r="r" b="b"/>
              <a:pathLst>
                <a:path w="233" h="149" extrusionOk="0">
                  <a:moveTo>
                    <a:pt x="1" y="0"/>
                  </a:moveTo>
                  <a:cubicBezTo>
                    <a:pt x="22" y="42"/>
                    <a:pt x="64" y="85"/>
                    <a:pt x="106" y="106"/>
                  </a:cubicBezTo>
                  <a:cubicBezTo>
                    <a:pt x="138" y="127"/>
                    <a:pt x="191" y="148"/>
                    <a:pt x="233" y="148"/>
                  </a:cubicBezTo>
                  <a:cubicBezTo>
                    <a:pt x="212" y="106"/>
                    <a:pt x="180" y="74"/>
                    <a:pt x="138" y="53"/>
                  </a:cubicBezTo>
                  <a:cubicBezTo>
                    <a:pt x="96" y="21"/>
                    <a:pt x="53" y="0"/>
                    <a:pt x="1"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0"/>
            <p:cNvSpPr/>
            <p:nvPr/>
          </p:nvSpPr>
          <p:spPr>
            <a:xfrm>
              <a:off x="6840349" y="3568041"/>
              <a:ext cx="6682" cy="8291"/>
            </a:xfrm>
            <a:custGeom>
              <a:avLst/>
              <a:gdLst/>
              <a:ahLst/>
              <a:cxnLst/>
              <a:rect l="l" t="t" r="r" b="b"/>
              <a:pathLst>
                <a:path w="297" h="371" extrusionOk="0">
                  <a:moveTo>
                    <a:pt x="222" y="1"/>
                  </a:moveTo>
                  <a:lnTo>
                    <a:pt x="1" y="222"/>
                  </a:lnTo>
                  <a:lnTo>
                    <a:pt x="75" y="370"/>
                  </a:lnTo>
                  <a:lnTo>
                    <a:pt x="222" y="222"/>
                  </a:lnTo>
                  <a:cubicBezTo>
                    <a:pt x="243" y="201"/>
                    <a:pt x="265" y="170"/>
                    <a:pt x="275" y="138"/>
                  </a:cubicBezTo>
                  <a:lnTo>
                    <a:pt x="296" y="75"/>
                  </a:lnTo>
                  <a:lnTo>
                    <a:pt x="222" y="1"/>
                  </a:lnTo>
                  <a:close/>
                </a:path>
              </a:pathLst>
            </a:custGeom>
            <a:solidFill>
              <a:srgbClr val="96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0"/>
            <p:cNvSpPr/>
            <p:nvPr/>
          </p:nvSpPr>
          <p:spPr>
            <a:xfrm>
              <a:off x="6844871" y="3548241"/>
              <a:ext cx="19732" cy="20783"/>
            </a:xfrm>
            <a:custGeom>
              <a:avLst/>
              <a:gdLst/>
              <a:ahLst/>
              <a:cxnLst/>
              <a:rect l="l" t="t" r="r" b="b"/>
              <a:pathLst>
                <a:path w="877" h="930" extrusionOk="0">
                  <a:moveTo>
                    <a:pt x="834" y="0"/>
                  </a:moveTo>
                  <a:lnTo>
                    <a:pt x="21" y="813"/>
                  </a:lnTo>
                  <a:cubicBezTo>
                    <a:pt x="0" y="834"/>
                    <a:pt x="0" y="866"/>
                    <a:pt x="21" y="887"/>
                  </a:cubicBezTo>
                  <a:lnTo>
                    <a:pt x="53" y="929"/>
                  </a:lnTo>
                  <a:lnTo>
                    <a:pt x="201" y="781"/>
                  </a:lnTo>
                  <a:lnTo>
                    <a:pt x="802" y="106"/>
                  </a:lnTo>
                  <a:lnTo>
                    <a:pt x="876" y="32"/>
                  </a:lnTo>
                  <a:lnTo>
                    <a:pt x="834" y="0"/>
                  </a:ln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0"/>
            <p:cNvSpPr/>
            <p:nvPr/>
          </p:nvSpPr>
          <p:spPr>
            <a:xfrm>
              <a:off x="6849371" y="3550587"/>
              <a:ext cx="13568" cy="15129"/>
            </a:xfrm>
            <a:custGeom>
              <a:avLst/>
              <a:gdLst/>
              <a:ahLst/>
              <a:cxnLst/>
              <a:rect l="l" t="t" r="r" b="b"/>
              <a:pathLst>
                <a:path w="603" h="677" extrusionOk="0">
                  <a:moveTo>
                    <a:pt x="602" y="1"/>
                  </a:moveTo>
                  <a:lnTo>
                    <a:pt x="22" y="581"/>
                  </a:lnTo>
                  <a:cubicBezTo>
                    <a:pt x="11" y="592"/>
                    <a:pt x="1" y="602"/>
                    <a:pt x="1" y="623"/>
                  </a:cubicBezTo>
                  <a:lnTo>
                    <a:pt x="1" y="676"/>
                  </a:lnTo>
                  <a:lnTo>
                    <a:pt x="602" y="1"/>
                  </a:lnTo>
                  <a:close/>
                </a:path>
              </a:pathLst>
            </a:custGeom>
            <a:solidFill>
              <a:srgbClr val="96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0"/>
            <p:cNvSpPr/>
            <p:nvPr/>
          </p:nvSpPr>
          <p:spPr>
            <a:xfrm>
              <a:off x="6862916" y="3539749"/>
              <a:ext cx="10957" cy="10861"/>
            </a:xfrm>
            <a:custGeom>
              <a:avLst/>
              <a:gdLst/>
              <a:ahLst/>
              <a:cxnLst/>
              <a:rect l="l" t="t" r="r" b="b"/>
              <a:pathLst>
                <a:path w="487" h="486" extrusionOk="0">
                  <a:moveTo>
                    <a:pt x="486" y="0"/>
                  </a:moveTo>
                  <a:lnTo>
                    <a:pt x="74" y="412"/>
                  </a:lnTo>
                  <a:lnTo>
                    <a:pt x="32" y="380"/>
                  </a:lnTo>
                  <a:lnTo>
                    <a:pt x="0" y="412"/>
                  </a:lnTo>
                  <a:lnTo>
                    <a:pt x="32" y="454"/>
                  </a:lnTo>
                  <a:lnTo>
                    <a:pt x="74" y="486"/>
                  </a:lnTo>
                  <a:lnTo>
                    <a:pt x="486" y="0"/>
                  </a:ln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0"/>
            <p:cNvSpPr/>
            <p:nvPr/>
          </p:nvSpPr>
          <p:spPr>
            <a:xfrm>
              <a:off x="6865999" y="3568041"/>
              <a:ext cx="6682" cy="8291"/>
            </a:xfrm>
            <a:custGeom>
              <a:avLst/>
              <a:gdLst/>
              <a:ahLst/>
              <a:cxnLst/>
              <a:rect l="l" t="t" r="r" b="b"/>
              <a:pathLst>
                <a:path w="297" h="371" extrusionOk="0">
                  <a:moveTo>
                    <a:pt x="75" y="1"/>
                  </a:moveTo>
                  <a:lnTo>
                    <a:pt x="1" y="75"/>
                  </a:lnTo>
                  <a:lnTo>
                    <a:pt x="22" y="138"/>
                  </a:lnTo>
                  <a:cubicBezTo>
                    <a:pt x="32" y="170"/>
                    <a:pt x="53" y="201"/>
                    <a:pt x="75" y="222"/>
                  </a:cubicBezTo>
                  <a:lnTo>
                    <a:pt x="222" y="370"/>
                  </a:lnTo>
                  <a:lnTo>
                    <a:pt x="296" y="222"/>
                  </a:lnTo>
                  <a:lnTo>
                    <a:pt x="75" y="1"/>
                  </a:lnTo>
                  <a:close/>
                </a:path>
              </a:pathLst>
            </a:custGeom>
            <a:solidFill>
              <a:srgbClr val="96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0"/>
            <p:cNvSpPr/>
            <p:nvPr/>
          </p:nvSpPr>
          <p:spPr>
            <a:xfrm>
              <a:off x="6848426" y="3548241"/>
              <a:ext cx="19732" cy="20783"/>
            </a:xfrm>
            <a:custGeom>
              <a:avLst/>
              <a:gdLst/>
              <a:ahLst/>
              <a:cxnLst/>
              <a:rect l="l" t="t" r="r" b="b"/>
              <a:pathLst>
                <a:path w="877" h="930" extrusionOk="0">
                  <a:moveTo>
                    <a:pt x="43" y="0"/>
                  </a:moveTo>
                  <a:lnTo>
                    <a:pt x="1" y="32"/>
                  </a:lnTo>
                  <a:lnTo>
                    <a:pt x="74" y="106"/>
                  </a:lnTo>
                  <a:lnTo>
                    <a:pt x="666" y="781"/>
                  </a:lnTo>
                  <a:lnTo>
                    <a:pt x="824" y="929"/>
                  </a:lnTo>
                  <a:lnTo>
                    <a:pt x="856" y="887"/>
                  </a:lnTo>
                  <a:cubicBezTo>
                    <a:pt x="877" y="866"/>
                    <a:pt x="877" y="834"/>
                    <a:pt x="856" y="813"/>
                  </a:cubicBezTo>
                  <a:lnTo>
                    <a:pt x="43" y="0"/>
                  </a:ln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0"/>
            <p:cNvSpPr/>
            <p:nvPr/>
          </p:nvSpPr>
          <p:spPr>
            <a:xfrm>
              <a:off x="6850091" y="3550587"/>
              <a:ext cx="13320" cy="15129"/>
            </a:xfrm>
            <a:custGeom>
              <a:avLst/>
              <a:gdLst/>
              <a:ahLst/>
              <a:cxnLst/>
              <a:rect l="l" t="t" r="r" b="b"/>
              <a:pathLst>
                <a:path w="592" h="677" extrusionOk="0">
                  <a:moveTo>
                    <a:pt x="0" y="1"/>
                  </a:moveTo>
                  <a:lnTo>
                    <a:pt x="592" y="676"/>
                  </a:lnTo>
                  <a:lnTo>
                    <a:pt x="592" y="623"/>
                  </a:lnTo>
                  <a:cubicBezTo>
                    <a:pt x="592" y="602"/>
                    <a:pt x="592" y="592"/>
                    <a:pt x="581" y="581"/>
                  </a:cubicBezTo>
                  <a:lnTo>
                    <a:pt x="0" y="1"/>
                  </a:lnTo>
                  <a:close/>
                </a:path>
              </a:pathLst>
            </a:custGeom>
            <a:solidFill>
              <a:srgbClr val="96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0"/>
            <p:cNvSpPr/>
            <p:nvPr/>
          </p:nvSpPr>
          <p:spPr>
            <a:xfrm>
              <a:off x="6839156" y="3539749"/>
              <a:ext cx="10957" cy="10861"/>
            </a:xfrm>
            <a:custGeom>
              <a:avLst/>
              <a:gdLst/>
              <a:ahLst/>
              <a:cxnLst/>
              <a:rect l="l" t="t" r="r" b="b"/>
              <a:pathLst>
                <a:path w="487" h="486" extrusionOk="0">
                  <a:moveTo>
                    <a:pt x="1" y="0"/>
                  </a:moveTo>
                  <a:lnTo>
                    <a:pt x="413" y="486"/>
                  </a:lnTo>
                  <a:lnTo>
                    <a:pt x="455" y="454"/>
                  </a:lnTo>
                  <a:lnTo>
                    <a:pt x="486" y="412"/>
                  </a:lnTo>
                  <a:lnTo>
                    <a:pt x="455" y="380"/>
                  </a:lnTo>
                  <a:lnTo>
                    <a:pt x="413" y="412"/>
                  </a:lnTo>
                  <a:lnTo>
                    <a:pt x="1" y="0"/>
                  </a:ln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0"/>
            <p:cNvSpPr/>
            <p:nvPr/>
          </p:nvSpPr>
          <p:spPr>
            <a:xfrm>
              <a:off x="6849619" y="3556487"/>
              <a:ext cx="17595" cy="16537"/>
            </a:xfrm>
            <a:custGeom>
              <a:avLst/>
              <a:gdLst/>
              <a:ahLst/>
              <a:cxnLst/>
              <a:rect l="l" t="t" r="r" b="b"/>
              <a:pathLst>
                <a:path w="782" h="740" extrusionOk="0">
                  <a:moveTo>
                    <a:pt x="781" y="1"/>
                  </a:moveTo>
                  <a:cubicBezTo>
                    <a:pt x="496" y="201"/>
                    <a:pt x="233" y="444"/>
                    <a:pt x="0" y="708"/>
                  </a:cubicBezTo>
                  <a:lnTo>
                    <a:pt x="32" y="739"/>
                  </a:lnTo>
                  <a:cubicBezTo>
                    <a:pt x="275" y="486"/>
                    <a:pt x="518" y="233"/>
                    <a:pt x="781"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0"/>
            <p:cNvSpPr/>
            <p:nvPr/>
          </p:nvSpPr>
          <p:spPr>
            <a:xfrm>
              <a:off x="6847009" y="3572577"/>
              <a:ext cx="3352" cy="3464"/>
            </a:xfrm>
            <a:custGeom>
              <a:avLst/>
              <a:gdLst/>
              <a:ahLst/>
              <a:cxnLst/>
              <a:rect l="l" t="t" r="r" b="b"/>
              <a:pathLst>
                <a:path w="149" h="155" extrusionOk="0">
                  <a:moveTo>
                    <a:pt x="116" y="1"/>
                  </a:moveTo>
                  <a:cubicBezTo>
                    <a:pt x="108" y="1"/>
                    <a:pt x="101" y="4"/>
                    <a:pt x="95" y="9"/>
                  </a:cubicBezTo>
                  <a:lnTo>
                    <a:pt x="11" y="93"/>
                  </a:lnTo>
                  <a:cubicBezTo>
                    <a:pt x="0" y="104"/>
                    <a:pt x="0" y="125"/>
                    <a:pt x="11" y="146"/>
                  </a:cubicBezTo>
                  <a:cubicBezTo>
                    <a:pt x="16" y="151"/>
                    <a:pt x="24" y="154"/>
                    <a:pt x="32" y="154"/>
                  </a:cubicBezTo>
                  <a:cubicBezTo>
                    <a:pt x="40" y="154"/>
                    <a:pt x="48" y="151"/>
                    <a:pt x="53" y="146"/>
                  </a:cubicBezTo>
                  <a:lnTo>
                    <a:pt x="137" y="51"/>
                  </a:lnTo>
                  <a:cubicBezTo>
                    <a:pt x="148" y="41"/>
                    <a:pt x="148" y="19"/>
                    <a:pt x="137" y="9"/>
                  </a:cubicBezTo>
                  <a:cubicBezTo>
                    <a:pt x="132" y="4"/>
                    <a:pt x="124" y="1"/>
                    <a:pt x="11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0"/>
            <p:cNvSpPr/>
            <p:nvPr/>
          </p:nvSpPr>
          <p:spPr>
            <a:xfrm>
              <a:off x="6846536" y="3571817"/>
              <a:ext cx="4523" cy="3084"/>
            </a:xfrm>
            <a:custGeom>
              <a:avLst/>
              <a:gdLst/>
              <a:ahLst/>
              <a:cxnLst/>
              <a:rect l="l" t="t" r="r" b="b"/>
              <a:pathLst>
                <a:path w="201" h="138" extrusionOk="0">
                  <a:moveTo>
                    <a:pt x="106" y="1"/>
                  </a:moveTo>
                  <a:lnTo>
                    <a:pt x="85" y="11"/>
                  </a:lnTo>
                  <a:cubicBezTo>
                    <a:pt x="63" y="22"/>
                    <a:pt x="21" y="43"/>
                    <a:pt x="11" y="85"/>
                  </a:cubicBezTo>
                  <a:cubicBezTo>
                    <a:pt x="0" y="106"/>
                    <a:pt x="11" y="127"/>
                    <a:pt x="21" y="138"/>
                  </a:cubicBezTo>
                  <a:cubicBezTo>
                    <a:pt x="21" y="138"/>
                    <a:pt x="21" y="138"/>
                    <a:pt x="21" y="127"/>
                  </a:cubicBezTo>
                  <a:lnTo>
                    <a:pt x="32" y="117"/>
                  </a:lnTo>
                  <a:cubicBezTo>
                    <a:pt x="32" y="117"/>
                    <a:pt x="21" y="106"/>
                    <a:pt x="32" y="96"/>
                  </a:cubicBezTo>
                  <a:cubicBezTo>
                    <a:pt x="32" y="64"/>
                    <a:pt x="63" y="43"/>
                    <a:pt x="85" y="32"/>
                  </a:cubicBezTo>
                  <a:lnTo>
                    <a:pt x="180" y="117"/>
                  </a:lnTo>
                  <a:lnTo>
                    <a:pt x="201" y="96"/>
                  </a:lnTo>
                  <a:lnTo>
                    <a:pt x="106" y="1"/>
                  </a:lnTo>
                  <a:close/>
                </a:path>
              </a:pathLst>
            </a:custGeom>
            <a:solidFill>
              <a:srgbClr val="FFC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0"/>
            <p:cNvSpPr/>
            <p:nvPr/>
          </p:nvSpPr>
          <p:spPr>
            <a:xfrm>
              <a:off x="6845816" y="3557426"/>
              <a:ext cx="17595" cy="16537"/>
            </a:xfrm>
            <a:custGeom>
              <a:avLst/>
              <a:gdLst/>
              <a:ahLst/>
              <a:cxnLst/>
              <a:rect l="l" t="t" r="r" b="b"/>
              <a:pathLst>
                <a:path w="782" h="740" extrusionOk="0">
                  <a:moveTo>
                    <a:pt x="0" y="1"/>
                  </a:moveTo>
                  <a:lnTo>
                    <a:pt x="0" y="1"/>
                  </a:lnTo>
                  <a:cubicBezTo>
                    <a:pt x="254" y="233"/>
                    <a:pt x="507" y="486"/>
                    <a:pt x="739" y="740"/>
                  </a:cubicBezTo>
                  <a:lnTo>
                    <a:pt x="782" y="708"/>
                  </a:lnTo>
                  <a:cubicBezTo>
                    <a:pt x="549" y="444"/>
                    <a:pt x="285" y="201"/>
                    <a:pt x="0"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0"/>
            <p:cNvSpPr/>
            <p:nvPr/>
          </p:nvSpPr>
          <p:spPr>
            <a:xfrm>
              <a:off x="6862376" y="3573449"/>
              <a:ext cx="3645" cy="3352"/>
            </a:xfrm>
            <a:custGeom>
              <a:avLst/>
              <a:gdLst/>
              <a:ahLst/>
              <a:cxnLst/>
              <a:rect l="l" t="t" r="r" b="b"/>
              <a:pathLst>
                <a:path w="162" h="150" extrusionOk="0">
                  <a:moveTo>
                    <a:pt x="42" y="1"/>
                  </a:moveTo>
                  <a:cubicBezTo>
                    <a:pt x="19" y="1"/>
                    <a:pt x="1" y="31"/>
                    <a:pt x="24" y="54"/>
                  </a:cubicBezTo>
                  <a:lnTo>
                    <a:pt x="98" y="139"/>
                  </a:lnTo>
                  <a:cubicBezTo>
                    <a:pt x="104" y="144"/>
                    <a:pt x="112" y="147"/>
                    <a:pt x="119" y="147"/>
                  </a:cubicBezTo>
                  <a:cubicBezTo>
                    <a:pt x="127" y="147"/>
                    <a:pt x="135" y="144"/>
                    <a:pt x="141" y="139"/>
                  </a:cubicBezTo>
                  <a:lnTo>
                    <a:pt x="151" y="149"/>
                  </a:lnTo>
                  <a:cubicBezTo>
                    <a:pt x="162" y="128"/>
                    <a:pt x="162" y="107"/>
                    <a:pt x="151" y="97"/>
                  </a:cubicBezTo>
                  <a:lnTo>
                    <a:pt x="67" y="12"/>
                  </a:lnTo>
                  <a:cubicBezTo>
                    <a:pt x="59" y="4"/>
                    <a:pt x="50" y="1"/>
                    <a:pt x="4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0"/>
            <p:cNvSpPr/>
            <p:nvPr/>
          </p:nvSpPr>
          <p:spPr>
            <a:xfrm>
              <a:off x="6861724" y="3572756"/>
              <a:ext cx="4545" cy="3106"/>
            </a:xfrm>
            <a:custGeom>
              <a:avLst/>
              <a:gdLst/>
              <a:ahLst/>
              <a:cxnLst/>
              <a:rect l="l" t="t" r="r" b="b"/>
              <a:pathLst>
                <a:path w="202" h="139" extrusionOk="0">
                  <a:moveTo>
                    <a:pt x="106" y="1"/>
                  </a:moveTo>
                  <a:lnTo>
                    <a:pt x="1" y="85"/>
                  </a:lnTo>
                  <a:lnTo>
                    <a:pt x="32" y="117"/>
                  </a:lnTo>
                  <a:lnTo>
                    <a:pt x="127" y="33"/>
                  </a:lnTo>
                  <a:cubicBezTo>
                    <a:pt x="148" y="43"/>
                    <a:pt x="180" y="64"/>
                    <a:pt x="180" y="85"/>
                  </a:cubicBezTo>
                  <a:cubicBezTo>
                    <a:pt x="180" y="96"/>
                    <a:pt x="180" y="106"/>
                    <a:pt x="180" y="117"/>
                  </a:cubicBezTo>
                  <a:lnTo>
                    <a:pt x="191" y="128"/>
                  </a:lnTo>
                  <a:cubicBezTo>
                    <a:pt x="191" y="128"/>
                    <a:pt x="191" y="138"/>
                    <a:pt x="191" y="138"/>
                  </a:cubicBezTo>
                  <a:cubicBezTo>
                    <a:pt x="201" y="128"/>
                    <a:pt x="201" y="106"/>
                    <a:pt x="201" y="85"/>
                  </a:cubicBezTo>
                  <a:cubicBezTo>
                    <a:pt x="191" y="43"/>
                    <a:pt x="148" y="11"/>
                    <a:pt x="127" y="1"/>
                  </a:cubicBezTo>
                  <a:close/>
                </a:path>
              </a:pathLst>
            </a:custGeom>
            <a:solidFill>
              <a:srgbClr val="FFC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0"/>
            <p:cNvSpPr/>
            <p:nvPr/>
          </p:nvSpPr>
          <p:spPr>
            <a:xfrm>
              <a:off x="6853646" y="3540687"/>
              <a:ext cx="15907" cy="37052"/>
            </a:xfrm>
            <a:custGeom>
              <a:avLst/>
              <a:gdLst/>
              <a:ahLst/>
              <a:cxnLst/>
              <a:rect l="l" t="t" r="r" b="b"/>
              <a:pathLst>
                <a:path w="707" h="1658" extrusionOk="0">
                  <a:moveTo>
                    <a:pt x="96" y="0"/>
                  </a:moveTo>
                  <a:cubicBezTo>
                    <a:pt x="32" y="0"/>
                    <a:pt x="1" y="85"/>
                    <a:pt x="54" y="116"/>
                  </a:cubicBezTo>
                  <a:cubicBezTo>
                    <a:pt x="32" y="296"/>
                    <a:pt x="212" y="306"/>
                    <a:pt x="275" y="338"/>
                  </a:cubicBezTo>
                  <a:cubicBezTo>
                    <a:pt x="423" y="380"/>
                    <a:pt x="518" y="518"/>
                    <a:pt x="507" y="665"/>
                  </a:cubicBezTo>
                  <a:cubicBezTo>
                    <a:pt x="486" y="813"/>
                    <a:pt x="444" y="961"/>
                    <a:pt x="360" y="1077"/>
                  </a:cubicBezTo>
                  <a:lnTo>
                    <a:pt x="476" y="929"/>
                  </a:lnTo>
                  <a:lnTo>
                    <a:pt x="476" y="929"/>
                  </a:lnTo>
                  <a:cubicBezTo>
                    <a:pt x="402" y="1172"/>
                    <a:pt x="286" y="1394"/>
                    <a:pt x="117" y="1584"/>
                  </a:cubicBezTo>
                  <a:cubicBezTo>
                    <a:pt x="212" y="1478"/>
                    <a:pt x="307" y="1362"/>
                    <a:pt x="391" y="1235"/>
                  </a:cubicBezTo>
                  <a:lnTo>
                    <a:pt x="391" y="1235"/>
                  </a:lnTo>
                  <a:cubicBezTo>
                    <a:pt x="296" y="1457"/>
                    <a:pt x="191" y="1658"/>
                    <a:pt x="191" y="1658"/>
                  </a:cubicBezTo>
                  <a:cubicBezTo>
                    <a:pt x="339" y="1457"/>
                    <a:pt x="444" y="1235"/>
                    <a:pt x="529" y="1003"/>
                  </a:cubicBezTo>
                  <a:cubicBezTo>
                    <a:pt x="707" y="500"/>
                    <a:pt x="333" y="194"/>
                    <a:pt x="152" y="77"/>
                  </a:cubicBezTo>
                  <a:lnTo>
                    <a:pt x="152" y="77"/>
                  </a:lnTo>
                  <a:cubicBezTo>
                    <a:pt x="166" y="37"/>
                    <a:pt x="135" y="0"/>
                    <a:pt x="96" y="0"/>
                  </a:cubicBezTo>
                  <a:close/>
                </a:path>
              </a:pathLst>
            </a:custGeom>
            <a:solidFill>
              <a:srgbClr val="69B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0"/>
            <p:cNvSpPr/>
            <p:nvPr/>
          </p:nvSpPr>
          <p:spPr>
            <a:xfrm>
              <a:off x="6849371" y="3559325"/>
              <a:ext cx="3825" cy="1900"/>
            </a:xfrm>
            <a:custGeom>
              <a:avLst/>
              <a:gdLst/>
              <a:ahLst/>
              <a:cxnLst/>
              <a:rect l="l" t="t" r="r" b="b"/>
              <a:pathLst>
                <a:path w="170" h="85" extrusionOk="0">
                  <a:moveTo>
                    <a:pt x="1" y="0"/>
                  </a:moveTo>
                  <a:lnTo>
                    <a:pt x="1" y="85"/>
                  </a:lnTo>
                  <a:lnTo>
                    <a:pt x="170" y="85"/>
                  </a:lnTo>
                  <a:lnTo>
                    <a:pt x="170" y="0"/>
                  </a:lnTo>
                  <a:close/>
                </a:path>
              </a:pathLst>
            </a:custGeom>
            <a:solidFill>
              <a:srgbClr val="F4E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0"/>
            <p:cNvSpPr/>
            <p:nvPr/>
          </p:nvSpPr>
          <p:spPr>
            <a:xfrm>
              <a:off x="6847234" y="3560174"/>
              <a:ext cx="4073" cy="2950"/>
            </a:xfrm>
            <a:custGeom>
              <a:avLst/>
              <a:gdLst/>
              <a:ahLst/>
              <a:cxnLst/>
              <a:rect l="l" t="t" r="r" b="b"/>
              <a:pathLst>
                <a:path w="181" h="132" extrusionOk="0">
                  <a:moveTo>
                    <a:pt x="151" y="0"/>
                  </a:moveTo>
                  <a:cubicBezTo>
                    <a:pt x="97" y="0"/>
                    <a:pt x="0" y="123"/>
                    <a:pt x="96" y="131"/>
                  </a:cubicBezTo>
                  <a:cubicBezTo>
                    <a:pt x="149" y="131"/>
                    <a:pt x="180" y="89"/>
                    <a:pt x="180" y="47"/>
                  </a:cubicBezTo>
                  <a:cubicBezTo>
                    <a:pt x="180" y="13"/>
                    <a:pt x="168" y="0"/>
                    <a:pt x="151" y="0"/>
                  </a:cubicBezTo>
                  <a:close/>
                </a:path>
              </a:pathLst>
            </a:custGeom>
            <a:solidFill>
              <a:srgbClr val="EC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0"/>
            <p:cNvSpPr/>
            <p:nvPr/>
          </p:nvSpPr>
          <p:spPr>
            <a:xfrm>
              <a:off x="6847009" y="3547280"/>
              <a:ext cx="4298" cy="3576"/>
            </a:xfrm>
            <a:custGeom>
              <a:avLst/>
              <a:gdLst/>
              <a:ahLst/>
              <a:cxnLst/>
              <a:rect l="l" t="t" r="r" b="b"/>
              <a:pathLst>
                <a:path w="191" h="160" extrusionOk="0">
                  <a:moveTo>
                    <a:pt x="106" y="1"/>
                  </a:moveTo>
                  <a:cubicBezTo>
                    <a:pt x="3" y="1"/>
                    <a:pt x="0" y="160"/>
                    <a:pt x="97" y="160"/>
                  </a:cubicBezTo>
                  <a:cubicBezTo>
                    <a:pt x="100" y="160"/>
                    <a:pt x="103" y="160"/>
                    <a:pt x="106" y="159"/>
                  </a:cubicBezTo>
                  <a:cubicBezTo>
                    <a:pt x="159" y="159"/>
                    <a:pt x="190" y="128"/>
                    <a:pt x="190" y="85"/>
                  </a:cubicBezTo>
                  <a:cubicBezTo>
                    <a:pt x="190" y="33"/>
                    <a:pt x="159" y="1"/>
                    <a:pt x="106" y="1"/>
                  </a:cubicBezTo>
                  <a:close/>
                </a:path>
              </a:pathLst>
            </a:custGeom>
            <a:solidFill>
              <a:srgbClr val="EC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0"/>
            <p:cNvSpPr/>
            <p:nvPr/>
          </p:nvSpPr>
          <p:spPr>
            <a:xfrm>
              <a:off x="6847706" y="3547280"/>
              <a:ext cx="15480" cy="15844"/>
            </a:xfrm>
            <a:custGeom>
              <a:avLst/>
              <a:gdLst/>
              <a:ahLst/>
              <a:cxnLst/>
              <a:rect l="l" t="t" r="r" b="b"/>
              <a:pathLst>
                <a:path w="688" h="709" extrusionOk="0">
                  <a:moveTo>
                    <a:pt x="75" y="1"/>
                  </a:moveTo>
                  <a:cubicBezTo>
                    <a:pt x="180" y="1"/>
                    <a:pt x="80" y="126"/>
                    <a:pt x="28" y="126"/>
                  </a:cubicBezTo>
                  <a:cubicBezTo>
                    <a:pt x="12" y="126"/>
                    <a:pt x="1" y="115"/>
                    <a:pt x="1" y="85"/>
                  </a:cubicBezTo>
                  <a:lnTo>
                    <a:pt x="1" y="85"/>
                  </a:lnTo>
                  <a:cubicBezTo>
                    <a:pt x="1" y="223"/>
                    <a:pt x="117" y="392"/>
                    <a:pt x="149" y="539"/>
                  </a:cubicBezTo>
                  <a:cubicBezTo>
                    <a:pt x="159" y="560"/>
                    <a:pt x="159" y="592"/>
                    <a:pt x="159" y="624"/>
                  </a:cubicBezTo>
                  <a:cubicBezTo>
                    <a:pt x="159" y="666"/>
                    <a:pt x="128" y="708"/>
                    <a:pt x="75" y="708"/>
                  </a:cubicBezTo>
                  <a:lnTo>
                    <a:pt x="571" y="708"/>
                  </a:lnTo>
                  <a:cubicBezTo>
                    <a:pt x="624" y="708"/>
                    <a:pt x="655" y="666"/>
                    <a:pt x="655" y="624"/>
                  </a:cubicBezTo>
                  <a:cubicBezTo>
                    <a:pt x="655" y="486"/>
                    <a:pt x="539" y="318"/>
                    <a:pt x="508" y="170"/>
                  </a:cubicBezTo>
                  <a:lnTo>
                    <a:pt x="581" y="170"/>
                  </a:lnTo>
                  <a:cubicBezTo>
                    <a:pt x="687" y="159"/>
                    <a:pt x="687" y="1"/>
                    <a:pt x="581" y="1"/>
                  </a:cubicBezTo>
                  <a:close/>
                </a:path>
              </a:pathLst>
            </a:custGeom>
            <a:solidFill>
              <a:srgbClr val="FCF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0"/>
            <p:cNvSpPr/>
            <p:nvPr/>
          </p:nvSpPr>
          <p:spPr>
            <a:xfrm>
              <a:off x="6849371" y="3549179"/>
              <a:ext cx="13095" cy="1676"/>
            </a:xfrm>
            <a:custGeom>
              <a:avLst/>
              <a:gdLst/>
              <a:ahLst/>
              <a:cxnLst/>
              <a:rect l="l" t="t" r="r" b="b"/>
              <a:pathLst>
                <a:path w="582" h="75" extrusionOk="0">
                  <a:moveTo>
                    <a:pt x="85" y="0"/>
                  </a:moveTo>
                  <a:cubicBezTo>
                    <a:pt x="85" y="43"/>
                    <a:pt x="54" y="74"/>
                    <a:pt x="1" y="74"/>
                  </a:cubicBezTo>
                  <a:lnTo>
                    <a:pt x="497" y="74"/>
                  </a:lnTo>
                  <a:cubicBezTo>
                    <a:pt x="550" y="74"/>
                    <a:pt x="581" y="43"/>
                    <a:pt x="581" y="0"/>
                  </a:cubicBezTo>
                  <a:close/>
                </a:path>
              </a:pathLst>
            </a:custGeom>
            <a:solidFill>
              <a:srgbClr val="F4E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0"/>
            <p:cNvSpPr/>
            <p:nvPr/>
          </p:nvSpPr>
          <p:spPr>
            <a:xfrm>
              <a:off x="6849371" y="3561202"/>
              <a:ext cx="13095" cy="1922"/>
            </a:xfrm>
            <a:custGeom>
              <a:avLst/>
              <a:gdLst/>
              <a:ahLst/>
              <a:cxnLst/>
              <a:rect l="l" t="t" r="r" b="b"/>
              <a:pathLst>
                <a:path w="582" h="86" extrusionOk="0">
                  <a:moveTo>
                    <a:pt x="85" y="1"/>
                  </a:moveTo>
                  <a:cubicBezTo>
                    <a:pt x="85" y="43"/>
                    <a:pt x="54" y="85"/>
                    <a:pt x="1" y="85"/>
                  </a:cubicBezTo>
                  <a:lnTo>
                    <a:pt x="497" y="85"/>
                  </a:lnTo>
                  <a:cubicBezTo>
                    <a:pt x="550" y="85"/>
                    <a:pt x="581" y="43"/>
                    <a:pt x="581" y="1"/>
                  </a:cubicBezTo>
                  <a:close/>
                </a:path>
              </a:pathLst>
            </a:custGeom>
            <a:solidFill>
              <a:srgbClr val="F4E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7" name="Google Shape;2697;p70"/>
          <p:cNvGrpSpPr/>
          <p:nvPr/>
        </p:nvGrpSpPr>
        <p:grpSpPr>
          <a:xfrm>
            <a:off x="6342311" y="3494450"/>
            <a:ext cx="196920" cy="128118"/>
            <a:chOff x="6342311" y="3494450"/>
            <a:chExt cx="196920" cy="128118"/>
          </a:xfrm>
        </p:grpSpPr>
        <p:sp>
          <p:nvSpPr>
            <p:cNvPr id="2698" name="Google Shape;2698;p70"/>
            <p:cNvSpPr/>
            <p:nvPr/>
          </p:nvSpPr>
          <p:spPr>
            <a:xfrm>
              <a:off x="6342311" y="3494450"/>
              <a:ext cx="196920" cy="128118"/>
            </a:xfrm>
            <a:custGeom>
              <a:avLst/>
              <a:gdLst/>
              <a:ahLst/>
              <a:cxnLst/>
              <a:rect l="l" t="t" r="r" b="b"/>
              <a:pathLst>
                <a:path w="8752" h="5733" extrusionOk="0">
                  <a:moveTo>
                    <a:pt x="655" y="0"/>
                  </a:moveTo>
                  <a:cubicBezTo>
                    <a:pt x="296" y="0"/>
                    <a:pt x="1" y="285"/>
                    <a:pt x="1" y="655"/>
                  </a:cubicBezTo>
                  <a:lnTo>
                    <a:pt x="1" y="5067"/>
                  </a:lnTo>
                  <a:cubicBezTo>
                    <a:pt x="1" y="5426"/>
                    <a:pt x="296" y="5722"/>
                    <a:pt x="655" y="5722"/>
                  </a:cubicBezTo>
                  <a:lnTo>
                    <a:pt x="8086" y="5722"/>
                  </a:lnTo>
                  <a:lnTo>
                    <a:pt x="8086" y="5732"/>
                  </a:lnTo>
                  <a:cubicBezTo>
                    <a:pt x="8456" y="5732"/>
                    <a:pt x="8751" y="5437"/>
                    <a:pt x="8751" y="5067"/>
                  </a:cubicBezTo>
                  <a:lnTo>
                    <a:pt x="8751" y="655"/>
                  </a:lnTo>
                  <a:cubicBezTo>
                    <a:pt x="8751" y="285"/>
                    <a:pt x="8456" y="0"/>
                    <a:pt x="808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0"/>
            <p:cNvSpPr/>
            <p:nvPr/>
          </p:nvSpPr>
          <p:spPr>
            <a:xfrm>
              <a:off x="6400744" y="3517312"/>
              <a:ext cx="80528" cy="84965"/>
            </a:xfrm>
            <a:custGeom>
              <a:avLst/>
              <a:gdLst/>
              <a:ahLst/>
              <a:cxnLst/>
              <a:rect l="l" t="t" r="r" b="b"/>
              <a:pathLst>
                <a:path w="3579" h="3802" extrusionOk="0">
                  <a:moveTo>
                    <a:pt x="1168" y="1"/>
                  </a:moveTo>
                  <a:cubicBezTo>
                    <a:pt x="1093" y="1"/>
                    <a:pt x="1029" y="20"/>
                    <a:pt x="1003" y="75"/>
                  </a:cubicBezTo>
                  <a:cubicBezTo>
                    <a:pt x="1003" y="75"/>
                    <a:pt x="969" y="65"/>
                    <a:pt x="931" y="65"/>
                  </a:cubicBezTo>
                  <a:cubicBezTo>
                    <a:pt x="881" y="65"/>
                    <a:pt x="824" y="82"/>
                    <a:pt x="824" y="160"/>
                  </a:cubicBezTo>
                  <a:cubicBezTo>
                    <a:pt x="824" y="160"/>
                    <a:pt x="861" y="149"/>
                    <a:pt x="903" y="149"/>
                  </a:cubicBezTo>
                  <a:cubicBezTo>
                    <a:pt x="945" y="149"/>
                    <a:pt x="993" y="160"/>
                    <a:pt x="1014" y="202"/>
                  </a:cubicBezTo>
                  <a:cubicBezTo>
                    <a:pt x="985" y="211"/>
                    <a:pt x="955" y="217"/>
                    <a:pt x="924" y="217"/>
                  </a:cubicBezTo>
                  <a:cubicBezTo>
                    <a:pt x="886" y="217"/>
                    <a:pt x="848" y="209"/>
                    <a:pt x="813" y="191"/>
                  </a:cubicBezTo>
                  <a:cubicBezTo>
                    <a:pt x="722" y="155"/>
                    <a:pt x="733" y="103"/>
                    <a:pt x="697" y="103"/>
                  </a:cubicBezTo>
                  <a:cubicBezTo>
                    <a:pt x="691" y="103"/>
                    <a:pt x="685" y="104"/>
                    <a:pt x="676" y="107"/>
                  </a:cubicBezTo>
                  <a:cubicBezTo>
                    <a:pt x="613" y="128"/>
                    <a:pt x="686" y="223"/>
                    <a:pt x="834" y="234"/>
                  </a:cubicBezTo>
                  <a:cubicBezTo>
                    <a:pt x="866" y="239"/>
                    <a:pt x="895" y="242"/>
                    <a:pt x="924" y="242"/>
                  </a:cubicBezTo>
                  <a:cubicBezTo>
                    <a:pt x="953" y="242"/>
                    <a:pt x="982" y="239"/>
                    <a:pt x="1014" y="234"/>
                  </a:cubicBezTo>
                  <a:lnTo>
                    <a:pt x="1014" y="234"/>
                  </a:lnTo>
                  <a:cubicBezTo>
                    <a:pt x="1014" y="267"/>
                    <a:pt x="985" y="277"/>
                    <a:pt x="951" y="277"/>
                  </a:cubicBezTo>
                  <a:cubicBezTo>
                    <a:pt x="899" y="277"/>
                    <a:pt x="834" y="255"/>
                    <a:pt x="834" y="255"/>
                  </a:cubicBezTo>
                  <a:lnTo>
                    <a:pt x="834" y="255"/>
                  </a:lnTo>
                  <a:cubicBezTo>
                    <a:pt x="834" y="255"/>
                    <a:pt x="845" y="318"/>
                    <a:pt x="1014" y="339"/>
                  </a:cubicBezTo>
                  <a:cubicBezTo>
                    <a:pt x="1204" y="350"/>
                    <a:pt x="1373" y="476"/>
                    <a:pt x="1446" y="645"/>
                  </a:cubicBezTo>
                  <a:cubicBezTo>
                    <a:pt x="1489" y="794"/>
                    <a:pt x="1399" y="881"/>
                    <a:pt x="1312" y="881"/>
                  </a:cubicBezTo>
                  <a:cubicBezTo>
                    <a:pt x="1270" y="881"/>
                    <a:pt x="1228" y="859"/>
                    <a:pt x="1204" y="814"/>
                  </a:cubicBezTo>
                  <a:cubicBezTo>
                    <a:pt x="1172" y="740"/>
                    <a:pt x="1172" y="656"/>
                    <a:pt x="1193" y="571"/>
                  </a:cubicBezTo>
                  <a:cubicBezTo>
                    <a:pt x="1066" y="476"/>
                    <a:pt x="919" y="402"/>
                    <a:pt x="760" y="360"/>
                  </a:cubicBezTo>
                  <a:cubicBezTo>
                    <a:pt x="729" y="371"/>
                    <a:pt x="718" y="392"/>
                    <a:pt x="697" y="413"/>
                  </a:cubicBezTo>
                  <a:cubicBezTo>
                    <a:pt x="697" y="413"/>
                    <a:pt x="401" y="350"/>
                    <a:pt x="296" y="191"/>
                  </a:cubicBezTo>
                  <a:cubicBezTo>
                    <a:pt x="218" y="79"/>
                    <a:pt x="202" y="60"/>
                    <a:pt x="190" y="60"/>
                  </a:cubicBezTo>
                  <a:cubicBezTo>
                    <a:pt x="184" y="60"/>
                    <a:pt x="180" y="65"/>
                    <a:pt x="169" y="65"/>
                  </a:cubicBezTo>
                  <a:cubicBezTo>
                    <a:pt x="116" y="86"/>
                    <a:pt x="85" y="149"/>
                    <a:pt x="106" y="212"/>
                  </a:cubicBezTo>
                  <a:cubicBezTo>
                    <a:pt x="159" y="339"/>
                    <a:pt x="264" y="434"/>
                    <a:pt x="391" y="476"/>
                  </a:cubicBezTo>
                  <a:cubicBezTo>
                    <a:pt x="560" y="529"/>
                    <a:pt x="676" y="519"/>
                    <a:pt x="686" y="550"/>
                  </a:cubicBezTo>
                  <a:cubicBezTo>
                    <a:pt x="708" y="592"/>
                    <a:pt x="708" y="645"/>
                    <a:pt x="591" y="645"/>
                  </a:cubicBezTo>
                  <a:cubicBezTo>
                    <a:pt x="577" y="647"/>
                    <a:pt x="562" y="647"/>
                    <a:pt x="547" y="647"/>
                  </a:cubicBezTo>
                  <a:cubicBezTo>
                    <a:pt x="446" y="647"/>
                    <a:pt x="347" y="616"/>
                    <a:pt x="264" y="561"/>
                  </a:cubicBezTo>
                  <a:cubicBezTo>
                    <a:pt x="224" y="520"/>
                    <a:pt x="187" y="501"/>
                    <a:pt x="161" y="501"/>
                  </a:cubicBezTo>
                  <a:cubicBezTo>
                    <a:pt x="146" y="501"/>
                    <a:pt x="135" y="507"/>
                    <a:pt x="127" y="519"/>
                  </a:cubicBezTo>
                  <a:cubicBezTo>
                    <a:pt x="95" y="645"/>
                    <a:pt x="190" y="772"/>
                    <a:pt x="328" y="772"/>
                  </a:cubicBezTo>
                  <a:cubicBezTo>
                    <a:pt x="361" y="775"/>
                    <a:pt x="392" y="776"/>
                    <a:pt x="421" y="776"/>
                  </a:cubicBezTo>
                  <a:cubicBezTo>
                    <a:pt x="535" y="776"/>
                    <a:pt x="614" y="757"/>
                    <a:pt x="659" y="757"/>
                  </a:cubicBezTo>
                  <a:cubicBezTo>
                    <a:pt x="679" y="757"/>
                    <a:pt x="691" y="761"/>
                    <a:pt x="697" y="772"/>
                  </a:cubicBezTo>
                  <a:cubicBezTo>
                    <a:pt x="718" y="814"/>
                    <a:pt x="655" y="909"/>
                    <a:pt x="507" y="930"/>
                  </a:cubicBezTo>
                  <a:cubicBezTo>
                    <a:pt x="492" y="932"/>
                    <a:pt x="476" y="933"/>
                    <a:pt x="460" y="933"/>
                  </a:cubicBezTo>
                  <a:cubicBezTo>
                    <a:pt x="378" y="933"/>
                    <a:pt x="293" y="909"/>
                    <a:pt x="222" y="856"/>
                  </a:cubicBezTo>
                  <a:cubicBezTo>
                    <a:pt x="201" y="842"/>
                    <a:pt x="182" y="836"/>
                    <a:pt x="166" y="836"/>
                  </a:cubicBezTo>
                  <a:cubicBezTo>
                    <a:pt x="135" y="836"/>
                    <a:pt x="116" y="860"/>
                    <a:pt x="116" y="888"/>
                  </a:cubicBezTo>
                  <a:cubicBezTo>
                    <a:pt x="127" y="994"/>
                    <a:pt x="211" y="1078"/>
                    <a:pt x="317" y="1078"/>
                  </a:cubicBezTo>
                  <a:cubicBezTo>
                    <a:pt x="444" y="1067"/>
                    <a:pt x="560" y="1036"/>
                    <a:pt x="665" y="972"/>
                  </a:cubicBezTo>
                  <a:cubicBezTo>
                    <a:pt x="697" y="972"/>
                    <a:pt x="750" y="1004"/>
                    <a:pt x="697" y="1057"/>
                  </a:cubicBezTo>
                  <a:cubicBezTo>
                    <a:pt x="591" y="1152"/>
                    <a:pt x="454" y="1205"/>
                    <a:pt x="317" y="1205"/>
                  </a:cubicBezTo>
                  <a:cubicBezTo>
                    <a:pt x="236" y="1188"/>
                    <a:pt x="211" y="1166"/>
                    <a:pt x="180" y="1166"/>
                  </a:cubicBezTo>
                  <a:cubicBezTo>
                    <a:pt x="170" y="1166"/>
                    <a:pt x="160" y="1168"/>
                    <a:pt x="148" y="1173"/>
                  </a:cubicBezTo>
                  <a:cubicBezTo>
                    <a:pt x="95" y="1194"/>
                    <a:pt x="116" y="1331"/>
                    <a:pt x="222" y="1342"/>
                  </a:cubicBezTo>
                  <a:cubicBezTo>
                    <a:pt x="359" y="1342"/>
                    <a:pt x="486" y="1310"/>
                    <a:pt x="602" y="1247"/>
                  </a:cubicBezTo>
                  <a:cubicBezTo>
                    <a:pt x="633" y="1223"/>
                    <a:pt x="654" y="1214"/>
                    <a:pt x="668" y="1214"/>
                  </a:cubicBezTo>
                  <a:cubicBezTo>
                    <a:pt x="697" y="1214"/>
                    <a:pt x="697" y="1250"/>
                    <a:pt x="697" y="1257"/>
                  </a:cubicBezTo>
                  <a:cubicBezTo>
                    <a:pt x="613" y="1374"/>
                    <a:pt x="496" y="1447"/>
                    <a:pt x="359" y="1469"/>
                  </a:cubicBezTo>
                  <a:cubicBezTo>
                    <a:pt x="159" y="1490"/>
                    <a:pt x="116" y="1458"/>
                    <a:pt x="116" y="1532"/>
                  </a:cubicBezTo>
                  <a:cubicBezTo>
                    <a:pt x="108" y="1582"/>
                    <a:pt x="153" y="1639"/>
                    <a:pt x="262" y="1639"/>
                  </a:cubicBezTo>
                  <a:cubicBezTo>
                    <a:pt x="290" y="1639"/>
                    <a:pt x="322" y="1636"/>
                    <a:pt x="359" y="1627"/>
                  </a:cubicBezTo>
                  <a:cubicBezTo>
                    <a:pt x="514" y="1588"/>
                    <a:pt x="642" y="1444"/>
                    <a:pt x="695" y="1444"/>
                  </a:cubicBezTo>
                  <a:cubicBezTo>
                    <a:pt x="700" y="1444"/>
                    <a:pt x="704" y="1445"/>
                    <a:pt x="708" y="1447"/>
                  </a:cubicBezTo>
                  <a:cubicBezTo>
                    <a:pt x="739" y="1490"/>
                    <a:pt x="708" y="1574"/>
                    <a:pt x="623" y="1637"/>
                  </a:cubicBezTo>
                  <a:cubicBezTo>
                    <a:pt x="535" y="1735"/>
                    <a:pt x="401" y="1797"/>
                    <a:pt x="265" y="1797"/>
                  </a:cubicBezTo>
                  <a:cubicBezTo>
                    <a:pt x="254" y="1797"/>
                    <a:pt x="243" y="1797"/>
                    <a:pt x="233" y="1796"/>
                  </a:cubicBezTo>
                  <a:cubicBezTo>
                    <a:pt x="209" y="1792"/>
                    <a:pt x="190" y="1790"/>
                    <a:pt x="174" y="1790"/>
                  </a:cubicBezTo>
                  <a:cubicBezTo>
                    <a:pt x="66" y="1790"/>
                    <a:pt x="109" y="1872"/>
                    <a:pt x="127" y="1891"/>
                  </a:cubicBezTo>
                  <a:cubicBezTo>
                    <a:pt x="168" y="1937"/>
                    <a:pt x="227" y="1961"/>
                    <a:pt x="289" y="1961"/>
                  </a:cubicBezTo>
                  <a:cubicBezTo>
                    <a:pt x="339" y="1961"/>
                    <a:pt x="390" y="1945"/>
                    <a:pt x="433" y="1912"/>
                  </a:cubicBezTo>
                  <a:cubicBezTo>
                    <a:pt x="528" y="1849"/>
                    <a:pt x="623" y="1764"/>
                    <a:pt x="718" y="1669"/>
                  </a:cubicBezTo>
                  <a:cubicBezTo>
                    <a:pt x="723" y="1667"/>
                    <a:pt x="729" y="1665"/>
                    <a:pt x="734" y="1665"/>
                  </a:cubicBezTo>
                  <a:cubicBezTo>
                    <a:pt x="750" y="1665"/>
                    <a:pt x="761" y="1684"/>
                    <a:pt x="729" y="1764"/>
                  </a:cubicBezTo>
                  <a:cubicBezTo>
                    <a:pt x="665" y="1901"/>
                    <a:pt x="560" y="2017"/>
                    <a:pt x="412" y="2081"/>
                  </a:cubicBezTo>
                  <a:cubicBezTo>
                    <a:pt x="285" y="2112"/>
                    <a:pt x="169" y="2091"/>
                    <a:pt x="138" y="2155"/>
                  </a:cubicBezTo>
                  <a:cubicBezTo>
                    <a:pt x="122" y="2200"/>
                    <a:pt x="199" y="2289"/>
                    <a:pt x="314" y="2289"/>
                  </a:cubicBezTo>
                  <a:cubicBezTo>
                    <a:pt x="360" y="2289"/>
                    <a:pt x="411" y="2275"/>
                    <a:pt x="465" y="2239"/>
                  </a:cubicBezTo>
                  <a:cubicBezTo>
                    <a:pt x="641" y="2115"/>
                    <a:pt x="838" y="1817"/>
                    <a:pt x="895" y="1817"/>
                  </a:cubicBezTo>
                  <a:cubicBezTo>
                    <a:pt x="896" y="1817"/>
                    <a:pt x="897" y="1817"/>
                    <a:pt x="898" y="1817"/>
                  </a:cubicBezTo>
                  <a:cubicBezTo>
                    <a:pt x="961" y="1817"/>
                    <a:pt x="950" y="1922"/>
                    <a:pt x="908" y="1975"/>
                  </a:cubicBezTo>
                  <a:cubicBezTo>
                    <a:pt x="876" y="2028"/>
                    <a:pt x="708" y="2102"/>
                    <a:pt x="718" y="2165"/>
                  </a:cubicBezTo>
                  <a:cubicBezTo>
                    <a:pt x="724" y="2198"/>
                    <a:pt x="749" y="2219"/>
                    <a:pt x="785" y="2219"/>
                  </a:cubicBezTo>
                  <a:cubicBezTo>
                    <a:pt x="819" y="2219"/>
                    <a:pt x="862" y="2201"/>
                    <a:pt x="908" y="2155"/>
                  </a:cubicBezTo>
                  <a:cubicBezTo>
                    <a:pt x="1014" y="2049"/>
                    <a:pt x="1035" y="1859"/>
                    <a:pt x="1077" y="1849"/>
                  </a:cubicBezTo>
                  <a:cubicBezTo>
                    <a:pt x="1084" y="1846"/>
                    <a:pt x="1090" y="1845"/>
                    <a:pt x="1097" y="1845"/>
                  </a:cubicBezTo>
                  <a:cubicBezTo>
                    <a:pt x="1151" y="1845"/>
                    <a:pt x="1189" y="1918"/>
                    <a:pt x="1151" y="1965"/>
                  </a:cubicBezTo>
                  <a:cubicBezTo>
                    <a:pt x="1098" y="2060"/>
                    <a:pt x="993" y="2123"/>
                    <a:pt x="1045" y="2165"/>
                  </a:cubicBezTo>
                  <a:cubicBezTo>
                    <a:pt x="1057" y="2175"/>
                    <a:pt x="1070" y="2179"/>
                    <a:pt x="1084" y="2179"/>
                  </a:cubicBezTo>
                  <a:cubicBezTo>
                    <a:pt x="1133" y="2179"/>
                    <a:pt x="1192" y="2126"/>
                    <a:pt x="1225" y="2060"/>
                  </a:cubicBezTo>
                  <a:cubicBezTo>
                    <a:pt x="1269" y="1980"/>
                    <a:pt x="1291" y="1892"/>
                    <a:pt x="1322" y="1892"/>
                  </a:cubicBezTo>
                  <a:cubicBezTo>
                    <a:pt x="1328" y="1892"/>
                    <a:pt x="1334" y="1895"/>
                    <a:pt x="1341" y="1901"/>
                  </a:cubicBezTo>
                  <a:cubicBezTo>
                    <a:pt x="1383" y="1933"/>
                    <a:pt x="1351" y="2081"/>
                    <a:pt x="1267" y="2176"/>
                  </a:cubicBezTo>
                  <a:cubicBezTo>
                    <a:pt x="1183" y="2260"/>
                    <a:pt x="887" y="2334"/>
                    <a:pt x="898" y="2376"/>
                  </a:cubicBezTo>
                  <a:cubicBezTo>
                    <a:pt x="919" y="2419"/>
                    <a:pt x="940" y="2461"/>
                    <a:pt x="971" y="2492"/>
                  </a:cubicBezTo>
                  <a:lnTo>
                    <a:pt x="591" y="2598"/>
                  </a:lnTo>
                  <a:lnTo>
                    <a:pt x="423" y="2471"/>
                  </a:lnTo>
                  <a:cubicBezTo>
                    <a:pt x="414" y="2428"/>
                    <a:pt x="370" y="2392"/>
                    <a:pt x="325" y="2392"/>
                  </a:cubicBezTo>
                  <a:cubicBezTo>
                    <a:pt x="315" y="2392"/>
                    <a:pt x="305" y="2394"/>
                    <a:pt x="296" y="2397"/>
                  </a:cubicBezTo>
                  <a:cubicBezTo>
                    <a:pt x="296" y="2397"/>
                    <a:pt x="255" y="2379"/>
                    <a:pt x="215" y="2379"/>
                  </a:cubicBezTo>
                  <a:cubicBezTo>
                    <a:pt x="181" y="2379"/>
                    <a:pt x="147" y="2392"/>
                    <a:pt x="138" y="2440"/>
                  </a:cubicBezTo>
                  <a:cubicBezTo>
                    <a:pt x="138" y="2440"/>
                    <a:pt x="164" y="2434"/>
                    <a:pt x="193" y="2434"/>
                  </a:cubicBezTo>
                  <a:cubicBezTo>
                    <a:pt x="222" y="2434"/>
                    <a:pt x="254" y="2440"/>
                    <a:pt x="264" y="2461"/>
                  </a:cubicBezTo>
                  <a:cubicBezTo>
                    <a:pt x="283" y="2488"/>
                    <a:pt x="293" y="2516"/>
                    <a:pt x="350" y="2516"/>
                  </a:cubicBezTo>
                  <a:cubicBezTo>
                    <a:pt x="359" y="2516"/>
                    <a:pt x="369" y="2515"/>
                    <a:pt x="380" y="2514"/>
                  </a:cubicBezTo>
                  <a:lnTo>
                    <a:pt x="507" y="2619"/>
                  </a:lnTo>
                  <a:lnTo>
                    <a:pt x="264" y="2587"/>
                  </a:lnTo>
                  <a:cubicBezTo>
                    <a:pt x="251" y="2554"/>
                    <a:pt x="221" y="2538"/>
                    <a:pt x="191" y="2538"/>
                  </a:cubicBezTo>
                  <a:cubicBezTo>
                    <a:pt x="172" y="2538"/>
                    <a:pt x="153" y="2544"/>
                    <a:pt x="138" y="2556"/>
                  </a:cubicBezTo>
                  <a:cubicBezTo>
                    <a:pt x="124" y="2551"/>
                    <a:pt x="111" y="2549"/>
                    <a:pt x="99" y="2549"/>
                  </a:cubicBezTo>
                  <a:cubicBezTo>
                    <a:pt x="53" y="2549"/>
                    <a:pt x="17" y="2578"/>
                    <a:pt x="0" y="2619"/>
                  </a:cubicBezTo>
                  <a:lnTo>
                    <a:pt x="116" y="2619"/>
                  </a:lnTo>
                  <a:cubicBezTo>
                    <a:pt x="116" y="2619"/>
                    <a:pt x="135" y="2668"/>
                    <a:pt x="195" y="2668"/>
                  </a:cubicBezTo>
                  <a:cubicBezTo>
                    <a:pt x="214" y="2668"/>
                    <a:pt x="237" y="2663"/>
                    <a:pt x="264" y="2651"/>
                  </a:cubicBezTo>
                  <a:lnTo>
                    <a:pt x="496" y="2661"/>
                  </a:lnTo>
                  <a:lnTo>
                    <a:pt x="370" y="2735"/>
                  </a:lnTo>
                  <a:cubicBezTo>
                    <a:pt x="370" y="2735"/>
                    <a:pt x="338" y="2725"/>
                    <a:pt x="303" y="2725"/>
                  </a:cubicBezTo>
                  <a:cubicBezTo>
                    <a:pt x="257" y="2725"/>
                    <a:pt x="205" y="2742"/>
                    <a:pt x="211" y="2820"/>
                  </a:cubicBezTo>
                  <a:cubicBezTo>
                    <a:pt x="180" y="2851"/>
                    <a:pt x="180" y="2904"/>
                    <a:pt x="211" y="2936"/>
                  </a:cubicBezTo>
                  <a:cubicBezTo>
                    <a:pt x="211" y="2894"/>
                    <a:pt x="233" y="2862"/>
                    <a:pt x="264" y="2841"/>
                  </a:cubicBezTo>
                  <a:cubicBezTo>
                    <a:pt x="276" y="2845"/>
                    <a:pt x="287" y="2847"/>
                    <a:pt x="299" y="2847"/>
                  </a:cubicBezTo>
                  <a:cubicBezTo>
                    <a:pt x="342" y="2847"/>
                    <a:pt x="385" y="2819"/>
                    <a:pt x="401" y="2777"/>
                  </a:cubicBezTo>
                  <a:lnTo>
                    <a:pt x="581" y="2672"/>
                  </a:lnTo>
                  <a:lnTo>
                    <a:pt x="750" y="2756"/>
                  </a:lnTo>
                  <a:cubicBezTo>
                    <a:pt x="750" y="2756"/>
                    <a:pt x="750" y="2820"/>
                    <a:pt x="813" y="2820"/>
                  </a:cubicBezTo>
                  <a:cubicBezTo>
                    <a:pt x="828" y="2820"/>
                    <a:pt x="845" y="2817"/>
                    <a:pt x="866" y="2809"/>
                  </a:cubicBezTo>
                  <a:cubicBezTo>
                    <a:pt x="887" y="2830"/>
                    <a:pt x="908" y="2851"/>
                    <a:pt x="919" y="2872"/>
                  </a:cubicBezTo>
                  <a:cubicBezTo>
                    <a:pt x="919" y="2872"/>
                    <a:pt x="971" y="2820"/>
                    <a:pt x="887" y="2746"/>
                  </a:cubicBezTo>
                  <a:cubicBezTo>
                    <a:pt x="887" y="2746"/>
                    <a:pt x="872" y="2686"/>
                    <a:pt x="804" y="2686"/>
                  </a:cubicBezTo>
                  <a:cubicBezTo>
                    <a:pt x="792" y="2686"/>
                    <a:pt x="777" y="2688"/>
                    <a:pt x="760" y="2693"/>
                  </a:cubicBezTo>
                  <a:lnTo>
                    <a:pt x="655" y="2640"/>
                  </a:lnTo>
                  <a:lnTo>
                    <a:pt x="1014" y="2535"/>
                  </a:lnTo>
                  <a:cubicBezTo>
                    <a:pt x="1072" y="2593"/>
                    <a:pt x="1138" y="2642"/>
                    <a:pt x="1165" y="2642"/>
                  </a:cubicBezTo>
                  <a:cubicBezTo>
                    <a:pt x="1168" y="2642"/>
                    <a:pt x="1170" y="2641"/>
                    <a:pt x="1172" y="2640"/>
                  </a:cubicBezTo>
                  <a:cubicBezTo>
                    <a:pt x="1225" y="2609"/>
                    <a:pt x="1267" y="2566"/>
                    <a:pt x="1278" y="2503"/>
                  </a:cubicBezTo>
                  <a:cubicBezTo>
                    <a:pt x="1309" y="2440"/>
                    <a:pt x="1457" y="2207"/>
                    <a:pt x="1531" y="2207"/>
                  </a:cubicBezTo>
                  <a:cubicBezTo>
                    <a:pt x="1605" y="2207"/>
                    <a:pt x="1626" y="2260"/>
                    <a:pt x="1615" y="2366"/>
                  </a:cubicBezTo>
                  <a:cubicBezTo>
                    <a:pt x="1573" y="2503"/>
                    <a:pt x="1489" y="2619"/>
                    <a:pt x="1373" y="2704"/>
                  </a:cubicBezTo>
                  <a:cubicBezTo>
                    <a:pt x="1278" y="2746"/>
                    <a:pt x="1267" y="2756"/>
                    <a:pt x="1183" y="2756"/>
                  </a:cubicBezTo>
                  <a:cubicBezTo>
                    <a:pt x="1172" y="2755"/>
                    <a:pt x="1162" y="2754"/>
                    <a:pt x="1152" y="2754"/>
                  </a:cubicBezTo>
                  <a:cubicBezTo>
                    <a:pt x="1091" y="2754"/>
                    <a:pt x="1069" y="2784"/>
                    <a:pt x="1088" y="2830"/>
                  </a:cubicBezTo>
                  <a:cubicBezTo>
                    <a:pt x="1103" y="2860"/>
                    <a:pt x="1156" y="2885"/>
                    <a:pt x="1216" y="2885"/>
                  </a:cubicBezTo>
                  <a:cubicBezTo>
                    <a:pt x="1239" y="2885"/>
                    <a:pt x="1264" y="2881"/>
                    <a:pt x="1288" y="2872"/>
                  </a:cubicBezTo>
                  <a:cubicBezTo>
                    <a:pt x="1365" y="2847"/>
                    <a:pt x="1407" y="2801"/>
                    <a:pt x="1443" y="2801"/>
                  </a:cubicBezTo>
                  <a:cubicBezTo>
                    <a:pt x="1451" y="2801"/>
                    <a:pt x="1459" y="2803"/>
                    <a:pt x="1468" y="2809"/>
                  </a:cubicBezTo>
                  <a:cubicBezTo>
                    <a:pt x="1510" y="2841"/>
                    <a:pt x="1425" y="2957"/>
                    <a:pt x="1320" y="2989"/>
                  </a:cubicBezTo>
                  <a:cubicBezTo>
                    <a:pt x="1214" y="3020"/>
                    <a:pt x="1130" y="2999"/>
                    <a:pt x="1151" y="3062"/>
                  </a:cubicBezTo>
                  <a:cubicBezTo>
                    <a:pt x="1164" y="3100"/>
                    <a:pt x="1210" y="3119"/>
                    <a:pt x="1260" y="3119"/>
                  </a:cubicBezTo>
                  <a:cubicBezTo>
                    <a:pt x="1292" y="3119"/>
                    <a:pt x="1326" y="3111"/>
                    <a:pt x="1351" y="3094"/>
                  </a:cubicBezTo>
                  <a:cubicBezTo>
                    <a:pt x="1417" y="3057"/>
                    <a:pt x="1490" y="2962"/>
                    <a:pt x="1521" y="2962"/>
                  </a:cubicBezTo>
                  <a:cubicBezTo>
                    <a:pt x="1525" y="2962"/>
                    <a:pt x="1528" y="2964"/>
                    <a:pt x="1531" y="2967"/>
                  </a:cubicBezTo>
                  <a:cubicBezTo>
                    <a:pt x="1552" y="3041"/>
                    <a:pt x="1520" y="3115"/>
                    <a:pt x="1468" y="3157"/>
                  </a:cubicBezTo>
                  <a:cubicBezTo>
                    <a:pt x="1394" y="3210"/>
                    <a:pt x="1320" y="3179"/>
                    <a:pt x="1299" y="3221"/>
                  </a:cubicBezTo>
                  <a:cubicBezTo>
                    <a:pt x="1280" y="3266"/>
                    <a:pt x="1341" y="3320"/>
                    <a:pt x="1399" y="3320"/>
                  </a:cubicBezTo>
                  <a:cubicBezTo>
                    <a:pt x="1408" y="3320"/>
                    <a:pt x="1417" y="3319"/>
                    <a:pt x="1425" y="3316"/>
                  </a:cubicBezTo>
                  <a:cubicBezTo>
                    <a:pt x="1499" y="3274"/>
                    <a:pt x="1552" y="3210"/>
                    <a:pt x="1594" y="3136"/>
                  </a:cubicBezTo>
                  <a:cubicBezTo>
                    <a:pt x="1604" y="3113"/>
                    <a:pt x="1618" y="3103"/>
                    <a:pt x="1631" y="3103"/>
                  </a:cubicBezTo>
                  <a:cubicBezTo>
                    <a:pt x="1658" y="3103"/>
                    <a:pt x="1682" y="3146"/>
                    <a:pt x="1668" y="3189"/>
                  </a:cubicBezTo>
                  <a:cubicBezTo>
                    <a:pt x="1658" y="3284"/>
                    <a:pt x="1615" y="3369"/>
                    <a:pt x="1531" y="3411"/>
                  </a:cubicBezTo>
                  <a:lnTo>
                    <a:pt x="1784" y="3801"/>
                  </a:lnTo>
                  <a:lnTo>
                    <a:pt x="2038" y="3411"/>
                  </a:lnTo>
                  <a:cubicBezTo>
                    <a:pt x="1964" y="3369"/>
                    <a:pt x="1911" y="3284"/>
                    <a:pt x="1911" y="3189"/>
                  </a:cubicBezTo>
                  <a:cubicBezTo>
                    <a:pt x="1897" y="3146"/>
                    <a:pt x="1921" y="3103"/>
                    <a:pt x="1948" y="3103"/>
                  </a:cubicBezTo>
                  <a:cubicBezTo>
                    <a:pt x="1961" y="3103"/>
                    <a:pt x="1975" y="3113"/>
                    <a:pt x="1985" y="3136"/>
                  </a:cubicBezTo>
                  <a:cubicBezTo>
                    <a:pt x="2016" y="3210"/>
                    <a:pt x="2080" y="3274"/>
                    <a:pt x="2154" y="3316"/>
                  </a:cubicBezTo>
                  <a:cubicBezTo>
                    <a:pt x="2165" y="3319"/>
                    <a:pt x="2176" y="3321"/>
                    <a:pt x="2188" y="3321"/>
                  </a:cubicBezTo>
                  <a:cubicBezTo>
                    <a:pt x="2243" y="3321"/>
                    <a:pt x="2296" y="3282"/>
                    <a:pt x="2270" y="3221"/>
                  </a:cubicBezTo>
                  <a:cubicBezTo>
                    <a:pt x="2249" y="3157"/>
                    <a:pt x="2175" y="3210"/>
                    <a:pt x="2111" y="3157"/>
                  </a:cubicBezTo>
                  <a:cubicBezTo>
                    <a:pt x="2048" y="3115"/>
                    <a:pt x="2016" y="3041"/>
                    <a:pt x="2038" y="2967"/>
                  </a:cubicBezTo>
                  <a:cubicBezTo>
                    <a:pt x="2040" y="2964"/>
                    <a:pt x="2043" y="2962"/>
                    <a:pt x="2048" y="2962"/>
                  </a:cubicBezTo>
                  <a:cubicBezTo>
                    <a:pt x="2078" y="2962"/>
                    <a:pt x="2152" y="3057"/>
                    <a:pt x="2217" y="3094"/>
                  </a:cubicBezTo>
                  <a:cubicBezTo>
                    <a:pt x="2247" y="3111"/>
                    <a:pt x="2283" y="3119"/>
                    <a:pt x="2316" y="3119"/>
                  </a:cubicBezTo>
                  <a:cubicBezTo>
                    <a:pt x="2367" y="3119"/>
                    <a:pt x="2411" y="3100"/>
                    <a:pt x="2418" y="3062"/>
                  </a:cubicBezTo>
                  <a:cubicBezTo>
                    <a:pt x="2439" y="2999"/>
                    <a:pt x="2354" y="3020"/>
                    <a:pt x="2249" y="2989"/>
                  </a:cubicBezTo>
                  <a:cubicBezTo>
                    <a:pt x="2143" y="2957"/>
                    <a:pt x="2069" y="2841"/>
                    <a:pt x="2111" y="2809"/>
                  </a:cubicBezTo>
                  <a:cubicBezTo>
                    <a:pt x="2118" y="2802"/>
                    <a:pt x="2125" y="2799"/>
                    <a:pt x="2134" y="2799"/>
                  </a:cubicBezTo>
                  <a:cubicBezTo>
                    <a:pt x="2163" y="2799"/>
                    <a:pt x="2206" y="2839"/>
                    <a:pt x="2280" y="2872"/>
                  </a:cubicBezTo>
                  <a:cubicBezTo>
                    <a:pt x="2308" y="2885"/>
                    <a:pt x="2335" y="2890"/>
                    <a:pt x="2360" y="2890"/>
                  </a:cubicBezTo>
                  <a:cubicBezTo>
                    <a:pt x="2419" y="2890"/>
                    <a:pt x="2466" y="2860"/>
                    <a:pt x="2481" y="2830"/>
                  </a:cubicBezTo>
                  <a:cubicBezTo>
                    <a:pt x="2500" y="2792"/>
                    <a:pt x="2476" y="2755"/>
                    <a:pt x="2411" y="2755"/>
                  </a:cubicBezTo>
                  <a:cubicBezTo>
                    <a:pt x="2403" y="2755"/>
                    <a:pt x="2395" y="2755"/>
                    <a:pt x="2386" y="2756"/>
                  </a:cubicBezTo>
                  <a:cubicBezTo>
                    <a:pt x="2312" y="2756"/>
                    <a:pt x="2291" y="2746"/>
                    <a:pt x="2206" y="2704"/>
                  </a:cubicBezTo>
                  <a:cubicBezTo>
                    <a:pt x="2090" y="2619"/>
                    <a:pt x="2006" y="2503"/>
                    <a:pt x="1964" y="2366"/>
                  </a:cubicBezTo>
                  <a:cubicBezTo>
                    <a:pt x="1943" y="2260"/>
                    <a:pt x="1974" y="2207"/>
                    <a:pt x="2048" y="2207"/>
                  </a:cubicBezTo>
                  <a:cubicBezTo>
                    <a:pt x="2111" y="2207"/>
                    <a:pt x="2259" y="2440"/>
                    <a:pt x="2291" y="2503"/>
                  </a:cubicBezTo>
                  <a:cubicBezTo>
                    <a:pt x="2312" y="2566"/>
                    <a:pt x="2354" y="2609"/>
                    <a:pt x="2407" y="2640"/>
                  </a:cubicBezTo>
                  <a:cubicBezTo>
                    <a:pt x="2409" y="2641"/>
                    <a:pt x="2411" y="2642"/>
                    <a:pt x="2413" y="2642"/>
                  </a:cubicBezTo>
                  <a:cubicBezTo>
                    <a:pt x="2439" y="2642"/>
                    <a:pt x="2497" y="2593"/>
                    <a:pt x="2555" y="2535"/>
                  </a:cubicBezTo>
                  <a:lnTo>
                    <a:pt x="2914" y="2640"/>
                  </a:lnTo>
                  <a:lnTo>
                    <a:pt x="2819" y="2693"/>
                  </a:lnTo>
                  <a:cubicBezTo>
                    <a:pt x="2802" y="2688"/>
                    <a:pt x="2787" y="2686"/>
                    <a:pt x="2775" y="2686"/>
                  </a:cubicBezTo>
                  <a:cubicBezTo>
                    <a:pt x="2707" y="2686"/>
                    <a:pt x="2692" y="2746"/>
                    <a:pt x="2692" y="2746"/>
                  </a:cubicBezTo>
                  <a:cubicBezTo>
                    <a:pt x="2608" y="2809"/>
                    <a:pt x="2660" y="2872"/>
                    <a:pt x="2660" y="2872"/>
                  </a:cubicBezTo>
                  <a:cubicBezTo>
                    <a:pt x="2671" y="2851"/>
                    <a:pt x="2692" y="2830"/>
                    <a:pt x="2713" y="2809"/>
                  </a:cubicBezTo>
                  <a:cubicBezTo>
                    <a:pt x="2736" y="2817"/>
                    <a:pt x="2755" y="2820"/>
                    <a:pt x="2769" y="2820"/>
                  </a:cubicBezTo>
                  <a:cubicBezTo>
                    <a:pt x="2836" y="2820"/>
                    <a:pt x="2829" y="2756"/>
                    <a:pt x="2829" y="2756"/>
                  </a:cubicBezTo>
                  <a:lnTo>
                    <a:pt x="2998" y="2672"/>
                  </a:lnTo>
                  <a:lnTo>
                    <a:pt x="3178" y="2777"/>
                  </a:lnTo>
                  <a:cubicBezTo>
                    <a:pt x="3194" y="2819"/>
                    <a:pt x="3237" y="2847"/>
                    <a:pt x="3280" y="2847"/>
                  </a:cubicBezTo>
                  <a:cubicBezTo>
                    <a:pt x="3292" y="2847"/>
                    <a:pt x="3304" y="2845"/>
                    <a:pt x="3315" y="2841"/>
                  </a:cubicBezTo>
                  <a:cubicBezTo>
                    <a:pt x="3346" y="2862"/>
                    <a:pt x="3368" y="2894"/>
                    <a:pt x="3368" y="2936"/>
                  </a:cubicBezTo>
                  <a:cubicBezTo>
                    <a:pt x="3399" y="2904"/>
                    <a:pt x="3399" y="2851"/>
                    <a:pt x="3368" y="2820"/>
                  </a:cubicBezTo>
                  <a:cubicBezTo>
                    <a:pt x="3368" y="2742"/>
                    <a:pt x="3317" y="2725"/>
                    <a:pt x="3273" y="2725"/>
                  </a:cubicBezTo>
                  <a:cubicBezTo>
                    <a:pt x="3239" y="2725"/>
                    <a:pt x="3209" y="2735"/>
                    <a:pt x="3209" y="2735"/>
                  </a:cubicBezTo>
                  <a:lnTo>
                    <a:pt x="3083" y="2661"/>
                  </a:lnTo>
                  <a:lnTo>
                    <a:pt x="3315" y="2651"/>
                  </a:lnTo>
                  <a:cubicBezTo>
                    <a:pt x="3342" y="2663"/>
                    <a:pt x="3365" y="2668"/>
                    <a:pt x="3384" y="2668"/>
                  </a:cubicBezTo>
                  <a:cubicBezTo>
                    <a:pt x="3444" y="2668"/>
                    <a:pt x="3463" y="2619"/>
                    <a:pt x="3463" y="2619"/>
                  </a:cubicBezTo>
                  <a:lnTo>
                    <a:pt x="3579" y="2619"/>
                  </a:lnTo>
                  <a:cubicBezTo>
                    <a:pt x="3562" y="2578"/>
                    <a:pt x="3519" y="2549"/>
                    <a:pt x="3476" y="2549"/>
                  </a:cubicBezTo>
                  <a:cubicBezTo>
                    <a:pt x="3464" y="2549"/>
                    <a:pt x="3453" y="2551"/>
                    <a:pt x="3441" y="2556"/>
                  </a:cubicBezTo>
                  <a:lnTo>
                    <a:pt x="3420" y="2556"/>
                  </a:lnTo>
                  <a:cubicBezTo>
                    <a:pt x="3405" y="2544"/>
                    <a:pt x="3386" y="2538"/>
                    <a:pt x="3367" y="2538"/>
                  </a:cubicBezTo>
                  <a:cubicBezTo>
                    <a:pt x="3337" y="2538"/>
                    <a:pt x="3307" y="2554"/>
                    <a:pt x="3294" y="2587"/>
                  </a:cubicBezTo>
                  <a:lnTo>
                    <a:pt x="3051" y="2609"/>
                  </a:lnTo>
                  <a:lnTo>
                    <a:pt x="3051" y="2609"/>
                  </a:lnTo>
                  <a:lnTo>
                    <a:pt x="3178" y="2514"/>
                  </a:lnTo>
                  <a:cubicBezTo>
                    <a:pt x="3262" y="2514"/>
                    <a:pt x="3273" y="2492"/>
                    <a:pt x="3294" y="2461"/>
                  </a:cubicBezTo>
                  <a:cubicBezTo>
                    <a:pt x="3304" y="2440"/>
                    <a:pt x="3336" y="2434"/>
                    <a:pt x="3365" y="2434"/>
                  </a:cubicBezTo>
                  <a:cubicBezTo>
                    <a:pt x="3394" y="2434"/>
                    <a:pt x="3420" y="2440"/>
                    <a:pt x="3420" y="2440"/>
                  </a:cubicBezTo>
                  <a:cubicBezTo>
                    <a:pt x="3410" y="2387"/>
                    <a:pt x="3370" y="2374"/>
                    <a:pt x="3333" y="2374"/>
                  </a:cubicBezTo>
                  <a:cubicBezTo>
                    <a:pt x="3296" y="2374"/>
                    <a:pt x="3262" y="2387"/>
                    <a:pt x="3262" y="2387"/>
                  </a:cubicBezTo>
                  <a:cubicBezTo>
                    <a:pt x="3255" y="2386"/>
                    <a:pt x="3248" y="2385"/>
                    <a:pt x="3242" y="2385"/>
                  </a:cubicBezTo>
                  <a:cubicBezTo>
                    <a:pt x="3194" y="2385"/>
                    <a:pt x="3145" y="2416"/>
                    <a:pt x="3135" y="2471"/>
                  </a:cubicBezTo>
                  <a:lnTo>
                    <a:pt x="2966" y="2598"/>
                  </a:lnTo>
                  <a:lnTo>
                    <a:pt x="2586" y="2492"/>
                  </a:lnTo>
                  <a:cubicBezTo>
                    <a:pt x="2618" y="2461"/>
                    <a:pt x="2639" y="2419"/>
                    <a:pt x="2660" y="2376"/>
                  </a:cubicBezTo>
                  <a:cubicBezTo>
                    <a:pt x="2671" y="2334"/>
                    <a:pt x="2375" y="2260"/>
                    <a:pt x="2291" y="2165"/>
                  </a:cubicBezTo>
                  <a:cubicBezTo>
                    <a:pt x="2206" y="2081"/>
                    <a:pt x="2175" y="1933"/>
                    <a:pt x="2217" y="1901"/>
                  </a:cubicBezTo>
                  <a:cubicBezTo>
                    <a:pt x="2224" y="1895"/>
                    <a:pt x="2230" y="1892"/>
                    <a:pt x="2236" y="1892"/>
                  </a:cubicBezTo>
                  <a:cubicBezTo>
                    <a:pt x="2269" y="1892"/>
                    <a:pt x="2298" y="1978"/>
                    <a:pt x="2333" y="2049"/>
                  </a:cubicBezTo>
                  <a:cubicBezTo>
                    <a:pt x="2366" y="2124"/>
                    <a:pt x="2432" y="2179"/>
                    <a:pt x="2479" y="2179"/>
                  </a:cubicBezTo>
                  <a:cubicBezTo>
                    <a:pt x="2492" y="2179"/>
                    <a:pt x="2503" y="2174"/>
                    <a:pt x="2513" y="2165"/>
                  </a:cubicBezTo>
                  <a:cubicBezTo>
                    <a:pt x="2555" y="2123"/>
                    <a:pt x="2460" y="2060"/>
                    <a:pt x="2407" y="1965"/>
                  </a:cubicBezTo>
                  <a:cubicBezTo>
                    <a:pt x="2370" y="1909"/>
                    <a:pt x="2406" y="1845"/>
                    <a:pt x="2459" y="1845"/>
                  </a:cubicBezTo>
                  <a:cubicBezTo>
                    <a:pt x="2466" y="1845"/>
                    <a:pt x="2473" y="1846"/>
                    <a:pt x="2481" y="1849"/>
                  </a:cubicBezTo>
                  <a:cubicBezTo>
                    <a:pt x="2523" y="1849"/>
                    <a:pt x="2555" y="2049"/>
                    <a:pt x="2650" y="2144"/>
                  </a:cubicBezTo>
                  <a:cubicBezTo>
                    <a:pt x="2697" y="2197"/>
                    <a:pt x="2742" y="2218"/>
                    <a:pt x="2776" y="2218"/>
                  </a:cubicBezTo>
                  <a:cubicBezTo>
                    <a:pt x="2811" y="2218"/>
                    <a:pt x="2835" y="2197"/>
                    <a:pt x="2840" y="2165"/>
                  </a:cubicBezTo>
                  <a:cubicBezTo>
                    <a:pt x="2850" y="2102"/>
                    <a:pt x="2681" y="2028"/>
                    <a:pt x="2650" y="1975"/>
                  </a:cubicBezTo>
                  <a:cubicBezTo>
                    <a:pt x="2608" y="1922"/>
                    <a:pt x="2608" y="1817"/>
                    <a:pt x="2660" y="1817"/>
                  </a:cubicBezTo>
                  <a:cubicBezTo>
                    <a:pt x="2661" y="1817"/>
                    <a:pt x="2662" y="1817"/>
                    <a:pt x="2663" y="1817"/>
                  </a:cubicBezTo>
                  <a:cubicBezTo>
                    <a:pt x="2720" y="1817"/>
                    <a:pt x="2927" y="2125"/>
                    <a:pt x="3104" y="2239"/>
                  </a:cubicBezTo>
                  <a:cubicBezTo>
                    <a:pt x="3151" y="2272"/>
                    <a:pt x="3198" y="2284"/>
                    <a:pt x="3241" y="2284"/>
                  </a:cubicBezTo>
                  <a:cubicBezTo>
                    <a:pt x="3352" y="2284"/>
                    <a:pt x="3436" y="2200"/>
                    <a:pt x="3420" y="2155"/>
                  </a:cubicBezTo>
                  <a:cubicBezTo>
                    <a:pt x="3399" y="2091"/>
                    <a:pt x="3273" y="2112"/>
                    <a:pt x="3146" y="2081"/>
                  </a:cubicBezTo>
                  <a:cubicBezTo>
                    <a:pt x="2998" y="2017"/>
                    <a:pt x="2893" y="1901"/>
                    <a:pt x="2829" y="1764"/>
                  </a:cubicBezTo>
                  <a:cubicBezTo>
                    <a:pt x="2797" y="1684"/>
                    <a:pt x="2814" y="1665"/>
                    <a:pt x="2833" y="1665"/>
                  </a:cubicBezTo>
                  <a:cubicBezTo>
                    <a:pt x="2839" y="1665"/>
                    <a:pt x="2845" y="1667"/>
                    <a:pt x="2850" y="1669"/>
                  </a:cubicBezTo>
                  <a:cubicBezTo>
                    <a:pt x="2935" y="1764"/>
                    <a:pt x="3030" y="1849"/>
                    <a:pt x="3135" y="1912"/>
                  </a:cubicBezTo>
                  <a:cubicBezTo>
                    <a:pt x="3173" y="1945"/>
                    <a:pt x="3222" y="1961"/>
                    <a:pt x="3272" y="1961"/>
                  </a:cubicBezTo>
                  <a:cubicBezTo>
                    <a:pt x="3333" y="1961"/>
                    <a:pt x="3395" y="1937"/>
                    <a:pt x="3441" y="1891"/>
                  </a:cubicBezTo>
                  <a:cubicBezTo>
                    <a:pt x="3451" y="1872"/>
                    <a:pt x="3496" y="1782"/>
                    <a:pt x="3368" y="1782"/>
                  </a:cubicBezTo>
                  <a:cubicBezTo>
                    <a:pt x="3356" y="1782"/>
                    <a:pt x="3342" y="1783"/>
                    <a:pt x="3325" y="1785"/>
                  </a:cubicBezTo>
                  <a:cubicBezTo>
                    <a:pt x="3313" y="1786"/>
                    <a:pt x="3301" y="1787"/>
                    <a:pt x="3288" y="1787"/>
                  </a:cubicBezTo>
                  <a:cubicBezTo>
                    <a:pt x="3153" y="1787"/>
                    <a:pt x="3022" y="1734"/>
                    <a:pt x="2935" y="1637"/>
                  </a:cubicBezTo>
                  <a:cubicBezTo>
                    <a:pt x="2850" y="1574"/>
                    <a:pt x="2819" y="1490"/>
                    <a:pt x="2850" y="1447"/>
                  </a:cubicBezTo>
                  <a:cubicBezTo>
                    <a:pt x="2854" y="1445"/>
                    <a:pt x="2859" y="1443"/>
                    <a:pt x="2864" y="1443"/>
                  </a:cubicBezTo>
                  <a:cubicBezTo>
                    <a:pt x="2916" y="1443"/>
                    <a:pt x="3036" y="1579"/>
                    <a:pt x="3209" y="1627"/>
                  </a:cubicBezTo>
                  <a:cubicBezTo>
                    <a:pt x="3246" y="1636"/>
                    <a:pt x="3278" y="1639"/>
                    <a:pt x="3305" y="1639"/>
                  </a:cubicBezTo>
                  <a:cubicBezTo>
                    <a:pt x="3412" y="1639"/>
                    <a:pt x="3450" y="1582"/>
                    <a:pt x="3441" y="1532"/>
                  </a:cubicBezTo>
                  <a:cubicBezTo>
                    <a:pt x="3441" y="1458"/>
                    <a:pt x="3399" y="1490"/>
                    <a:pt x="3199" y="1469"/>
                  </a:cubicBezTo>
                  <a:cubicBezTo>
                    <a:pt x="3061" y="1447"/>
                    <a:pt x="2945" y="1363"/>
                    <a:pt x="2861" y="1247"/>
                  </a:cubicBezTo>
                  <a:cubicBezTo>
                    <a:pt x="2861" y="1240"/>
                    <a:pt x="2861" y="1209"/>
                    <a:pt x="2890" y="1209"/>
                  </a:cubicBezTo>
                  <a:cubicBezTo>
                    <a:pt x="2904" y="1209"/>
                    <a:pt x="2925" y="1216"/>
                    <a:pt x="2956" y="1236"/>
                  </a:cubicBezTo>
                  <a:cubicBezTo>
                    <a:pt x="3072" y="1300"/>
                    <a:pt x="3199" y="1331"/>
                    <a:pt x="3336" y="1331"/>
                  </a:cubicBezTo>
                  <a:cubicBezTo>
                    <a:pt x="3441" y="1331"/>
                    <a:pt x="3463" y="1194"/>
                    <a:pt x="3410" y="1162"/>
                  </a:cubicBezTo>
                  <a:cubicBezTo>
                    <a:pt x="3398" y="1158"/>
                    <a:pt x="3388" y="1156"/>
                    <a:pt x="3379" y="1156"/>
                  </a:cubicBezTo>
                  <a:cubicBezTo>
                    <a:pt x="3347" y="1156"/>
                    <a:pt x="3323" y="1180"/>
                    <a:pt x="3241" y="1205"/>
                  </a:cubicBezTo>
                  <a:cubicBezTo>
                    <a:pt x="3093" y="1194"/>
                    <a:pt x="2966" y="1141"/>
                    <a:pt x="2861" y="1057"/>
                  </a:cubicBezTo>
                  <a:cubicBezTo>
                    <a:pt x="2814" y="1010"/>
                    <a:pt x="2851" y="971"/>
                    <a:pt x="2882" y="971"/>
                  </a:cubicBezTo>
                  <a:cubicBezTo>
                    <a:pt x="2886" y="971"/>
                    <a:pt x="2889" y="971"/>
                    <a:pt x="2893" y="972"/>
                  </a:cubicBezTo>
                  <a:cubicBezTo>
                    <a:pt x="2998" y="1025"/>
                    <a:pt x="3114" y="1057"/>
                    <a:pt x="3241" y="1067"/>
                  </a:cubicBezTo>
                  <a:cubicBezTo>
                    <a:pt x="3346" y="1067"/>
                    <a:pt x="3431" y="983"/>
                    <a:pt x="3441" y="888"/>
                  </a:cubicBezTo>
                  <a:cubicBezTo>
                    <a:pt x="3441" y="858"/>
                    <a:pt x="3420" y="828"/>
                    <a:pt x="3386" y="828"/>
                  </a:cubicBezTo>
                  <a:cubicBezTo>
                    <a:pt x="3371" y="828"/>
                    <a:pt x="3354" y="833"/>
                    <a:pt x="3336" y="846"/>
                  </a:cubicBezTo>
                  <a:cubicBezTo>
                    <a:pt x="3265" y="899"/>
                    <a:pt x="3180" y="922"/>
                    <a:pt x="3092" y="922"/>
                  </a:cubicBezTo>
                  <a:cubicBezTo>
                    <a:pt x="3075" y="922"/>
                    <a:pt x="3057" y="921"/>
                    <a:pt x="3040" y="920"/>
                  </a:cubicBezTo>
                  <a:cubicBezTo>
                    <a:pt x="2903" y="888"/>
                    <a:pt x="2840" y="804"/>
                    <a:pt x="2861" y="761"/>
                  </a:cubicBezTo>
                  <a:cubicBezTo>
                    <a:pt x="2863" y="755"/>
                    <a:pt x="2871" y="752"/>
                    <a:pt x="2884" y="752"/>
                  </a:cubicBezTo>
                  <a:cubicBezTo>
                    <a:pt x="2920" y="752"/>
                    <a:pt x="2995" y="771"/>
                    <a:pt x="3102" y="771"/>
                  </a:cubicBezTo>
                  <a:cubicBezTo>
                    <a:pt x="3140" y="771"/>
                    <a:pt x="3183" y="768"/>
                    <a:pt x="3230" y="761"/>
                  </a:cubicBezTo>
                  <a:cubicBezTo>
                    <a:pt x="3368" y="761"/>
                    <a:pt x="3463" y="645"/>
                    <a:pt x="3431" y="508"/>
                  </a:cubicBezTo>
                  <a:cubicBezTo>
                    <a:pt x="3423" y="497"/>
                    <a:pt x="3412" y="491"/>
                    <a:pt x="3396" y="491"/>
                  </a:cubicBezTo>
                  <a:cubicBezTo>
                    <a:pt x="3369" y="491"/>
                    <a:pt x="3330" y="510"/>
                    <a:pt x="3283" y="550"/>
                  </a:cubicBezTo>
                  <a:cubicBezTo>
                    <a:pt x="3200" y="606"/>
                    <a:pt x="3101" y="637"/>
                    <a:pt x="3007" y="637"/>
                  </a:cubicBezTo>
                  <a:cubicBezTo>
                    <a:pt x="2993" y="637"/>
                    <a:pt x="2980" y="636"/>
                    <a:pt x="2966" y="635"/>
                  </a:cubicBezTo>
                  <a:cubicBezTo>
                    <a:pt x="2850" y="635"/>
                    <a:pt x="2850" y="582"/>
                    <a:pt x="2861" y="540"/>
                  </a:cubicBezTo>
                  <a:cubicBezTo>
                    <a:pt x="2882" y="508"/>
                    <a:pt x="2998" y="519"/>
                    <a:pt x="3167" y="466"/>
                  </a:cubicBezTo>
                  <a:cubicBezTo>
                    <a:pt x="3294" y="424"/>
                    <a:pt x="3399" y="329"/>
                    <a:pt x="3452" y="202"/>
                  </a:cubicBezTo>
                  <a:cubicBezTo>
                    <a:pt x="3463" y="149"/>
                    <a:pt x="3441" y="86"/>
                    <a:pt x="3389" y="65"/>
                  </a:cubicBezTo>
                  <a:cubicBezTo>
                    <a:pt x="3382" y="65"/>
                    <a:pt x="3378" y="60"/>
                    <a:pt x="3372" y="60"/>
                  </a:cubicBezTo>
                  <a:cubicBezTo>
                    <a:pt x="3361" y="60"/>
                    <a:pt x="3339" y="79"/>
                    <a:pt x="3262" y="191"/>
                  </a:cubicBezTo>
                  <a:cubicBezTo>
                    <a:pt x="3156" y="350"/>
                    <a:pt x="2861" y="413"/>
                    <a:pt x="2861" y="413"/>
                  </a:cubicBezTo>
                  <a:cubicBezTo>
                    <a:pt x="2840" y="392"/>
                    <a:pt x="2829" y="371"/>
                    <a:pt x="2808" y="360"/>
                  </a:cubicBezTo>
                  <a:cubicBezTo>
                    <a:pt x="2639" y="402"/>
                    <a:pt x="2491" y="476"/>
                    <a:pt x="2365" y="571"/>
                  </a:cubicBezTo>
                  <a:cubicBezTo>
                    <a:pt x="2386" y="656"/>
                    <a:pt x="2386" y="740"/>
                    <a:pt x="2354" y="814"/>
                  </a:cubicBezTo>
                  <a:cubicBezTo>
                    <a:pt x="2330" y="859"/>
                    <a:pt x="2288" y="881"/>
                    <a:pt x="2246" y="881"/>
                  </a:cubicBezTo>
                  <a:cubicBezTo>
                    <a:pt x="2159" y="881"/>
                    <a:pt x="2069" y="794"/>
                    <a:pt x="2111" y="645"/>
                  </a:cubicBezTo>
                  <a:cubicBezTo>
                    <a:pt x="2185" y="476"/>
                    <a:pt x="2354" y="350"/>
                    <a:pt x="2544" y="339"/>
                  </a:cubicBezTo>
                  <a:cubicBezTo>
                    <a:pt x="2713" y="318"/>
                    <a:pt x="2724" y="255"/>
                    <a:pt x="2724" y="255"/>
                  </a:cubicBezTo>
                  <a:lnTo>
                    <a:pt x="2724" y="255"/>
                  </a:lnTo>
                  <a:cubicBezTo>
                    <a:pt x="2724" y="255"/>
                    <a:pt x="2659" y="277"/>
                    <a:pt x="2607" y="277"/>
                  </a:cubicBezTo>
                  <a:cubicBezTo>
                    <a:pt x="2573" y="277"/>
                    <a:pt x="2544" y="267"/>
                    <a:pt x="2544" y="234"/>
                  </a:cubicBezTo>
                  <a:lnTo>
                    <a:pt x="2544" y="234"/>
                  </a:lnTo>
                  <a:cubicBezTo>
                    <a:pt x="2576" y="239"/>
                    <a:pt x="2608" y="242"/>
                    <a:pt x="2639" y="242"/>
                  </a:cubicBezTo>
                  <a:cubicBezTo>
                    <a:pt x="2671" y="242"/>
                    <a:pt x="2703" y="239"/>
                    <a:pt x="2734" y="234"/>
                  </a:cubicBezTo>
                  <a:cubicBezTo>
                    <a:pt x="2871" y="223"/>
                    <a:pt x="2945" y="128"/>
                    <a:pt x="2882" y="107"/>
                  </a:cubicBezTo>
                  <a:cubicBezTo>
                    <a:pt x="2873" y="104"/>
                    <a:pt x="2866" y="103"/>
                    <a:pt x="2861" y="103"/>
                  </a:cubicBezTo>
                  <a:cubicBezTo>
                    <a:pt x="2825" y="103"/>
                    <a:pt x="2836" y="155"/>
                    <a:pt x="2745" y="191"/>
                  </a:cubicBezTo>
                  <a:cubicBezTo>
                    <a:pt x="2710" y="209"/>
                    <a:pt x="2672" y="217"/>
                    <a:pt x="2634" y="217"/>
                  </a:cubicBezTo>
                  <a:cubicBezTo>
                    <a:pt x="2603" y="217"/>
                    <a:pt x="2573" y="211"/>
                    <a:pt x="2544" y="202"/>
                  </a:cubicBezTo>
                  <a:cubicBezTo>
                    <a:pt x="2565" y="160"/>
                    <a:pt x="2615" y="149"/>
                    <a:pt x="2660" y="149"/>
                  </a:cubicBezTo>
                  <a:cubicBezTo>
                    <a:pt x="2705" y="149"/>
                    <a:pt x="2745" y="160"/>
                    <a:pt x="2745" y="160"/>
                  </a:cubicBezTo>
                  <a:cubicBezTo>
                    <a:pt x="2745" y="82"/>
                    <a:pt x="2684" y="65"/>
                    <a:pt x="2631" y="65"/>
                  </a:cubicBezTo>
                  <a:cubicBezTo>
                    <a:pt x="2591" y="65"/>
                    <a:pt x="2555" y="75"/>
                    <a:pt x="2555" y="75"/>
                  </a:cubicBezTo>
                  <a:cubicBezTo>
                    <a:pt x="2529" y="20"/>
                    <a:pt x="2465" y="1"/>
                    <a:pt x="2390" y="1"/>
                  </a:cubicBezTo>
                  <a:cubicBezTo>
                    <a:pt x="2222" y="1"/>
                    <a:pt x="1995" y="96"/>
                    <a:pt x="1995" y="96"/>
                  </a:cubicBezTo>
                  <a:lnTo>
                    <a:pt x="2111" y="191"/>
                  </a:lnTo>
                  <a:cubicBezTo>
                    <a:pt x="2185" y="413"/>
                    <a:pt x="2016" y="645"/>
                    <a:pt x="1784" y="645"/>
                  </a:cubicBezTo>
                  <a:cubicBezTo>
                    <a:pt x="1541" y="645"/>
                    <a:pt x="1373" y="413"/>
                    <a:pt x="1446" y="191"/>
                  </a:cubicBezTo>
                  <a:lnTo>
                    <a:pt x="1563" y="96"/>
                  </a:lnTo>
                  <a:cubicBezTo>
                    <a:pt x="1563" y="96"/>
                    <a:pt x="1336" y="1"/>
                    <a:pt x="1168"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70"/>
          <p:cNvGrpSpPr/>
          <p:nvPr/>
        </p:nvGrpSpPr>
        <p:grpSpPr>
          <a:xfrm>
            <a:off x="5926916" y="3494450"/>
            <a:ext cx="196920" cy="128118"/>
            <a:chOff x="5926916" y="3494450"/>
            <a:chExt cx="196920" cy="128118"/>
          </a:xfrm>
        </p:grpSpPr>
        <p:sp>
          <p:nvSpPr>
            <p:cNvPr id="2701" name="Google Shape;2701;p70"/>
            <p:cNvSpPr/>
            <p:nvPr/>
          </p:nvSpPr>
          <p:spPr>
            <a:xfrm>
              <a:off x="5977744" y="3494450"/>
              <a:ext cx="146093" cy="127872"/>
            </a:xfrm>
            <a:custGeom>
              <a:avLst/>
              <a:gdLst/>
              <a:ahLst/>
              <a:cxnLst/>
              <a:rect l="l" t="t" r="r" b="b"/>
              <a:pathLst>
                <a:path w="6493" h="5722" extrusionOk="0">
                  <a:moveTo>
                    <a:pt x="1" y="0"/>
                  </a:moveTo>
                  <a:lnTo>
                    <a:pt x="1" y="5722"/>
                  </a:lnTo>
                  <a:lnTo>
                    <a:pt x="5828" y="5722"/>
                  </a:lnTo>
                  <a:cubicBezTo>
                    <a:pt x="6197" y="5722"/>
                    <a:pt x="6493" y="5426"/>
                    <a:pt x="6493" y="5067"/>
                  </a:cubicBezTo>
                  <a:lnTo>
                    <a:pt x="6493" y="655"/>
                  </a:lnTo>
                  <a:cubicBezTo>
                    <a:pt x="6493" y="285"/>
                    <a:pt x="6197" y="0"/>
                    <a:pt x="5828"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0"/>
            <p:cNvSpPr/>
            <p:nvPr/>
          </p:nvSpPr>
          <p:spPr>
            <a:xfrm>
              <a:off x="5926916" y="3494450"/>
              <a:ext cx="51097" cy="128118"/>
            </a:xfrm>
            <a:custGeom>
              <a:avLst/>
              <a:gdLst/>
              <a:ahLst/>
              <a:cxnLst/>
              <a:rect l="l" t="t" r="r" b="b"/>
              <a:pathLst>
                <a:path w="2271" h="5733" extrusionOk="0">
                  <a:moveTo>
                    <a:pt x="666" y="0"/>
                  </a:moveTo>
                  <a:cubicBezTo>
                    <a:pt x="297" y="0"/>
                    <a:pt x="1" y="296"/>
                    <a:pt x="1" y="665"/>
                  </a:cubicBezTo>
                  <a:lnTo>
                    <a:pt x="1" y="5078"/>
                  </a:lnTo>
                  <a:cubicBezTo>
                    <a:pt x="1" y="5437"/>
                    <a:pt x="297" y="5732"/>
                    <a:pt x="666" y="5732"/>
                  </a:cubicBezTo>
                  <a:lnTo>
                    <a:pt x="2270" y="5732"/>
                  </a:lnTo>
                  <a:lnTo>
                    <a:pt x="227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0"/>
            <p:cNvSpPr/>
            <p:nvPr/>
          </p:nvSpPr>
          <p:spPr>
            <a:xfrm>
              <a:off x="5999591" y="3518988"/>
              <a:ext cx="86490" cy="79311"/>
            </a:xfrm>
            <a:custGeom>
              <a:avLst/>
              <a:gdLst/>
              <a:ahLst/>
              <a:cxnLst/>
              <a:rect l="l" t="t" r="r" b="b"/>
              <a:pathLst>
                <a:path w="3844" h="3549" extrusionOk="0">
                  <a:moveTo>
                    <a:pt x="1563" y="0"/>
                  </a:moveTo>
                  <a:cubicBezTo>
                    <a:pt x="370" y="465"/>
                    <a:pt x="1" y="1974"/>
                    <a:pt x="845" y="2935"/>
                  </a:cubicBezTo>
                  <a:cubicBezTo>
                    <a:pt x="1218" y="3349"/>
                    <a:pt x="1721" y="3548"/>
                    <a:pt x="2219" y="3548"/>
                  </a:cubicBezTo>
                  <a:cubicBezTo>
                    <a:pt x="2865" y="3548"/>
                    <a:pt x="3504" y="3213"/>
                    <a:pt x="3843" y="2576"/>
                  </a:cubicBezTo>
                  <a:cubicBezTo>
                    <a:pt x="3843" y="2560"/>
                    <a:pt x="3832" y="2551"/>
                    <a:pt x="3822" y="2551"/>
                  </a:cubicBezTo>
                  <a:cubicBezTo>
                    <a:pt x="3818" y="2551"/>
                    <a:pt x="3814" y="2552"/>
                    <a:pt x="3812" y="2555"/>
                  </a:cubicBezTo>
                  <a:cubicBezTo>
                    <a:pt x="3491" y="2836"/>
                    <a:pt x="3093" y="2975"/>
                    <a:pt x="2696" y="2975"/>
                  </a:cubicBezTo>
                  <a:cubicBezTo>
                    <a:pt x="2231" y="2975"/>
                    <a:pt x="1767" y="2783"/>
                    <a:pt x="1437" y="2407"/>
                  </a:cubicBezTo>
                  <a:cubicBezTo>
                    <a:pt x="824" y="1710"/>
                    <a:pt x="888" y="655"/>
                    <a:pt x="1584" y="42"/>
                  </a:cubicBezTo>
                  <a:cubicBezTo>
                    <a:pt x="1595" y="21"/>
                    <a:pt x="1584" y="0"/>
                    <a:pt x="156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0"/>
            <p:cNvSpPr/>
            <p:nvPr/>
          </p:nvSpPr>
          <p:spPr>
            <a:xfrm>
              <a:off x="6055661" y="3526094"/>
              <a:ext cx="25628" cy="25409"/>
            </a:xfrm>
            <a:custGeom>
              <a:avLst/>
              <a:gdLst/>
              <a:ahLst/>
              <a:cxnLst/>
              <a:rect l="l" t="t" r="r" b="b"/>
              <a:pathLst>
                <a:path w="1139" h="1137" extrusionOk="0">
                  <a:moveTo>
                    <a:pt x="391" y="0"/>
                  </a:moveTo>
                  <a:cubicBezTo>
                    <a:pt x="366" y="0"/>
                    <a:pt x="338" y="24"/>
                    <a:pt x="338" y="52"/>
                  </a:cubicBezTo>
                  <a:lnTo>
                    <a:pt x="370" y="411"/>
                  </a:lnTo>
                  <a:lnTo>
                    <a:pt x="42" y="558"/>
                  </a:lnTo>
                  <a:cubicBezTo>
                    <a:pt x="0" y="579"/>
                    <a:pt x="0" y="643"/>
                    <a:pt x="53" y="653"/>
                  </a:cubicBezTo>
                  <a:lnTo>
                    <a:pt x="401" y="738"/>
                  </a:lnTo>
                  <a:lnTo>
                    <a:pt x="433" y="1097"/>
                  </a:lnTo>
                  <a:cubicBezTo>
                    <a:pt x="439" y="1122"/>
                    <a:pt x="465" y="1136"/>
                    <a:pt x="489" y="1136"/>
                  </a:cubicBezTo>
                  <a:cubicBezTo>
                    <a:pt x="505" y="1136"/>
                    <a:pt x="520" y="1130"/>
                    <a:pt x="528" y="1118"/>
                  </a:cubicBezTo>
                  <a:lnTo>
                    <a:pt x="718" y="801"/>
                  </a:lnTo>
                  <a:lnTo>
                    <a:pt x="1066" y="886"/>
                  </a:lnTo>
                  <a:cubicBezTo>
                    <a:pt x="1071" y="887"/>
                    <a:pt x="1075" y="887"/>
                    <a:pt x="1079" y="887"/>
                  </a:cubicBezTo>
                  <a:cubicBezTo>
                    <a:pt x="1122" y="887"/>
                    <a:pt x="1138" y="840"/>
                    <a:pt x="1119" y="801"/>
                  </a:cubicBezTo>
                  <a:lnTo>
                    <a:pt x="876" y="527"/>
                  </a:lnTo>
                  <a:lnTo>
                    <a:pt x="1066" y="221"/>
                  </a:lnTo>
                  <a:cubicBezTo>
                    <a:pt x="1084" y="185"/>
                    <a:pt x="1057" y="142"/>
                    <a:pt x="1022" y="142"/>
                  </a:cubicBezTo>
                  <a:cubicBezTo>
                    <a:pt x="1016" y="142"/>
                    <a:pt x="1009" y="143"/>
                    <a:pt x="1003" y="147"/>
                  </a:cubicBezTo>
                  <a:lnTo>
                    <a:pt x="665" y="284"/>
                  </a:lnTo>
                  <a:lnTo>
                    <a:pt x="433" y="20"/>
                  </a:lnTo>
                  <a:lnTo>
                    <a:pt x="422" y="20"/>
                  </a:lnTo>
                  <a:cubicBezTo>
                    <a:pt x="415" y="6"/>
                    <a:pt x="404" y="0"/>
                    <a:pt x="39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5" name="Google Shape;2705;p70"/>
          <p:cNvGrpSpPr/>
          <p:nvPr/>
        </p:nvGrpSpPr>
        <p:grpSpPr>
          <a:xfrm>
            <a:off x="5511769" y="3494450"/>
            <a:ext cx="196672" cy="128118"/>
            <a:chOff x="5511769" y="3494450"/>
            <a:chExt cx="196672" cy="128118"/>
          </a:xfrm>
        </p:grpSpPr>
        <p:sp>
          <p:nvSpPr>
            <p:cNvPr id="2706" name="Google Shape;2706;p70"/>
            <p:cNvSpPr/>
            <p:nvPr/>
          </p:nvSpPr>
          <p:spPr>
            <a:xfrm>
              <a:off x="5511769" y="3494450"/>
              <a:ext cx="196672" cy="128118"/>
            </a:xfrm>
            <a:custGeom>
              <a:avLst/>
              <a:gdLst/>
              <a:ahLst/>
              <a:cxnLst/>
              <a:rect l="l" t="t" r="r" b="b"/>
              <a:pathLst>
                <a:path w="8741" h="5733" extrusionOk="0">
                  <a:moveTo>
                    <a:pt x="655" y="0"/>
                  </a:moveTo>
                  <a:cubicBezTo>
                    <a:pt x="296" y="0"/>
                    <a:pt x="1" y="285"/>
                    <a:pt x="1" y="655"/>
                  </a:cubicBezTo>
                  <a:lnTo>
                    <a:pt x="1" y="5067"/>
                  </a:lnTo>
                  <a:cubicBezTo>
                    <a:pt x="1" y="5426"/>
                    <a:pt x="296" y="5722"/>
                    <a:pt x="655" y="5722"/>
                  </a:cubicBezTo>
                  <a:lnTo>
                    <a:pt x="8086" y="5722"/>
                  </a:lnTo>
                  <a:lnTo>
                    <a:pt x="8086" y="5732"/>
                  </a:lnTo>
                  <a:cubicBezTo>
                    <a:pt x="8445" y="5732"/>
                    <a:pt x="8741" y="5437"/>
                    <a:pt x="8741" y="5067"/>
                  </a:cubicBezTo>
                  <a:lnTo>
                    <a:pt x="8741" y="655"/>
                  </a:lnTo>
                  <a:cubicBezTo>
                    <a:pt x="8741" y="285"/>
                    <a:pt x="8445" y="0"/>
                    <a:pt x="80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0"/>
            <p:cNvSpPr/>
            <p:nvPr/>
          </p:nvSpPr>
          <p:spPr>
            <a:xfrm>
              <a:off x="5511769" y="3507904"/>
              <a:ext cx="196672" cy="13453"/>
            </a:xfrm>
            <a:custGeom>
              <a:avLst/>
              <a:gdLst/>
              <a:ahLst/>
              <a:cxnLst/>
              <a:rect l="l" t="t" r="r" b="b"/>
              <a:pathLst>
                <a:path w="8741" h="602" extrusionOk="0">
                  <a:moveTo>
                    <a:pt x="1" y="0"/>
                  </a:moveTo>
                  <a:lnTo>
                    <a:pt x="1" y="602"/>
                  </a:lnTo>
                  <a:lnTo>
                    <a:pt x="8741" y="602"/>
                  </a:lnTo>
                  <a:lnTo>
                    <a:pt x="874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0"/>
            <p:cNvSpPr/>
            <p:nvPr/>
          </p:nvSpPr>
          <p:spPr>
            <a:xfrm>
              <a:off x="5511769" y="3595416"/>
              <a:ext cx="196672" cy="13453"/>
            </a:xfrm>
            <a:custGeom>
              <a:avLst/>
              <a:gdLst/>
              <a:ahLst/>
              <a:cxnLst/>
              <a:rect l="l" t="t" r="r" b="b"/>
              <a:pathLst>
                <a:path w="8741" h="602" extrusionOk="0">
                  <a:moveTo>
                    <a:pt x="1" y="0"/>
                  </a:moveTo>
                  <a:lnTo>
                    <a:pt x="1" y="602"/>
                  </a:lnTo>
                  <a:lnTo>
                    <a:pt x="8741" y="602"/>
                  </a:lnTo>
                  <a:lnTo>
                    <a:pt x="874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0"/>
            <p:cNvSpPr/>
            <p:nvPr/>
          </p:nvSpPr>
          <p:spPr>
            <a:xfrm>
              <a:off x="5598461" y="3547973"/>
              <a:ext cx="21825" cy="22482"/>
            </a:xfrm>
            <a:custGeom>
              <a:avLst/>
              <a:gdLst/>
              <a:ahLst/>
              <a:cxnLst/>
              <a:rect l="l" t="t" r="r" b="b"/>
              <a:pathLst>
                <a:path w="970" h="1006" extrusionOk="0">
                  <a:moveTo>
                    <a:pt x="373" y="1"/>
                  </a:moveTo>
                  <a:cubicBezTo>
                    <a:pt x="363" y="1"/>
                    <a:pt x="353" y="10"/>
                    <a:pt x="359" y="23"/>
                  </a:cubicBezTo>
                  <a:lnTo>
                    <a:pt x="359" y="371"/>
                  </a:lnTo>
                  <a:lnTo>
                    <a:pt x="22" y="487"/>
                  </a:lnTo>
                  <a:cubicBezTo>
                    <a:pt x="1" y="487"/>
                    <a:pt x="1" y="519"/>
                    <a:pt x="22" y="529"/>
                  </a:cubicBezTo>
                  <a:lnTo>
                    <a:pt x="359" y="635"/>
                  </a:lnTo>
                  <a:lnTo>
                    <a:pt x="370" y="983"/>
                  </a:lnTo>
                  <a:cubicBezTo>
                    <a:pt x="364" y="996"/>
                    <a:pt x="373" y="1005"/>
                    <a:pt x="384" y="1005"/>
                  </a:cubicBezTo>
                  <a:cubicBezTo>
                    <a:pt x="391" y="1005"/>
                    <a:pt x="398" y="1002"/>
                    <a:pt x="402" y="994"/>
                  </a:cubicBezTo>
                  <a:lnTo>
                    <a:pt x="602" y="709"/>
                  </a:lnTo>
                  <a:lnTo>
                    <a:pt x="940" y="804"/>
                  </a:lnTo>
                  <a:cubicBezTo>
                    <a:pt x="944" y="806"/>
                    <a:pt x="947" y="807"/>
                    <a:pt x="951" y="807"/>
                  </a:cubicBezTo>
                  <a:cubicBezTo>
                    <a:pt x="964" y="807"/>
                    <a:pt x="970" y="789"/>
                    <a:pt x="961" y="772"/>
                  </a:cubicBezTo>
                  <a:lnTo>
                    <a:pt x="750" y="498"/>
                  </a:lnTo>
                  <a:lnTo>
                    <a:pt x="951" y="213"/>
                  </a:lnTo>
                  <a:cubicBezTo>
                    <a:pt x="959" y="195"/>
                    <a:pt x="954" y="178"/>
                    <a:pt x="940" y="178"/>
                  </a:cubicBezTo>
                  <a:cubicBezTo>
                    <a:pt x="937" y="178"/>
                    <a:pt x="933" y="179"/>
                    <a:pt x="929" y="181"/>
                  </a:cubicBezTo>
                  <a:lnTo>
                    <a:pt x="602" y="287"/>
                  </a:lnTo>
                  <a:lnTo>
                    <a:pt x="391" y="12"/>
                  </a:lnTo>
                  <a:cubicBezTo>
                    <a:pt x="387" y="4"/>
                    <a:pt x="380" y="1"/>
                    <a:pt x="373"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0"/>
            <p:cNvSpPr/>
            <p:nvPr/>
          </p:nvSpPr>
          <p:spPr>
            <a:xfrm>
              <a:off x="5543831" y="3528173"/>
              <a:ext cx="53415" cy="60651"/>
            </a:xfrm>
            <a:custGeom>
              <a:avLst/>
              <a:gdLst/>
              <a:ahLst/>
              <a:cxnLst/>
              <a:rect l="l" t="t" r="r" b="b"/>
              <a:pathLst>
                <a:path w="2374" h="2714" extrusionOk="0">
                  <a:moveTo>
                    <a:pt x="1379" y="0"/>
                  </a:moveTo>
                  <a:cubicBezTo>
                    <a:pt x="1367" y="0"/>
                    <a:pt x="1354" y="1"/>
                    <a:pt x="1341" y="1"/>
                  </a:cubicBezTo>
                  <a:cubicBezTo>
                    <a:pt x="592" y="11"/>
                    <a:pt x="1" y="634"/>
                    <a:pt x="11" y="1373"/>
                  </a:cubicBezTo>
                  <a:cubicBezTo>
                    <a:pt x="22" y="2116"/>
                    <a:pt x="624" y="2714"/>
                    <a:pt x="1364" y="2714"/>
                  </a:cubicBezTo>
                  <a:cubicBezTo>
                    <a:pt x="1371" y="2714"/>
                    <a:pt x="1377" y="2714"/>
                    <a:pt x="1384" y="2714"/>
                  </a:cubicBezTo>
                  <a:cubicBezTo>
                    <a:pt x="1753" y="2714"/>
                    <a:pt x="2112" y="2555"/>
                    <a:pt x="2365" y="2291"/>
                  </a:cubicBezTo>
                  <a:cubicBezTo>
                    <a:pt x="2373" y="2275"/>
                    <a:pt x="2363" y="2253"/>
                    <a:pt x="2343" y="2253"/>
                  </a:cubicBezTo>
                  <a:cubicBezTo>
                    <a:pt x="2337" y="2253"/>
                    <a:pt x="2330" y="2255"/>
                    <a:pt x="2323" y="2260"/>
                  </a:cubicBezTo>
                  <a:cubicBezTo>
                    <a:pt x="2154" y="2376"/>
                    <a:pt x="1943" y="2439"/>
                    <a:pt x="1721" y="2439"/>
                  </a:cubicBezTo>
                  <a:cubicBezTo>
                    <a:pt x="1141" y="2418"/>
                    <a:pt x="676" y="1943"/>
                    <a:pt x="676" y="1352"/>
                  </a:cubicBezTo>
                  <a:cubicBezTo>
                    <a:pt x="676" y="771"/>
                    <a:pt x="1141" y="286"/>
                    <a:pt x="1721" y="265"/>
                  </a:cubicBezTo>
                  <a:cubicBezTo>
                    <a:pt x="1943" y="265"/>
                    <a:pt x="2144" y="328"/>
                    <a:pt x="2323" y="455"/>
                  </a:cubicBezTo>
                  <a:cubicBezTo>
                    <a:pt x="2329" y="459"/>
                    <a:pt x="2335" y="461"/>
                    <a:pt x="2340" y="461"/>
                  </a:cubicBezTo>
                  <a:cubicBezTo>
                    <a:pt x="2362" y="461"/>
                    <a:pt x="2374" y="430"/>
                    <a:pt x="2365" y="413"/>
                  </a:cubicBezTo>
                  <a:cubicBezTo>
                    <a:pt x="2100" y="147"/>
                    <a:pt x="1746" y="0"/>
                    <a:pt x="1379"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70"/>
          <p:cNvGrpSpPr/>
          <p:nvPr/>
        </p:nvGrpSpPr>
        <p:grpSpPr>
          <a:xfrm>
            <a:off x="5096621" y="3494450"/>
            <a:ext cx="196672" cy="127872"/>
            <a:chOff x="5096621" y="3494450"/>
            <a:chExt cx="196672" cy="127872"/>
          </a:xfrm>
        </p:grpSpPr>
        <p:sp>
          <p:nvSpPr>
            <p:cNvPr id="2712" name="Google Shape;2712;p70"/>
            <p:cNvSpPr/>
            <p:nvPr/>
          </p:nvSpPr>
          <p:spPr>
            <a:xfrm>
              <a:off x="5096621" y="3494450"/>
              <a:ext cx="196447" cy="14168"/>
            </a:xfrm>
            <a:custGeom>
              <a:avLst/>
              <a:gdLst/>
              <a:ahLst/>
              <a:cxnLst/>
              <a:rect l="l" t="t" r="r" b="b"/>
              <a:pathLst>
                <a:path w="8731" h="634" extrusionOk="0">
                  <a:moveTo>
                    <a:pt x="655" y="0"/>
                  </a:moveTo>
                  <a:cubicBezTo>
                    <a:pt x="296" y="0"/>
                    <a:pt x="11" y="285"/>
                    <a:pt x="1" y="634"/>
                  </a:cubicBezTo>
                  <a:lnTo>
                    <a:pt x="8730" y="634"/>
                  </a:lnTo>
                  <a:cubicBezTo>
                    <a:pt x="8720" y="285"/>
                    <a:pt x="8424" y="0"/>
                    <a:pt x="807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0"/>
            <p:cNvSpPr/>
            <p:nvPr/>
          </p:nvSpPr>
          <p:spPr>
            <a:xfrm>
              <a:off x="5096621" y="3508596"/>
              <a:ext cx="196447" cy="14414"/>
            </a:xfrm>
            <a:custGeom>
              <a:avLst/>
              <a:gdLst/>
              <a:ahLst/>
              <a:cxnLst/>
              <a:rect l="l" t="t" r="r" b="b"/>
              <a:pathLst>
                <a:path w="8731" h="645" extrusionOk="0">
                  <a:moveTo>
                    <a:pt x="1" y="1"/>
                  </a:moveTo>
                  <a:lnTo>
                    <a:pt x="1" y="645"/>
                  </a:lnTo>
                  <a:lnTo>
                    <a:pt x="8730" y="645"/>
                  </a:lnTo>
                  <a:lnTo>
                    <a:pt x="8730" y="22"/>
                  </a:lnTo>
                  <a:lnTo>
                    <a:pt x="873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0"/>
            <p:cNvSpPr/>
            <p:nvPr/>
          </p:nvSpPr>
          <p:spPr>
            <a:xfrm>
              <a:off x="5096621" y="3522988"/>
              <a:ext cx="196447" cy="14191"/>
            </a:xfrm>
            <a:custGeom>
              <a:avLst/>
              <a:gdLst/>
              <a:ahLst/>
              <a:cxnLst/>
              <a:rect l="l" t="t" r="r" b="b"/>
              <a:pathLst>
                <a:path w="8731" h="635" extrusionOk="0">
                  <a:moveTo>
                    <a:pt x="1" y="1"/>
                  </a:moveTo>
                  <a:lnTo>
                    <a:pt x="1" y="634"/>
                  </a:lnTo>
                  <a:lnTo>
                    <a:pt x="8730" y="634"/>
                  </a:lnTo>
                  <a:lnTo>
                    <a:pt x="873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0"/>
            <p:cNvSpPr/>
            <p:nvPr/>
          </p:nvSpPr>
          <p:spPr>
            <a:xfrm>
              <a:off x="5096621" y="3537156"/>
              <a:ext cx="196447" cy="14168"/>
            </a:xfrm>
            <a:custGeom>
              <a:avLst/>
              <a:gdLst/>
              <a:ahLst/>
              <a:cxnLst/>
              <a:rect l="l" t="t" r="r" b="b"/>
              <a:pathLst>
                <a:path w="8731" h="634" extrusionOk="0">
                  <a:moveTo>
                    <a:pt x="1" y="0"/>
                  </a:moveTo>
                  <a:lnTo>
                    <a:pt x="1" y="633"/>
                  </a:lnTo>
                  <a:lnTo>
                    <a:pt x="8730" y="633"/>
                  </a:lnTo>
                  <a:lnTo>
                    <a:pt x="873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0"/>
            <p:cNvSpPr/>
            <p:nvPr/>
          </p:nvSpPr>
          <p:spPr>
            <a:xfrm>
              <a:off x="5096621" y="3551302"/>
              <a:ext cx="196447" cy="14168"/>
            </a:xfrm>
            <a:custGeom>
              <a:avLst/>
              <a:gdLst/>
              <a:ahLst/>
              <a:cxnLst/>
              <a:rect l="l" t="t" r="r" b="b"/>
              <a:pathLst>
                <a:path w="8731" h="634" extrusionOk="0">
                  <a:moveTo>
                    <a:pt x="1" y="0"/>
                  </a:moveTo>
                  <a:lnTo>
                    <a:pt x="1" y="634"/>
                  </a:lnTo>
                  <a:lnTo>
                    <a:pt x="8730" y="634"/>
                  </a:lnTo>
                  <a:lnTo>
                    <a:pt x="8730"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0"/>
            <p:cNvSpPr/>
            <p:nvPr/>
          </p:nvSpPr>
          <p:spPr>
            <a:xfrm>
              <a:off x="5096621" y="3608154"/>
              <a:ext cx="196672" cy="14168"/>
            </a:xfrm>
            <a:custGeom>
              <a:avLst/>
              <a:gdLst/>
              <a:ahLst/>
              <a:cxnLst/>
              <a:rect l="l" t="t" r="r" b="b"/>
              <a:pathLst>
                <a:path w="8741" h="634" extrusionOk="0">
                  <a:moveTo>
                    <a:pt x="1" y="0"/>
                  </a:moveTo>
                  <a:cubicBezTo>
                    <a:pt x="11" y="359"/>
                    <a:pt x="296" y="634"/>
                    <a:pt x="655" y="634"/>
                  </a:cubicBezTo>
                  <a:lnTo>
                    <a:pt x="8086" y="634"/>
                  </a:lnTo>
                  <a:cubicBezTo>
                    <a:pt x="8435" y="634"/>
                    <a:pt x="8730" y="359"/>
                    <a:pt x="874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0"/>
            <p:cNvSpPr/>
            <p:nvPr/>
          </p:nvSpPr>
          <p:spPr>
            <a:xfrm>
              <a:off x="5096621" y="3565448"/>
              <a:ext cx="196447" cy="14414"/>
            </a:xfrm>
            <a:custGeom>
              <a:avLst/>
              <a:gdLst/>
              <a:ahLst/>
              <a:cxnLst/>
              <a:rect l="l" t="t" r="r" b="b"/>
              <a:pathLst>
                <a:path w="8731" h="645" extrusionOk="0">
                  <a:moveTo>
                    <a:pt x="1" y="1"/>
                  </a:moveTo>
                  <a:lnTo>
                    <a:pt x="1" y="645"/>
                  </a:lnTo>
                  <a:lnTo>
                    <a:pt x="8730" y="645"/>
                  </a:lnTo>
                  <a:lnTo>
                    <a:pt x="873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0"/>
            <p:cNvSpPr/>
            <p:nvPr/>
          </p:nvSpPr>
          <p:spPr>
            <a:xfrm>
              <a:off x="5096621" y="3579840"/>
              <a:ext cx="196447" cy="14168"/>
            </a:xfrm>
            <a:custGeom>
              <a:avLst/>
              <a:gdLst/>
              <a:ahLst/>
              <a:cxnLst/>
              <a:rect l="l" t="t" r="r" b="b"/>
              <a:pathLst>
                <a:path w="8731" h="634" extrusionOk="0">
                  <a:moveTo>
                    <a:pt x="1" y="1"/>
                  </a:moveTo>
                  <a:lnTo>
                    <a:pt x="1" y="634"/>
                  </a:lnTo>
                  <a:lnTo>
                    <a:pt x="8730" y="634"/>
                  </a:lnTo>
                  <a:lnTo>
                    <a:pt x="873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70"/>
            <p:cNvSpPr/>
            <p:nvPr/>
          </p:nvSpPr>
          <p:spPr>
            <a:xfrm>
              <a:off x="5096621" y="3593986"/>
              <a:ext cx="196447" cy="14191"/>
            </a:xfrm>
            <a:custGeom>
              <a:avLst/>
              <a:gdLst/>
              <a:ahLst/>
              <a:cxnLst/>
              <a:rect l="l" t="t" r="r" b="b"/>
              <a:pathLst>
                <a:path w="8731" h="635" extrusionOk="0">
                  <a:moveTo>
                    <a:pt x="1" y="1"/>
                  </a:moveTo>
                  <a:lnTo>
                    <a:pt x="1" y="634"/>
                  </a:lnTo>
                  <a:lnTo>
                    <a:pt x="8730" y="634"/>
                  </a:lnTo>
                  <a:lnTo>
                    <a:pt x="873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70"/>
            <p:cNvSpPr/>
            <p:nvPr/>
          </p:nvSpPr>
          <p:spPr>
            <a:xfrm>
              <a:off x="5096621" y="3494450"/>
              <a:ext cx="98347" cy="64182"/>
            </a:xfrm>
            <a:custGeom>
              <a:avLst/>
              <a:gdLst/>
              <a:ahLst/>
              <a:cxnLst/>
              <a:rect l="l" t="t" r="r" b="b"/>
              <a:pathLst>
                <a:path w="4371" h="2872" extrusionOk="0">
                  <a:moveTo>
                    <a:pt x="655" y="0"/>
                  </a:moveTo>
                  <a:cubicBezTo>
                    <a:pt x="286" y="0"/>
                    <a:pt x="1" y="296"/>
                    <a:pt x="1" y="665"/>
                  </a:cubicBezTo>
                  <a:lnTo>
                    <a:pt x="1" y="2713"/>
                  </a:lnTo>
                  <a:cubicBezTo>
                    <a:pt x="1" y="2798"/>
                    <a:pt x="64" y="2872"/>
                    <a:pt x="148" y="2872"/>
                  </a:cubicBezTo>
                  <a:lnTo>
                    <a:pt x="148" y="2861"/>
                  </a:lnTo>
                  <a:lnTo>
                    <a:pt x="4223" y="2861"/>
                  </a:lnTo>
                  <a:cubicBezTo>
                    <a:pt x="4297" y="2861"/>
                    <a:pt x="4371" y="2798"/>
                    <a:pt x="4371" y="2713"/>
                  </a:cubicBezTo>
                  <a:lnTo>
                    <a:pt x="4371" y="148"/>
                  </a:lnTo>
                  <a:cubicBezTo>
                    <a:pt x="4371" y="64"/>
                    <a:pt x="4297" y="0"/>
                    <a:pt x="4223" y="0"/>
                  </a:cubicBezTo>
                  <a:close/>
                </a:path>
              </a:pathLst>
            </a:custGeom>
            <a:solidFill>
              <a:srgbClr val="644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70"/>
            <p:cNvSpPr/>
            <p:nvPr/>
          </p:nvSpPr>
          <p:spPr>
            <a:xfrm>
              <a:off x="5103281" y="3509557"/>
              <a:ext cx="84803" cy="35398"/>
            </a:xfrm>
            <a:custGeom>
              <a:avLst/>
              <a:gdLst/>
              <a:ahLst/>
              <a:cxnLst/>
              <a:rect l="l" t="t" r="r" b="b"/>
              <a:pathLst>
                <a:path w="3769" h="1584" extrusionOk="0">
                  <a:moveTo>
                    <a:pt x="1884" y="393"/>
                  </a:moveTo>
                  <a:cubicBezTo>
                    <a:pt x="1935" y="393"/>
                    <a:pt x="1985" y="428"/>
                    <a:pt x="1985" y="496"/>
                  </a:cubicBezTo>
                  <a:lnTo>
                    <a:pt x="1985" y="697"/>
                  </a:lnTo>
                  <a:lnTo>
                    <a:pt x="1784" y="697"/>
                  </a:lnTo>
                  <a:lnTo>
                    <a:pt x="1784" y="496"/>
                  </a:lnTo>
                  <a:cubicBezTo>
                    <a:pt x="1784" y="428"/>
                    <a:pt x="1834" y="393"/>
                    <a:pt x="1884" y="393"/>
                  </a:cubicBezTo>
                  <a:close/>
                  <a:moveTo>
                    <a:pt x="591" y="602"/>
                  </a:moveTo>
                  <a:cubicBezTo>
                    <a:pt x="636" y="602"/>
                    <a:pt x="681" y="633"/>
                    <a:pt x="686" y="697"/>
                  </a:cubicBezTo>
                  <a:lnTo>
                    <a:pt x="697" y="992"/>
                  </a:lnTo>
                  <a:lnTo>
                    <a:pt x="496" y="992"/>
                  </a:lnTo>
                  <a:lnTo>
                    <a:pt x="496" y="697"/>
                  </a:lnTo>
                  <a:cubicBezTo>
                    <a:pt x="502" y="633"/>
                    <a:pt x="546" y="602"/>
                    <a:pt x="591" y="602"/>
                  </a:cubicBezTo>
                  <a:close/>
                  <a:moveTo>
                    <a:pt x="1188" y="594"/>
                  </a:moveTo>
                  <a:cubicBezTo>
                    <a:pt x="1238" y="594"/>
                    <a:pt x="1288" y="628"/>
                    <a:pt x="1288" y="697"/>
                  </a:cubicBezTo>
                  <a:lnTo>
                    <a:pt x="1288" y="992"/>
                  </a:lnTo>
                  <a:lnTo>
                    <a:pt x="1087" y="992"/>
                  </a:lnTo>
                  <a:lnTo>
                    <a:pt x="1087" y="697"/>
                  </a:lnTo>
                  <a:cubicBezTo>
                    <a:pt x="1087" y="628"/>
                    <a:pt x="1138" y="594"/>
                    <a:pt x="1188" y="594"/>
                  </a:cubicBezTo>
                  <a:close/>
                  <a:moveTo>
                    <a:pt x="2581" y="594"/>
                  </a:moveTo>
                  <a:cubicBezTo>
                    <a:pt x="2631" y="594"/>
                    <a:pt x="2681" y="628"/>
                    <a:pt x="2681" y="697"/>
                  </a:cubicBezTo>
                  <a:lnTo>
                    <a:pt x="2681" y="992"/>
                  </a:lnTo>
                  <a:lnTo>
                    <a:pt x="2481" y="992"/>
                  </a:lnTo>
                  <a:lnTo>
                    <a:pt x="2481" y="697"/>
                  </a:lnTo>
                  <a:cubicBezTo>
                    <a:pt x="2481" y="628"/>
                    <a:pt x="2531" y="594"/>
                    <a:pt x="2581" y="594"/>
                  </a:cubicBezTo>
                  <a:close/>
                  <a:moveTo>
                    <a:pt x="3172" y="594"/>
                  </a:moveTo>
                  <a:cubicBezTo>
                    <a:pt x="3222" y="594"/>
                    <a:pt x="3272" y="628"/>
                    <a:pt x="3272" y="697"/>
                  </a:cubicBezTo>
                  <a:lnTo>
                    <a:pt x="3272" y="992"/>
                  </a:lnTo>
                  <a:lnTo>
                    <a:pt x="3072" y="992"/>
                  </a:lnTo>
                  <a:lnTo>
                    <a:pt x="3072" y="697"/>
                  </a:lnTo>
                  <a:cubicBezTo>
                    <a:pt x="3072" y="628"/>
                    <a:pt x="3122" y="594"/>
                    <a:pt x="3172" y="594"/>
                  </a:cubicBezTo>
                  <a:close/>
                  <a:moveTo>
                    <a:pt x="1636" y="0"/>
                  </a:moveTo>
                  <a:lnTo>
                    <a:pt x="1636" y="95"/>
                  </a:lnTo>
                  <a:lnTo>
                    <a:pt x="1689" y="95"/>
                  </a:lnTo>
                  <a:lnTo>
                    <a:pt x="1689" y="591"/>
                  </a:lnTo>
                  <a:lnTo>
                    <a:pt x="1383" y="591"/>
                  </a:lnTo>
                  <a:lnTo>
                    <a:pt x="1383" y="201"/>
                  </a:lnTo>
                  <a:lnTo>
                    <a:pt x="1436" y="201"/>
                  </a:lnTo>
                  <a:lnTo>
                    <a:pt x="1436" y="95"/>
                  </a:lnTo>
                  <a:lnTo>
                    <a:pt x="940" y="95"/>
                  </a:lnTo>
                  <a:lnTo>
                    <a:pt x="940" y="201"/>
                  </a:lnTo>
                  <a:lnTo>
                    <a:pt x="992" y="201"/>
                  </a:lnTo>
                  <a:lnTo>
                    <a:pt x="992" y="591"/>
                  </a:lnTo>
                  <a:lnTo>
                    <a:pt x="792" y="591"/>
                  </a:lnTo>
                  <a:lnTo>
                    <a:pt x="792" y="201"/>
                  </a:lnTo>
                  <a:lnTo>
                    <a:pt x="845" y="201"/>
                  </a:lnTo>
                  <a:lnTo>
                    <a:pt x="845" y="95"/>
                  </a:lnTo>
                  <a:lnTo>
                    <a:pt x="349" y="95"/>
                  </a:lnTo>
                  <a:lnTo>
                    <a:pt x="349" y="201"/>
                  </a:lnTo>
                  <a:lnTo>
                    <a:pt x="401" y="201"/>
                  </a:lnTo>
                  <a:lnTo>
                    <a:pt x="401" y="591"/>
                  </a:lnTo>
                  <a:lnTo>
                    <a:pt x="0" y="591"/>
                  </a:lnTo>
                  <a:lnTo>
                    <a:pt x="0" y="697"/>
                  </a:lnTo>
                  <a:lnTo>
                    <a:pt x="53" y="697"/>
                  </a:lnTo>
                  <a:lnTo>
                    <a:pt x="53" y="1583"/>
                  </a:lnTo>
                  <a:lnTo>
                    <a:pt x="739" y="1583"/>
                  </a:lnTo>
                  <a:lnTo>
                    <a:pt x="739" y="1288"/>
                  </a:lnTo>
                  <a:cubicBezTo>
                    <a:pt x="739" y="1219"/>
                    <a:pt x="789" y="1185"/>
                    <a:pt x="839" y="1185"/>
                  </a:cubicBezTo>
                  <a:cubicBezTo>
                    <a:pt x="890" y="1185"/>
                    <a:pt x="940" y="1219"/>
                    <a:pt x="940" y="1288"/>
                  </a:cubicBezTo>
                  <a:lnTo>
                    <a:pt x="940" y="1583"/>
                  </a:lnTo>
                  <a:lnTo>
                    <a:pt x="1436" y="1583"/>
                  </a:lnTo>
                  <a:lnTo>
                    <a:pt x="1436" y="1288"/>
                  </a:lnTo>
                  <a:cubicBezTo>
                    <a:pt x="1436" y="1219"/>
                    <a:pt x="1486" y="1185"/>
                    <a:pt x="1536" y="1185"/>
                  </a:cubicBezTo>
                  <a:cubicBezTo>
                    <a:pt x="1586" y="1185"/>
                    <a:pt x="1636" y="1219"/>
                    <a:pt x="1636" y="1288"/>
                  </a:cubicBezTo>
                  <a:lnTo>
                    <a:pt x="1636" y="1583"/>
                  </a:lnTo>
                  <a:lnTo>
                    <a:pt x="1731" y="1583"/>
                  </a:lnTo>
                  <a:lnTo>
                    <a:pt x="1731" y="1235"/>
                  </a:lnTo>
                  <a:cubicBezTo>
                    <a:pt x="1731" y="1135"/>
                    <a:pt x="1808" y="1085"/>
                    <a:pt x="1884" y="1085"/>
                  </a:cubicBezTo>
                  <a:cubicBezTo>
                    <a:pt x="1961" y="1085"/>
                    <a:pt x="2037" y="1135"/>
                    <a:pt x="2037" y="1235"/>
                  </a:cubicBezTo>
                  <a:lnTo>
                    <a:pt x="2037" y="1583"/>
                  </a:lnTo>
                  <a:lnTo>
                    <a:pt x="2132" y="1583"/>
                  </a:lnTo>
                  <a:lnTo>
                    <a:pt x="2132" y="1288"/>
                  </a:lnTo>
                  <a:cubicBezTo>
                    <a:pt x="2132" y="1219"/>
                    <a:pt x="2183" y="1185"/>
                    <a:pt x="2233" y="1185"/>
                  </a:cubicBezTo>
                  <a:cubicBezTo>
                    <a:pt x="2283" y="1185"/>
                    <a:pt x="2333" y="1219"/>
                    <a:pt x="2333" y="1288"/>
                  </a:cubicBezTo>
                  <a:lnTo>
                    <a:pt x="2333" y="1583"/>
                  </a:lnTo>
                  <a:lnTo>
                    <a:pt x="2829" y="1583"/>
                  </a:lnTo>
                  <a:lnTo>
                    <a:pt x="2829" y="1288"/>
                  </a:lnTo>
                  <a:cubicBezTo>
                    <a:pt x="2834" y="1230"/>
                    <a:pt x="2879" y="1201"/>
                    <a:pt x="2924" y="1201"/>
                  </a:cubicBezTo>
                  <a:cubicBezTo>
                    <a:pt x="2969" y="1201"/>
                    <a:pt x="3014" y="1230"/>
                    <a:pt x="3019" y="1288"/>
                  </a:cubicBezTo>
                  <a:lnTo>
                    <a:pt x="3019" y="1583"/>
                  </a:lnTo>
                  <a:lnTo>
                    <a:pt x="3716" y="1583"/>
                  </a:lnTo>
                  <a:lnTo>
                    <a:pt x="3716" y="697"/>
                  </a:lnTo>
                  <a:lnTo>
                    <a:pt x="3769" y="697"/>
                  </a:lnTo>
                  <a:lnTo>
                    <a:pt x="3769" y="591"/>
                  </a:lnTo>
                  <a:lnTo>
                    <a:pt x="3367" y="591"/>
                  </a:lnTo>
                  <a:lnTo>
                    <a:pt x="3367" y="201"/>
                  </a:lnTo>
                  <a:lnTo>
                    <a:pt x="3420" y="201"/>
                  </a:lnTo>
                  <a:lnTo>
                    <a:pt x="3420" y="95"/>
                  </a:lnTo>
                  <a:lnTo>
                    <a:pt x="2924" y="95"/>
                  </a:lnTo>
                  <a:lnTo>
                    <a:pt x="2924" y="201"/>
                  </a:lnTo>
                  <a:lnTo>
                    <a:pt x="2977" y="201"/>
                  </a:lnTo>
                  <a:lnTo>
                    <a:pt x="2977" y="591"/>
                  </a:lnTo>
                  <a:lnTo>
                    <a:pt x="2776" y="591"/>
                  </a:lnTo>
                  <a:lnTo>
                    <a:pt x="2776" y="201"/>
                  </a:lnTo>
                  <a:lnTo>
                    <a:pt x="2829" y="201"/>
                  </a:lnTo>
                  <a:lnTo>
                    <a:pt x="2829" y="95"/>
                  </a:lnTo>
                  <a:lnTo>
                    <a:pt x="2333" y="95"/>
                  </a:lnTo>
                  <a:lnTo>
                    <a:pt x="2333" y="201"/>
                  </a:lnTo>
                  <a:lnTo>
                    <a:pt x="2375" y="201"/>
                  </a:lnTo>
                  <a:lnTo>
                    <a:pt x="2375" y="591"/>
                  </a:lnTo>
                  <a:lnTo>
                    <a:pt x="2080" y="591"/>
                  </a:lnTo>
                  <a:lnTo>
                    <a:pt x="2080" y="95"/>
                  </a:lnTo>
                  <a:lnTo>
                    <a:pt x="2132" y="95"/>
                  </a:lnTo>
                  <a:lnTo>
                    <a:pt x="213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70"/>
          <p:cNvGrpSpPr/>
          <p:nvPr/>
        </p:nvGrpSpPr>
        <p:grpSpPr>
          <a:xfrm>
            <a:off x="4681001" y="3494450"/>
            <a:ext cx="196897" cy="128118"/>
            <a:chOff x="4681001" y="3494450"/>
            <a:chExt cx="196897" cy="128118"/>
          </a:xfrm>
        </p:grpSpPr>
        <p:sp>
          <p:nvSpPr>
            <p:cNvPr id="2724" name="Google Shape;2724;p70"/>
            <p:cNvSpPr/>
            <p:nvPr/>
          </p:nvSpPr>
          <p:spPr>
            <a:xfrm>
              <a:off x="4681001" y="3494450"/>
              <a:ext cx="196897" cy="128118"/>
            </a:xfrm>
            <a:custGeom>
              <a:avLst/>
              <a:gdLst/>
              <a:ahLst/>
              <a:cxnLst/>
              <a:rect l="l" t="t" r="r" b="b"/>
              <a:pathLst>
                <a:path w="8751" h="5733" extrusionOk="0">
                  <a:moveTo>
                    <a:pt x="665" y="0"/>
                  </a:moveTo>
                  <a:cubicBezTo>
                    <a:pt x="296" y="0"/>
                    <a:pt x="0" y="285"/>
                    <a:pt x="0" y="655"/>
                  </a:cubicBezTo>
                  <a:lnTo>
                    <a:pt x="0" y="5067"/>
                  </a:lnTo>
                  <a:cubicBezTo>
                    <a:pt x="0" y="5426"/>
                    <a:pt x="296" y="5722"/>
                    <a:pt x="665" y="5722"/>
                  </a:cubicBezTo>
                  <a:lnTo>
                    <a:pt x="8097" y="5722"/>
                  </a:lnTo>
                  <a:lnTo>
                    <a:pt x="8097" y="5732"/>
                  </a:lnTo>
                  <a:cubicBezTo>
                    <a:pt x="8455" y="5732"/>
                    <a:pt x="8751" y="5437"/>
                    <a:pt x="8751" y="5067"/>
                  </a:cubicBezTo>
                  <a:lnTo>
                    <a:pt x="8751" y="655"/>
                  </a:lnTo>
                  <a:cubicBezTo>
                    <a:pt x="8751" y="285"/>
                    <a:pt x="8455" y="0"/>
                    <a:pt x="8097"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70"/>
            <p:cNvSpPr/>
            <p:nvPr/>
          </p:nvSpPr>
          <p:spPr>
            <a:xfrm>
              <a:off x="4684804" y="3518049"/>
              <a:ext cx="193095" cy="101681"/>
            </a:xfrm>
            <a:custGeom>
              <a:avLst/>
              <a:gdLst/>
              <a:ahLst/>
              <a:cxnLst/>
              <a:rect l="l" t="t" r="r" b="b"/>
              <a:pathLst>
                <a:path w="8582" h="4550" extrusionOk="0">
                  <a:moveTo>
                    <a:pt x="8582" y="0"/>
                  </a:moveTo>
                  <a:lnTo>
                    <a:pt x="0" y="4433"/>
                  </a:lnTo>
                  <a:cubicBezTo>
                    <a:pt x="41" y="4474"/>
                    <a:pt x="82" y="4516"/>
                    <a:pt x="133" y="4547"/>
                  </a:cubicBezTo>
                  <a:lnTo>
                    <a:pt x="133" y="4547"/>
                  </a:lnTo>
                  <a:lnTo>
                    <a:pt x="8582" y="1056"/>
                  </a:lnTo>
                  <a:lnTo>
                    <a:pt x="8582" y="0"/>
                  </a:lnTo>
                  <a:close/>
                  <a:moveTo>
                    <a:pt x="133" y="4547"/>
                  </a:moveTo>
                  <a:lnTo>
                    <a:pt x="127" y="4549"/>
                  </a:lnTo>
                  <a:lnTo>
                    <a:pt x="138" y="4549"/>
                  </a:lnTo>
                  <a:cubicBezTo>
                    <a:pt x="136" y="4549"/>
                    <a:pt x="135" y="4548"/>
                    <a:pt x="133" y="4547"/>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0"/>
            <p:cNvSpPr/>
            <p:nvPr/>
          </p:nvSpPr>
          <p:spPr>
            <a:xfrm>
              <a:off x="4682891" y="3497758"/>
              <a:ext cx="194782" cy="119604"/>
            </a:xfrm>
            <a:custGeom>
              <a:avLst/>
              <a:gdLst/>
              <a:ahLst/>
              <a:cxnLst/>
              <a:rect l="l" t="t" r="r" b="b"/>
              <a:pathLst>
                <a:path w="8657" h="5352" extrusionOk="0">
                  <a:moveTo>
                    <a:pt x="8424" y="0"/>
                  </a:moveTo>
                  <a:lnTo>
                    <a:pt x="1" y="5225"/>
                  </a:lnTo>
                  <a:cubicBezTo>
                    <a:pt x="22" y="5267"/>
                    <a:pt x="54" y="5310"/>
                    <a:pt x="85" y="5352"/>
                  </a:cubicBezTo>
                  <a:lnTo>
                    <a:pt x="8656" y="908"/>
                  </a:lnTo>
                  <a:lnTo>
                    <a:pt x="8656" y="517"/>
                  </a:lnTo>
                  <a:cubicBezTo>
                    <a:pt x="8656" y="317"/>
                    <a:pt x="8572" y="127"/>
                    <a:pt x="8424" y="11"/>
                  </a:cubicBezTo>
                  <a:lnTo>
                    <a:pt x="8424" y="0"/>
                  </a:lnTo>
                  <a:close/>
                </a:path>
              </a:pathLst>
            </a:custGeom>
            <a:solidFill>
              <a:srgbClr val="FF9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0"/>
            <p:cNvSpPr/>
            <p:nvPr/>
          </p:nvSpPr>
          <p:spPr>
            <a:xfrm>
              <a:off x="4691441" y="3504596"/>
              <a:ext cx="67725" cy="67244"/>
            </a:xfrm>
            <a:custGeom>
              <a:avLst/>
              <a:gdLst/>
              <a:ahLst/>
              <a:cxnLst/>
              <a:rect l="l" t="t" r="r" b="b"/>
              <a:pathLst>
                <a:path w="3010" h="3009" extrusionOk="0">
                  <a:moveTo>
                    <a:pt x="1510" y="0"/>
                  </a:moveTo>
                  <a:lnTo>
                    <a:pt x="1384" y="971"/>
                  </a:lnTo>
                  <a:lnTo>
                    <a:pt x="1078" y="475"/>
                  </a:lnTo>
                  <a:lnTo>
                    <a:pt x="1078" y="475"/>
                  </a:lnTo>
                  <a:lnTo>
                    <a:pt x="1236" y="1098"/>
                  </a:lnTo>
                  <a:lnTo>
                    <a:pt x="719" y="718"/>
                  </a:lnTo>
                  <a:lnTo>
                    <a:pt x="719" y="718"/>
                  </a:lnTo>
                  <a:lnTo>
                    <a:pt x="1099" y="1235"/>
                  </a:lnTo>
                  <a:lnTo>
                    <a:pt x="1099" y="1235"/>
                  </a:lnTo>
                  <a:lnTo>
                    <a:pt x="476" y="1077"/>
                  </a:lnTo>
                  <a:lnTo>
                    <a:pt x="972" y="1383"/>
                  </a:lnTo>
                  <a:lnTo>
                    <a:pt x="1" y="1510"/>
                  </a:lnTo>
                  <a:lnTo>
                    <a:pt x="972" y="1626"/>
                  </a:lnTo>
                  <a:lnTo>
                    <a:pt x="476" y="1932"/>
                  </a:lnTo>
                  <a:lnTo>
                    <a:pt x="1099" y="1784"/>
                  </a:lnTo>
                  <a:lnTo>
                    <a:pt x="719" y="2291"/>
                  </a:lnTo>
                  <a:lnTo>
                    <a:pt x="719" y="2291"/>
                  </a:lnTo>
                  <a:lnTo>
                    <a:pt x="1236" y="1911"/>
                  </a:lnTo>
                  <a:lnTo>
                    <a:pt x="1078" y="2534"/>
                  </a:lnTo>
                  <a:lnTo>
                    <a:pt x="1078" y="2534"/>
                  </a:lnTo>
                  <a:lnTo>
                    <a:pt x="1384" y="2038"/>
                  </a:lnTo>
                  <a:lnTo>
                    <a:pt x="1510" y="3009"/>
                  </a:lnTo>
                  <a:lnTo>
                    <a:pt x="1637" y="2027"/>
                  </a:lnTo>
                  <a:lnTo>
                    <a:pt x="1933" y="2523"/>
                  </a:lnTo>
                  <a:lnTo>
                    <a:pt x="1933" y="2523"/>
                  </a:lnTo>
                  <a:lnTo>
                    <a:pt x="1785" y="1911"/>
                  </a:lnTo>
                  <a:lnTo>
                    <a:pt x="1785" y="1911"/>
                  </a:lnTo>
                  <a:lnTo>
                    <a:pt x="2291" y="2280"/>
                  </a:lnTo>
                  <a:lnTo>
                    <a:pt x="1922" y="1774"/>
                  </a:lnTo>
                  <a:lnTo>
                    <a:pt x="2534" y="1921"/>
                  </a:lnTo>
                  <a:lnTo>
                    <a:pt x="2038" y="1626"/>
                  </a:lnTo>
                  <a:lnTo>
                    <a:pt x="3009" y="1510"/>
                  </a:lnTo>
                  <a:lnTo>
                    <a:pt x="2038" y="1383"/>
                  </a:lnTo>
                  <a:lnTo>
                    <a:pt x="2534" y="1077"/>
                  </a:lnTo>
                  <a:lnTo>
                    <a:pt x="1922" y="1235"/>
                  </a:lnTo>
                  <a:lnTo>
                    <a:pt x="1922" y="1235"/>
                  </a:lnTo>
                  <a:lnTo>
                    <a:pt x="2291" y="718"/>
                  </a:lnTo>
                  <a:lnTo>
                    <a:pt x="1785" y="1098"/>
                  </a:lnTo>
                  <a:lnTo>
                    <a:pt x="1933" y="475"/>
                  </a:lnTo>
                  <a:lnTo>
                    <a:pt x="1933" y="475"/>
                  </a:lnTo>
                  <a:lnTo>
                    <a:pt x="1626" y="971"/>
                  </a:lnTo>
                  <a:lnTo>
                    <a:pt x="151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70"/>
          <p:cNvGrpSpPr/>
          <p:nvPr/>
        </p:nvGrpSpPr>
        <p:grpSpPr>
          <a:xfrm>
            <a:off x="4265854" y="3494450"/>
            <a:ext cx="196897" cy="128118"/>
            <a:chOff x="4265854" y="3494450"/>
            <a:chExt cx="196897" cy="128118"/>
          </a:xfrm>
        </p:grpSpPr>
        <p:sp>
          <p:nvSpPr>
            <p:cNvPr id="2729" name="Google Shape;2729;p70"/>
            <p:cNvSpPr/>
            <p:nvPr/>
          </p:nvSpPr>
          <p:spPr>
            <a:xfrm>
              <a:off x="4265854" y="3590455"/>
              <a:ext cx="196897" cy="32113"/>
            </a:xfrm>
            <a:custGeom>
              <a:avLst/>
              <a:gdLst/>
              <a:ahLst/>
              <a:cxnLst/>
              <a:rect l="l" t="t" r="r" b="b"/>
              <a:pathLst>
                <a:path w="8751" h="1437" extrusionOk="0">
                  <a:moveTo>
                    <a:pt x="0" y="1"/>
                  </a:moveTo>
                  <a:lnTo>
                    <a:pt x="0" y="771"/>
                  </a:lnTo>
                  <a:cubicBezTo>
                    <a:pt x="0" y="1141"/>
                    <a:pt x="296" y="1436"/>
                    <a:pt x="665" y="1436"/>
                  </a:cubicBezTo>
                  <a:lnTo>
                    <a:pt x="8096" y="1436"/>
                  </a:lnTo>
                  <a:cubicBezTo>
                    <a:pt x="8455" y="1436"/>
                    <a:pt x="8751" y="1141"/>
                    <a:pt x="8751" y="771"/>
                  </a:cubicBezTo>
                  <a:lnTo>
                    <a:pt x="875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0"/>
            <p:cNvSpPr/>
            <p:nvPr/>
          </p:nvSpPr>
          <p:spPr>
            <a:xfrm>
              <a:off x="4265854" y="3494450"/>
              <a:ext cx="196672" cy="64182"/>
            </a:xfrm>
            <a:custGeom>
              <a:avLst/>
              <a:gdLst/>
              <a:ahLst/>
              <a:cxnLst/>
              <a:rect l="l" t="t" r="r" b="b"/>
              <a:pathLst>
                <a:path w="8741" h="2872" extrusionOk="0">
                  <a:moveTo>
                    <a:pt x="655" y="0"/>
                  </a:moveTo>
                  <a:cubicBezTo>
                    <a:pt x="296" y="0"/>
                    <a:pt x="0" y="296"/>
                    <a:pt x="0" y="665"/>
                  </a:cubicBezTo>
                  <a:lnTo>
                    <a:pt x="0" y="2872"/>
                  </a:lnTo>
                  <a:lnTo>
                    <a:pt x="8740" y="2872"/>
                  </a:lnTo>
                  <a:lnTo>
                    <a:pt x="8740" y="655"/>
                  </a:lnTo>
                  <a:cubicBezTo>
                    <a:pt x="8740" y="285"/>
                    <a:pt x="8445" y="0"/>
                    <a:pt x="807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70"/>
            <p:cNvSpPr/>
            <p:nvPr/>
          </p:nvSpPr>
          <p:spPr>
            <a:xfrm>
              <a:off x="4265854" y="3558387"/>
              <a:ext cx="196672" cy="32091"/>
            </a:xfrm>
            <a:custGeom>
              <a:avLst/>
              <a:gdLst/>
              <a:ahLst/>
              <a:cxnLst/>
              <a:rect l="l" t="t" r="r" b="b"/>
              <a:pathLst>
                <a:path w="8741" h="1436" extrusionOk="0">
                  <a:moveTo>
                    <a:pt x="0" y="0"/>
                  </a:moveTo>
                  <a:lnTo>
                    <a:pt x="0" y="1436"/>
                  </a:lnTo>
                  <a:lnTo>
                    <a:pt x="8740" y="1436"/>
                  </a:lnTo>
                  <a:lnTo>
                    <a:pt x="8740"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70"/>
            <p:cNvSpPr/>
            <p:nvPr/>
          </p:nvSpPr>
          <p:spPr>
            <a:xfrm>
              <a:off x="4360601" y="3539279"/>
              <a:ext cx="24975" cy="39868"/>
            </a:xfrm>
            <a:custGeom>
              <a:avLst/>
              <a:gdLst/>
              <a:ahLst/>
              <a:cxnLst/>
              <a:rect l="l" t="t" r="r" b="b"/>
              <a:pathLst>
                <a:path w="1110" h="1784" extrusionOk="0">
                  <a:moveTo>
                    <a:pt x="1109" y="0"/>
                  </a:moveTo>
                  <a:lnTo>
                    <a:pt x="1" y="939"/>
                  </a:lnTo>
                  <a:lnTo>
                    <a:pt x="1" y="1309"/>
                  </a:lnTo>
                  <a:lnTo>
                    <a:pt x="413" y="1678"/>
                  </a:lnTo>
                  <a:cubicBezTo>
                    <a:pt x="486" y="1742"/>
                    <a:pt x="581" y="1784"/>
                    <a:pt x="687" y="1784"/>
                  </a:cubicBezTo>
                  <a:cubicBezTo>
                    <a:pt x="919" y="1784"/>
                    <a:pt x="1109" y="1594"/>
                    <a:pt x="1109" y="1362"/>
                  </a:cubicBezTo>
                  <a:lnTo>
                    <a:pt x="1109"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70"/>
            <p:cNvSpPr/>
            <p:nvPr/>
          </p:nvSpPr>
          <p:spPr>
            <a:xfrm>
              <a:off x="4366541" y="3544218"/>
              <a:ext cx="13095" cy="29052"/>
            </a:xfrm>
            <a:custGeom>
              <a:avLst/>
              <a:gdLst/>
              <a:ahLst/>
              <a:cxnLst/>
              <a:rect l="l" t="t" r="r" b="b"/>
              <a:pathLst>
                <a:path w="582" h="1300" extrusionOk="0">
                  <a:moveTo>
                    <a:pt x="581" y="1"/>
                  </a:moveTo>
                  <a:lnTo>
                    <a:pt x="1" y="497"/>
                  </a:lnTo>
                  <a:lnTo>
                    <a:pt x="1" y="972"/>
                  </a:lnTo>
                  <a:lnTo>
                    <a:pt x="317" y="1257"/>
                  </a:lnTo>
                  <a:cubicBezTo>
                    <a:pt x="347" y="1286"/>
                    <a:pt x="384" y="1300"/>
                    <a:pt x="420" y="1300"/>
                  </a:cubicBezTo>
                  <a:cubicBezTo>
                    <a:pt x="501" y="1300"/>
                    <a:pt x="581" y="1235"/>
                    <a:pt x="581" y="1141"/>
                  </a:cubicBezTo>
                  <a:lnTo>
                    <a:pt x="58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0"/>
            <p:cNvSpPr/>
            <p:nvPr/>
          </p:nvSpPr>
          <p:spPr>
            <a:xfrm>
              <a:off x="4366541" y="3544218"/>
              <a:ext cx="13095" cy="29096"/>
            </a:xfrm>
            <a:custGeom>
              <a:avLst/>
              <a:gdLst/>
              <a:ahLst/>
              <a:cxnLst/>
              <a:rect l="l" t="t" r="r" b="b"/>
              <a:pathLst>
                <a:path w="582" h="1302" extrusionOk="0">
                  <a:moveTo>
                    <a:pt x="581" y="1"/>
                  </a:moveTo>
                  <a:lnTo>
                    <a:pt x="423" y="138"/>
                  </a:lnTo>
                  <a:lnTo>
                    <a:pt x="423" y="1141"/>
                  </a:lnTo>
                  <a:lnTo>
                    <a:pt x="159" y="898"/>
                  </a:lnTo>
                  <a:lnTo>
                    <a:pt x="159" y="360"/>
                  </a:lnTo>
                  <a:lnTo>
                    <a:pt x="1" y="497"/>
                  </a:lnTo>
                  <a:lnTo>
                    <a:pt x="1" y="972"/>
                  </a:lnTo>
                  <a:lnTo>
                    <a:pt x="317" y="1257"/>
                  </a:lnTo>
                  <a:cubicBezTo>
                    <a:pt x="348" y="1288"/>
                    <a:pt x="387" y="1302"/>
                    <a:pt x="425" y="1302"/>
                  </a:cubicBezTo>
                  <a:cubicBezTo>
                    <a:pt x="504" y="1302"/>
                    <a:pt x="581" y="1241"/>
                    <a:pt x="581" y="1141"/>
                  </a:cubicBezTo>
                  <a:lnTo>
                    <a:pt x="58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70"/>
            <p:cNvSpPr/>
            <p:nvPr/>
          </p:nvSpPr>
          <p:spPr>
            <a:xfrm>
              <a:off x="4343029" y="3539279"/>
              <a:ext cx="24728" cy="39868"/>
            </a:xfrm>
            <a:custGeom>
              <a:avLst/>
              <a:gdLst/>
              <a:ahLst/>
              <a:cxnLst/>
              <a:rect l="l" t="t" r="r" b="b"/>
              <a:pathLst>
                <a:path w="1099" h="1784" extrusionOk="0">
                  <a:moveTo>
                    <a:pt x="1" y="0"/>
                  </a:moveTo>
                  <a:lnTo>
                    <a:pt x="1" y="1362"/>
                  </a:lnTo>
                  <a:cubicBezTo>
                    <a:pt x="1" y="1594"/>
                    <a:pt x="180" y="1784"/>
                    <a:pt x="412" y="1784"/>
                  </a:cubicBezTo>
                  <a:cubicBezTo>
                    <a:pt x="518" y="1784"/>
                    <a:pt x="613" y="1742"/>
                    <a:pt x="697" y="1678"/>
                  </a:cubicBezTo>
                  <a:lnTo>
                    <a:pt x="1099" y="1309"/>
                  </a:lnTo>
                  <a:lnTo>
                    <a:pt x="1099" y="939"/>
                  </a:lnTo>
                  <a:lnTo>
                    <a:pt x="1"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70"/>
            <p:cNvSpPr/>
            <p:nvPr/>
          </p:nvSpPr>
          <p:spPr>
            <a:xfrm>
              <a:off x="4348811" y="3544218"/>
              <a:ext cx="13005" cy="29052"/>
            </a:xfrm>
            <a:custGeom>
              <a:avLst/>
              <a:gdLst/>
              <a:ahLst/>
              <a:cxnLst/>
              <a:rect l="l" t="t" r="r" b="b"/>
              <a:pathLst>
                <a:path w="578" h="1300" extrusionOk="0">
                  <a:moveTo>
                    <a:pt x="8" y="1"/>
                  </a:moveTo>
                  <a:lnTo>
                    <a:pt x="8" y="1141"/>
                  </a:lnTo>
                  <a:cubicBezTo>
                    <a:pt x="0" y="1235"/>
                    <a:pt x="78" y="1300"/>
                    <a:pt x="162" y="1300"/>
                  </a:cubicBezTo>
                  <a:cubicBezTo>
                    <a:pt x="200" y="1300"/>
                    <a:pt x="239" y="1286"/>
                    <a:pt x="272" y="1257"/>
                  </a:cubicBezTo>
                  <a:lnTo>
                    <a:pt x="261" y="1257"/>
                  </a:lnTo>
                  <a:lnTo>
                    <a:pt x="578" y="972"/>
                  </a:lnTo>
                  <a:lnTo>
                    <a:pt x="578" y="497"/>
                  </a:lnTo>
                  <a:lnTo>
                    <a:pt x="8"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70"/>
            <p:cNvSpPr/>
            <p:nvPr/>
          </p:nvSpPr>
          <p:spPr>
            <a:xfrm>
              <a:off x="4348811" y="3544218"/>
              <a:ext cx="13253" cy="29096"/>
            </a:xfrm>
            <a:custGeom>
              <a:avLst/>
              <a:gdLst/>
              <a:ahLst/>
              <a:cxnLst/>
              <a:rect l="l" t="t" r="r" b="b"/>
              <a:pathLst>
                <a:path w="589" h="1302" extrusionOk="0">
                  <a:moveTo>
                    <a:pt x="8" y="1"/>
                  </a:moveTo>
                  <a:lnTo>
                    <a:pt x="8" y="1141"/>
                  </a:lnTo>
                  <a:cubicBezTo>
                    <a:pt x="1" y="1241"/>
                    <a:pt x="75" y="1302"/>
                    <a:pt x="157" y="1302"/>
                  </a:cubicBezTo>
                  <a:cubicBezTo>
                    <a:pt x="196" y="1302"/>
                    <a:pt x="237" y="1288"/>
                    <a:pt x="272" y="1257"/>
                  </a:cubicBezTo>
                  <a:lnTo>
                    <a:pt x="588" y="972"/>
                  </a:lnTo>
                  <a:lnTo>
                    <a:pt x="588" y="497"/>
                  </a:lnTo>
                  <a:lnTo>
                    <a:pt x="419" y="360"/>
                  </a:lnTo>
                  <a:lnTo>
                    <a:pt x="419" y="898"/>
                  </a:lnTo>
                  <a:lnTo>
                    <a:pt x="155" y="1141"/>
                  </a:lnTo>
                  <a:lnTo>
                    <a:pt x="155" y="138"/>
                  </a:lnTo>
                  <a:lnTo>
                    <a:pt x="8"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70"/>
            <p:cNvSpPr/>
            <p:nvPr/>
          </p:nvSpPr>
          <p:spPr>
            <a:xfrm>
              <a:off x="4384609" y="3539279"/>
              <a:ext cx="1665" cy="10146"/>
            </a:xfrm>
            <a:custGeom>
              <a:avLst/>
              <a:gdLst/>
              <a:ahLst/>
              <a:cxnLst/>
              <a:rect l="l" t="t" r="r" b="b"/>
              <a:pathLst>
                <a:path w="74" h="454" extrusionOk="0">
                  <a:moveTo>
                    <a:pt x="0" y="0"/>
                  </a:moveTo>
                  <a:lnTo>
                    <a:pt x="0" y="454"/>
                  </a:lnTo>
                  <a:lnTo>
                    <a:pt x="74" y="454"/>
                  </a:lnTo>
                  <a:lnTo>
                    <a:pt x="74"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70"/>
            <p:cNvSpPr/>
            <p:nvPr/>
          </p:nvSpPr>
          <p:spPr>
            <a:xfrm>
              <a:off x="4342084" y="3539279"/>
              <a:ext cx="1688" cy="10146"/>
            </a:xfrm>
            <a:custGeom>
              <a:avLst/>
              <a:gdLst/>
              <a:ahLst/>
              <a:cxnLst/>
              <a:rect l="l" t="t" r="r" b="b"/>
              <a:pathLst>
                <a:path w="75" h="454" extrusionOk="0">
                  <a:moveTo>
                    <a:pt x="1" y="0"/>
                  </a:moveTo>
                  <a:lnTo>
                    <a:pt x="1" y="454"/>
                  </a:lnTo>
                  <a:lnTo>
                    <a:pt x="74" y="454"/>
                  </a:lnTo>
                  <a:lnTo>
                    <a:pt x="74"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70"/>
            <p:cNvSpPr/>
            <p:nvPr/>
          </p:nvSpPr>
          <p:spPr>
            <a:xfrm>
              <a:off x="4336864" y="3524754"/>
              <a:ext cx="26145" cy="15710"/>
            </a:xfrm>
            <a:custGeom>
              <a:avLst/>
              <a:gdLst/>
              <a:ahLst/>
              <a:cxnLst/>
              <a:rect l="l" t="t" r="r" b="b"/>
              <a:pathLst>
                <a:path w="1162" h="703" extrusionOk="0">
                  <a:moveTo>
                    <a:pt x="854" y="1"/>
                  </a:moveTo>
                  <a:cubicBezTo>
                    <a:pt x="835" y="1"/>
                    <a:pt x="814" y="2"/>
                    <a:pt x="792" y="6"/>
                  </a:cubicBezTo>
                  <a:cubicBezTo>
                    <a:pt x="423" y="69"/>
                    <a:pt x="433" y="175"/>
                    <a:pt x="0" y="386"/>
                  </a:cubicBezTo>
                  <a:cubicBezTo>
                    <a:pt x="0" y="386"/>
                    <a:pt x="304" y="454"/>
                    <a:pt x="534" y="454"/>
                  </a:cubicBezTo>
                  <a:cubicBezTo>
                    <a:pt x="591" y="454"/>
                    <a:pt x="644" y="449"/>
                    <a:pt x="686" y="439"/>
                  </a:cubicBezTo>
                  <a:cubicBezTo>
                    <a:pt x="771" y="555"/>
                    <a:pt x="876" y="639"/>
                    <a:pt x="1003" y="703"/>
                  </a:cubicBezTo>
                  <a:lnTo>
                    <a:pt x="1161" y="703"/>
                  </a:lnTo>
                  <a:lnTo>
                    <a:pt x="1056" y="439"/>
                  </a:lnTo>
                  <a:cubicBezTo>
                    <a:pt x="1056" y="439"/>
                    <a:pt x="1149" y="1"/>
                    <a:pt x="854" y="1"/>
                  </a:cubicBezTo>
                  <a:close/>
                </a:path>
              </a:pathLst>
            </a:custGeom>
            <a:solidFill>
              <a:srgbClr val="5A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70"/>
            <p:cNvSpPr/>
            <p:nvPr/>
          </p:nvSpPr>
          <p:spPr>
            <a:xfrm>
              <a:off x="4365596" y="3524754"/>
              <a:ext cx="25920" cy="15710"/>
            </a:xfrm>
            <a:custGeom>
              <a:avLst/>
              <a:gdLst/>
              <a:ahLst/>
              <a:cxnLst/>
              <a:rect l="l" t="t" r="r" b="b"/>
              <a:pathLst>
                <a:path w="1152" h="703" extrusionOk="0">
                  <a:moveTo>
                    <a:pt x="298" y="1"/>
                  </a:moveTo>
                  <a:cubicBezTo>
                    <a:pt x="2" y="1"/>
                    <a:pt x="96" y="439"/>
                    <a:pt x="96" y="439"/>
                  </a:cubicBezTo>
                  <a:lnTo>
                    <a:pt x="1" y="703"/>
                  </a:lnTo>
                  <a:lnTo>
                    <a:pt x="159" y="703"/>
                  </a:lnTo>
                  <a:cubicBezTo>
                    <a:pt x="286" y="639"/>
                    <a:pt x="391" y="555"/>
                    <a:pt x="476" y="439"/>
                  </a:cubicBezTo>
                  <a:cubicBezTo>
                    <a:pt x="516" y="449"/>
                    <a:pt x="567" y="454"/>
                    <a:pt x="623" y="454"/>
                  </a:cubicBezTo>
                  <a:cubicBezTo>
                    <a:pt x="847" y="454"/>
                    <a:pt x="1151" y="386"/>
                    <a:pt x="1151" y="386"/>
                  </a:cubicBezTo>
                  <a:cubicBezTo>
                    <a:pt x="729" y="175"/>
                    <a:pt x="729" y="69"/>
                    <a:pt x="359" y="6"/>
                  </a:cubicBezTo>
                  <a:cubicBezTo>
                    <a:pt x="337" y="2"/>
                    <a:pt x="317" y="1"/>
                    <a:pt x="298" y="1"/>
                  </a:cubicBezTo>
                  <a:close/>
                </a:path>
              </a:pathLst>
            </a:custGeom>
            <a:solidFill>
              <a:srgbClr val="5A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70"/>
            <p:cNvSpPr/>
            <p:nvPr/>
          </p:nvSpPr>
          <p:spPr>
            <a:xfrm>
              <a:off x="4360601" y="3531011"/>
              <a:ext cx="7155" cy="9453"/>
            </a:xfrm>
            <a:custGeom>
              <a:avLst/>
              <a:gdLst/>
              <a:ahLst/>
              <a:cxnLst/>
              <a:rect l="l" t="t" r="r" b="b"/>
              <a:pathLst>
                <a:path w="318" h="423" extrusionOk="0">
                  <a:moveTo>
                    <a:pt x="159" y="1"/>
                  </a:moveTo>
                  <a:cubicBezTo>
                    <a:pt x="75" y="1"/>
                    <a:pt x="1" y="74"/>
                    <a:pt x="1" y="159"/>
                  </a:cubicBezTo>
                  <a:lnTo>
                    <a:pt x="1" y="423"/>
                  </a:lnTo>
                  <a:lnTo>
                    <a:pt x="318" y="423"/>
                  </a:lnTo>
                  <a:lnTo>
                    <a:pt x="318" y="159"/>
                  </a:lnTo>
                  <a:cubicBezTo>
                    <a:pt x="318" y="74"/>
                    <a:pt x="244" y="1"/>
                    <a:pt x="159" y="1"/>
                  </a:cubicBezTo>
                  <a:close/>
                </a:path>
              </a:pathLst>
            </a:custGeom>
            <a:solidFill>
              <a:srgbClr val="5A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0"/>
            <p:cNvSpPr/>
            <p:nvPr/>
          </p:nvSpPr>
          <p:spPr>
            <a:xfrm>
              <a:off x="4361096" y="3532195"/>
              <a:ext cx="5468" cy="4693"/>
            </a:xfrm>
            <a:custGeom>
              <a:avLst/>
              <a:gdLst/>
              <a:ahLst/>
              <a:cxnLst/>
              <a:rect l="l" t="t" r="r" b="b"/>
              <a:pathLst>
                <a:path w="243" h="210" extrusionOk="0">
                  <a:moveTo>
                    <a:pt x="137" y="0"/>
                  </a:moveTo>
                  <a:cubicBezTo>
                    <a:pt x="42" y="0"/>
                    <a:pt x="0" y="116"/>
                    <a:pt x="63" y="180"/>
                  </a:cubicBezTo>
                  <a:cubicBezTo>
                    <a:pt x="84" y="200"/>
                    <a:pt x="110" y="210"/>
                    <a:pt x="136" y="210"/>
                  </a:cubicBezTo>
                  <a:cubicBezTo>
                    <a:pt x="190" y="210"/>
                    <a:pt x="243" y="170"/>
                    <a:pt x="243" y="106"/>
                  </a:cubicBezTo>
                  <a:cubicBezTo>
                    <a:pt x="243" y="43"/>
                    <a:pt x="201" y="0"/>
                    <a:pt x="137" y="0"/>
                  </a:cubicBezTo>
                  <a:close/>
                </a:path>
              </a:pathLst>
            </a:custGeom>
            <a:solidFill>
              <a:srgbClr val="E6E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70"/>
            <p:cNvSpPr/>
            <p:nvPr/>
          </p:nvSpPr>
          <p:spPr>
            <a:xfrm>
              <a:off x="4358959" y="3531011"/>
              <a:ext cx="6188" cy="4693"/>
            </a:xfrm>
            <a:custGeom>
              <a:avLst/>
              <a:gdLst/>
              <a:ahLst/>
              <a:cxnLst/>
              <a:rect l="l" t="t" r="r" b="b"/>
              <a:pathLst>
                <a:path w="275" h="210" extrusionOk="0">
                  <a:moveTo>
                    <a:pt x="95" y="1"/>
                  </a:moveTo>
                  <a:cubicBezTo>
                    <a:pt x="42" y="1"/>
                    <a:pt x="0" y="43"/>
                    <a:pt x="0" y="96"/>
                  </a:cubicBezTo>
                  <a:lnTo>
                    <a:pt x="11" y="96"/>
                  </a:lnTo>
                  <a:lnTo>
                    <a:pt x="211" y="201"/>
                  </a:lnTo>
                  <a:cubicBezTo>
                    <a:pt x="216" y="206"/>
                    <a:pt x="224" y="209"/>
                    <a:pt x="232" y="209"/>
                  </a:cubicBezTo>
                  <a:cubicBezTo>
                    <a:pt x="240" y="209"/>
                    <a:pt x="248" y="206"/>
                    <a:pt x="253" y="201"/>
                  </a:cubicBezTo>
                  <a:cubicBezTo>
                    <a:pt x="274" y="180"/>
                    <a:pt x="274" y="148"/>
                    <a:pt x="253" y="138"/>
                  </a:cubicBezTo>
                  <a:lnTo>
                    <a:pt x="127" y="1"/>
                  </a:lnTo>
                  <a:close/>
                </a:path>
              </a:pathLst>
            </a:custGeom>
            <a:solidFill>
              <a:srgbClr val="FFD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0"/>
            <p:cNvSpPr/>
            <p:nvPr/>
          </p:nvSpPr>
          <p:spPr>
            <a:xfrm>
              <a:off x="4357294" y="3531011"/>
              <a:ext cx="4770" cy="2391"/>
            </a:xfrm>
            <a:custGeom>
              <a:avLst/>
              <a:gdLst/>
              <a:ahLst/>
              <a:cxnLst/>
              <a:rect l="l" t="t" r="r" b="b"/>
              <a:pathLst>
                <a:path w="212" h="107" extrusionOk="0">
                  <a:moveTo>
                    <a:pt x="127" y="1"/>
                  </a:moveTo>
                  <a:cubicBezTo>
                    <a:pt x="106" y="1"/>
                    <a:pt x="85" y="11"/>
                    <a:pt x="74" y="32"/>
                  </a:cubicBezTo>
                  <a:lnTo>
                    <a:pt x="0" y="106"/>
                  </a:lnTo>
                  <a:lnTo>
                    <a:pt x="158" y="106"/>
                  </a:lnTo>
                  <a:cubicBezTo>
                    <a:pt x="190" y="106"/>
                    <a:pt x="211" y="85"/>
                    <a:pt x="211" y="53"/>
                  </a:cubicBezTo>
                  <a:lnTo>
                    <a:pt x="211" y="1"/>
                  </a:lnTo>
                  <a:close/>
                </a:path>
              </a:pathLst>
            </a:custGeom>
            <a:solidFill>
              <a:srgbClr val="FF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0"/>
            <p:cNvSpPr/>
            <p:nvPr/>
          </p:nvSpPr>
          <p:spPr>
            <a:xfrm>
              <a:off x="4373201" y="3537089"/>
              <a:ext cx="9990" cy="17297"/>
            </a:xfrm>
            <a:custGeom>
              <a:avLst/>
              <a:gdLst/>
              <a:ahLst/>
              <a:cxnLst/>
              <a:rect l="l" t="t" r="r" b="b"/>
              <a:pathLst>
                <a:path w="444" h="774" extrusionOk="0">
                  <a:moveTo>
                    <a:pt x="49" y="0"/>
                  </a:moveTo>
                  <a:cubicBezTo>
                    <a:pt x="40" y="0"/>
                    <a:pt x="31" y="1"/>
                    <a:pt x="21" y="3"/>
                  </a:cubicBezTo>
                  <a:cubicBezTo>
                    <a:pt x="0" y="56"/>
                    <a:pt x="11" y="109"/>
                    <a:pt x="53" y="151"/>
                  </a:cubicBezTo>
                  <a:lnTo>
                    <a:pt x="43" y="140"/>
                  </a:lnTo>
                  <a:lnTo>
                    <a:pt x="43" y="140"/>
                  </a:lnTo>
                  <a:cubicBezTo>
                    <a:pt x="64" y="172"/>
                    <a:pt x="106" y="182"/>
                    <a:pt x="138" y="193"/>
                  </a:cubicBezTo>
                  <a:cubicBezTo>
                    <a:pt x="148" y="214"/>
                    <a:pt x="159" y="235"/>
                    <a:pt x="180" y="256"/>
                  </a:cubicBezTo>
                  <a:cubicBezTo>
                    <a:pt x="162" y="252"/>
                    <a:pt x="145" y="249"/>
                    <a:pt x="127" y="249"/>
                  </a:cubicBezTo>
                  <a:cubicBezTo>
                    <a:pt x="103" y="249"/>
                    <a:pt x="78" y="255"/>
                    <a:pt x="53" y="267"/>
                  </a:cubicBezTo>
                  <a:cubicBezTo>
                    <a:pt x="64" y="309"/>
                    <a:pt x="85" y="351"/>
                    <a:pt x="127" y="372"/>
                  </a:cubicBezTo>
                  <a:cubicBezTo>
                    <a:pt x="143" y="378"/>
                    <a:pt x="159" y="380"/>
                    <a:pt x="175" y="380"/>
                  </a:cubicBezTo>
                  <a:cubicBezTo>
                    <a:pt x="190" y="380"/>
                    <a:pt x="206" y="378"/>
                    <a:pt x="222" y="372"/>
                  </a:cubicBezTo>
                  <a:cubicBezTo>
                    <a:pt x="243" y="404"/>
                    <a:pt x="254" y="436"/>
                    <a:pt x="264" y="467"/>
                  </a:cubicBezTo>
                  <a:cubicBezTo>
                    <a:pt x="243" y="452"/>
                    <a:pt x="222" y="444"/>
                    <a:pt x="201" y="444"/>
                  </a:cubicBezTo>
                  <a:cubicBezTo>
                    <a:pt x="180" y="444"/>
                    <a:pt x="159" y="452"/>
                    <a:pt x="138" y="467"/>
                  </a:cubicBezTo>
                  <a:cubicBezTo>
                    <a:pt x="138" y="510"/>
                    <a:pt x="159" y="541"/>
                    <a:pt x="201" y="573"/>
                  </a:cubicBezTo>
                  <a:cubicBezTo>
                    <a:pt x="223" y="580"/>
                    <a:pt x="246" y="588"/>
                    <a:pt x="268" y="588"/>
                  </a:cubicBezTo>
                  <a:cubicBezTo>
                    <a:pt x="277" y="588"/>
                    <a:pt x="287" y="587"/>
                    <a:pt x="296" y="584"/>
                  </a:cubicBezTo>
                  <a:cubicBezTo>
                    <a:pt x="317" y="647"/>
                    <a:pt x="328" y="710"/>
                    <a:pt x="328" y="774"/>
                  </a:cubicBezTo>
                  <a:lnTo>
                    <a:pt x="380" y="774"/>
                  </a:lnTo>
                  <a:cubicBezTo>
                    <a:pt x="380" y="700"/>
                    <a:pt x="370" y="626"/>
                    <a:pt x="349" y="552"/>
                  </a:cubicBezTo>
                  <a:cubicBezTo>
                    <a:pt x="380" y="541"/>
                    <a:pt x="412" y="520"/>
                    <a:pt x="423" y="478"/>
                  </a:cubicBezTo>
                  <a:cubicBezTo>
                    <a:pt x="444" y="446"/>
                    <a:pt x="433" y="394"/>
                    <a:pt x="412" y="362"/>
                  </a:cubicBezTo>
                  <a:cubicBezTo>
                    <a:pt x="370" y="372"/>
                    <a:pt x="328" y="394"/>
                    <a:pt x="317" y="436"/>
                  </a:cubicBezTo>
                  <a:cubicBezTo>
                    <a:pt x="317" y="436"/>
                    <a:pt x="317" y="436"/>
                    <a:pt x="317" y="446"/>
                  </a:cubicBezTo>
                  <a:cubicBezTo>
                    <a:pt x="306" y="404"/>
                    <a:pt x="285" y="372"/>
                    <a:pt x="275" y="341"/>
                  </a:cubicBezTo>
                  <a:cubicBezTo>
                    <a:pt x="306" y="330"/>
                    <a:pt x="338" y="299"/>
                    <a:pt x="349" y="267"/>
                  </a:cubicBezTo>
                  <a:cubicBezTo>
                    <a:pt x="359" y="225"/>
                    <a:pt x="349" y="182"/>
                    <a:pt x="317" y="151"/>
                  </a:cubicBezTo>
                  <a:cubicBezTo>
                    <a:pt x="275" y="161"/>
                    <a:pt x="243" y="193"/>
                    <a:pt x="233" y="235"/>
                  </a:cubicBezTo>
                  <a:cubicBezTo>
                    <a:pt x="233" y="235"/>
                    <a:pt x="233" y="246"/>
                    <a:pt x="233" y="246"/>
                  </a:cubicBezTo>
                  <a:lnTo>
                    <a:pt x="190" y="182"/>
                  </a:lnTo>
                  <a:cubicBezTo>
                    <a:pt x="201" y="130"/>
                    <a:pt x="190" y="87"/>
                    <a:pt x="159" y="56"/>
                  </a:cubicBezTo>
                  <a:cubicBezTo>
                    <a:pt x="132" y="21"/>
                    <a:pt x="92" y="0"/>
                    <a:pt x="49" y="0"/>
                  </a:cubicBezTo>
                  <a:close/>
                </a:path>
              </a:pathLst>
            </a:custGeom>
            <a:solidFill>
              <a:srgbClr val="8C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70"/>
            <p:cNvSpPr/>
            <p:nvPr/>
          </p:nvSpPr>
          <p:spPr>
            <a:xfrm>
              <a:off x="4345414" y="3537089"/>
              <a:ext cx="9990" cy="17297"/>
            </a:xfrm>
            <a:custGeom>
              <a:avLst/>
              <a:gdLst/>
              <a:ahLst/>
              <a:cxnLst/>
              <a:rect l="l" t="t" r="r" b="b"/>
              <a:pathLst>
                <a:path w="444" h="774" extrusionOk="0">
                  <a:moveTo>
                    <a:pt x="393" y="0"/>
                  </a:moveTo>
                  <a:cubicBezTo>
                    <a:pt x="302" y="0"/>
                    <a:pt x="235" y="87"/>
                    <a:pt x="254" y="182"/>
                  </a:cubicBezTo>
                  <a:lnTo>
                    <a:pt x="211" y="246"/>
                  </a:lnTo>
                  <a:cubicBezTo>
                    <a:pt x="211" y="246"/>
                    <a:pt x="211" y="235"/>
                    <a:pt x="211" y="235"/>
                  </a:cubicBezTo>
                  <a:cubicBezTo>
                    <a:pt x="201" y="193"/>
                    <a:pt x="169" y="161"/>
                    <a:pt x="127" y="151"/>
                  </a:cubicBezTo>
                  <a:cubicBezTo>
                    <a:pt x="95" y="182"/>
                    <a:pt x="85" y="225"/>
                    <a:pt x="95" y="267"/>
                  </a:cubicBezTo>
                  <a:cubicBezTo>
                    <a:pt x="106" y="299"/>
                    <a:pt x="138" y="330"/>
                    <a:pt x="169" y="341"/>
                  </a:cubicBezTo>
                  <a:cubicBezTo>
                    <a:pt x="159" y="372"/>
                    <a:pt x="138" y="404"/>
                    <a:pt x="127" y="446"/>
                  </a:cubicBezTo>
                  <a:cubicBezTo>
                    <a:pt x="127" y="436"/>
                    <a:pt x="127" y="436"/>
                    <a:pt x="127" y="436"/>
                  </a:cubicBezTo>
                  <a:cubicBezTo>
                    <a:pt x="116" y="394"/>
                    <a:pt x="74" y="372"/>
                    <a:pt x="32" y="362"/>
                  </a:cubicBezTo>
                  <a:cubicBezTo>
                    <a:pt x="11" y="394"/>
                    <a:pt x="0" y="446"/>
                    <a:pt x="21" y="478"/>
                  </a:cubicBezTo>
                  <a:cubicBezTo>
                    <a:pt x="32" y="520"/>
                    <a:pt x="64" y="541"/>
                    <a:pt x="95" y="552"/>
                  </a:cubicBezTo>
                  <a:cubicBezTo>
                    <a:pt x="74" y="626"/>
                    <a:pt x="64" y="700"/>
                    <a:pt x="64" y="774"/>
                  </a:cubicBezTo>
                  <a:lnTo>
                    <a:pt x="116" y="774"/>
                  </a:lnTo>
                  <a:cubicBezTo>
                    <a:pt x="116" y="710"/>
                    <a:pt x="127" y="647"/>
                    <a:pt x="148" y="584"/>
                  </a:cubicBezTo>
                  <a:cubicBezTo>
                    <a:pt x="157" y="587"/>
                    <a:pt x="167" y="588"/>
                    <a:pt x="176" y="588"/>
                  </a:cubicBezTo>
                  <a:cubicBezTo>
                    <a:pt x="198" y="588"/>
                    <a:pt x="221" y="580"/>
                    <a:pt x="243" y="573"/>
                  </a:cubicBezTo>
                  <a:cubicBezTo>
                    <a:pt x="285" y="541"/>
                    <a:pt x="306" y="510"/>
                    <a:pt x="306" y="467"/>
                  </a:cubicBezTo>
                  <a:cubicBezTo>
                    <a:pt x="285" y="452"/>
                    <a:pt x="264" y="444"/>
                    <a:pt x="243" y="444"/>
                  </a:cubicBezTo>
                  <a:cubicBezTo>
                    <a:pt x="222" y="444"/>
                    <a:pt x="201" y="452"/>
                    <a:pt x="180" y="467"/>
                  </a:cubicBezTo>
                  <a:cubicBezTo>
                    <a:pt x="190" y="425"/>
                    <a:pt x="201" y="404"/>
                    <a:pt x="211" y="372"/>
                  </a:cubicBezTo>
                  <a:cubicBezTo>
                    <a:pt x="227" y="378"/>
                    <a:pt x="246" y="380"/>
                    <a:pt x="264" y="380"/>
                  </a:cubicBezTo>
                  <a:cubicBezTo>
                    <a:pt x="283" y="380"/>
                    <a:pt x="301" y="378"/>
                    <a:pt x="317" y="372"/>
                  </a:cubicBezTo>
                  <a:cubicBezTo>
                    <a:pt x="359" y="351"/>
                    <a:pt x="380" y="309"/>
                    <a:pt x="391" y="267"/>
                  </a:cubicBezTo>
                  <a:cubicBezTo>
                    <a:pt x="366" y="255"/>
                    <a:pt x="341" y="249"/>
                    <a:pt x="317" y="249"/>
                  </a:cubicBezTo>
                  <a:cubicBezTo>
                    <a:pt x="299" y="249"/>
                    <a:pt x="282" y="252"/>
                    <a:pt x="264" y="256"/>
                  </a:cubicBezTo>
                  <a:cubicBezTo>
                    <a:pt x="285" y="235"/>
                    <a:pt x="296" y="214"/>
                    <a:pt x="306" y="193"/>
                  </a:cubicBezTo>
                  <a:cubicBezTo>
                    <a:pt x="338" y="182"/>
                    <a:pt x="380" y="172"/>
                    <a:pt x="401" y="140"/>
                  </a:cubicBezTo>
                  <a:lnTo>
                    <a:pt x="401" y="151"/>
                  </a:lnTo>
                  <a:cubicBezTo>
                    <a:pt x="433" y="109"/>
                    <a:pt x="444" y="56"/>
                    <a:pt x="423" y="3"/>
                  </a:cubicBezTo>
                  <a:cubicBezTo>
                    <a:pt x="413" y="1"/>
                    <a:pt x="403" y="0"/>
                    <a:pt x="393" y="0"/>
                  </a:cubicBezTo>
                  <a:close/>
                </a:path>
              </a:pathLst>
            </a:custGeom>
            <a:solidFill>
              <a:srgbClr val="8C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70"/>
            <p:cNvSpPr/>
            <p:nvPr/>
          </p:nvSpPr>
          <p:spPr>
            <a:xfrm>
              <a:off x="4339474" y="3545157"/>
              <a:ext cx="24728" cy="39667"/>
            </a:xfrm>
            <a:custGeom>
              <a:avLst/>
              <a:gdLst/>
              <a:ahLst/>
              <a:cxnLst/>
              <a:rect l="l" t="t" r="r" b="b"/>
              <a:pathLst>
                <a:path w="1099" h="1775" extrusionOk="0">
                  <a:moveTo>
                    <a:pt x="0" y="1"/>
                  </a:moveTo>
                  <a:lnTo>
                    <a:pt x="0" y="1363"/>
                  </a:lnTo>
                  <a:cubicBezTo>
                    <a:pt x="0" y="1595"/>
                    <a:pt x="190" y="1774"/>
                    <a:pt x="412" y="1774"/>
                  </a:cubicBezTo>
                  <a:cubicBezTo>
                    <a:pt x="518" y="1774"/>
                    <a:pt x="623" y="1743"/>
                    <a:pt x="697" y="1669"/>
                  </a:cubicBezTo>
                  <a:lnTo>
                    <a:pt x="1098" y="1310"/>
                  </a:lnTo>
                  <a:lnTo>
                    <a:pt x="1098" y="940"/>
                  </a:lnTo>
                  <a:lnTo>
                    <a:pt x="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0"/>
            <p:cNvSpPr/>
            <p:nvPr/>
          </p:nvSpPr>
          <p:spPr>
            <a:xfrm>
              <a:off x="4345414" y="3550118"/>
              <a:ext cx="12847" cy="29029"/>
            </a:xfrm>
            <a:custGeom>
              <a:avLst/>
              <a:gdLst/>
              <a:ahLst/>
              <a:cxnLst/>
              <a:rect l="l" t="t" r="r" b="b"/>
              <a:pathLst>
                <a:path w="571" h="1299" extrusionOk="0">
                  <a:moveTo>
                    <a:pt x="0" y="1"/>
                  </a:moveTo>
                  <a:lnTo>
                    <a:pt x="0" y="1141"/>
                  </a:lnTo>
                  <a:cubicBezTo>
                    <a:pt x="0" y="1225"/>
                    <a:pt x="64" y="1299"/>
                    <a:pt x="148" y="1299"/>
                  </a:cubicBezTo>
                  <a:cubicBezTo>
                    <a:pt x="190" y="1299"/>
                    <a:pt x="233" y="1278"/>
                    <a:pt x="254" y="1257"/>
                  </a:cubicBezTo>
                  <a:lnTo>
                    <a:pt x="570" y="972"/>
                  </a:lnTo>
                  <a:lnTo>
                    <a:pt x="570" y="497"/>
                  </a:lnTo>
                  <a:lnTo>
                    <a:pt x="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0"/>
            <p:cNvSpPr/>
            <p:nvPr/>
          </p:nvSpPr>
          <p:spPr>
            <a:xfrm>
              <a:off x="4345414" y="3550118"/>
              <a:ext cx="12847" cy="29029"/>
            </a:xfrm>
            <a:custGeom>
              <a:avLst/>
              <a:gdLst/>
              <a:ahLst/>
              <a:cxnLst/>
              <a:rect l="l" t="t" r="r" b="b"/>
              <a:pathLst>
                <a:path w="571" h="1299" extrusionOk="0">
                  <a:moveTo>
                    <a:pt x="0" y="1"/>
                  </a:moveTo>
                  <a:lnTo>
                    <a:pt x="0" y="1141"/>
                  </a:lnTo>
                  <a:cubicBezTo>
                    <a:pt x="0" y="1225"/>
                    <a:pt x="64" y="1299"/>
                    <a:pt x="148" y="1299"/>
                  </a:cubicBezTo>
                  <a:cubicBezTo>
                    <a:pt x="190" y="1299"/>
                    <a:pt x="222" y="1288"/>
                    <a:pt x="254" y="1257"/>
                  </a:cubicBezTo>
                  <a:lnTo>
                    <a:pt x="570" y="972"/>
                  </a:lnTo>
                  <a:lnTo>
                    <a:pt x="570" y="497"/>
                  </a:lnTo>
                  <a:lnTo>
                    <a:pt x="423" y="359"/>
                  </a:lnTo>
                  <a:lnTo>
                    <a:pt x="423" y="898"/>
                  </a:lnTo>
                  <a:lnTo>
                    <a:pt x="159" y="1141"/>
                  </a:lnTo>
                  <a:lnTo>
                    <a:pt x="159" y="138"/>
                  </a:lnTo>
                  <a:lnTo>
                    <a:pt x="0"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0"/>
            <p:cNvSpPr/>
            <p:nvPr/>
          </p:nvSpPr>
          <p:spPr>
            <a:xfrm>
              <a:off x="4364179" y="3545157"/>
              <a:ext cx="24728" cy="39667"/>
            </a:xfrm>
            <a:custGeom>
              <a:avLst/>
              <a:gdLst/>
              <a:ahLst/>
              <a:cxnLst/>
              <a:rect l="l" t="t" r="r" b="b"/>
              <a:pathLst>
                <a:path w="1099" h="1775" extrusionOk="0">
                  <a:moveTo>
                    <a:pt x="1098" y="1"/>
                  </a:moveTo>
                  <a:lnTo>
                    <a:pt x="0" y="940"/>
                  </a:lnTo>
                  <a:lnTo>
                    <a:pt x="0" y="1310"/>
                  </a:lnTo>
                  <a:lnTo>
                    <a:pt x="412" y="1669"/>
                  </a:lnTo>
                  <a:cubicBezTo>
                    <a:pt x="486" y="1743"/>
                    <a:pt x="581" y="1774"/>
                    <a:pt x="686" y="1774"/>
                  </a:cubicBezTo>
                  <a:cubicBezTo>
                    <a:pt x="919" y="1774"/>
                    <a:pt x="1098" y="1595"/>
                    <a:pt x="1098" y="1363"/>
                  </a:cubicBezTo>
                  <a:lnTo>
                    <a:pt x="1098"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0"/>
            <p:cNvSpPr/>
            <p:nvPr/>
          </p:nvSpPr>
          <p:spPr>
            <a:xfrm>
              <a:off x="4370119" y="3550118"/>
              <a:ext cx="13072" cy="29029"/>
            </a:xfrm>
            <a:custGeom>
              <a:avLst/>
              <a:gdLst/>
              <a:ahLst/>
              <a:cxnLst/>
              <a:rect l="l" t="t" r="r" b="b"/>
              <a:pathLst>
                <a:path w="581" h="1299" extrusionOk="0">
                  <a:moveTo>
                    <a:pt x="581" y="1"/>
                  </a:moveTo>
                  <a:lnTo>
                    <a:pt x="0" y="497"/>
                  </a:lnTo>
                  <a:lnTo>
                    <a:pt x="0" y="972"/>
                  </a:lnTo>
                  <a:lnTo>
                    <a:pt x="317" y="1257"/>
                  </a:lnTo>
                  <a:cubicBezTo>
                    <a:pt x="348" y="1278"/>
                    <a:pt x="380" y="1299"/>
                    <a:pt x="422" y="1299"/>
                  </a:cubicBezTo>
                  <a:cubicBezTo>
                    <a:pt x="507" y="1299"/>
                    <a:pt x="581" y="1225"/>
                    <a:pt x="581" y="1141"/>
                  </a:cubicBezTo>
                  <a:lnTo>
                    <a:pt x="58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0"/>
            <p:cNvSpPr/>
            <p:nvPr/>
          </p:nvSpPr>
          <p:spPr>
            <a:xfrm>
              <a:off x="4370119" y="3550118"/>
              <a:ext cx="13072" cy="29029"/>
            </a:xfrm>
            <a:custGeom>
              <a:avLst/>
              <a:gdLst/>
              <a:ahLst/>
              <a:cxnLst/>
              <a:rect l="l" t="t" r="r" b="b"/>
              <a:pathLst>
                <a:path w="581" h="1299" extrusionOk="0">
                  <a:moveTo>
                    <a:pt x="581" y="1"/>
                  </a:moveTo>
                  <a:lnTo>
                    <a:pt x="422" y="138"/>
                  </a:lnTo>
                  <a:lnTo>
                    <a:pt x="422" y="1141"/>
                  </a:lnTo>
                  <a:lnTo>
                    <a:pt x="158" y="898"/>
                  </a:lnTo>
                  <a:lnTo>
                    <a:pt x="158" y="359"/>
                  </a:lnTo>
                  <a:lnTo>
                    <a:pt x="0" y="497"/>
                  </a:lnTo>
                  <a:lnTo>
                    <a:pt x="0" y="972"/>
                  </a:lnTo>
                  <a:lnTo>
                    <a:pt x="317" y="1257"/>
                  </a:lnTo>
                  <a:cubicBezTo>
                    <a:pt x="348" y="1288"/>
                    <a:pt x="380" y="1299"/>
                    <a:pt x="422" y="1299"/>
                  </a:cubicBezTo>
                  <a:cubicBezTo>
                    <a:pt x="507" y="1299"/>
                    <a:pt x="581" y="1225"/>
                    <a:pt x="581" y="1141"/>
                  </a:cubicBezTo>
                  <a:lnTo>
                    <a:pt x="58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0"/>
            <p:cNvSpPr/>
            <p:nvPr/>
          </p:nvSpPr>
          <p:spPr>
            <a:xfrm>
              <a:off x="4352299" y="3540218"/>
              <a:ext cx="23782" cy="35398"/>
            </a:xfrm>
            <a:custGeom>
              <a:avLst/>
              <a:gdLst/>
              <a:ahLst/>
              <a:cxnLst/>
              <a:rect l="l" t="t" r="r" b="b"/>
              <a:pathLst>
                <a:path w="1057" h="1584" extrusionOk="0">
                  <a:moveTo>
                    <a:pt x="528" y="0"/>
                  </a:moveTo>
                  <a:cubicBezTo>
                    <a:pt x="233" y="0"/>
                    <a:pt x="0" y="359"/>
                    <a:pt x="0" y="792"/>
                  </a:cubicBezTo>
                  <a:cubicBezTo>
                    <a:pt x="0" y="1235"/>
                    <a:pt x="233" y="1584"/>
                    <a:pt x="528" y="1584"/>
                  </a:cubicBezTo>
                  <a:cubicBezTo>
                    <a:pt x="824" y="1584"/>
                    <a:pt x="1056" y="1225"/>
                    <a:pt x="1056" y="792"/>
                  </a:cubicBezTo>
                  <a:cubicBezTo>
                    <a:pt x="1056" y="359"/>
                    <a:pt x="824" y="0"/>
                    <a:pt x="528" y="0"/>
                  </a:cubicBezTo>
                  <a:close/>
                </a:path>
              </a:pathLst>
            </a:custGeom>
            <a:solidFill>
              <a:srgbClr val="69C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0"/>
            <p:cNvSpPr/>
            <p:nvPr/>
          </p:nvSpPr>
          <p:spPr>
            <a:xfrm>
              <a:off x="4353716" y="3552018"/>
              <a:ext cx="22365" cy="10637"/>
            </a:xfrm>
            <a:custGeom>
              <a:avLst/>
              <a:gdLst/>
              <a:ahLst/>
              <a:cxnLst/>
              <a:rect l="l" t="t" r="r" b="b"/>
              <a:pathLst>
                <a:path w="994" h="476" extrusionOk="0">
                  <a:moveTo>
                    <a:pt x="259" y="0"/>
                  </a:moveTo>
                  <a:cubicBezTo>
                    <a:pt x="228" y="0"/>
                    <a:pt x="196" y="11"/>
                    <a:pt x="170" y="32"/>
                  </a:cubicBezTo>
                  <a:lnTo>
                    <a:pt x="1" y="211"/>
                  </a:lnTo>
                  <a:lnTo>
                    <a:pt x="1" y="475"/>
                  </a:lnTo>
                  <a:lnTo>
                    <a:pt x="940" y="475"/>
                  </a:lnTo>
                  <a:lnTo>
                    <a:pt x="993" y="264"/>
                  </a:lnTo>
                  <a:lnTo>
                    <a:pt x="750" y="306"/>
                  </a:lnTo>
                  <a:cubicBezTo>
                    <a:pt x="743" y="308"/>
                    <a:pt x="735" y="309"/>
                    <a:pt x="727" y="309"/>
                  </a:cubicBezTo>
                  <a:cubicBezTo>
                    <a:pt x="690" y="309"/>
                    <a:pt x="650" y="290"/>
                    <a:pt x="624" y="264"/>
                  </a:cubicBezTo>
                  <a:lnTo>
                    <a:pt x="349" y="32"/>
                  </a:lnTo>
                  <a:cubicBezTo>
                    <a:pt x="323" y="11"/>
                    <a:pt x="291" y="0"/>
                    <a:pt x="259" y="0"/>
                  </a:cubicBezTo>
                  <a:close/>
                </a:path>
              </a:pathLst>
            </a:custGeom>
            <a:solidFill>
              <a:srgbClr val="009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0"/>
            <p:cNvSpPr/>
            <p:nvPr/>
          </p:nvSpPr>
          <p:spPr>
            <a:xfrm>
              <a:off x="4353716" y="3552062"/>
              <a:ext cx="11678" cy="5855"/>
            </a:xfrm>
            <a:custGeom>
              <a:avLst/>
              <a:gdLst/>
              <a:ahLst/>
              <a:cxnLst/>
              <a:rect l="l" t="t" r="r" b="b"/>
              <a:pathLst>
                <a:path w="519" h="262" extrusionOk="0">
                  <a:moveTo>
                    <a:pt x="263" y="1"/>
                  </a:moveTo>
                  <a:cubicBezTo>
                    <a:pt x="230" y="1"/>
                    <a:pt x="196" y="14"/>
                    <a:pt x="170" y="40"/>
                  </a:cubicBezTo>
                  <a:lnTo>
                    <a:pt x="1" y="209"/>
                  </a:lnTo>
                  <a:lnTo>
                    <a:pt x="1" y="262"/>
                  </a:lnTo>
                  <a:lnTo>
                    <a:pt x="265" y="209"/>
                  </a:lnTo>
                  <a:lnTo>
                    <a:pt x="307" y="230"/>
                  </a:lnTo>
                  <a:cubicBezTo>
                    <a:pt x="328" y="241"/>
                    <a:pt x="349" y="246"/>
                    <a:pt x="369" y="246"/>
                  </a:cubicBezTo>
                  <a:cubicBezTo>
                    <a:pt x="389" y="246"/>
                    <a:pt x="407" y="241"/>
                    <a:pt x="423" y="230"/>
                  </a:cubicBezTo>
                  <a:lnTo>
                    <a:pt x="518" y="177"/>
                  </a:lnTo>
                  <a:lnTo>
                    <a:pt x="349" y="40"/>
                  </a:lnTo>
                  <a:cubicBezTo>
                    <a:pt x="328" y="14"/>
                    <a:pt x="296" y="1"/>
                    <a:pt x="26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0"/>
            <p:cNvSpPr/>
            <p:nvPr/>
          </p:nvSpPr>
          <p:spPr>
            <a:xfrm>
              <a:off x="4353716" y="3562633"/>
              <a:ext cx="21172" cy="12984"/>
            </a:xfrm>
            <a:custGeom>
              <a:avLst/>
              <a:gdLst/>
              <a:ahLst/>
              <a:cxnLst/>
              <a:rect l="l" t="t" r="r" b="b"/>
              <a:pathLst>
                <a:path w="941" h="581" extrusionOk="0">
                  <a:moveTo>
                    <a:pt x="1" y="0"/>
                  </a:moveTo>
                  <a:lnTo>
                    <a:pt x="54" y="317"/>
                  </a:lnTo>
                  <a:lnTo>
                    <a:pt x="317" y="581"/>
                  </a:lnTo>
                  <a:lnTo>
                    <a:pt x="465" y="581"/>
                  </a:lnTo>
                  <a:lnTo>
                    <a:pt x="676" y="528"/>
                  </a:lnTo>
                  <a:lnTo>
                    <a:pt x="887" y="317"/>
                  </a:lnTo>
                  <a:lnTo>
                    <a:pt x="940" y="0"/>
                  </a:lnTo>
                  <a:close/>
                </a:path>
              </a:pathLst>
            </a:custGeom>
            <a:solidFill>
              <a:srgbClr val="5AA0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0"/>
            <p:cNvSpPr/>
            <p:nvPr/>
          </p:nvSpPr>
          <p:spPr>
            <a:xfrm>
              <a:off x="4351354" y="3539279"/>
              <a:ext cx="25897" cy="37521"/>
            </a:xfrm>
            <a:custGeom>
              <a:avLst/>
              <a:gdLst/>
              <a:ahLst/>
              <a:cxnLst/>
              <a:rect l="l" t="t" r="r" b="b"/>
              <a:pathLst>
                <a:path w="1151" h="1679" extrusionOk="0">
                  <a:moveTo>
                    <a:pt x="570" y="106"/>
                  </a:moveTo>
                  <a:cubicBezTo>
                    <a:pt x="834" y="106"/>
                    <a:pt x="1045" y="433"/>
                    <a:pt x="1045" y="834"/>
                  </a:cubicBezTo>
                  <a:cubicBezTo>
                    <a:pt x="1045" y="1246"/>
                    <a:pt x="834" y="1573"/>
                    <a:pt x="570" y="1573"/>
                  </a:cubicBezTo>
                  <a:cubicBezTo>
                    <a:pt x="317" y="1573"/>
                    <a:pt x="106" y="1235"/>
                    <a:pt x="106" y="834"/>
                  </a:cubicBezTo>
                  <a:cubicBezTo>
                    <a:pt x="106" y="433"/>
                    <a:pt x="306" y="106"/>
                    <a:pt x="570" y="106"/>
                  </a:cubicBezTo>
                  <a:close/>
                  <a:moveTo>
                    <a:pt x="570" y="0"/>
                  </a:moveTo>
                  <a:cubicBezTo>
                    <a:pt x="264" y="0"/>
                    <a:pt x="0" y="369"/>
                    <a:pt x="0" y="834"/>
                  </a:cubicBezTo>
                  <a:cubicBezTo>
                    <a:pt x="0" y="1298"/>
                    <a:pt x="254" y="1678"/>
                    <a:pt x="570" y="1678"/>
                  </a:cubicBezTo>
                  <a:cubicBezTo>
                    <a:pt x="887" y="1678"/>
                    <a:pt x="1151" y="1298"/>
                    <a:pt x="1151" y="834"/>
                  </a:cubicBezTo>
                  <a:cubicBezTo>
                    <a:pt x="1151" y="369"/>
                    <a:pt x="887" y="0"/>
                    <a:pt x="570" y="0"/>
                  </a:cubicBezTo>
                  <a:close/>
                </a:path>
              </a:pathLst>
            </a:custGeom>
            <a:solidFill>
              <a:srgbClr val="FFC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0"/>
            <p:cNvSpPr/>
            <p:nvPr/>
          </p:nvSpPr>
          <p:spPr>
            <a:xfrm>
              <a:off x="4347551" y="3573248"/>
              <a:ext cx="8325" cy="8269"/>
            </a:xfrm>
            <a:custGeom>
              <a:avLst/>
              <a:gdLst/>
              <a:ahLst/>
              <a:cxnLst/>
              <a:rect l="l" t="t" r="r" b="b"/>
              <a:pathLst>
                <a:path w="370" h="370" extrusionOk="0">
                  <a:moveTo>
                    <a:pt x="190" y="0"/>
                  </a:moveTo>
                  <a:cubicBezTo>
                    <a:pt x="116" y="0"/>
                    <a:pt x="43" y="32"/>
                    <a:pt x="0" y="95"/>
                  </a:cubicBezTo>
                  <a:cubicBezTo>
                    <a:pt x="85" y="127"/>
                    <a:pt x="148" y="179"/>
                    <a:pt x="169" y="264"/>
                  </a:cubicBezTo>
                  <a:cubicBezTo>
                    <a:pt x="178" y="290"/>
                    <a:pt x="187" y="316"/>
                    <a:pt x="189" y="347"/>
                  </a:cubicBezTo>
                  <a:lnTo>
                    <a:pt x="189" y="347"/>
                  </a:lnTo>
                  <a:cubicBezTo>
                    <a:pt x="189" y="231"/>
                    <a:pt x="261" y="135"/>
                    <a:pt x="370" y="106"/>
                  </a:cubicBezTo>
                  <a:lnTo>
                    <a:pt x="370" y="95"/>
                  </a:lnTo>
                  <a:cubicBezTo>
                    <a:pt x="328" y="32"/>
                    <a:pt x="264" y="0"/>
                    <a:pt x="190" y="0"/>
                  </a:cubicBezTo>
                  <a:close/>
                  <a:moveTo>
                    <a:pt x="189" y="347"/>
                  </a:moveTo>
                  <a:cubicBezTo>
                    <a:pt x="189" y="355"/>
                    <a:pt x="190" y="362"/>
                    <a:pt x="190" y="369"/>
                  </a:cubicBezTo>
                  <a:cubicBezTo>
                    <a:pt x="190" y="362"/>
                    <a:pt x="190" y="354"/>
                    <a:pt x="189" y="347"/>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0"/>
            <p:cNvSpPr/>
            <p:nvPr/>
          </p:nvSpPr>
          <p:spPr>
            <a:xfrm>
              <a:off x="4350881" y="3579125"/>
              <a:ext cx="1913" cy="2391"/>
            </a:xfrm>
            <a:custGeom>
              <a:avLst/>
              <a:gdLst/>
              <a:ahLst/>
              <a:cxnLst/>
              <a:rect l="l" t="t" r="r" b="b"/>
              <a:pathLst>
                <a:path w="85" h="107" extrusionOk="0">
                  <a:moveTo>
                    <a:pt x="0" y="1"/>
                  </a:moveTo>
                  <a:cubicBezTo>
                    <a:pt x="0" y="43"/>
                    <a:pt x="21" y="75"/>
                    <a:pt x="42" y="106"/>
                  </a:cubicBezTo>
                  <a:cubicBezTo>
                    <a:pt x="63" y="75"/>
                    <a:pt x="85" y="43"/>
                    <a:pt x="85"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0"/>
            <p:cNvSpPr/>
            <p:nvPr/>
          </p:nvSpPr>
          <p:spPr>
            <a:xfrm>
              <a:off x="4348969" y="3578432"/>
              <a:ext cx="30668" cy="1207"/>
            </a:xfrm>
            <a:custGeom>
              <a:avLst/>
              <a:gdLst/>
              <a:ahLst/>
              <a:cxnLst/>
              <a:rect l="l" t="t" r="r" b="b"/>
              <a:pathLst>
                <a:path w="1363" h="54" extrusionOk="0">
                  <a:moveTo>
                    <a:pt x="22" y="0"/>
                  </a:moveTo>
                  <a:cubicBezTo>
                    <a:pt x="11" y="0"/>
                    <a:pt x="1" y="11"/>
                    <a:pt x="1" y="32"/>
                  </a:cubicBezTo>
                  <a:cubicBezTo>
                    <a:pt x="1" y="42"/>
                    <a:pt x="11" y="53"/>
                    <a:pt x="22" y="53"/>
                  </a:cubicBezTo>
                  <a:lnTo>
                    <a:pt x="1331" y="53"/>
                  </a:lnTo>
                  <a:cubicBezTo>
                    <a:pt x="1352" y="53"/>
                    <a:pt x="1362" y="42"/>
                    <a:pt x="1362" y="32"/>
                  </a:cubicBezTo>
                  <a:cubicBezTo>
                    <a:pt x="1362" y="11"/>
                    <a:pt x="1352" y="0"/>
                    <a:pt x="1331" y="0"/>
                  </a:cubicBezTo>
                  <a:close/>
                </a:path>
              </a:pathLst>
            </a:custGeom>
            <a:solidFill>
              <a:srgbClr val="96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0"/>
            <p:cNvSpPr/>
            <p:nvPr/>
          </p:nvSpPr>
          <p:spPr>
            <a:xfrm>
              <a:off x="4355854" y="3576779"/>
              <a:ext cx="16650" cy="4738"/>
            </a:xfrm>
            <a:custGeom>
              <a:avLst/>
              <a:gdLst/>
              <a:ahLst/>
              <a:cxnLst/>
              <a:rect l="l" t="t" r="r" b="b"/>
              <a:pathLst>
                <a:path w="740" h="212" extrusionOk="0">
                  <a:moveTo>
                    <a:pt x="106" y="0"/>
                  </a:moveTo>
                  <a:cubicBezTo>
                    <a:pt x="54" y="0"/>
                    <a:pt x="1" y="43"/>
                    <a:pt x="1" y="106"/>
                  </a:cubicBezTo>
                  <a:cubicBezTo>
                    <a:pt x="1" y="159"/>
                    <a:pt x="54" y="211"/>
                    <a:pt x="106" y="211"/>
                  </a:cubicBezTo>
                  <a:lnTo>
                    <a:pt x="634" y="211"/>
                  </a:lnTo>
                  <a:cubicBezTo>
                    <a:pt x="697" y="211"/>
                    <a:pt x="740" y="159"/>
                    <a:pt x="740" y="106"/>
                  </a:cubicBezTo>
                  <a:cubicBezTo>
                    <a:pt x="740" y="43"/>
                    <a:pt x="697" y="0"/>
                    <a:pt x="634" y="0"/>
                  </a:cubicBezTo>
                  <a:close/>
                </a:path>
              </a:pathLst>
            </a:custGeom>
            <a:solidFill>
              <a:srgbClr val="BE9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0"/>
            <p:cNvSpPr/>
            <p:nvPr/>
          </p:nvSpPr>
          <p:spPr>
            <a:xfrm>
              <a:off x="4348744" y="3578432"/>
              <a:ext cx="4995" cy="1207"/>
            </a:xfrm>
            <a:custGeom>
              <a:avLst/>
              <a:gdLst/>
              <a:ahLst/>
              <a:cxnLst/>
              <a:rect l="l" t="t" r="r" b="b"/>
              <a:pathLst>
                <a:path w="222" h="54" extrusionOk="0">
                  <a:moveTo>
                    <a:pt x="32" y="0"/>
                  </a:moveTo>
                  <a:cubicBezTo>
                    <a:pt x="0" y="0"/>
                    <a:pt x="0" y="53"/>
                    <a:pt x="32" y="53"/>
                  </a:cubicBezTo>
                  <a:lnTo>
                    <a:pt x="222" y="53"/>
                  </a:lnTo>
                  <a:lnTo>
                    <a:pt x="222" y="0"/>
                  </a:ln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0"/>
            <p:cNvSpPr/>
            <p:nvPr/>
          </p:nvSpPr>
          <p:spPr>
            <a:xfrm>
              <a:off x="4359431" y="3581494"/>
              <a:ext cx="4770" cy="10637"/>
            </a:xfrm>
            <a:custGeom>
              <a:avLst/>
              <a:gdLst/>
              <a:ahLst/>
              <a:cxnLst/>
              <a:rect l="l" t="t" r="r" b="b"/>
              <a:pathLst>
                <a:path w="212" h="476" extrusionOk="0">
                  <a:moveTo>
                    <a:pt x="106" y="0"/>
                  </a:moveTo>
                  <a:lnTo>
                    <a:pt x="0" y="412"/>
                  </a:lnTo>
                  <a:lnTo>
                    <a:pt x="211" y="475"/>
                  </a:lnTo>
                  <a:lnTo>
                    <a:pt x="21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0"/>
            <p:cNvSpPr/>
            <p:nvPr/>
          </p:nvSpPr>
          <p:spPr>
            <a:xfrm>
              <a:off x="4355854" y="3581494"/>
              <a:ext cx="7155" cy="8045"/>
            </a:xfrm>
            <a:custGeom>
              <a:avLst/>
              <a:gdLst/>
              <a:ahLst/>
              <a:cxnLst/>
              <a:rect l="l" t="t" r="r" b="b"/>
              <a:pathLst>
                <a:path w="318" h="360" extrusionOk="0">
                  <a:moveTo>
                    <a:pt x="159" y="0"/>
                  </a:moveTo>
                  <a:lnTo>
                    <a:pt x="1" y="307"/>
                  </a:lnTo>
                  <a:lnTo>
                    <a:pt x="212" y="359"/>
                  </a:lnTo>
                  <a:lnTo>
                    <a:pt x="317"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0"/>
            <p:cNvSpPr/>
            <p:nvPr/>
          </p:nvSpPr>
          <p:spPr>
            <a:xfrm>
              <a:off x="4354909" y="3581248"/>
              <a:ext cx="5715" cy="5922"/>
            </a:xfrm>
            <a:custGeom>
              <a:avLst/>
              <a:gdLst/>
              <a:ahLst/>
              <a:cxnLst/>
              <a:rect l="l" t="t" r="r" b="b"/>
              <a:pathLst>
                <a:path w="254" h="265" extrusionOk="0">
                  <a:moveTo>
                    <a:pt x="254" y="1"/>
                  </a:moveTo>
                  <a:lnTo>
                    <a:pt x="148" y="11"/>
                  </a:lnTo>
                  <a:lnTo>
                    <a:pt x="1" y="212"/>
                  </a:lnTo>
                  <a:lnTo>
                    <a:pt x="148" y="265"/>
                  </a:lnTo>
                  <a:lnTo>
                    <a:pt x="25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0"/>
            <p:cNvSpPr/>
            <p:nvPr/>
          </p:nvSpPr>
          <p:spPr>
            <a:xfrm>
              <a:off x="4364179" y="3581494"/>
              <a:ext cx="4770" cy="10637"/>
            </a:xfrm>
            <a:custGeom>
              <a:avLst/>
              <a:gdLst/>
              <a:ahLst/>
              <a:cxnLst/>
              <a:rect l="l" t="t" r="r" b="b"/>
              <a:pathLst>
                <a:path w="212" h="476" extrusionOk="0">
                  <a:moveTo>
                    <a:pt x="0" y="0"/>
                  </a:moveTo>
                  <a:lnTo>
                    <a:pt x="0" y="475"/>
                  </a:lnTo>
                  <a:lnTo>
                    <a:pt x="211" y="412"/>
                  </a:lnTo>
                  <a:lnTo>
                    <a:pt x="10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0"/>
            <p:cNvSpPr/>
            <p:nvPr/>
          </p:nvSpPr>
          <p:spPr>
            <a:xfrm>
              <a:off x="4365371" y="3581494"/>
              <a:ext cx="7132" cy="8045"/>
            </a:xfrm>
            <a:custGeom>
              <a:avLst/>
              <a:gdLst/>
              <a:ahLst/>
              <a:cxnLst/>
              <a:rect l="l" t="t" r="r" b="b"/>
              <a:pathLst>
                <a:path w="317" h="360" extrusionOk="0">
                  <a:moveTo>
                    <a:pt x="0" y="0"/>
                  </a:moveTo>
                  <a:lnTo>
                    <a:pt x="106" y="359"/>
                  </a:lnTo>
                  <a:lnTo>
                    <a:pt x="317" y="307"/>
                  </a:lnTo>
                  <a:lnTo>
                    <a:pt x="158"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0"/>
            <p:cNvSpPr/>
            <p:nvPr/>
          </p:nvSpPr>
          <p:spPr>
            <a:xfrm>
              <a:off x="4367734" y="3581248"/>
              <a:ext cx="5963" cy="5922"/>
            </a:xfrm>
            <a:custGeom>
              <a:avLst/>
              <a:gdLst/>
              <a:ahLst/>
              <a:cxnLst/>
              <a:rect l="l" t="t" r="r" b="b"/>
              <a:pathLst>
                <a:path w="265" h="265" extrusionOk="0">
                  <a:moveTo>
                    <a:pt x="1" y="1"/>
                  </a:moveTo>
                  <a:lnTo>
                    <a:pt x="106" y="265"/>
                  </a:lnTo>
                  <a:lnTo>
                    <a:pt x="264" y="212"/>
                  </a:lnTo>
                  <a:lnTo>
                    <a:pt x="106" y="11"/>
                  </a:lnTo>
                  <a:lnTo>
                    <a:pt x="1"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0"/>
            <p:cNvSpPr/>
            <p:nvPr/>
          </p:nvSpPr>
          <p:spPr>
            <a:xfrm>
              <a:off x="4338529" y="3545157"/>
              <a:ext cx="1913" cy="9945"/>
            </a:xfrm>
            <a:custGeom>
              <a:avLst/>
              <a:gdLst/>
              <a:ahLst/>
              <a:cxnLst/>
              <a:rect l="l" t="t" r="r" b="b"/>
              <a:pathLst>
                <a:path w="85" h="445" extrusionOk="0">
                  <a:moveTo>
                    <a:pt x="0" y="1"/>
                  </a:moveTo>
                  <a:lnTo>
                    <a:pt x="0" y="370"/>
                  </a:lnTo>
                  <a:lnTo>
                    <a:pt x="85" y="444"/>
                  </a:lnTo>
                  <a:lnTo>
                    <a:pt x="85"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0"/>
            <p:cNvSpPr/>
            <p:nvPr/>
          </p:nvSpPr>
          <p:spPr>
            <a:xfrm>
              <a:off x="4388164" y="3545157"/>
              <a:ext cx="1913" cy="9945"/>
            </a:xfrm>
            <a:custGeom>
              <a:avLst/>
              <a:gdLst/>
              <a:ahLst/>
              <a:cxnLst/>
              <a:rect l="l" t="t" r="r" b="b"/>
              <a:pathLst>
                <a:path w="85" h="445" extrusionOk="0">
                  <a:moveTo>
                    <a:pt x="0" y="1"/>
                  </a:moveTo>
                  <a:lnTo>
                    <a:pt x="0" y="444"/>
                  </a:lnTo>
                  <a:lnTo>
                    <a:pt x="85" y="370"/>
                  </a:lnTo>
                  <a:lnTo>
                    <a:pt x="85"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2" name="Google Shape;2772;p70"/>
          <p:cNvGrpSpPr/>
          <p:nvPr/>
        </p:nvGrpSpPr>
        <p:grpSpPr>
          <a:xfrm>
            <a:off x="3850459" y="3494450"/>
            <a:ext cx="196920" cy="128118"/>
            <a:chOff x="3850459" y="3494450"/>
            <a:chExt cx="196920" cy="128118"/>
          </a:xfrm>
        </p:grpSpPr>
        <p:sp>
          <p:nvSpPr>
            <p:cNvPr id="2773" name="Google Shape;2773;p70"/>
            <p:cNvSpPr/>
            <p:nvPr/>
          </p:nvSpPr>
          <p:spPr>
            <a:xfrm>
              <a:off x="3850459" y="3494450"/>
              <a:ext cx="65813" cy="128118"/>
            </a:xfrm>
            <a:custGeom>
              <a:avLst/>
              <a:gdLst/>
              <a:ahLst/>
              <a:cxnLst/>
              <a:rect l="l" t="t" r="r" b="b"/>
              <a:pathLst>
                <a:path w="2925" h="5733" extrusionOk="0">
                  <a:moveTo>
                    <a:pt x="666" y="0"/>
                  </a:moveTo>
                  <a:cubicBezTo>
                    <a:pt x="296" y="0"/>
                    <a:pt x="1" y="296"/>
                    <a:pt x="1" y="665"/>
                  </a:cubicBezTo>
                  <a:lnTo>
                    <a:pt x="1" y="5078"/>
                  </a:lnTo>
                  <a:cubicBezTo>
                    <a:pt x="1" y="5437"/>
                    <a:pt x="296" y="5732"/>
                    <a:pt x="666" y="5732"/>
                  </a:cubicBezTo>
                  <a:lnTo>
                    <a:pt x="666" y="5722"/>
                  </a:lnTo>
                  <a:lnTo>
                    <a:pt x="2924" y="5722"/>
                  </a:lnTo>
                  <a:lnTo>
                    <a:pt x="2924"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0"/>
            <p:cNvSpPr/>
            <p:nvPr/>
          </p:nvSpPr>
          <p:spPr>
            <a:xfrm>
              <a:off x="3916249" y="3494450"/>
              <a:ext cx="65340" cy="127872"/>
            </a:xfrm>
            <a:custGeom>
              <a:avLst/>
              <a:gdLst/>
              <a:ahLst/>
              <a:cxnLst/>
              <a:rect l="l" t="t" r="r" b="b"/>
              <a:pathLst>
                <a:path w="2904" h="5722" extrusionOk="0">
                  <a:moveTo>
                    <a:pt x="0" y="0"/>
                  </a:moveTo>
                  <a:lnTo>
                    <a:pt x="0" y="5722"/>
                  </a:lnTo>
                  <a:lnTo>
                    <a:pt x="2903" y="5722"/>
                  </a:lnTo>
                  <a:lnTo>
                    <a:pt x="290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0"/>
            <p:cNvSpPr/>
            <p:nvPr/>
          </p:nvSpPr>
          <p:spPr>
            <a:xfrm>
              <a:off x="3981791" y="3494450"/>
              <a:ext cx="65588" cy="127872"/>
            </a:xfrm>
            <a:custGeom>
              <a:avLst/>
              <a:gdLst/>
              <a:ahLst/>
              <a:cxnLst/>
              <a:rect l="l" t="t" r="r" b="b"/>
              <a:pathLst>
                <a:path w="2915" h="5722" extrusionOk="0">
                  <a:moveTo>
                    <a:pt x="1" y="0"/>
                  </a:moveTo>
                  <a:lnTo>
                    <a:pt x="1" y="5722"/>
                  </a:lnTo>
                  <a:lnTo>
                    <a:pt x="2249" y="5722"/>
                  </a:lnTo>
                  <a:cubicBezTo>
                    <a:pt x="2619" y="5722"/>
                    <a:pt x="2914" y="5426"/>
                    <a:pt x="2914" y="5067"/>
                  </a:cubicBezTo>
                  <a:lnTo>
                    <a:pt x="2914" y="655"/>
                  </a:lnTo>
                  <a:cubicBezTo>
                    <a:pt x="2914" y="285"/>
                    <a:pt x="2619" y="0"/>
                    <a:pt x="2249"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0"/>
            <p:cNvSpPr/>
            <p:nvPr/>
          </p:nvSpPr>
          <p:spPr>
            <a:xfrm>
              <a:off x="3935239" y="3545581"/>
              <a:ext cx="27585" cy="25744"/>
            </a:xfrm>
            <a:custGeom>
              <a:avLst/>
              <a:gdLst/>
              <a:ahLst/>
              <a:cxnLst/>
              <a:rect l="l" t="t" r="r" b="b"/>
              <a:pathLst>
                <a:path w="1226" h="1152" extrusionOk="0">
                  <a:moveTo>
                    <a:pt x="613" y="0"/>
                  </a:moveTo>
                  <a:cubicBezTo>
                    <a:pt x="600" y="0"/>
                    <a:pt x="587" y="8"/>
                    <a:pt x="581" y="24"/>
                  </a:cubicBezTo>
                  <a:lnTo>
                    <a:pt x="455" y="415"/>
                  </a:lnTo>
                  <a:lnTo>
                    <a:pt x="43" y="415"/>
                  </a:lnTo>
                  <a:cubicBezTo>
                    <a:pt x="11" y="415"/>
                    <a:pt x="1" y="457"/>
                    <a:pt x="22" y="478"/>
                  </a:cubicBezTo>
                  <a:lnTo>
                    <a:pt x="349" y="710"/>
                  </a:lnTo>
                  <a:lnTo>
                    <a:pt x="233" y="1111"/>
                  </a:lnTo>
                  <a:cubicBezTo>
                    <a:pt x="226" y="1134"/>
                    <a:pt x="240" y="1152"/>
                    <a:pt x="256" y="1152"/>
                  </a:cubicBezTo>
                  <a:cubicBezTo>
                    <a:pt x="263" y="1152"/>
                    <a:pt x="269" y="1149"/>
                    <a:pt x="275" y="1143"/>
                  </a:cubicBezTo>
                  <a:lnTo>
                    <a:pt x="613" y="911"/>
                  </a:lnTo>
                  <a:lnTo>
                    <a:pt x="940" y="1143"/>
                  </a:lnTo>
                  <a:cubicBezTo>
                    <a:pt x="949" y="1149"/>
                    <a:pt x="958" y="1152"/>
                    <a:pt x="966" y="1152"/>
                  </a:cubicBezTo>
                  <a:cubicBezTo>
                    <a:pt x="986" y="1152"/>
                    <a:pt x="1001" y="1134"/>
                    <a:pt x="993" y="1111"/>
                  </a:cubicBezTo>
                  <a:lnTo>
                    <a:pt x="877" y="710"/>
                  </a:lnTo>
                  <a:lnTo>
                    <a:pt x="1204" y="467"/>
                  </a:lnTo>
                  <a:cubicBezTo>
                    <a:pt x="1225" y="446"/>
                    <a:pt x="1215" y="415"/>
                    <a:pt x="1183" y="415"/>
                  </a:cubicBezTo>
                  <a:lnTo>
                    <a:pt x="771" y="415"/>
                  </a:lnTo>
                  <a:lnTo>
                    <a:pt x="645" y="24"/>
                  </a:lnTo>
                  <a:cubicBezTo>
                    <a:pt x="640" y="8"/>
                    <a:pt x="626" y="0"/>
                    <a:pt x="61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7" name="Google Shape;2777;p70"/>
          <p:cNvGrpSpPr/>
          <p:nvPr/>
        </p:nvGrpSpPr>
        <p:grpSpPr>
          <a:xfrm>
            <a:off x="3435311" y="3494450"/>
            <a:ext cx="196672" cy="128118"/>
            <a:chOff x="3435311" y="3494450"/>
            <a:chExt cx="196672" cy="128118"/>
          </a:xfrm>
        </p:grpSpPr>
        <p:sp>
          <p:nvSpPr>
            <p:cNvPr id="2778" name="Google Shape;2778;p70"/>
            <p:cNvSpPr/>
            <p:nvPr/>
          </p:nvSpPr>
          <p:spPr>
            <a:xfrm>
              <a:off x="3435311" y="3494450"/>
              <a:ext cx="196672" cy="42728"/>
            </a:xfrm>
            <a:custGeom>
              <a:avLst/>
              <a:gdLst/>
              <a:ahLst/>
              <a:cxnLst/>
              <a:rect l="l" t="t" r="r" b="b"/>
              <a:pathLst>
                <a:path w="8741" h="1912" extrusionOk="0">
                  <a:moveTo>
                    <a:pt x="655" y="0"/>
                  </a:moveTo>
                  <a:cubicBezTo>
                    <a:pt x="296" y="0"/>
                    <a:pt x="0" y="296"/>
                    <a:pt x="0" y="665"/>
                  </a:cubicBezTo>
                  <a:lnTo>
                    <a:pt x="0" y="1911"/>
                  </a:lnTo>
                  <a:lnTo>
                    <a:pt x="8740" y="1911"/>
                  </a:lnTo>
                  <a:lnTo>
                    <a:pt x="8740" y="665"/>
                  </a:lnTo>
                  <a:cubicBezTo>
                    <a:pt x="8740" y="296"/>
                    <a:pt x="8445" y="11"/>
                    <a:pt x="808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0"/>
            <p:cNvSpPr/>
            <p:nvPr/>
          </p:nvSpPr>
          <p:spPr>
            <a:xfrm>
              <a:off x="3435311" y="3579840"/>
              <a:ext cx="196672" cy="42728"/>
            </a:xfrm>
            <a:custGeom>
              <a:avLst/>
              <a:gdLst/>
              <a:ahLst/>
              <a:cxnLst/>
              <a:rect l="l" t="t" r="r" b="b"/>
              <a:pathLst>
                <a:path w="8741" h="1912" extrusionOk="0">
                  <a:moveTo>
                    <a:pt x="0" y="1"/>
                  </a:moveTo>
                  <a:lnTo>
                    <a:pt x="0" y="1246"/>
                  </a:lnTo>
                  <a:cubicBezTo>
                    <a:pt x="0" y="1616"/>
                    <a:pt x="296" y="1911"/>
                    <a:pt x="665" y="1911"/>
                  </a:cubicBezTo>
                  <a:lnTo>
                    <a:pt x="8086" y="1911"/>
                  </a:lnTo>
                  <a:cubicBezTo>
                    <a:pt x="8455" y="1911"/>
                    <a:pt x="8740" y="1616"/>
                    <a:pt x="8740" y="1246"/>
                  </a:cubicBezTo>
                  <a:lnTo>
                    <a:pt x="874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0"/>
            <p:cNvSpPr/>
            <p:nvPr/>
          </p:nvSpPr>
          <p:spPr>
            <a:xfrm>
              <a:off x="3435311" y="3537156"/>
              <a:ext cx="196672" cy="42706"/>
            </a:xfrm>
            <a:custGeom>
              <a:avLst/>
              <a:gdLst/>
              <a:ahLst/>
              <a:cxnLst/>
              <a:rect l="l" t="t" r="r" b="b"/>
              <a:pathLst>
                <a:path w="8741" h="1911" extrusionOk="0">
                  <a:moveTo>
                    <a:pt x="0" y="0"/>
                  </a:moveTo>
                  <a:lnTo>
                    <a:pt x="0" y="1911"/>
                  </a:lnTo>
                  <a:lnTo>
                    <a:pt x="8740" y="1911"/>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0"/>
            <p:cNvSpPr/>
            <p:nvPr/>
          </p:nvSpPr>
          <p:spPr>
            <a:xfrm>
              <a:off x="3435311" y="3497981"/>
              <a:ext cx="54180" cy="120811"/>
            </a:xfrm>
            <a:custGeom>
              <a:avLst/>
              <a:gdLst/>
              <a:ahLst/>
              <a:cxnLst/>
              <a:rect l="l" t="t" r="r" b="b"/>
              <a:pathLst>
                <a:path w="2408" h="5406" extrusionOk="0">
                  <a:moveTo>
                    <a:pt x="222" y="1"/>
                  </a:moveTo>
                  <a:cubicBezTo>
                    <a:pt x="85" y="127"/>
                    <a:pt x="0" y="307"/>
                    <a:pt x="0" y="497"/>
                  </a:cubicBezTo>
                  <a:lnTo>
                    <a:pt x="0" y="4909"/>
                  </a:lnTo>
                  <a:cubicBezTo>
                    <a:pt x="0" y="5099"/>
                    <a:pt x="85" y="5268"/>
                    <a:pt x="222" y="5395"/>
                  </a:cubicBezTo>
                  <a:lnTo>
                    <a:pt x="222" y="5405"/>
                  </a:lnTo>
                  <a:lnTo>
                    <a:pt x="2407" y="3664"/>
                  </a:lnTo>
                  <a:lnTo>
                    <a:pt x="2407" y="1753"/>
                  </a:lnTo>
                  <a:lnTo>
                    <a:pt x="222"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2" name="Google Shape;2782;p70"/>
          <p:cNvGrpSpPr/>
          <p:nvPr/>
        </p:nvGrpSpPr>
        <p:grpSpPr>
          <a:xfrm>
            <a:off x="3019916" y="3494450"/>
            <a:ext cx="196920" cy="127872"/>
            <a:chOff x="3019916" y="3494450"/>
            <a:chExt cx="196920" cy="127872"/>
          </a:xfrm>
        </p:grpSpPr>
        <p:sp>
          <p:nvSpPr>
            <p:cNvPr id="2783" name="Google Shape;2783;p70"/>
            <p:cNvSpPr/>
            <p:nvPr/>
          </p:nvSpPr>
          <p:spPr>
            <a:xfrm>
              <a:off x="3019916" y="3579840"/>
              <a:ext cx="196920" cy="42483"/>
            </a:xfrm>
            <a:custGeom>
              <a:avLst/>
              <a:gdLst/>
              <a:ahLst/>
              <a:cxnLst/>
              <a:rect l="l" t="t" r="r" b="b"/>
              <a:pathLst>
                <a:path w="8752" h="1901" extrusionOk="0">
                  <a:moveTo>
                    <a:pt x="1" y="1"/>
                  </a:moveTo>
                  <a:lnTo>
                    <a:pt x="1" y="1288"/>
                  </a:lnTo>
                  <a:cubicBezTo>
                    <a:pt x="22" y="1637"/>
                    <a:pt x="317" y="1901"/>
                    <a:pt x="666" y="1901"/>
                  </a:cubicBezTo>
                  <a:lnTo>
                    <a:pt x="8097" y="1901"/>
                  </a:lnTo>
                  <a:cubicBezTo>
                    <a:pt x="8456" y="1901"/>
                    <a:pt x="8751" y="1605"/>
                    <a:pt x="8751" y="1246"/>
                  </a:cubicBezTo>
                  <a:lnTo>
                    <a:pt x="8751"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0"/>
            <p:cNvSpPr/>
            <p:nvPr/>
          </p:nvSpPr>
          <p:spPr>
            <a:xfrm>
              <a:off x="3019916" y="3494450"/>
              <a:ext cx="196672" cy="42728"/>
            </a:xfrm>
            <a:custGeom>
              <a:avLst/>
              <a:gdLst/>
              <a:ahLst/>
              <a:cxnLst/>
              <a:rect l="l" t="t" r="r" b="b"/>
              <a:pathLst>
                <a:path w="8741" h="1912" extrusionOk="0">
                  <a:moveTo>
                    <a:pt x="655" y="0"/>
                  </a:moveTo>
                  <a:cubicBezTo>
                    <a:pt x="307" y="0"/>
                    <a:pt x="22" y="275"/>
                    <a:pt x="1" y="623"/>
                  </a:cubicBezTo>
                  <a:lnTo>
                    <a:pt x="1" y="1911"/>
                  </a:lnTo>
                  <a:lnTo>
                    <a:pt x="8741" y="1911"/>
                  </a:lnTo>
                  <a:lnTo>
                    <a:pt x="8741" y="655"/>
                  </a:lnTo>
                  <a:cubicBezTo>
                    <a:pt x="8741" y="285"/>
                    <a:pt x="844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0"/>
            <p:cNvSpPr/>
            <p:nvPr/>
          </p:nvSpPr>
          <p:spPr>
            <a:xfrm>
              <a:off x="3019916" y="3537156"/>
              <a:ext cx="196672" cy="42706"/>
            </a:xfrm>
            <a:custGeom>
              <a:avLst/>
              <a:gdLst/>
              <a:ahLst/>
              <a:cxnLst/>
              <a:rect l="l" t="t" r="r" b="b"/>
              <a:pathLst>
                <a:path w="8741" h="1911" extrusionOk="0">
                  <a:moveTo>
                    <a:pt x="1" y="0"/>
                  </a:moveTo>
                  <a:lnTo>
                    <a:pt x="1" y="1911"/>
                  </a:lnTo>
                  <a:lnTo>
                    <a:pt x="8741" y="1911"/>
                  </a:lnTo>
                  <a:lnTo>
                    <a:pt x="8741"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6" name="Google Shape;2786;p70"/>
          <p:cNvGrpSpPr/>
          <p:nvPr/>
        </p:nvGrpSpPr>
        <p:grpSpPr>
          <a:xfrm>
            <a:off x="2604521" y="3494450"/>
            <a:ext cx="196920" cy="128118"/>
            <a:chOff x="2604521" y="3494450"/>
            <a:chExt cx="196920" cy="128118"/>
          </a:xfrm>
        </p:grpSpPr>
        <p:sp>
          <p:nvSpPr>
            <p:cNvPr id="2787" name="Google Shape;2787;p70"/>
            <p:cNvSpPr/>
            <p:nvPr/>
          </p:nvSpPr>
          <p:spPr>
            <a:xfrm>
              <a:off x="2604521" y="3494450"/>
              <a:ext cx="65813" cy="128118"/>
            </a:xfrm>
            <a:custGeom>
              <a:avLst/>
              <a:gdLst/>
              <a:ahLst/>
              <a:cxnLst/>
              <a:rect l="l" t="t" r="r" b="b"/>
              <a:pathLst>
                <a:path w="2925" h="5733" extrusionOk="0">
                  <a:moveTo>
                    <a:pt x="666" y="0"/>
                  </a:moveTo>
                  <a:cubicBezTo>
                    <a:pt x="297" y="0"/>
                    <a:pt x="1" y="296"/>
                    <a:pt x="1" y="665"/>
                  </a:cubicBezTo>
                  <a:lnTo>
                    <a:pt x="1" y="5078"/>
                  </a:lnTo>
                  <a:cubicBezTo>
                    <a:pt x="1" y="5437"/>
                    <a:pt x="297" y="5732"/>
                    <a:pt x="666" y="5732"/>
                  </a:cubicBezTo>
                  <a:lnTo>
                    <a:pt x="2925" y="5732"/>
                  </a:lnTo>
                  <a:lnTo>
                    <a:pt x="2925"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0"/>
            <p:cNvSpPr/>
            <p:nvPr/>
          </p:nvSpPr>
          <p:spPr>
            <a:xfrm>
              <a:off x="2670311" y="3494450"/>
              <a:ext cx="65588" cy="127872"/>
            </a:xfrm>
            <a:custGeom>
              <a:avLst/>
              <a:gdLst/>
              <a:ahLst/>
              <a:cxnLst/>
              <a:rect l="l" t="t" r="r" b="b"/>
              <a:pathLst>
                <a:path w="2915" h="5722" extrusionOk="0">
                  <a:moveTo>
                    <a:pt x="1" y="0"/>
                  </a:moveTo>
                  <a:lnTo>
                    <a:pt x="1" y="5722"/>
                  </a:lnTo>
                  <a:lnTo>
                    <a:pt x="2914" y="5722"/>
                  </a:lnTo>
                  <a:lnTo>
                    <a:pt x="2914"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0"/>
            <p:cNvSpPr/>
            <p:nvPr/>
          </p:nvSpPr>
          <p:spPr>
            <a:xfrm>
              <a:off x="2735876" y="3494450"/>
              <a:ext cx="65565" cy="127872"/>
            </a:xfrm>
            <a:custGeom>
              <a:avLst/>
              <a:gdLst/>
              <a:ahLst/>
              <a:cxnLst/>
              <a:rect l="l" t="t" r="r" b="b"/>
              <a:pathLst>
                <a:path w="2914" h="5722" extrusionOk="0">
                  <a:moveTo>
                    <a:pt x="0" y="0"/>
                  </a:moveTo>
                  <a:lnTo>
                    <a:pt x="0" y="5722"/>
                  </a:lnTo>
                  <a:lnTo>
                    <a:pt x="2259" y="5722"/>
                  </a:lnTo>
                  <a:cubicBezTo>
                    <a:pt x="2618" y="5722"/>
                    <a:pt x="2914" y="5426"/>
                    <a:pt x="2914" y="5067"/>
                  </a:cubicBezTo>
                  <a:lnTo>
                    <a:pt x="2914" y="655"/>
                  </a:lnTo>
                  <a:cubicBezTo>
                    <a:pt x="2914" y="285"/>
                    <a:pt x="2618" y="0"/>
                    <a:pt x="2259"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70"/>
          <p:cNvGrpSpPr/>
          <p:nvPr/>
        </p:nvGrpSpPr>
        <p:grpSpPr>
          <a:xfrm>
            <a:off x="2189374" y="3494450"/>
            <a:ext cx="196672" cy="128118"/>
            <a:chOff x="2189374" y="3494450"/>
            <a:chExt cx="196672" cy="128118"/>
          </a:xfrm>
        </p:grpSpPr>
        <p:sp>
          <p:nvSpPr>
            <p:cNvPr id="2791" name="Google Shape;2791;p70"/>
            <p:cNvSpPr/>
            <p:nvPr/>
          </p:nvSpPr>
          <p:spPr>
            <a:xfrm>
              <a:off x="2320481" y="3494450"/>
              <a:ext cx="65565" cy="127872"/>
            </a:xfrm>
            <a:custGeom>
              <a:avLst/>
              <a:gdLst/>
              <a:ahLst/>
              <a:cxnLst/>
              <a:rect l="l" t="t" r="r" b="b"/>
              <a:pathLst>
                <a:path w="2914" h="5722" extrusionOk="0">
                  <a:moveTo>
                    <a:pt x="1" y="0"/>
                  </a:moveTo>
                  <a:lnTo>
                    <a:pt x="1" y="5722"/>
                  </a:lnTo>
                  <a:lnTo>
                    <a:pt x="2259" y="5722"/>
                  </a:lnTo>
                  <a:cubicBezTo>
                    <a:pt x="2618" y="5722"/>
                    <a:pt x="2914" y="5426"/>
                    <a:pt x="2914" y="5067"/>
                  </a:cubicBezTo>
                  <a:lnTo>
                    <a:pt x="2914" y="655"/>
                  </a:lnTo>
                  <a:cubicBezTo>
                    <a:pt x="2914" y="296"/>
                    <a:pt x="2629" y="0"/>
                    <a:pt x="2259"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0"/>
            <p:cNvSpPr/>
            <p:nvPr/>
          </p:nvSpPr>
          <p:spPr>
            <a:xfrm>
              <a:off x="2254939" y="3494450"/>
              <a:ext cx="65565" cy="127872"/>
            </a:xfrm>
            <a:custGeom>
              <a:avLst/>
              <a:gdLst/>
              <a:ahLst/>
              <a:cxnLst/>
              <a:rect l="l" t="t" r="r" b="b"/>
              <a:pathLst>
                <a:path w="2914" h="5722" extrusionOk="0">
                  <a:moveTo>
                    <a:pt x="0" y="0"/>
                  </a:moveTo>
                  <a:lnTo>
                    <a:pt x="0" y="5722"/>
                  </a:lnTo>
                  <a:lnTo>
                    <a:pt x="2914" y="5722"/>
                  </a:lnTo>
                  <a:lnTo>
                    <a:pt x="2914"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0"/>
            <p:cNvSpPr/>
            <p:nvPr/>
          </p:nvSpPr>
          <p:spPr>
            <a:xfrm>
              <a:off x="2189374" y="3494450"/>
              <a:ext cx="65813" cy="128118"/>
            </a:xfrm>
            <a:custGeom>
              <a:avLst/>
              <a:gdLst/>
              <a:ahLst/>
              <a:cxnLst/>
              <a:rect l="l" t="t" r="r" b="b"/>
              <a:pathLst>
                <a:path w="2925" h="5733" extrusionOk="0">
                  <a:moveTo>
                    <a:pt x="655" y="0"/>
                  </a:moveTo>
                  <a:cubicBezTo>
                    <a:pt x="296" y="0"/>
                    <a:pt x="1" y="296"/>
                    <a:pt x="1" y="665"/>
                  </a:cubicBezTo>
                  <a:lnTo>
                    <a:pt x="1" y="5078"/>
                  </a:lnTo>
                  <a:cubicBezTo>
                    <a:pt x="1" y="5437"/>
                    <a:pt x="296" y="5732"/>
                    <a:pt x="666" y="5732"/>
                  </a:cubicBezTo>
                  <a:lnTo>
                    <a:pt x="2925" y="5732"/>
                  </a:lnTo>
                  <a:lnTo>
                    <a:pt x="2925"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70"/>
          <p:cNvGrpSpPr/>
          <p:nvPr/>
        </p:nvGrpSpPr>
        <p:grpSpPr>
          <a:xfrm>
            <a:off x="1774001" y="3494450"/>
            <a:ext cx="196897" cy="128118"/>
            <a:chOff x="1774001" y="3494450"/>
            <a:chExt cx="196897" cy="128118"/>
          </a:xfrm>
        </p:grpSpPr>
        <p:sp>
          <p:nvSpPr>
            <p:cNvPr id="2795" name="Google Shape;2795;p70"/>
            <p:cNvSpPr/>
            <p:nvPr/>
          </p:nvSpPr>
          <p:spPr>
            <a:xfrm>
              <a:off x="1774001" y="3494450"/>
              <a:ext cx="65813" cy="128118"/>
            </a:xfrm>
            <a:custGeom>
              <a:avLst/>
              <a:gdLst/>
              <a:ahLst/>
              <a:cxnLst/>
              <a:rect l="l" t="t" r="r" b="b"/>
              <a:pathLst>
                <a:path w="2925" h="5733" extrusionOk="0">
                  <a:moveTo>
                    <a:pt x="665" y="0"/>
                  </a:moveTo>
                  <a:cubicBezTo>
                    <a:pt x="296" y="0"/>
                    <a:pt x="0" y="296"/>
                    <a:pt x="0" y="665"/>
                  </a:cubicBezTo>
                  <a:lnTo>
                    <a:pt x="0" y="5078"/>
                  </a:lnTo>
                  <a:cubicBezTo>
                    <a:pt x="0" y="5437"/>
                    <a:pt x="296" y="5732"/>
                    <a:pt x="665" y="5732"/>
                  </a:cubicBezTo>
                  <a:lnTo>
                    <a:pt x="665" y="5722"/>
                  </a:lnTo>
                  <a:lnTo>
                    <a:pt x="2924" y="5722"/>
                  </a:lnTo>
                  <a:lnTo>
                    <a:pt x="2924"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0"/>
            <p:cNvSpPr/>
            <p:nvPr/>
          </p:nvSpPr>
          <p:spPr>
            <a:xfrm>
              <a:off x="1839791" y="3494450"/>
              <a:ext cx="65317" cy="127872"/>
            </a:xfrm>
            <a:custGeom>
              <a:avLst/>
              <a:gdLst/>
              <a:ahLst/>
              <a:cxnLst/>
              <a:rect l="l" t="t" r="r" b="b"/>
              <a:pathLst>
                <a:path w="2903" h="5722" extrusionOk="0">
                  <a:moveTo>
                    <a:pt x="0" y="0"/>
                  </a:moveTo>
                  <a:lnTo>
                    <a:pt x="0" y="5722"/>
                  </a:lnTo>
                  <a:lnTo>
                    <a:pt x="2903" y="5722"/>
                  </a:lnTo>
                  <a:lnTo>
                    <a:pt x="2903"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0"/>
            <p:cNvSpPr/>
            <p:nvPr/>
          </p:nvSpPr>
          <p:spPr>
            <a:xfrm>
              <a:off x="1905086" y="3494450"/>
              <a:ext cx="65813" cy="127872"/>
            </a:xfrm>
            <a:custGeom>
              <a:avLst/>
              <a:gdLst/>
              <a:ahLst/>
              <a:cxnLst/>
              <a:rect l="l" t="t" r="r" b="b"/>
              <a:pathLst>
                <a:path w="2925" h="5722" extrusionOk="0">
                  <a:moveTo>
                    <a:pt x="1" y="0"/>
                  </a:moveTo>
                  <a:lnTo>
                    <a:pt x="1" y="5722"/>
                  </a:lnTo>
                  <a:lnTo>
                    <a:pt x="2260" y="5722"/>
                  </a:lnTo>
                  <a:cubicBezTo>
                    <a:pt x="2629" y="5722"/>
                    <a:pt x="2925" y="5426"/>
                    <a:pt x="2925" y="5067"/>
                  </a:cubicBezTo>
                  <a:lnTo>
                    <a:pt x="2925" y="655"/>
                  </a:lnTo>
                  <a:cubicBezTo>
                    <a:pt x="2925" y="285"/>
                    <a:pt x="2629" y="0"/>
                    <a:pt x="2260"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0"/>
            <p:cNvSpPr/>
            <p:nvPr/>
          </p:nvSpPr>
          <p:spPr>
            <a:xfrm>
              <a:off x="1864474" y="3555303"/>
              <a:ext cx="3128" cy="983"/>
            </a:xfrm>
            <a:custGeom>
              <a:avLst/>
              <a:gdLst/>
              <a:ahLst/>
              <a:cxnLst/>
              <a:rect l="l" t="t" r="r" b="b"/>
              <a:pathLst>
                <a:path w="139" h="44" extrusionOk="0">
                  <a:moveTo>
                    <a:pt x="1" y="1"/>
                  </a:moveTo>
                  <a:lnTo>
                    <a:pt x="1" y="43"/>
                  </a:lnTo>
                  <a:lnTo>
                    <a:pt x="138" y="43"/>
                  </a:lnTo>
                  <a:lnTo>
                    <a:pt x="13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0"/>
            <p:cNvSpPr/>
            <p:nvPr/>
          </p:nvSpPr>
          <p:spPr>
            <a:xfrm>
              <a:off x="1863529" y="3563102"/>
              <a:ext cx="17842" cy="1900"/>
            </a:xfrm>
            <a:custGeom>
              <a:avLst/>
              <a:gdLst/>
              <a:ahLst/>
              <a:cxnLst/>
              <a:rect l="l" t="t" r="r" b="b"/>
              <a:pathLst>
                <a:path w="793" h="85" extrusionOk="0">
                  <a:moveTo>
                    <a:pt x="43" y="0"/>
                  </a:moveTo>
                  <a:lnTo>
                    <a:pt x="1" y="85"/>
                  </a:lnTo>
                  <a:lnTo>
                    <a:pt x="792" y="85"/>
                  </a:lnTo>
                  <a:lnTo>
                    <a:pt x="7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0"/>
            <p:cNvSpPr/>
            <p:nvPr/>
          </p:nvSpPr>
          <p:spPr>
            <a:xfrm>
              <a:off x="1863529" y="3549403"/>
              <a:ext cx="17842" cy="1922"/>
            </a:xfrm>
            <a:custGeom>
              <a:avLst/>
              <a:gdLst/>
              <a:ahLst/>
              <a:cxnLst/>
              <a:rect l="l" t="t" r="r" b="b"/>
              <a:pathLst>
                <a:path w="793" h="86" extrusionOk="0">
                  <a:moveTo>
                    <a:pt x="1" y="1"/>
                  </a:moveTo>
                  <a:lnTo>
                    <a:pt x="43" y="85"/>
                  </a:lnTo>
                  <a:lnTo>
                    <a:pt x="739" y="85"/>
                  </a:lnTo>
                  <a:lnTo>
                    <a:pt x="7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0"/>
            <p:cNvSpPr/>
            <p:nvPr/>
          </p:nvSpPr>
          <p:spPr>
            <a:xfrm>
              <a:off x="1867579" y="3548464"/>
              <a:ext cx="9742" cy="1922"/>
            </a:xfrm>
            <a:custGeom>
              <a:avLst/>
              <a:gdLst/>
              <a:ahLst/>
              <a:cxnLst/>
              <a:rect l="l" t="t" r="r" b="b"/>
              <a:pathLst>
                <a:path w="433" h="86" extrusionOk="0">
                  <a:moveTo>
                    <a:pt x="84" y="1"/>
                  </a:moveTo>
                  <a:lnTo>
                    <a:pt x="0" y="85"/>
                  </a:lnTo>
                  <a:lnTo>
                    <a:pt x="433" y="85"/>
                  </a:lnTo>
                  <a:lnTo>
                    <a:pt x="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0"/>
            <p:cNvSpPr/>
            <p:nvPr/>
          </p:nvSpPr>
          <p:spPr>
            <a:xfrm>
              <a:off x="1864474" y="3560264"/>
              <a:ext cx="3128" cy="1900"/>
            </a:xfrm>
            <a:custGeom>
              <a:avLst/>
              <a:gdLst/>
              <a:ahLst/>
              <a:cxnLst/>
              <a:rect l="l" t="t" r="r" b="b"/>
              <a:pathLst>
                <a:path w="139" h="85" extrusionOk="0">
                  <a:moveTo>
                    <a:pt x="1" y="0"/>
                  </a:moveTo>
                  <a:lnTo>
                    <a:pt x="1" y="85"/>
                  </a:lnTo>
                  <a:lnTo>
                    <a:pt x="138" y="85"/>
                  </a:lnTo>
                  <a:lnTo>
                    <a:pt x="13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0"/>
            <p:cNvSpPr/>
            <p:nvPr/>
          </p:nvSpPr>
          <p:spPr>
            <a:xfrm>
              <a:off x="1864474" y="3557202"/>
              <a:ext cx="3128" cy="1900"/>
            </a:xfrm>
            <a:custGeom>
              <a:avLst/>
              <a:gdLst/>
              <a:ahLst/>
              <a:cxnLst/>
              <a:rect l="l" t="t" r="r" b="b"/>
              <a:pathLst>
                <a:path w="139" h="85" extrusionOk="0">
                  <a:moveTo>
                    <a:pt x="1" y="0"/>
                  </a:moveTo>
                  <a:lnTo>
                    <a:pt x="1" y="85"/>
                  </a:lnTo>
                  <a:lnTo>
                    <a:pt x="138" y="85"/>
                  </a:lnTo>
                  <a:lnTo>
                    <a:pt x="13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0"/>
            <p:cNvSpPr/>
            <p:nvPr/>
          </p:nvSpPr>
          <p:spPr>
            <a:xfrm>
              <a:off x="1864474" y="3552241"/>
              <a:ext cx="3128" cy="2145"/>
            </a:xfrm>
            <a:custGeom>
              <a:avLst/>
              <a:gdLst/>
              <a:ahLst/>
              <a:cxnLst/>
              <a:rect l="l" t="t" r="r" b="b"/>
              <a:pathLst>
                <a:path w="139" h="96" extrusionOk="0">
                  <a:moveTo>
                    <a:pt x="1" y="1"/>
                  </a:moveTo>
                  <a:lnTo>
                    <a:pt x="1" y="96"/>
                  </a:lnTo>
                  <a:lnTo>
                    <a:pt x="138" y="96"/>
                  </a:lnTo>
                  <a:lnTo>
                    <a:pt x="13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0"/>
            <p:cNvSpPr/>
            <p:nvPr/>
          </p:nvSpPr>
          <p:spPr>
            <a:xfrm>
              <a:off x="1877299" y="3560264"/>
              <a:ext cx="2880" cy="1900"/>
            </a:xfrm>
            <a:custGeom>
              <a:avLst/>
              <a:gdLst/>
              <a:ahLst/>
              <a:cxnLst/>
              <a:rect l="l" t="t" r="r" b="b"/>
              <a:pathLst>
                <a:path w="128" h="85" extrusionOk="0">
                  <a:moveTo>
                    <a:pt x="1" y="0"/>
                  </a:moveTo>
                  <a:lnTo>
                    <a:pt x="1" y="85"/>
                  </a:lnTo>
                  <a:lnTo>
                    <a:pt x="127" y="85"/>
                  </a:lnTo>
                  <a:lnTo>
                    <a:pt x="1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0"/>
            <p:cNvSpPr/>
            <p:nvPr/>
          </p:nvSpPr>
          <p:spPr>
            <a:xfrm>
              <a:off x="1877299" y="3557202"/>
              <a:ext cx="2880" cy="1900"/>
            </a:xfrm>
            <a:custGeom>
              <a:avLst/>
              <a:gdLst/>
              <a:ahLst/>
              <a:cxnLst/>
              <a:rect l="l" t="t" r="r" b="b"/>
              <a:pathLst>
                <a:path w="128" h="85" extrusionOk="0">
                  <a:moveTo>
                    <a:pt x="1" y="0"/>
                  </a:moveTo>
                  <a:lnTo>
                    <a:pt x="1" y="85"/>
                  </a:lnTo>
                  <a:lnTo>
                    <a:pt x="127" y="85"/>
                  </a:lnTo>
                  <a:lnTo>
                    <a:pt x="1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0"/>
            <p:cNvSpPr/>
            <p:nvPr/>
          </p:nvSpPr>
          <p:spPr>
            <a:xfrm>
              <a:off x="1877299" y="3552241"/>
              <a:ext cx="2880" cy="2145"/>
            </a:xfrm>
            <a:custGeom>
              <a:avLst/>
              <a:gdLst/>
              <a:ahLst/>
              <a:cxnLst/>
              <a:rect l="l" t="t" r="r" b="b"/>
              <a:pathLst>
                <a:path w="128" h="96" extrusionOk="0">
                  <a:moveTo>
                    <a:pt x="1" y="1"/>
                  </a:moveTo>
                  <a:lnTo>
                    <a:pt x="1" y="96"/>
                  </a:lnTo>
                  <a:lnTo>
                    <a:pt x="127" y="96"/>
                  </a:lnTo>
                  <a:lnTo>
                    <a:pt x="1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0"/>
            <p:cNvSpPr/>
            <p:nvPr/>
          </p:nvSpPr>
          <p:spPr>
            <a:xfrm>
              <a:off x="1877299" y="3555303"/>
              <a:ext cx="2880" cy="983"/>
            </a:xfrm>
            <a:custGeom>
              <a:avLst/>
              <a:gdLst/>
              <a:ahLst/>
              <a:cxnLst/>
              <a:rect l="l" t="t" r="r" b="b"/>
              <a:pathLst>
                <a:path w="128" h="44" extrusionOk="0">
                  <a:moveTo>
                    <a:pt x="1" y="1"/>
                  </a:moveTo>
                  <a:lnTo>
                    <a:pt x="1" y="43"/>
                  </a:lnTo>
                  <a:lnTo>
                    <a:pt x="127" y="43"/>
                  </a:lnTo>
                  <a:lnTo>
                    <a:pt x="1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0"/>
            <p:cNvSpPr/>
            <p:nvPr/>
          </p:nvSpPr>
          <p:spPr>
            <a:xfrm>
              <a:off x="1865441" y="3544464"/>
              <a:ext cx="2160" cy="4023"/>
            </a:xfrm>
            <a:custGeom>
              <a:avLst/>
              <a:gdLst/>
              <a:ahLst/>
              <a:cxnLst/>
              <a:rect l="l" t="t" r="r" b="b"/>
              <a:pathLst>
                <a:path w="96" h="180" extrusionOk="0">
                  <a:moveTo>
                    <a:pt x="0" y="0"/>
                  </a:moveTo>
                  <a:lnTo>
                    <a:pt x="0" y="180"/>
                  </a:lnTo>
                  <a:lnTo>
                    <a:pt x="95" y="180"/>
                  </a:lnTo>
                  <a:lnTo>
                    <a:pt x="9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0"/>
            <p:cNvSpPr/>
            <p:nvPr/>
          </p:nvSpPr>
          <p:spPr>
            <a:xfrm>
              <a:off x="1865554" y="3541693"/>
              <a:ext cx="2047" cy="1855"/>
            </a:xfrm>
            <a:custGeom>
              <a:avLst/>
              <a:gdLst/>
              <a:ahLst/>
              <a:cxnLst/>
              <a:rect l="l" t="t" r="r" b="b"/>
              <a:pathLst>
                <a:path w="91" h="83" extrusionOk="0">
                  <a:moveTo>
                    <a:pt x="44" y="0"/>
                  </a:moveTo>
                  <a:cubicBezTo>
                    <a:pt x="21" y="0"/>
                    <a:pt x="0" y="13"/>
                    <a:pt x="6" y="40"/>
                  </a:cubicBezTo>
                  <a:lnTo>
                    <a:pt x="6" y="82"/>
                  </a:lnTo>
                  <a:lnTo>
                    <a:pt x="90" y="82"/>
                  </a:lnTo>
                  <a:lnTo>
                    <a:pt x="90" y="40"/>
                  </a:lnTo>
                  <a:cubicBezTo>
                    <a:pt x="90" y="13"/>
                    <a:pt x="66" y="0"/>
                    <a:pt x="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0"/>
            <p:cNvSpPr/>
            <p:nvPr/>
          </p:nvSpPr>
          <p:spPr>
            <a:xfrm>
              <a:off x="1877299" y="3544464"/>
              <a:ext cx="1935" cy="4023"/>
            </a:xfrm>
            <a:custGeom>
              <a:avLst/>
              <a:gdLst/>
              <a:ahLst/>
              <a:cxnLst/>
              <a:rect l="l" t="t" r="r" b="b"/>
              <a:pathLst>
                <a:path w="86" h="180" extrusionOk="0">
                  <a:moveTo>
                    <a:pt x="1" y="0"/>
                  </a:moveTo>
                  <a:lnTo>
                    <a:pt x="1" y="180"/>
                  </a:lnTo>
                  <a:lnTo>
                    <a:pt x="85" y="180"/>
                  </a:lnTo>
                  <a:lnTo>
                    <a:pt x="8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0"/>
            <p:cNvSpPr/>
            <p:nvPr/>
          </p:nvSpPr>
          <p:spPr>
            <a:xfrm>
              <a:off x="1877299" y="3541693"/>
              <a:ext cx="2160" cy="1855"/>
            </a:xfrm>
            <a:custGeom>
              <a:avLst/>
              <a:gdLst/>
              <a:ahLst/>
              <a:cxnLst/>
              <a:rect l="l" t="t" r="r" b="b"/>
              <a:pathLst>
                <a:path w="96" h="83" extrusionOk="0">
                  <a:moveTo>
                    <a:pt x="48" y="0"/>
                  </a:moveTo>
                  <a:cubicBezTo>
                    <a:pt x="27" y="0"/>
                    <a:pt x="6" y="13"/>
                    <a:pt x="1" y="40"/>
                  </a:cubicBezTo>
                  <a:lnTo>
                    <a:pt x="1" y="82"/>
                  </a:lnTo>
                  <a:lnTo>
                    <a:pt x="96" y="82"/>
                  </a:lnTo>
                  <a:lnTo>
                    <a:pt x="96" y="40"/>
                  </a:lnTo>
                  <a:cubicBezTo>
                    <a:pt x="91" y="13"/>
                    <a:pt x="69" y="0"/>
                    <a:pt x="4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0"/>
            <p:cNvSpPr/>
            <p:nvPr/>
          </p:nvSpPr>
          <p:spPr>
            <a:xfrm>
              <a:off x="1868524" y="3552241"/>
              <a:ext cx="7853" cy="9922"/>
            </a:xfrm>
            <a:custGeom>
              <a:avLst/>
              <a:gdLst/>
              <a:ahLst/>
              <a:cxnLst/>
              <a:rect l="l" t="t" r="r" b="b"/>
              <a:pathLst>
                <a:path w="349" h="444" extrusionOk="0">
                  <a:moveTo>
                    <a:pt x="180" y="1"/>
                  </a:moveTo>
                  <a:cubicBezTo>
                    <a:pt x="74" y="1"/>
                    <a:pt x="0" y="85"/>
                    <a:pt x="0" y="180"/>
                  </a:cubicBezTo>
                  <a:lnTo>
                    <a:pt x="0" y="444"/>
                  </a:lnTo>
                  <a:lnTo>
                    <a:pt x="349" y="444"/>
                  </a:lnTo>
                  <a:lnTo>
                    <a:pt x="349" y="180"/>
                  </a:lnTo>
                  <a:cubicBezTo>
                    <a:pt x="349" y="85"/>
                    <a:pt x="275" y="1"/>
                    <a:pt x="1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0"/>
            <p:cNvSpPr/>
            <p:nvPr/>
          </p:nvSpPr>
          <p:spPr>
            <a:xfrm>
              <a:off x="1857589" y="3551459"/>
              <a:ext cx="8347" cy="11420"/>
            </a:xfrm>
            <a:custGeom>
              <a:avLst/>
              <a:gdLst/>
              <a:ahLst/>
              <a:cxnLst/>
              <a:rect l="l" t="t" r="r" b="b"/>
              <a:pathLst>
                <a:path w="371" h="511" extrusionOk="0">
                  <a:moveTo>
                    <a:pt x="106" y="194"/>
                  </a:moveTo>
                  <a:lnTo>
                    <a:pt x="201" y="299"/>
                  </a:lnTo>
                  <a:lnTo>
                    <a:pt x="159" y="405"/>
                  </a:lnTo>
                  <a:lnTo>
                    <a:pt x="53" y="299"/>
                  </a:lnTo>
                  <a:lnTo>
                    <a:pt x="106" y="194"/>
                  </a:lnTo>
                  <a:close/>
                  <a:moveTo>
                    <a:pt x="117" y="0"/>
                  </a:moveTo>
                  <a:cubicBezTo>
                    <a:pt x="86" y="0"/>
                    <a:pt x="37" y="67"/>
                    <a:pt x="85" y="67"/>
                  </a:cubicBezTo>
                  <a:lnTo>
                    <a:pt x="96" y="67"/>
                  </a:lnTo>
                  <a:lnTo>
                    <a:pt x="117" y="99"/>
                  </a:lnTo>
                  <a:lnTo>
                    <a:pt x="1" y="373"/>
                  </a:lnTo>
                  <a:lnTo>
                    <a:pt x="138" y="511"/>
                  </a:lnTo>
                  <a:lnTo>
                    <a:pt x="243" y="247"/>
                  </a:lnTo>
                  <a:lnTo>
                    <a:pt x="338" y="342"/>
                  </a:lnTo>
                  <a:lnTo>
                    <a:pt x="370" y="310"/>
                  </a:lnTo>
                  <a:lnTo>
                    <a:pt x="138" y="36"/>
                  </a:lnTo>
                  <a:cubicBezTo>
                    <a:pt x="138" y="36"/>
                    <a:pt x="138" y="25"/>
                    <a:pt x="138" y="25"/>
                  </a:cubicBezTo>
                  <a:cubicBezTo>
                    <a:pt x="135" y="7"/>
                    <a:pt x="127" y="0"/>
                    <a:pt x="11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0"/>
            <p:cNvSpPr/>
            <p:nvPr/>
          </p:nvSpPr>
          <p:spPr>
            <a:xfrm>
              <a:off x="1878964" y="3551459"/>
              <a:ext cx="8347" cy="11196"/>
            </a:xfrm>
            <a:custGeom>
              <a:avLst/>
              <a:gdLst/>
              <a:ahLst/>
              <a:cxnLst/>
              <a:rect l="l" t="t" r="r" b="b"/>
              <a:pathLst>
                <a:path w="371" h="501" extrusionOk="0">
                  <a:moveTo>
                    <a:pt x="265" y="194"/>
                  </a:moveTo>
                  <a:lnTo>
                    <a:pt x="317" y="299"/>
                  </a:lnTo>
                  <a:lnTo>
                    <a:pt x="212" y="405"/>
                  </a:lnTo>
                  <a:lnTo>
                    <a:pt x="170" y="299"/>
                  </a:lnTo>
                  <a:lnTo>
                    <a:pt x="265" y="194"/>
                  </a:lnTo>
                  <a:close/>
                  <a:moveTo>
                    <a:pt x="249" y="0"/>
                  </a:moveTo>
                  <a:cubicBezTo>
                    <a:pt x="240" y="0"/>
                    <a:pt x="233" y="7"/>
                    <a:pt x="233" y="25"/>
                  </a:cubicBezTo>
                  <a:cubicBezTo>
                    <a:pt x="233" y="25"/>
                    <a:pt x="233" y="25"/>
                    <a:pt x="233" y="36"/>
                  </a:cubicBezTo>
                  <a:lnTo>
                    <a:pt x="1" y="310"/>
                  </a:lnTo>
                  <a:lnTo>
                    <a:pt x="32" y="342"/>
                  </a:lnTo>
                  <a:lnTo>
                    <a:pt x="117" y="236"/>
                  </a:lnTo>
                  <a:lnTo>
                    <a:pt x="233" y="500"/>
                  </a:lnTo>
                  <a:lnTo>
                    <a:pt x="370" y="373"/>
                  </a:lnTo>
                  <a:lnTo>
                    <a:pt x="254" y="99"/>
                  </a:lnTo>
                  <a:lnTo>
                    <a:pt x="275" y="67"/>
                  </a:lnTo>
                  <a:lnTo>
                    <a:pt x="286" y="67"/>
                  </a:lnTo>
                  <a:cubicBezTo>
                    <a:pt x="334" y="67"/>
                    <a:pt x="279" y="0"/>
                    <a:pt x="24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0"/>
            <p:cNvSpPr/>
            <p:nvPr/>
          </p:nvSpPr>
          <p:spPr>
            <a:xfrm>
              <a:off x="1868276" y="3541626"/>
              <a:ext cx="7875" cy="5922"/>
            </a:xfrm>
            <a:custGeom>
              <a:avLst/>
              <a:gdLst/>
              <a:ahLst/>
              <a:cxnLst/>
              <a:rect l="l" t="t" r="r" b="b"/>
              <a:pathLst>
                <a:path w="350" h="265" extrusionOk="0">
                  <a:moveTo>
                    <a:pt x="191" y="1"/>
                  </a:moveTo>
                  <a:lnTo>
                    <a:pt x="170" y="32"/>
                  </a:lnTo>
                  <a:cubicBezTo>
                    <a:pt x="159" y="43"/>
                    <a:pt x="148" y="43"/>
                    <a:pt x="138" y="53"/>
                  </a:cubicBezTo>
                  <a:cubicBezTo>
                    <a:pt x="53" y="74"/>
                    <a:pt x="1" y="138"/>
                    <a:pt x="1" y="222"/>
                  </a:cubicBezTo>
                  <a:cubicBezTo>
                    <a:pt x="1" y="233"/>
                    <a:pt x="1" y="243"/>
                    <a:pt x="11" y="264"/>
                  </a:cubicBezTo>
                  <a:lnTo>
                    <a:pt x="349" y="264"/>
                  </a:lnTo>
                  <a:cubicBezTo>
                    <a:pt x="349" y="243"/>
                    <a:pt x="349" y="233"/>
                    <a:pt x="349" y="222"/>
                  </a:cubicBezTo>
                  <a:cubicBezTo>
                    <a:pt x="349" y="138"/>
                    <a:pt x="296" y="74"/>
                    <a:pt x="222" y="53"/>
                  </a:cubicBezTo>
                  <a:lnTo>
                    <a:pt x="233" y="53"/>
                  </a:lnTo>
                  <a:cubicBezTo>
                    <a:pt x="222" y="43"/>
                    <a:pt x="212" y="43"/>
                    <a:pt x="201" y="32"/>
                  </a:cubicBezTo>
                  <a:lnTo>
                    <a:pt x="19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0"/>
            <p:cNvSpPr/>
            <p:nvPr/>
          </p:nvSpPr>
          <p:spPr>
            <a:xfrm>
              <a:off x="1847846" y="3548241"/>
              <a:ext cx="10013" cy="9676"/>
            </a:xfrm>
            <a:custGeom>
              <a:avLst/>
              <a:gdLst/>
              <a:ahLst/>
              <a:cxnLst/>
              <a:rect l="l" t="t" r="r" b="b"/>
              <a:pathLst>
                <a:path w="445" h="433" extrusionOk="0">
                  <a:moveTo>
                    <a:pt x="191" y="0"/>
                  </a:moveTo>
                  <a:lnTo>
                    <a:pt x="191" y="95"/>
                  </a:lnTo>
                  <a:lnTo>
                    <a:pt x="43" y="95"/>
                  </a:lnTo>
                  <a:cubicBezTo>
                    <a:pt x="33" y="95"/>
                    <a:pt x="22" y="106"/>
                    <a:pt x="11" y="116"/>
                  </a:cubicBezTo>
                  <a:cubicBezTo>
                    <a:pt x="1" y="180"/>
                    <a:pt x="1" y="243"/>
                    <a:pt x="1" y="306"/>
                  </a:cubicBezTo>
                  <a:lnTo>
                    <a:pt x="1" y="359"/>
                  </a:lnTo>
                  <a:lnTo>
                    <a:pt x="96" y="391"/>
                  </a:lnTo>
                  <a:lnTo>
                    <a:pt x="96" y="306"/>
                  </a:lnTo>
                  <a:cubicBezTo>
                    <a:pt x="96" y="253"/>
                    <a:pt x="96" y="201"/>
                    <a:pt x="106" y="148"/>
                  </a:cubicBezTo>
                  <a:cubicBezTo>
                    <a:pt x="117" y="158"/>
                    <a:pt x="138" y="169"/>
                    <a:pt x="149" y="180"/>
                  </a:cubicBezTo>
                  <a:cubicBezTo>
                    <a:pt x="138" y="222"/>
                    <a:pt x="138" y="264"/>
                    <a:pt x="138" y="306"/>
                  </a:cubicBezTo>
                  <a:lnTo>
                    <a:pt x="138" y="401"/>
                  </a:lnTo>
                  <a:lnTo>
                    <a:pt x="233" y="433"/>
                  </a:lnTo>
                  <a:cubicBezTo>
                    <a:pt x="223" y="391"/>
                    <a:pt x="223" y="348"/>
                    <a:pt x="223" y="306"/>
                  </a:cubicBezTo>
                  <a:lnTo>
                    <a:pt x="223" y="243"/>
                  </a:lnTo>
                  <a:cubicBezTo>
                    <a:pt x="265" y="296"/>
                    <a:pt x="296" y="359"/>
                    <a:pt x="307" y="433"/>
                  </a:cubicBezTo>
                  <a:cubicBezTo>
                    <a:pt x="307" y="433"/>
                    <a:pt x="444" y="232"/>
                    <a:pt x="19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0"/>
            <p:cNvSpPr/>
            <p:nvPr/>
          </p:nvSpPr>
          <p:spPr>
            <a:xfrm>
              <a:off x="1848566" y="3535682"/>
              <a:ext cx="10935" cy="13744"/>
            </a:xfrm>
            <a:custGeom>
              <a:avLst/>
              <a:gdLst/>
              <a:ahLst/>
              <a:cxnLst/>
              <a:rect l="l" t="t" r="r" b="b"/>
              <a:pathLst>
                <a:path w="486" h="615" extrusionOk="0">
                  <a:moveTo>
                    <a:pt x="424" y="1"/>
                  </a:moveTo>
                  <a:cubicBezTo>
                    <a:pt x="414" y="1"/>
                    <a:pt x="402" y="4"/>
                    <a:pt x="391" y="13"/>
                  </a:cubicBezTo>
                  <a:cubicBezTo>
                    <a:pt x="201" y="161"/>
                    <a:pt x="64" y="372"/>
                    <a:pt x="1" y="615"/>
                  </a:cubicBezTo>
                  <a:lnTo>
                    <a:pt x="85" y="615"/>
                  </a:lnTo>
                  <a:cubicBezTo>
                    <a:pt x="148" y="404"/>
                    <a:pt x="275" y="214"/>
                    <a:pt x="444" y="87"/>
                  </a:cubicBezTo>
                  <a:lnTo>
                    <a:pt x="444" y="77"/>
                  </a:lnTo>
                  <a:cubicBezTo>
                    <a:pt x="485" y="52"/>
                    <a:pt x="462" y="1"/>
                    <a:pt x="42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0"/>
            <p:cNvSpPr/>
            <p:nvPr/>
          </p:nvSpPr>
          <p:spPr>
            <a:xfrm>
              <a:off x="1852369" y="3539615"/>
              <a:ext cx="6683" cy="9118"/>
            </a:xfrm>
            <a:custGeom>
              <a:avLst/>
              <a:gdLst/>
              <a:ahLst/>
              <a:cxnLst/>
              <a:rect l="l" t="t" r="r" b="b"/>
              <a:pathLst>
                <a:path w="297" h="408" extrusionOk="0">
                  <a:moveTo>
                    <a:pt x="250" y="1"/>
                  </a:moveTo>
                  <a:cubicBezTo>
                    <a:pt x="238" y="1"/>
                    <a:pt x="227" y="6"/>
                    <a:pt x="222" y="17"/>
                  </a:cubicBezTo>
                  <a:cubicBezTo>
                    <a:pt x="127" y="101"/>
                    <a:pt x="53" y="217"/>
                    <a:pt x="0" y="333"/>
                  </a:cubicBezTo>
                  <a:cubicBezTo>
                    <a:pt x="32" y="354"/>
                    <a:pt x="53" y="376"/>
                    <a:pt x="74" y="407"/>
                  </a:cubicBezTo>
                  <a:cubicBezTo>
                    <a:pt x="117" y="281"/>
                    <a:pt x="190" y="164"/>
                    <a:pt x="285" y="80"/>
                  </a:cubicBezTo>
                  <a:cubicBezTo>
                    <a:pt x="296" y="59"/>
                    <a:pt x="296" y="27"/>
                    <a:pt x="285" y="17"/>
                  </a:cubicBezTo>
                  <a:cubicBezTo>
                    <a:pt x="275" y="6"/>
                    <a:pt x="262" y="1"/>
                    <a:pt x="25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0"/>
            <p:cNvSpPr/>
            <p:nvPr/>
          </p:nvSpPr>
          <p:spPr>
            <a:xfrm>
              <a:off x="1846901" y="3557202"/>
              <a:ext cx="13567" cy="11330"/>
            </a:xfrm>
            <a:custGeom>
              <a:avLst/>
              <a:gdLst/>
              <a:ahLst/>
              <a:cxnLst/>
              <a:rect l="l" t="t" r="r" b="b"/>
              <a:pathLst>
                <a:path w="603" h="507" extrusionOk="0">
                  <a:moveTo>
                    <a:pt x="1" y="0"/>
                  </a:moveTo>
                  <a:lnTo>
                    <a:pt x="32" y="95"/>
                  </a:lnTo>
                  <a:cubicBezTo>
                    <a:pt x="43" y="116"/>
                    <a:pt x="53" y="127"/>
                    <a:pt x="75" y="137"/>
                  </a:cubicBezTo>
                  <a:cubicBezTo>
                    <a:pt x="96" y="275"/>
                    <a:pt x="148" y="391"/>
                    <a:pt x="222" y="507"/>
                  </a:cubicBezTo>
                  <a:lnTo>
                    <a:pt x="307" y="486"/>
                  </a:lnTo>
                  <a:cubicBezTo>
                    <a:pt x="243" y="391"/>
                    <a:pt x="201" y="285"/>
                    <a:pt x="170" y="180"/>
                  </a:cubicBezTo>
                  <a:lnTo>
                    <a:pt x="170" y="180"/>
                  </a:lnTo>
                  <a:lnTo>
                    <a:pt x="222" y="201"/>
                  </a:lnTo>
                  <a:cubicBezTo>
                    <a:pt x="254" y="296"/>
                    <a:pt x="296" y="391"/>
                    <a:pt x="360" y="475"/>
                  </a:cubicBezTo>
                  <a:lnTo>
                    <a:pt x="455" y="465"/>
                  </a:lnTo>
                  <a:cubicBezTo>
                    <a:pt x="402" y="391"/>
                    <a:pt x="360" y="317"/>
                    <a:pt x="317" y="232"/>
                  </a:cubicBezTo>
                  <a:lnTo>
                    <a:pt x="317" y="232"/>
                  </a:lnTo>
                  <a:lnTo>
                    <a:pt x="381" y="254"/>
                  </a:lnTo>
                  <a:cubicBezTo>
                    <a:pt x="412" y="327"/>
                    <a:pt x="455" y="391"/>
                    <a:pt x="507" y="454"/>
                  </a:cubicBezTo>
                  <a:lnTo>
                    <a:pt x="602" y="433"/>
                  </a:lnTo>
                  <a:cubicBezTo>
                    <a:pt x="560" y="391"/>
                    <a:pt x="528" y="349"/>
                    <a:pt x="497" y="296"/>
                  </a:cubicBezTo>
                  <a:lnTo>
                    <a:pt x="444" y="180"/>
                  </a:lnTo>
                  <a:cubicBezTo>
                    <a:pt x="423" y="148"/>
                    <a:pt x="391" y="116"/>
                    <a:pt x="360" y="106"/>
                  </a:cubicBezTo>
                  <a:lnTo>
                    <a:pt x="222" y="64"/>
                  </a:lnTo>
                  <a:lnTo>
                    <a:pt x="191" y="64"/>
                  </a:lnTo>
                  <a:lnTo>
                    <a:pt x="148" y="42"/>
                  </a:lnTo>
                  <a:lnTo>
                    <a:pt x="53" y="21"/>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0"/>
            <p:cNvSpPr/>
            <p:nvPr/>
          </p:nvSpPr>
          <p:spPr>
            <a:xfrm>
              <a:off x="1887041" y="3548241"/>
              <a:ext cx="9990" cy="9922"/>
            </a:xfrm>
            <a:custGeom>
              <a:avLst/>
              <a:gdLst/>
              <a:ahLst/>
              <a:cxnLst/>
              <a:rect l="l" t="t" r="r" b="b"/>
              <a:pathLst>
                <a:path w="444" h="444" extrusionOk="0">
                  <a:moveTo>
                    <a:pt x="254" y="0"/>
                  </a:moveTo>
                  <a:cubicBezTo>
                    <a:pt x="1" y="232"/>
                    <a:pt x="138" y="443"/>
                    <a:pt x="138" y="443"/>
                  </a:cubicBezTo>
                  <a:cubicBezTo>
                    <a:pt x="138" y="370"/>
                    <a:pt x="169" y="306"/>
                    <a:pt x="222" y="253"/>
                  </a:cubicBezTo>
                  <a:lnTo>
                    <a:pt x="222" y="317"/>
                  </a:lnTo>
                  <a:cubicBezTo>
                    <a:pt x="222" y="359"/>
                    <a:pt x="222" y="401"/>
                    <a:pt x="212" y="443"/>
                  </a:cubicBezTo>
                  <a:lnTo>
                    <a:pt x="307" y="412"/>
                  </a:lnTo>
                  <a:cubicBezTo>
                    <a:pt x="307" y="380"/>
                    <a:pt x="307" y="348"/>
                    <a:pt x="307" y="317"/>
                  </a:cubicBezTo>
                  <a:cubicBezTo>
                    <a:pt x="307" y="275"/>
                    <a:pt x="307" y="222"/>
                    <a:pt x="296" y="180"/>
                  </a:cubicBezTo>
                  <a:lnTo>
                    <a:pt x="338" y="158"/>
                  </a:lnTo>
                  <a:cubicBezTo>
                    <a:pt x="349" y="211"/>
                    <a:pt x="349" y="264"/>
                    <a:pt x="349" y="317"/>
                  </a:cubicBezTo>
                  <a:lnTo>
                    <a:pt x="349" y="401"/>
                  </a:lnTo>
                  <a:lnTo>
                    <a:pt x="444" y="370"/>
                  </a:lnTo>
                  <a:lnTo>
                    <a:pt x="444" y="317"/>
                  </a:lnTo>
                  <a:cubicBezTo>
                    <a:pt x="444" y="253"/>
                    <a:pt x="433" y="190"/>
                    <a:pt x="423" y="127"/>
                  </a:cubicBezTo>
                  <a:cubicBezTo>
                    <a:pt x="423" y="116"/>
                    <a:pt x="412" y="106"/>
                    <a:pt x="402" y="106"/>
                  </a:cubicBezTo>
                  <a:lnTo>
                    <a:pt x="254" y="106"/>
                  </a:lnTo>
                  <a:lnTo>
                    <a:pt x="25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0"/>
            <p:cNvSpPr/>
            <p:nvPr/>
          </p:nvSpPr>
          <p:spPr>
            <a:xfrm>
              <a:off x="1885151" y="3535682"/>
              <a:ext cx="11183" cy="13744"/>
            </a:xfrm>
            <a:custGeom>
              <a:avLst/>
              <a:gdLst/>
              <a:ahLst/>
              <a:cxnLst/>
              <a:rect l="l" t="t" r="r" b="b"/>
              <a:pathLst>
                <a:path w="497" h="615" extrusionOk="0">
                  <a:moveTo>
                    <a:pt x="67" y="1"/>
                  </a:moveTo>
                  <a:cubicBezTo>
                    <a:pt x="31" y="1"/>
                    <a:pt x="1" y="54"/>
                    <a:pt x="42" y="87"/>
                  </a:cubicBezTo>
                  <a:cubicBezTo>
                    <a:pt x="211" y="214"/>
                    <a:pt x="338" y="404"/>
                    <a:pt x="401" y="615"/>
                  </a:cubicBezTo>
                  <a:lnTo>
                    <a:pt x="496" y="615"/>
                  </a:lnTo>
                  <a:cubicBezTo>
                    <a:pt x="433" y="372"/>
                    <a:pt x="296" y="161"/>
                    <a:pt x="95" y="13"/>
                  </a:cubicBezTo>
                  <a:cubicBezTo>
                    <a:pt x="86" y="4"/>
                    <a:pt x="77"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0"/>
            <p:cNvSpPr/>
            <p:nvPr/>
          </p:nvSpPr>
          <p:spPr>
            <a:xfrm>
              <a:off x="1885376" y="3539570"/>
              <a:ext cx="7155" cy="9162"/>
            </a:xfrm>
            <a:custGeom>
              <a:avLst/>
              <a:gdLst/>
              <a:ahLst/>
              <a:cxnLst/>
              <a:rect l="l" t="t" r="r" b="b"/>
              <a:pathLst>
                <a:path w="318" h="410" extrusionOk="0">
                  <a:moveTo>
                    <a:pt x="63" y="0"/>
                  </a:moveTo>
                  <a:cubicBezTo>
                    <a:pt x="29" y="0"/>
                    <a:pt x="1" y="50"/>
                    <a:pt x="32" y="82"/>
                  </a:cubicBezTo>
                  <a:cubicBezTo>
                    <a:pt x="127" y="166"/>
                    <a:pt x="201" y="283"/>
                    <a:pt x="243" y="409"/>
                  </a:cubicBezTo>
                  <a:cubicBezTo>
                    <a:pt x="265" y="378"/>
                    <a:pt x="286" y="356"/>
                    <a:pt x="317" y="335"/>
                  </a:cubicBezTo>
                  <a:cubicBezTo>
                    <a:pt x="265" y="219"/>
                    <a:pt x="191" y="103"/>
                    <a:pt x="96" y="19"/>
                  </a:cubicBezTo>
                  <a:cubicBezTo>
                    <a:pt x="85" y="6"/>
                    <a:pt x="74" y="0"/>
                    <a:pt x="6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0"/>
            <p:cNvSpPr/>
            <p:nvPr/>
          </p:nvSpPr>
          <p:spPr>
            <a:xfrm>
              <a:off x="1884431" y="3557202"/>
              <a:ext cx="13792" cy="11107"/>
            </a:xfrm>
            <a:custGeom>
              <a:avLst/>
              <a:gdLst/>
              <a:ahLst/>
              <a:cxnLst/>
              <a:rect l="l" t="t" r="r" b="b"/>
              <a:pathLst>
                <a:path w="613" h="497" extrusionOk="0">
                  <a:moveTo>
                    <a:pt x="613" y="0"/>
                  </a:moveTo>
                  <a:lnTo>
                    <a:pt x="560" y="11"/>
                  </a:lnTo>
                  <a:lnTo>
                    <a:pt x="465" y="42"/>
                  </a:lnTo>
                  <a:lnTo>
                    <a:pt x="423" y="53"/>
                  </a:lnTo>
                  <a:lnTo>
                    <a:pt x="391" y="64"/>
                  </a:lnTo>
                  <a:lnTo>
                    <a:pt x="254" y="106"/>
                  </a:lnTo>
                  <a:cubicBezTo>
                    <a:pt x="212" y="116"/>
                    <a:pt x="180" y="148"/>
                    <a:pt x="169" y="180"/>
                  </a:cubicBezTo>
                  <a:lnTo>
                    <a:pt x="106" y="296"/>
                  </a:lnTo>
                  <a:cubicBezTo>
                    <a:pt x="74" y="349"/>
                    <a:pt x="43" y="391"/>
                    <a:pt x="0" y="433"/>
                  </a:cubicBezTo>
                  <a:lnTo>
                    <a:pt x="106" y="444"/>
                  </a:lnTo>
                  <a:cubicBezTo>
                    <a:pt x="159" y="391"/>
                    <a:pt x="190" y="327"/>
                    <a:pt x="233" y="254"/>
                  </a:cubicBezTo>
                  <a:lnTo>
                    <a:pt x="285" y="232"/>
                  </a:lnTo>
                  <a:lnTo>
                    <a:pt x="285" y="232"/>
                  </a:lnTo>
                  <a:cubicBezTo>
                    <a:pt x="254" y="317"/>
                    <a:pt x="212" y="391"/>
                    <a:pt x="148" y="454"/>
                  </a:cubicBezTo>
                  <a:lnTo>
                    <a:pt x="254" y="475"/>
                  </a:lnTo>
                  <a:cubicBezTo>
                    <a:pt x="307" y="391"/>
                    <a:pt x="359" y="296"/>
                    <a:pt x="391" y="190"/>
                  </a:cubicBezTo>
                  <a:lnTo>
                    <a:pt x="444" y="180"/>
                  </a:lnTo>
                  <a:lnTo>
                    <a:pt x="444" y="180"/>
                  </a:lnTo>
                  <a:cubicBezTo>
                    <a:pt x="412" y="285"/>
                    <a:pt x="359" y="391"/>
                    <a:pt x="296" y="486"/>
                  </a:cubicBezTo>
                  <a:lnTo>
                    <a:pt x="391" y="496"/>
                  </a:lnTo>
                  <a:cubicBezTo>
                    <a:pt x="465" y="391"/>
                    <a:pt x="518" y="264"/>
                    <a:pt x="539" y="137"/>
                  </a:cubicBezTo>
                  <a:cubicBezTo>
                    <a:pt x="560" y="127"/>
                    <a:pt x="570" y="106"/>
                    <a:pt x="581" y="85"/>
                  </a:cubicBezTo>
                  <a:lnTo>
                    <a:pt x="6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0"/>
            <p:cNvSpPr/>
            <p:nvPr/>
          </p:nvSpPr>
          <p:spPr>
            <a:xfrm>
              <a:off x="1850951" y="3567817"/>
              <a:ext cx="42997" cy="13230"/>
            </a:xfrm>
            <a:custGeom>
              <a:avLst/>
              <a:gdLst/>
              <a:ahLst/>
              <a:cxnLst/>
              <a:rect l="l" t="t" r="r" b="b"/>
              <a:pathLst>
                <a:path w="1911" h="592" extrusionOk="0">
                  <a:moveTo>
                    <a:pt x="1457" y="95"/>
                  </a:moveTo>
                  <a:lnTo>
                    <a:pt x="1510" y="116"/>
                  </a:lnTo>
                  <a:cubicBezTo>
                    <a:pt x="1351" y="243"/>
                    <a:pt x="1151" y="306"/>
                    <a:pt x="961" y="306"/>
                  </a:cubicBezTo>
                  <a:cubicBezTo>
                    <a:pt x="760" y="306"/>
                    <a:pt x="560" y="243"/>
                    <a:pt x="412" y="116"/>
                  </a:cubicBezTo>
                  <a:lnTo>
                    <a:pt x="454" y="95"/>
                  </a:lnTo>
                  <a:cubicBezTo>
                    <a:pt x="602" y="211"/>
                    <a:pt x="779" y="269"/>
                    <a:pt x="955" y="269"/>
                  </a:cubicBezTo>
                  <a:cubicBezTo>
                    <a:pt x="1132" y="269"/>
                    <a:pt x="1309" y="211"/>
                    <a:pt x="1457" y="95"/>
                  </a:cubicBezTo>
                  <a:close/>
                  <a:moveTo>
                    <a:pt x="317" y="159"/>
                  </a:moveTo>
                  <a:cubicBezTo>
                    <a:pt x="380" y="211"/>
                    <a:pt x="443" y="254"/>
                    <a:pt x="517" y="285"/>
                  </a:cubicBezTo>
                  <a:lnTo>
                    <a:pt x="496" y="327"/>
                  </a:lnTo>
                  <a:cubicBezTo>
                    <a:pt x="412" y="285"/>
                    <a:pt x="348" y="243"/>
                    <a:pt x="275" y="180"/>
                  </a:cubicBezTo>
                  <a:lnTo>
                    <a:pt x="317" y="159"/>
                  </a:lnTo>
                  <a:close/>
                  <a:moveTo>
                    <a:pt x="1594" y="159"/>
                  </a:moveTo>
                  <a:lnTo>
                    <a:pt x="1636" y="180"/>
                  </a:lnTo>
                  <a:cubicBezTo>
                    <a:pt x="1562" y="232"/>
                    <a:pt x="1488" y="285"/>
                    <a:pt x="1415" y="327"/>
                  </a:cubicBezTo>
                  <a:lnTo>
                    <a:pt x="1393" y="296"/>
                  </a:lnTo>
                  <a:cubicBezTo>
                    <a:pt x="1467" y="254"/>
                    <a:pt x="1531" y="211"/>
                    <a:pt x="1594" y="159"/>
                  </a:cubicBezTo>
                  <a:close/>
                  <a:moveTo>
                    <a:pt x="443" y="0"/>
                  </a:moveTo>
                  <a:lnTo>
                    <a:pt x="0" y="95"/>
                  </a:lnTo>
                  <a:lnTo>
                    <a:pt x="95" y="180"/>
                  </a:lnTo>
                  <a:cubicBezTo>
                    <a:pt x="127" y="201"/>
                    <a:pt x="158" y="211"/>
                    <a:pt x="190" y="211"/>
                  </a:cubicBezTo>
                  <a:cubicBezTo>
                    <a:pt x="264" y="285"/>
                    <a:pt x="359" y="359"/>
                    <a:pt x="454" y="412"/>
                  </a:cubicBezTo>
                  <a:lnTo>
                    <a:pt x="422" y="465"/>
                  </a:lnTo>
                  <a:cubicBezTo>
                    <a:pt x="591" y="549"/>
                    <a:pt x="773" y="591"/>
                    <a:pt x="954" y="591"/>
                  </a:cubicBezTo>
                  <a:cubicBezTo>
                    <a:pt x="1135" y="591"/>
                    <a:pt x="1314" y="549"/>
                    <a:pt x="1478" y="465"/>
                  </a:cubicBezTo>
                  <a:lnTo>
                    <a:pt x="1457" y="412"/>
                  </a:lnTo>
                  <a:cubicBezTo>
                    <a:pt x="1552" y="359"/>
                    <a:pt x="1636" y="285"/>
                    <a:pt x="1721" y="211"/>
                  </a:cubicBezTo>
                  <a:cubicBezTo>
                    <a:pt x="1752" y="211"/>
                    <a:pt x="1784" y="201"/>
                    <a:pt x="1805" y="180"/>
                  </a:cubicBezTo>
                  <a:lnTo>
                    <a:pt x="1911" y="95"/>
                  </a:lnTo>
                  <a:lnTo>
                    <a:pt x="1467" y="0"/>
                  </a:lnTo>
                  <a:cubicBezTo>
                    <a:pt x="1446" y="0"/>
                    <a:pt x="1415" y="11"/>
                    <a:pt x="1404" y="21"/>
                  </a:cubicBezTo>
                  <a:lnTo>
                    <a:pt x="1415" y="21"/>
                  </a:lnTo>
                  <a:cubicBezTo>
                    <a:pt x="1277" y="127"/>
                    <a:pt x="1116" y="180"/>
                    <a:pt x="957" y="180"/>
                  </a:cubicBezTo>
                  <a:cubicBezTo>
                    <a:pt x="797" y="180"/>
                    <a:pt x="639" y="127"/>
                    <a:pt x="507" y="21"/>
                  </a:cubicBezTo>
                  <a:cubicBezTo>
                    <a:pt x="486" y="11"/>
                    <a:pt x="465" y="0"/>
                    <a:pt x="44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0"/>
            <p:cNvSpPr/>
            <p:nvPr/>
          </p:nvSpPr>
          <p:spPr>
            <a:xfrm>
              <a:off x="1861639" y="3565918"/>
              <a:ext cx="21622" cy="2145"/>
            </a:xfrm>
            <a:custGeom>
              <a:avLst/>
              <a:gdLst/>
              <a:ahLst/>
              <a:cxnLst/>
              <a:rect l="l" t="t" r="r" b="b"/>
              <a:pathLst>
                <a:path w="961" h="96" extrusionOk="0">
                  <a:moveTo>
                    <a:pt x="42" y="1"/>
                  </a:moveTo>
                  <a:lnTo>
                    <a:pt x="0" y="43"/>
                  </a:lnTo>
                  <a:cubicBezTo>
                    <a:pt x="21" y="64"/>
                    <a:pt x="42" y="75"/>
                    <a:pt x="63" y="96"/>
                  </a:cubicBezTo>
                  <a:lnTo>
                    <a:pt x="897" y="96"/>
                  </a:lnTo>
                  <a:cubicBezTo>
                    <a:pt x="918" y="75"/>
                    <a:pt x="940" y="64"/>
                    <a:pt x="961" y="43"/>
                  </a:cubicBezTo>
                  <a:lnTo>
                    <a:pt x="9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7" name="Google Shape;2827;p70"/>
          <p:cNvGrpSpPr/>
          <p:nvPr/>
        </p:nvGrpSpPr>
        <p:grpSpPr>
          <a:xfrm>
            <a:off x="1358854" y="3494450"/>
            <a:ext cx="196898" cy="128118"/>
            <a:chOff x="1358854" y="3494450"/>
            <a:chExt cx="196898" cy="128118"/>
          </a:xfrm>
        </p:grpSpPr>
        <p:sp>
          <p:nvSpPr>
            <p:cNvPr id="2828" name="Google Shape;2828;p70"/>
            <p:cNvSpPr/>
            <p:nvPr/>
          </p:nvSpPr>
          <p:spPr>
            <a:xfrm>
              <a:off x="1358854" y="3494450"/>
              <a:ext cx="196673" cy="27152"/>
            </a:xfrm>
            <a:custGeom>
              <a:avLst/>
              <a:gdLst/>
              <a:ahLst/>
              <a:cxnLst/>
              <a:rect l="l" t="t" r="r" b="b"/>
              <a:pathLst>
                <a:path w="8741" h="1215" extrusionOk="0">
                  <a:moveTo>
                    <a:pt x="665" y="0"/>
                  </a:moveTo>
                  <a:cubicBezTo>
                    <a:pt x="296" y="0"/>
                    <a:pt x="0" y="296"/>
                    <a:pt x="0" y="665"/>
                  </a:cubicBezTo>
                  <a:lnTo>
                    <a:pt x="0" y="1214"/>
                  </a:lnTo>
                  <a:lnTo>
                    <a:pt x="8740" y="1214"/>
                  </a:lnTo>
                  <a:lnTo>
                    <a:pt x="8740" y="665"/>
                  </a:lnTo>
                  <a:cubicBezTo>
                    <a:pt x="8740" y="296"/>
                    <a:pt x="8444" y="0"/>
                    <a:pt x="8075"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0"/>
            <p:cNvSpPr/>
            <p:nvPr/>
          </p:nvSpPr>
          <p:spPr>
            <a:xfrm>
              <a:off x="1358854" y="3595416"/>
              <a:ext cx="196898" cy="27152"/>
            </a:xfrm>
            <a:custGeom>
              <a:avLst/>
              <a:gdLst/>
              <a:ahLst/>
              <a:cxnLst/>
              <a:rect l="l" t="t" r="r" b="b"/>
              <a:pathLst>
                <a:path w="8751" h="1215" extrusionOk="0">
                  <a:moveTo>
                    <a:pt x="0" y="0"/>
                  </a:moveTo>
                  <a:lnTo>
                    <a:pt x="0" y="549"/>
                  </a:lnTo>
                  <a:cubicBezTo>
                    <a:pt x="0" y="919"/>
                    <a:pt x="296" y="1214"/>
                    <a:pt x="665" y="1214"/>
                  </a:cubicBezTo>
                  <a:lnTo>
                    <a:pt x="8086" y="1214"/>
                  </a:lnTo>
                  <a:cubicBezTo>
                    <a:pt x="8455" y="1214"/>
                    <a:pt x="8751" y="919"/>
                    <a:pt x="8751" y="549"/>
                  </a:cubicBezTo>
                  <a:lnTo>
                    <a:pt x="875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0"/>
            <p:cNvSpPr/>
            <p:nvPr/>
          </p:nvSpPr>
          <p:spPr>
            <a:xfrm>
              <a:off x="1358854" y="3521334"/>
              <a:ext cx="196673" cy="74104"/>
            </a:xfrm>
            <a:custGeom>
              <a:avLst/>
              <a:gdLst/>
              <a:ahLst/>
              <a:cxnLst/>
              <a:rect l="l" t="t" r="r" b="b"/>
              <a:pathLst>
                <a:path w="8741" h="3316" extrusionOk="0">
                  <a:moveTo>
                    <a:pt x="0" y="1"/>
                  </a:moveTo>
                  <a:lnTo>
                    <a:pt x="0" y="3315"/>
                  </a:lnTo>
                  <a:lnTo>
                    <a:pt x="8740" y="3315"/>
                  </a:lnTo>
                  <a:lnTo>
                    <a:pt x="8740"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0"/>
            <p:cNvSpPr/>
            <p:nvPr/>
          </p:nvSpPr>
          <p:spPr>
            <a:xfrm>
              <a:off x="1420841" y="3531480"/>
              <a:ext cx="63427" cy="53969"/>
            </a:xfrm>
            <a:custGeom>
              <a:avLst/>
              <a:gdLst/>
              <a:ahLst/>
              <a:cxnLst/>
              <a:rect l="l" t="t" r="r" b="b"/>
              <a:pathLst>
                <a:path w="2819" h="2415" extrusionOk="0">
                  <a:moveTo>
                    <a:pt x="1615" y="1"/>
                  </a:moveTo>
                  <a:cubicBezTo>
                    <a:pt x="538" y="1"/>
                    <a:pt x="0" y="1299"/>
                    <a:pt x="760" y="2059"/>
                  </a:cubicBezTo>
                  <a:cubicBezTo>
                    <a:pt x="1006" y="2305"/>
                    <a:pt x="1308" y="2415"/>
                    <a:pt x="1604" y="2415"/>
                  </a:cubicBezTo>
                  <a:cubicBezTo>
                    <a:pt x="2224" y="2415"/>
                    <a:pt x="2818" y="1933"/>
                    <a:pt x="2818" y="1204"/>
                  </a:cubicBezTo>
                  <a:cubicBezTo>
                    <a:pt x="2818" y="539"/>
                    <a:pt x="2280" y="1"/>
                    <a:pt x="161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2" name="Google Shape;2832;p70"/>
          <p:cNvSpPr/>
          <p:nvPr/>
        </p:nvSpPr>
        <p:spPr>
          <a:xfrm>
            <a:off x="7588249" y="2179121"/>
            <a:ext cx="196898" cy="42728"/>
          </a:xfrm>
          <a:custGeom>
            <a:avLst/>
            <a:gdLst/>
            <a:ahLst/>
            <a:cxnLst/>
            <a:rect l="l" t="t" r="r" b="b"/>
            <a:pathLst>
              <a:path w="8751" h="1912" extrusionOk="0">
                <a:moveTo>
                  <a:pt x="11" y="1"/>
                </a:moveTo>
                <a:lnTo>
                  <a:pt x="0" y="1257"/>
                </a:lnTo>
                <a:cubicBezTo>
                  <a:pt x="0" y="1616"/>
                  <a:pt x="296" y="1911"/>
                  <a:pt x="665" y="1911"/>
                </a:cubicBezTo>
                <a:lnTo>
                  <a:pt x="8096" y="1911"/>
                </a:lnTo>
                <a:cubicBezTo>
                  <a:pt x="8455" y="1911"/>
                  <a:pt x="8751" y="1616"/>
                  <a:pt x="8751" y="1257"/>
                </a:cubicBezTo>
                <a:lnTo>
                  <a:pt x="8751"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0"/>
          <p:cNvSpPr/>
          <p:nvPr/>
        </p:nvSpPr>
        <p:spPr>
          <a:xfrm>
            <a:off x="7588249" y="2093731"/>
            <a:ext cx="196425" cy="42952"/>
          </a:xfrm>
          <a:custGeom>
            <a:avLst/>
            <a:gdLst/>
            <a:ahLst/>
            <a:cxnLst/>
            <a:rect l="l" t="t" r="r" b="b"/>
            <a:pathLst>
              <a:path w="8730" h="1922" extrusionOk="0">
                <a:moveTo>
                  <a:pt x="655" y="1"/>
                </a:moveTo>
                <a:cubicBezTo>
                  <a:pt x="296" y="1"/>
                  <a:pt x="0" y="296"/>
                  <a:pt x="0" y="666"/>
                </a:cubicBezTo>
                <a:lnTo>
                  <a:pt x="0" y="1922"/>
                </a:lnTo>
                <a:lnTo>
                  <a:pt x="8730" y="1922"/>
                </a:lnTo>
                <a:lnTo>
                  <a:pt x="8730" y="666"/>
                </a:lnTo>
                <a:cubicBezTo>
                  <a:pt x="8730" y="296"/>
                  <a:pt x="8445" y="1"/>
                  <a:pt x="8075"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0"/>
          <p:cNvSpPr/>
          <p:nvPr/>
        </p:nvSpPr>
        <p:spPr>
          <a:xfrm>
            <a:off x="7588249" y="2136437"/>
            <a:ext cx="196673" cy="42706"/>
          </a:xfrm>
          <a:custGeom>
            <a:avLst/>
            <a:gdLst/>
            <a:ahLst/>
            <a:cxnLst/>
            <a:rect l="l" t="t" r="r" b="b"/>
            <a:pathLst>
              <a:path w="8741" h="1911" extrusionOk="0">
                <a:moveTo>
                  <a:pt x="0" y="0"/>
                </a:moveTo>
                <a:lnTo>
                  <a:pt x="0" y="1911"/>
                </a:lnTo>
                <a:lnTo>
                  <a:pt x="8740" y="1911"/>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0"/>
          <p:cNvSpPr/>
          <p:nvPr/>
        </p:nvSpPr>
        <p:spPr>
          <a:xfrm>
            <a:off x="7671836" y="2140684"/>
            <a:ext cx="29475" cy="33879"/>
          </a:xfrm>
          <a:custGeom>
            <a:avLst/>
            <a:gdLst/>
            <a:ahLst/>
            <a:cxnLst/>
            <a:rect l="l" t="t" r="r" b="b"/>
            <a:pathLst>
              <a:path w="1310" h="1516" extrusionOk="0">
                <a:moveTo>
                  <a:pt x="602" y="95"/>
                </a:moveTo>
                <a:lnTo>
                  <a:pt x="602" y="328"/>
                </a:lnTo>
                <a:lnTo>
                  <a:pt x="497" y="433"/>
                </a:lnTo>
                <a:lnTo>
                  <a:pt x="581" y="433"/>
                </a:lnTo>
                <a:lnTo>
                  <a:pt x="581" y="634"/>
                </a:lnTo>
                <a:lnTo>
                  <a:pt x="529" y="686"/>
                </a:lnTo>
                <a:cubicBezTo>
                  <a:pt x="529" y="676"/>
                  <a:pt x="518" y="655"/>
                  <a:pt x="518" y="644"/>
                </a:cubicBezTo>
                <a:cubicBezTo>
                  <a:pt x="476" y="539"/>
                  <a:pt x="455" y="433"/>
                  <a:pt x="444" y="328"/>
                </a:cubicBezTo>
                <a:cubicBezTo>
                  <a:pt x="444" y="222"/>
                  <a:pt x="507" y="127"/>
                  <a:pt x="602" y="95"/>
                </a:cubicBezTo>
                <a:close/>
                <a:moveTo>
                  <a:pt x="708" y="95"/>
                </a:moveTo>
                <a:cubicBezTo>
                  <a:pt x="803" y="127"/>
                  <a:pt x="866" y="222"/>
                  <a:pt x="866" y="328"/>
                </a:cubicBezTo>
                <a:cubicBezTo>
                  <a:pt x="856" y="433"/>
                  <a:pt x="835" y="539"/>
                  <a:pt x="803" y="644"/>
                </a:cubicBezTo>
                <a:cubicBezTo>
                  <a:pt x="792" y="655"/>
                  <a:pt x="782" y="676"/>
                  <a:pt x="782" y="686"/>
                </a:cubicBezTo>
                <a:lnTo>
                  <a:pt x="740" y="634"/>
                </a:lnTo>
                <a:lnTo>
                  <a:pt x="740" y="433"/>
                </a:lnTo>
                <a:lnTo>
                  <a:pt x="814" y="433"/>
                </a:lnTo>
                <a:lnTo>
                  <a:pt x="708" y="328"/>
                </a:lnTo>
                <a:lnTo>
                  <a:pt x="708" y="95"/>
                </a:lnTo>
                <a:close/>
                <a:moveTo>
                  <a:pt x="159" y="1225"/>
                </a:moveTo>
                <a:lnTo>
                  <a:pt x="170" y="1267"/>
                </a:lnTo>
                <a:lnTo>
                  <a:pt x="138" y="1278"/>
                </a:lnTo>
                <a:lnTo>
                  <a:pt x="159" y="1225"/>
                </a:lnTo>
                <a:close/>
                <a:moveTo>
                  <a:pt x="1141" y="1204"/>
                </a:moveTo>
                <a:lnTo>
                  <a:pt x="1151" y="1225"/>
                </a:lnTo>
                <a:lnTo>
                  <a:pt x="1120" y="1288"/>
                </a:lnTo>
                <a:lnTo>
                  <a:pt x="1077" y="1235"/>
                </a:lnTo>
                <a:lnTo>
                  <a:pt x="1141" y="1204"/>
                </a:lnTo>
                <a:close/>
                <a:moveTo>
                  <a:pt x="212" y="1225"/>
                </a:moveTo>
                <a:lnTo>
                  <a:pt x="212" y="1225"/>
                </a:lnTo>
                <a:cubicBezTo>
                  <a:pt x="244" y="1235"/>
                  <a:pt x="275" y="1246"/>
                  <a:pt x="307" y="1256"/>
                </a:cubicBezTo>
                <a:lnTo>
                  <a:pt x="317" y="1288"/>
                </a:lnTo>
                <a:lnTo>
                  <a:pt x="233" y="1309"/>
                </a:lnTo>
                <a:lnTo>
                  <a:pt x="212" y="1225"/>
                </a:lnTo>
                <a:close/>
                <a:moveTo>
                  <a:pt x="1025" y="1246"/>
                </a:moveTo>
                <a:lnTo>
                  <a:pt x="1035" y="1267"/>
                </a:lnTo>
                <a:lnTo>
                  <a:pt x="972" y="1330"/>
                </a:lnTo>
                <a:lnTo>
                  <a:pt x="930" y="1278"/>
                </a:lnTo>
                <a:cubicBezTo>
                  <a:pt x="961" y="1267"/>
                  <a:pt x="993" y="1256"/>
                  <a:pt x="1025" y="1246"/>
                </a:cubicBezTo>
                <a:close/>
                <a:moveTo>
                  <a:pt x="370" y="1278"/>
                </a:moveTo>
                <a:cubicBezTo>
                  <a:pt x="402" y="1278"/>
                  <a:pt x="434" y="1288"/>
                  <a:pt x="476" y="1288"/>
                </a:cubicBezTo>
                <a:lnTo>
                  <a:pt x="486" y="1320"/>
                </a:lnTo>
                <a:lnTo>
                  <a:pt x="391" y="1341"/>
                </a:lnTo>
                <a:lnTo>
                  <a:pt x="370" y="1278"/>
                </a:lnTo>
                <a:close/>
                <a:moveTo>
                  <a:pt x="1172" y="1267"/>
                </a:moveTo>
                <a:lnTo>
                  <a:pt x="1204" y="1320"/>
                </a:lnTo>
                <a:lnTo>
                  <a:pt x="1162" y="1341"/>
                </a:lnTo>
                <a:lnTo>
                  <a:pt x="1141" y="1320"/>
                </a:lnTo>
                <a:lnTo>
                  <a:pt x="1172" y="1267"/>
                </a:lnTo>
                <a:close/>
                <a:moveTo>
                  <a:pt x="180" y="1309"/>
                </a:moveTo>
                <a:lnTo>
                  <a:pt x="191" y="1362"/>
                </a:lnTo>
                <a:cubicBezTo>
                  <a:pt x="170" y="1351"/>
                  <a:pt x="138" y="1341"/>
                  <a:pt x="117" y="1330"/>
                </a:cubicBezTo>
                <a:lnTo>
                  <a:pt x="180" y="1309"/>
                </a:lnTo>
                <a:close/>
                <a:moveTo>
                  <a:pt x="687" y="1299"/>
                </a:moveTo>
                <a:lnTo>
                  <a:pt x="697" y="1320"/>
                </a:lnTo>
                <a:lnTo>
                  <a:pt x="571" y="1362"/>
                </a:lnTo>
                <a:lnTo>
                  <a:pt x="539" y="1299"/>
                </a:lnTo>
                <a:close/>
                <a:moveTo>
                  <a:pt x="866" y="1288"/>
                </a:moveTo>
                <a:lnTo>
                  <a:pt x="877" y="1299"/>
                </a:lnTo>
                <a:lnTo>
                  <a:pt x="782" y="1362"/>
                </a:lnTo>
                <a:lnTo>
                  <a:pt x="740" y="1299"/>
                </a:lnTo>
                <a:cubicBezTo>
                  <a:pt x="782" y="1299"/>
                  <a:pt x="824" y="1288"/>
                  <a:pt x="866" y="1288"/>
                </a:cubicBezTo>
                <a:close/>
                <a:moveTo>
                  <a:pt x="1067" y="1299"/>
                </a:moveTo>
                <a:lnTo>
                  <a:pt x="1109" y="1362"/>
                </a:lnTo>
                <a:cubicBezTo>
                  <a:pt x="1077" y="1373"/>
                  <a:pt x="1046" y="1383"/>
                  <a:pt x="1014" y="1394"/>
                </a:cubicBezTo>
                <a:lnTo>
                  <a:pt x="1014" y="1383"/>
                </a:lnTo>
                <a:lnTo>
                  <a:pt x="993" y="1362"/>
                </a:lnTo>
                <a:lnTo>
                  <a:pt x="1067" y="1299"/>
                </a:lnTo>
                <a:close/>
                <a:moveTo>
                  <a:pt x="328" y="1320"/>
                </a:moveTo>
                <a:lnTo>
                  <a:pt x="360" y="1404"/>
                </a:lnTo>
                <a:cubicBezTo>
                  <a:pt x="317" y="1394"/>
                  <a:pt x="286" y="1383"/>
                  <a:pt x="254" y="1373"/>
                </a:cubicBezTo>
                <a:lnTo>
                  <a:pt x="244" y="1341"/>
                </a:lnTo>
                <a:lnTo>
                  <a:pt x="328" y="1320"/>
                </a:lnTo>
                <a:close/>
                <a:moveTo>
                  <a:pt x="909" y="1330"/>
                </a:moveTo>
                <a:lnTo>
                  <a:pt x="961" y="1404"/>
                </a:lnTo>
                <a:cubicBezTo>
                  <a:pt x="919" y="1415"/>
                  <a:pt x="866" y="1415"/>
                  <a:pt x="824" y="1425"/>
                </a:cubicBezTo>
                <a:lnTo>
                  <a:pt x="803" y="1394"/>
                </a:lnTo>
                <a:lnTo>
                  <a:pt x="909" y="1330"/>
                </a:lnTo>
                <a:close/>
                <a:moveTo>
                  <a:pt x="507" y="1351"/>
                </a:moveTo>
                <a:lnTo>
                  <a:pt x="550" y="1436"/>
                </a:lnTo>
                <a:cubicBezTo>
                  <a:pt x="507" y="1436"/>
                  <a:pt x="465" y="1425"/>
                  <a:pt x="412" y="1415"/>
                </a:cubicBezTo>
                <a:lnTo>
                  <a:pt x="402" y="1383"/>
                </a:lnTo>
                <a:lnTo>
                  <a:pt x="507" y="1351"/>
                </a:lnTo>
                <a:close/>
                <a:moveTo>
                  <a:pt x="719" y="1351"/>
                </a:moveTo>
                <a:lnTo>
                  <a:pt x="771" y="1425"/>
                </a:lnTo>
                <a:lnTo>
                  <a:pt x="655" y="1425"/>
                </a:lnTo>
                <a:lnTo>
                  <a:pt x="655" y="1436"/>
                </a:lnTo>
                <a:lnTo>
                  <a:pt x="613" y="1436"/>
                </a:lnTo>
                <a:lnTo>
                  <a:pt x="592" y="1404"/>
                </a:lnTo>
                <a:lnTo>
                  <a:pt x="719" y="1351"/>
                </a:lnTo>
                <a:close/>
                <a:moveTo>
                  <a:pt x="657" y="0"/>
                </a:moveTo>
                <a:cubicBezTo>
                  <a:pt x="637" y="0"/>
                  <a:pt x="618" y="11"/>
                  <a:pt x="613" y="32"/>
                </a:cubicBezTo>
                <a:cubicBezTo>
                  <a:pt x="476" y="64"/>
                  <a:pt x="391" y="180"/>
                  <a:pt x="391" y="317"/>
                </a:cubicBezTo>
                <a:cubicBezTo>
                  <a:pt x="402" y="454"/>
                  <a:pt x="434" y="602"/>
                  <a:pt x="497" y="729"/>
                </a:cubicBezTo>
                <a:lnTo>
                  <a:pt x="191" y="1130"/>
                </a:lnTo>
                <a:lnTo>
                  <a:pt x="170" y="1119"/>
                </a:lnTo>
                <a:lnTo>
                  <a:pt x="138" y="1098"/>
                </a:lnTo>
                <a:lnTo>
                  <a:pt x="1" y="1362"/>
                </a:lnTo>
                <a:lnTo>
                  <a:pt x="43" y="1373"/>
                </a:lnTo>
                <a:cubicBezTo>
                  <a:pt x="238" y="1468"/>
                  <a:pt x="449" y="1515"/>
                  <a:pt x="659" y="1515"/>
                </a:cubicBezTo>
                <a:cubicBezTo>
                  <a:pt x="869" y="1515"/>
                  <a:pt x="1077" y="1468"/>
                  <a:pt x="1267" y="1373"/>
                </a:cubicBezTo>
                <a:lnTo>
                  <a:pt x="1310" y="1362"/>
                </a:lnTo>
                <a:lnTo>
                  <a:pt x="1172" y="1098"/>
                </a:lnTo>
                <a:lnTo>
                  <a:pt x="1141" y="1119"/>
                </a:lnTo>
                <a:lnTo>
                  <a:pt x="1130" y="1130"/>
                </a:lnTo>
                <a:lnTo>
                  <a:pt x="814" y="729"/>
                </a:lnTo>
                <a:cubicBezTo>
                  <a:pt x="877" y="602"/>
                  <a:pt x="909" y="465"/>
                  <a:pt x="919" y="317"/>
                </a:cubicBezTo>
                <a:cubicBezTo>
                  <a:pt x="919" y="180"/>
                  <a:pt x="835" y="64"/>
                  <a:pt x="708" y="32"/>
                </a:cubicBezTo>
                <a:cubicBezTo>
                  <a:pt x="697" y="11"/>
                  <a:pt x="676" y="0"/>
                  <a:pt x="657"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6" name="Google Shape;2836;p70"/>
          <p:cNvGrpSpPr/>
          <p:nvPr/>
        </p:nvGrpSpPr>
        <p:grpSpPr>
          <a:xfrm>
            <a:off x="6342311" y="2093731"/>
            <a:ext cx="196920" cy="128118"/>
            <a:chOff x="6342311" y="2093731"/>
            <a:chExt cx="196920" cy="128118"/>
          </a:xfrm>
        </p:grpSpPr>
        <p:sp>
          <p:nvSpPr>
            <p:cNvPr id="2837" name="Google Shape;2837;p70"/>
            <p:cNvSpPr/>
            <p:nvPr/>
          </p:nvSpPr>
          <p:spPr>
            <a:xfrm>
              <a:off x="6342311" y="2189736"/>
              <a:ext cx="196920" cy="32113"/>
            </a:xfrm>
            <a:custGeom>
              <a:avLst/>
              <a:gdLst/>
              <a:ahLst/>
              <a:cxnLst/>
              <a:rect l="l" t="t" r="r" b="b"/>
              <a:pathLst>
                <a:path w="8752" h="1437" extrusionOk="0">
                  <a:moveTo>
                    <a:pt x="11" y="1"/>
                  </a:moveTo>
                  <a:lnTo>
                    <a:pt x="1" y="782"/>
                  </a:lnTo>
                  <a:cubicBezTo>
                    <a:pt x="1" y="1141"/>
                    <a:pt x="296" y="1436"/>
                    <a:pt x="666" y="1436"/>
                  </a:cubicBezTo>
                  <a:lnTo>
                    <a:pt x="8097" y="1436"/>
                  </a:lnTo>
                  <a:cubicBezTo>
                    <a:pt x="8456" y="1436"/>
                    <a:pt x="8751" y="1141"/>
                    <a:pt x="8751" y="782"/>
                  </a:cubicBezTo>
                  <a:lnTo>
                    <a:pt x="875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0"/>
            <p:cNvSpPr/>
            <p:nvPr/>
          </p:nvSpPr>
          <p:spPr>
            <a:xfrm>
              <a:off x="6342311" y="2093731"/>
              <a:ext cx="196672" cy="64182"/>
            </a:xfrm>
            <a:custGeom>
              <a:avLst/>
              <a:gdLst/>
              <a:ahLst/>
              <a:cxnLst/>
              <a:rect l="l" t="t" r="r" b="b"/>
              <a:pathLst>
                <a:path w="8741" h="2872" extrusionOk="0">
                  <a:moveTo>
                    <a:pt x="655" y="1"/>
                  </a:moveTo>
                  <a:cubicBezTo>
                    <a:pt x="296" y="1"/>
                    <a:pt x="1" y="296"/>
                    <a:pt x="1" y="666"/>
                  </a:cubicBezTo>
                  <a:lnTo>
                    <a:pt x="1" y="2872"/>
                  </a:lnTo>
                  <a:lnTo>
                    <a:pt x="8741" y="2872"/>
                  </a:lnTo>
                  <a:lnTo>
                    <a:pt x="8741" y="655"/>
                  </a:lnTo>
                  <a:cubicBezTo>
                    <a:pt x="8741" y="296"/>
                    <a:pt x="8445" y="1"/>
                    <a:pt x="807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0"/>
            <p:cNvSpPr/>
            <p:nvPr/>
          </p:nvSpPr>
          <p:spPr>
            <a:xfrm>
              <a:off x="6342311" y="2157891"/>
              <a:ext cx="196672" cy="31868"/>
            </a:xfrm>
            <a:custGeom>
              <a:avLst/>
              <a:gdLst/>
              <a:ahLst/>
              <a:cxnLst/>
              <a:rect l="l" t="t" r="r" b="b"/>
              <a:pathLst>
                <a:path w="8741" h="1426" extrusionOk="0">
                  <a:moveTo>
                    <a:pt x="1" y="1"/>
                  </a:moveTo>
                  <a:lnTo>
                    <a:pt x="1" y="1426"/>
                  </a:lnTo>
                  <a:lnTo>
                    <a:pt x="8741" y="1426"/>
                  </a:lnTo>
                  <a:lnTo>
                    <a:pt x="8741"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0" name="Google Shape;2840;p70"/>
          <p:cNvSpPr/>
          <p:nvPr/>
        </p:nvSpPr>
        <p:spPr>
          <a:xfrm>
            <a:off x="6757706" y="2093731"/>
            <a:ext cx="196673" cy="128118"/>
          </a:xfrm>
          <a:custGeom>
            <a:avLst/>
            <a:gdLst/>
            <a:ahLst/>
            <a:cxnLst/>
            <a:rect l="l" t="t" r="r" b="b"/>
            <a:pathLst>
              <a:path w="8741" h="5733" extrusionOk="0">
                <a:moveTo>
                  <a:pt x="655" y="1"/>
                </a:moveTo>
                <a:cubicBezTo>
                  <a:pt x="285" y="1"/>
                  <a:pt x="0" y="296"/>
                  <a:pt x="0" y="655"/>
                </a:cubicBezTo>
                <a:lnTo>
                  <a:pt x="0" y="5067"/>
                </a:lnTo>
                <a:cubicBezTo>
                  <a:pt x="0" y="5437"/>
                  <a:pt x="285" y="5732"/>
                  <a:pt x="655" y="5732"/>
                </a:cubicBezTo>
                <a:lnTo>
                  <a:pt x="8086" y="5732"/>
                </a:lnTo>
                <a:cubicBezTo>
                  <a:pt x="8445" y="5732"/>
                  <a:pt x="8740" y="5437"/>
                  <a:pt x="8740" y="5078"/>
                </a:cubicBezTo>
                <a:lnTo>
                  <a:pt x="8740" y="655"/>
                </a:lnTo>
                <a:cubicBezTo>
                  <a:pt x="8740" y="296"/>
                  <a:pt x="8445" y="1"/>
                  <a:pt x="8086" y="1"/>
                </a:cubicBezTo>
                <a:close/>
              </a:path>
            </a:pathLst>
          </a:custGeom>
          <a:solidFill>
            <a:srgbClr val="3CC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0"/>
          <p:cNvSpPr/>
          <p:nvPr/>
        </p:nvSpPr>
        <p:spPr>
          <a:xfrm>
            <a:off x="6801649" y="2117330"/>
            <a:ext cx="95018" cy="81032"/>
          </a:xfrm>
          <a:custGeom>
            <a:avLst/>
            <a:gdLst/>
            <a:ahLst/>
            <a:cxnLst/>
            <a:rect l="l" t="t" r="r" b="b"/>
            <a:pathLst>
              <a:path w="4223" h="3626" extrusionOk="0">
                <a:moveTo>
                  <a:pt x="2417" y="0"/>
                </a:moveTo>
                <a:cubicBezTo>
                  <a:pt x="802" y="0"/>
                  <a:pt x="0" y="1953"/>
                  <a:pt x="1140" y="3093"/>
                </a:cubicBezTo>
                <a:cubicBezTo>
                  <a:pt x="1508" y="3461"/>
                  <a:pt x="1960" y="3626"/>
                  <a:pt x="2403" y="3626"/>
                </a:cubicBezTo>
                <a:cubicBezTo>
                  <a:pt x="3332" y="3626"/>
                  <a:pt x="4222" y="2902"/>
                  <a:pt x="4222" y="1816"/>
                </a:cubicBezTo>
                <a:cubicBezTo>
                  <a:pt x="4222" y="813"/>
                  <a:pt x="3410" y="0"/>
                  <a:pt x="241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2" name="Google Shape;2842;p70"/>
          <p:cNvGrpSpPr/>
          <p:nvPr/>
        </p:nvGrpSpPr>
        <p:grpSpPr>
          <a:xfrm>
            <a:off x="5926916" y="2093731"/>
            <a:ext cx="196920" cy="128118"/>
            <a:chOff x="5926916" y="2093731"/>
            <a:chExt cx="196920" cy="128118"/>
          </a:xfrm>
        </p:grpSpPr>
        <p:sp>
          <p:nvSpPr>
            <p:cNvPr id="2843" name="Google Shape;2843;p70"/>
            <p:cNvSpPr/>
            <p:nvPr/>
          </p:nvSpPr>
          <p:spPr>
            <a:xfrm>
              <a:off x="5926916" y="2093731"/>
              <a:ext cx="65813" cy="128118"/>
            </a:xfrm>
            <a:custGeom>
              <a:avLst/>
              <a:gdLst/>
              <a:ahLst/>
              <a:cxnLst/>
              <a:rect l="l" t="t" r="r" b="b"/>
              <a:pathLst>
                <a:path w="2925" h="5733" extrusionOk="0">
                  <a:moveTo>
                    <a:pt x="666" y="1"/>
                  </a:moveTo>
                  <a:cubicBezTo>
                    <a:pt x="297" y="1"/>
                    <a:pt x="1" y="296"/>
                    <a:pt x="1" y="666"/>
                  </a:cubicBezTo>
                  <a:lnTo>
                    <a:pt x="1" y="5078"/>
                  </a:lnTo>
                  <a:cubicBezTo>
                    <a:pt x="1" y="5437"/>
                    <a:pt x="297" y="5732"/>
                    <a:pt x="666" y="5732"/>
                  </a:cubicBezTo>
                  <a:lnTo>
                    <a:pt x="2925" y="5732"/>
                  </a:lnTo>
                  <a:lnTo>
                    <a:pt x="2925"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0"/>
            <p:cNvSpPr/>
            <p:nvPr/>
          </p:nvSpPr>
          <p:spPr>
            <a:xfrm>
              <a:off x="5992706" y="2093731"/>
              <a:ext cx="65588" cy="128118"/>
            </a:xfrm>
            <a:custGeom>
              <a:avLst/>
              <a:gdLst/>
              <a:ahLst/>
              <a:cxnLst/>
              <a:rect l="l" t="t" r="r" b="b"/>
              <a:pathLst>
                <a:path w="2915" h="5733" extrusionOk="0">
                  <a:moveTo>
                    <a:pt x="1" y="1"/>
                  </a:moveTo>
                  <a:lnTo>
                    <a:pt x="1" y="5732"/>
                  </a:lnTo>
                  <a:lnTo>
                    <a:pt x="2914" y="5732"/>
                  </a:lnTo>
                  <a:lnTo>
                    <a:pt x="29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0"/>
            <p:cNvSpPr/>
            <p:nvPr/>
          </p:nvSpPr>
          <p:spPr>
            <a:xfrm>
              <a:off x="6058024" y="2093731"/>
              <a:ext cx="65813" cy="128118"/>
            </a:xfrm>
            <a:custGeom>
              <a:avLst/>
              <a:gdLst/>
              <a:ahLst/>
              <a:cxnLst/>
              <a:rect l="l" t="t" r="r" b="b"/>
              <a:pathLst>
                <a:path w="2925" h="5733" extrusionOk="0">
                  <a:moveTo>
                    <a:pt x="1" y="1"/>
                  </a:moveTo>
                  <a:lnTo>
                    <a:pt x="1" y="5732"/>
                  </a:lnTo>
                  <a:lnTo>
                    <a:pt x="2260" y="5732"/>
                  </a:lnTo>
                  <a:cubicBezTo>
                    <a:pt x="2629" y="5732"/>
                    <a:pt x="2925" y="5437"/>
                    <a:pt x="2925" y="5067"/>
                  </a:cubicBezTo>
                  <a:lnTo>
                    <a:pt x="2925" y="655"/>
                  </a:lnTo>
                  <a:cubicBezTo>
                    <a:pt x="2925" y="296"/>
                    <a:pt x="2629" y="1"/>
                    <a:pt x="2260" y="1"/>
                  </a:cubicBezTo>
                  <a:close/>
                </a:path>
              </a:pathLst>
            </a:custGeom>
            <a:solidFill>
              <a:srgbClr val="FF9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6" name="Google Shape;2846;p70"/>
          <p:cNvGrpSpPr/>
          <p:nvPr/>
        </p:nvGrpSpPr>
        <p:grpSpPr>
          <a:xfrm>
            <a:off x="4681001" y="2093731"/>
            <a:ext cx="196897" cy="128118"/>
            <a:chOff x="4681001" y="2093731"/>
            <a:chExt cx="196897" cy="128118"/>
          </a:xfrm>
        </p:grpSpPr>
        <p:sp>
          <p:nvSpPr>
            <p:cNvPr id="2847" name="Google Shape;2847;p70"/>
            <p:cNvSpPr/>
            <p:nvPr/>
          </p:nvSpPr>
          <p:spPr>
            <a:xfrm>
              <a:off x="4681001" y="2093731"/>
              <a:ext cx="196897" cy="128118"/>
            </a:xfrm>
            <a:custGeom>
              <a:avLst/>
              <a:gdLst/>
              <a:ahLst/>
              <a:cxnLst/>
              <a:rect l="l" t="t" r="r" b="b"/>
              <a:pathLst>
                <a:path w="8751" h="5733" extrusionOk="0">
                  <a:moveTo>
                    <a:pt x="665" y="1"/>
                  </a:moveTo>
                  <a:cubicBezTo>
                    <a:pt x="296" y="1"/>
                    <a:pt x="0" y="296"/>
                    <a:pt x="0" y="655"/>
                  </a:cubicBezTo>
                  <a:lnTo>
                    <a:pt x="0" y="5067"/>
                  </a:lnTo>
                  <a:cubicBezTo>
                    <a:pt x="0" y="5437"/>
                    <a:pt x="296" y="5732"/>
                    <a:pt x="665" y="5732"/>
                  </a:cubicBezTo>
                  <a:lnTo>
                    <a:pt x="8097" y="5732"/>
                  </a:lnTo>
                  <a:cubicBezTo>
                    <a:pt x="8455" y="5732"/>
                    <a:pt x="8751" y="5437"/>
                    <a:pt x="8751" y="5078"/>
                  </a:cubicBezTo>
                  <a:lnTo>
                    <a:pt x="8751" y="655"/>
                  </a:lnTo>
                  <a:cubicBezTo>
                    <a:pt x="8751" y="296"/>
                    <a:pt x="8455" y="1"/>
                    <a:pt x="8097"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0"/>
            <p:cNvSpPr/>
            <p:nvPr/>
          </p:nvSpPr>
          <p:spPr>
            <a:xfrm>
              <a:off x="4685749" y="2094447"/>
              <a:ext cx="144653" cy="127403"/>
            </a:xfrm>
            <a:custGeom>
              <a:avLst/>
              <a:gdLst/>
              <a:ahLst/>
              <a:cxnLst/>
              <a:rect l="l" t="t" r="r" b="b"/>
              <a:pathLst>
                <a:path w="6429" h="5701" extrusionOk="0">
                  <a:moveTo>
                    <a:pt x="275" y="0"/>
                  </a:moveTo>
                  <a:cubicBezTo>
                    <a:pt x="169" y="32"/>
                    <a:pt x="74" y="85"/>
                    <a:pt x="1" y="159"/>
                  </a:cubicBezTo>
                  <a:lnTo>
                    <a:pt x="5975" y="5700"/>
                  </a:lnTo>
                  <a:lnTo>
                    <a:pt x="6429" y="5700"/>
                  </a:lnTo>
                  <a:lnTo>
                    <a:pt x="27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0"/>
            <p:cNvSpPr/>
            <p:nvPr/>
          </p:nvSpPr>
          <p:spPr>
            <a:xfrm>
              <a:off x="4728746" y="2093731"/>
              <a:ext cx="144653" cy="127403"/>
            </a:xfrm>
            <a:custGeom>
              <a:avLst/>
              <a:gdLst/>
              <a:ahLst/>
              <a:cxnLst/>
              <a:rect l="l" t="t" r="r" b="b"/>
              <a:pathLst>
                <a:path w="6429" h="5701" extrusionOk="0">
                  <a:moveTo>
                    <a:pt x="0" y="1"/>
                  </a:moveTo>
                  <a:lnTo>
                    <a:pt x="6143" y="5701"/>
                  </a:lnTo>
                  <a:cubicBezTo>
                    <a:pt x="6249" y="5669"/>
                    <a:pt x="6344" y="5616"/>
                    <a:pt x="6428" y="5542"/>
                  </a:cubicBezTo>
                  <a:lnTo>
                    <a:pt x="45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0"/>
            <p:cNvSpPr/>
            <p:nvPr/>
          </p:nvSpPr>
          <p:spPr>
            <a:xfrm>
              <a:off x="4691441" y="2093731"/>
              <a:ext cx="176265" cy="128118"/>
            </a:xfrm>
            <a:custGeom>
              <a:avLst/>
              <a:gdLst/>
              <a:ahLst/>
              <a:cxnLst/>
              <a:rect l="l" t="t" r="r" b="b"/>
              <a:pathLst>
                <a:path w="7834" h="5733" extrusionOk="0">
                  <a:moveTo>
                    <a:pt x="1" y="1"/>
                  </a:moveTo>
                  <a:lnTo>
                    <a:pt x="6176" y="5732"/>
                  </a:lnTo>
                  <a:lnTo>
                    <a:pt x="7833" y="5732"/>
                  </a:lnTo>
                  <a:lnTo>
                    <a:pt x="1658"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1" name="Google Shape;2851;p70"/>
          <p:cNvGrpSpPr/>
          <p:nvPr/>
        </p:nvGrpSpPr>
        <p:grpSpPr>
          <a:xfrm>
            <a:off x="4265854" y="2093731"/>
            <a:ext cx="196897" cy="128118"/>
            <a:chOff x="4265854" y="2093731"/>
            <a:chExt cx="196897" cy="128118"/>
          </a:xfrm>
        </p:grpSpPr>
        <p:sp>
          <p:nvSpPr>
            <p:cNvPr id="2852" name="Google Shape;2852;p70"/>
            <p:cNvSpPr/>
            <p:nvPr/>
          </p:nvSpPr>
          <p:spPr>
            <a:xfrm>
              <a:off x="4265854" y="2093731"/>
              <a:ext cx="196897" cy="128118"/>
            </a:xfrm>
            <a:custGeom>
              <a:avLst/>
              <a:gdLst/>
              <a:ahLst/>
              <a:cxnLst/>
              <a:rect l="l" t="t" r="r" b="b"/>
              <a:pathLst>
                <a:path w="8751" h="5733" extrusionOk="0">
                  <a:moveTo>
                    <a:pt x="655" y="1"/>
                  </a:moveTo>
                  <a:cubicBezTo>
                    <a:pt x="296" y="1"/>
                    <a:pt x="0" y="296"/>
                    <a:pt x="0" y="655"/>
                  </a:cubicBezTo>
                  <a:lnTo>
                    <a:pt x="0" y="5067"/>
                  </a:lnTo>
                  <a:cubicBezTo>
                    <a:pt x="0" y="5437"/>
                    <a:pt x="296" y="5732"/>
                    <a:pt x="655" y="5732"/>
                  </a:cubicBezTo>
                  <a:lnTo>
                    <a:pt x="8086" y="5732"/>
                  </a:lnTo>
                  <a:cubicBezTo>
                    <a:pt x="8455" y="5732"/>
                    <a:pt x="8751" y="5437"/>
                    <a:pt x="8751" y="5078"/>
                  </a:cubicBezTo>
                  <a:lnTo>
                    <a:pt x="8751" y="655"/>
                  </a:lnTo>
                  <a:cubicBezTo>
                    <a:pt x="8751" y="296"/>
                    <a:pt x="8455" y="1"/>
                    <a:pt x="808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0"/>
            <p:cNvSpPr/>
            <p:nvPr/>
          </p:nvSpPr>
          <p:spPr>
            <a:xfrm>
              <a:off x="4265854" y="2093977"/>
              <a:ext cx="98347" cy="63936"/>
            </a:xfrm>
            <a:custGeom>
              <a:avLst/>
              <a:gdLst/>
              <a:ahLst/>
              <a:cxnLst/>
              <a:rect l="l" t="t" r="r" b="b"/>
              <a:pathLst>
                <a:path w="4371" h="2861" extrusionOk="0">
                  <a:moveTo>
                    <a:pt x="655" y="0"/>
                  </a:moveTo>
                  <a:cubicBezTo>
                    <a:pt x="296" y="0"/>
                    <a:pt x="0" y="285"/>
                    <a:pt x="0" y="655"/>
                  </a:cubicBezTo>
                  <a:lnTo>
                    <a:pt x="0" y="2713"/>
                  </a:lnTo>
                  <a:cubicBezTo>
                    <a:pt x="0" y="2798"/>
                    <a:pt x="64" y="2861"/>
                    <a:pt x="148" y="2861"/>
                  </a:cubicBezTo>
                  <a:lnTo>
                    <a:pt x="4222" y="2861"/>
                  </a:lnTo>
                  <a:cubicBezTo>
                    <a:pt x="4307" y="2861"/>
                    <a:pt x="4370" y="2787"/>
                    <a:pt x="4370" y="2703"/>
                  </a:cubicBezTo>
                  <a:lnTo>
                    <a:pt x="4370" y="148"/>
                  </a:lnTo>
                  <a:cubicBezTo>
                    <a:pt x="4370" y="64"/>
                    <a:pt x="4307" y="0"/>
                    <a:pt x="4222"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0"/>
            <p:cNvSpPr/>
            <p:nvPr/>
          </p:nvSpPr>
          <p:spPr>
            <a:xfrm>
              <a:off x="4265854" y="2093977"/>
              <a:ext cx="98572" cy="63936"/>
            </a:xfrm>
            <a:custGeom>
              <a:avLst/>
              <a:gdLst/>
              <a:ahLst/>
              <a:cxnLst/>
              <a:rect l="l" t="t" r="r" b="b"/>
              <a:pathLst>
                <a:path w="4381" h="2861" extrusionOk="0">
                  <a:moveTo>
                    <a:pt x="1816" y="0"/>
                  </a:moveTo>
                  <a:lnTo>
                    <a:pt x="1816" y="908"/>
                  </a:lnTo>
                  <a:lnTo>
                    <a:pt x="465" y="21"/>
                  </a:lnTo>
                  <a:cubicBezTo>
                    <a:pt x="306" y="74"/>
                    <a:pt x="169" y="180"/>
                    <a:pt x="95" y="317"/>
                  </a:cubicBezTo>
                  <a:lnTo>
                    <a:pt x="1204" y="1045"/>
                  </a:lnTo>
                  <a:lnTo>
                    <a:pt x="0" y="1045"/>
                  </a:lnTo>
                  <a:lnTo>
                    <a:pt x="0" y="1805"/>
                  </a:lnTo>
                  <a:lnTo>
                    <a:pt x="1204" y="1805"/>
                  </a:lnTo>
                  <a:lnTo>
                    <a:pt x="0" y="2586"/>
                  </a:lnTo>
                  <a:lnTo>
                    <a:pt x="0" y="2703"/>
                  </a:lnTo>
                  <a:cubicBezTo>
                    <a:pt x="0" y="2787"/>
                    <a:pt x="74" y="2861"/>
                    <a:pt x="159" y="2861"/>
                  </a:cubicBezTo>
                  <a:lnTo>
                    <a:pt x="422" y="2861"/>
                  </a:lnTo>
                  <a:lnTo>
                    <a:pt x="1816" y="1943"/>
                  </a:lnTo>
                  <a:lnTo>
                    <a:pt x="1816" y="2861"/>
                  </a:lnTo>
                  <a:lnTo>
                    <a:pt x="2565" y="2861"/>
                  </a:lnTo>
                  <a:lnTo>
                    <a:pt x="2565" y="1943"/>
                  </a:lnTo>
                  <a:lnTo>
                    <a:pt x="3959" y="2861"/>
                  </a:lnTo>
                  <a:lnTo>
                    <a:pt x="4222" y="2861"/>
                  </a:lnTo>
                  <a:cubicBezTo>
                    <a:pt x="4307" y="2861"/>
                    <a:pt x="4381" y="2787"/>
                    <a:pt x="4381" y="2703"/>
                  </a:cubicBezTo>
                  <a:lnTo>
                    <a:pt x="4381" y="2586"/>
                  </a:lnTo>
                  <a:lnTo>
                    <a:pt x="3177" y="1805"/>
                  </a:lnTo>
                  <a:lnTo>
                    <a:pt x="4381" y="1805"/>
                  </a:lnTo>
                  <a:lnTo>
                    <a:pt x="4381" y="1045"/>
                  </a:lnTo>
                  <a:lnTo>
                    <a:pt x="3177" y="1045"/>
                  </a:lnTo>
                  <a:lnTo>
                    <a:pt x="4381" y="264"/>
                  </a:lnTo>
                  <a:lnTo>
                    <a:pt x="4381" y="148"/>
                  </a:lnTo>
                  <a:cubicBezTo>
                    <a:pt x="4381" y="64"/>
                    <a:pt x="4307" y="0"/>
                    <a:pt x="4222" y="0"/>
                  </a:cubicBezTo>
                  <a:lnTo>
                    <a:pt x="3959" y="0"/>
                  </a:lnTo>
                  <a:lnTo>
                    <a:pt x="2565" y="908"/>
                  </a:lnTo>
                  <a:lnTo>
                    <a:pt x="25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0"/>
            <p:cNvSpPr/>
            <p:nvPr/>
          </p:nvSpPr>
          <p:spPr>
            <a:xfrm>
              <a:off x="4265854" y="2093977"/>
              <a:ext cx="98347" cy="63936"/>
            </a:xfrm>
            <a:custGeom>
              <a:avLst/>
              <a:gdLst/>
              <a:ahLst/>
              <a:cxnLst/>
              <a:rect l="l" t="t" r="r" b="b"/>
              <a:pathLst>
                <a:path w="4371" h="2861" extrusionOk="0">
                  <a:moveTo>
                    <a:pt x="1964" y="0"/>
                  </a:moveTo>
                  <a:lnTo>
                    <a:pt x="1964" y="1204"/>
                  </a:lnTo>
                  <a:lnTo>
                    <a:pt x="0" y="1204"/>
                  </a:lnTo>
                  <a:lnTo>
                    <a:pt x="0" y="1647"/>
                  </a:lnTo>
                  <a:lnTo>
                    <a:pt x="1964" y="1647"/>
                  </a:lnTo>
                  <a:lnTo>
                    <a:pt x="1964" y="2861"/>
                  </a:lnTo>
                  <a:lnTo>
                    <a:pt x="2417" y="2861"/>
                  </a:lnTo>
                  <a:lnTo>
                    <a:pt x="2417" y="1647"/>
                  </a:lnTo>
                  <a:lnTo>
                    <a:pt x="4370" y="1647"/>
                  </a:lnTo>
                  <a:lnTo>
                    <a:pt x="4370" y="1204"/>
                  </a:lnTo>
                  <a:lnTo>
                    <a:pt x="2417" y="1204"/>
                  </a:lnTo>
                  <a:lnTo>
                    <a:pt x="241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0"/>
            <p:cNvSpPr/>
            <p:nvPr/>
          </p:nvSpPr>
          <p:spPr>
            <a:xfrm>
              <a:off x="4269184" y="2097039"/>
              <a:ext cx="33975" cy="20314"/>
            </a:xfrm>
            <a:custGeom>
              <a:avLst/>
              <a:gdLst/>
              <a:ahLst/>
              <a:cxnLst/>
              <a:rect l="l" t="t" r="r" b="b"/>
              <a:pathLst>
                <a:path w="1510" h="909" extrusionOk="0">
                  <a:moveTo>
                    <a:pt x="106" y="1"/>
                  </a:moveTo>
                  <a:cubicBezTo>
                    <a:pt x="63" y="32"/>
                    <a:pt x="32" y="64"/>
                    <a:pt x="0" y="106"/>
                  </a:cubicBezTo>
                  <a:lnTo>
                    <a:pt x="1235" y="908"/>
                  </a:lnTo>
                  <a:lnTo>
                    <a:pt x="1509" y="908"/>
                  </a:lnTo>
                  <a:lnTo>
                    <a:pt x="106"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0"/>
            <p:cNvSpPr/>
            <p:nvPr/>
          </p:nvSpPr>
          <p:spPr>
            <a:xfrm>
              <a:off x="4323791" y="2093731"/>
              <a:ext cx="39938" cy="23621"/>
            </a:xfrm>
            <a:custGeom>
              <a:avLst/>
              <a:gdLst/>
              <a:ahLst/>
              <a:cxnLst/>
              <a:rect l="l" t="t" r="r" b="b"/>
              <a:pathLst>
                <a:path w="1775" h="1057" extrusionOk="0">
                  <a:moveTo>
                    <a:pt x="1626" y="1"/>
                  </a:moveTo>
                  <a:lnTo>
                    <a:pt x="1" y="1056"/>
                  </a:lnTo>
                  <a:lnTo>
                    <a:pt x="265" y="1056"/>
                  </a:lnTo>
                  <a:lnTo>
                    <a:pt x="1774" y="85"/>
                  </a:lnTo>
                  <a:cubicBezTo>
                    <a:pt x="1742" y="32"/>
                    <a:pt x="1700" y="1"/>
                    <a:pt x="1647"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0"/>
            <p:cNvSpPr/>
            <p:nvPr/>
          </p:nvSpPr>
          <p:spPr>
            <a:xfrm>
              <a:off x="4266326" y="2134314"/>
              <a:ext cx="40163" cy="23599"/>
            </a:xfrm>
            <a:custGeom>
              <a:avLst/>
              <a:gdLst/>
              <a:ahLst/>
              <a:cxnLst/>
              <a:rect l="l" t="t" r="r" b="b"/>
              <a:pathLst>
                <a:path w="1785" h="1056" extrusionOk="0">
                  <a:moveTo>
                    <a:pt x="1510" y="0"/>
                  </a:moveTo>
                  <a:lnTo>
                    <a:pt x="0" y="971"/>
                  </a:lnTo>
                  <a:cubicBezTo>
                    <a:pt x="32" y="1024"/>
                    <a:pt x="85" y="1056"/>
                    <a:pt x="138" y="1056"/>
                  </a:cubicBezTo>
                  <a:lnTo>
                    <a:pt x="169" y="1056"/>
                  </a:lnTo>
                  <a:lnTo>
                    <a:pt x="1784"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0"/>
            <p:cNvSpPr/>
            <p:nvPr/>
          </p:nvSpPr>
          <p:spPr>
            <a:xfrm>
              <a:off x="4326176" y="2134314"/>
              <a:ext cx="38025" cy="23130"/>
            </a:xfrm>
            <a:custGeom>
              <a:avLst/>
              <a:gdLst/>
              <a:ahLst/>
              <a:cxnLst/>
              <a:rect l="l" t="t" r="r" b="b"/>
              <a:pathLst>
                <a:path w="1690" h="1035" extrusionOk="0">
                  <a:moveTo>
                    <a:pt x="0" y="0"/>
                  </a:moveTo>
                  <a:lnTo>
                    <a:pt x="1605" y="1035"/>
                  </a:lnTo>
                  <a:cubicBezTo>
                    <a:pt x="1647" y="1014"/>
                    <a:pt x="1689" y="971"/>
                    <a:pt x="1689" y="919"/>
                  </a:cubicBezTo>
                  <a:lnTo>
                    <a:pt x="275"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0"/>
            <p:cNvSpPr/>
            <p:nvPr/>
          </p:nvSpPr>
          <p:spPr>
            <a:xfrm>
              <a:off x="4301471" y="2115677"/>
              <a:ext cx="23782" cy="20224"/>
            </a:xfrm>
            <a:custGeom>
              <a:avLst/>
              <a:gdLst/>
              <a:ahLst/>
              <a:cxnLst/>
              <a:rect l="l" t="t" r="r" b="b"/>
              <a:pathLst>
                <a:path w="1057" h="905" extrusionOk="0">
                  <a:moveTo>
                    <a:pt x="602" y="0"/>
                  </a:moveTo>
                  <a:cubicBezTo>
                    <a:pt x="201" y="0"/>
                    <a:pt x="1" y="486"/>
                    <a:pt x="286" y="771"/>
                  </a:cubicBezTo>
                  <a:cubicBezTo>
                    <a:pt x="378" y="863"/>
                    <a:pt x="492" y="905"/>
                    <a:pt x="603" y="905"/>
                  </a:cubicBezTo>
                  <a:cubicBezTo>
                    <a:pt x="834" y="905"/>
                    <a:pt x="1056" y="725"/>
                    <a:pt x="1056" y="454"/>
                  </a:cubicBezTo>
                  <a:cubicBezTo>
                    <a:pt x="1056" y="201"/>
                    <a:pt x="856" y="0"/>
                    <a:pt x="602"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0"/>
            <p:cNvSpPr/>
            <p:nvPr/>
          </p:nvSpPr>
          <p:spPr>
            <a:xfrm>
              <a:off x="4306219" y="2117040"/>
              <a:ext cx="17595" cy="16269"/>
            </a:xfrm>
            <a:custGeom>
              <a:avLst/>
              <a:gdLst/>
              <a:ahLst/>
              <a:cxnLst/>
              <a:rect l="l" t="t" r="r" b="b"/>
              <a:pathLst>
                <a:path w="782" h="728" extrusionOk="0">
                  <a:moveTo>
                    <a:pt x="397" y="0"/>
                  </a:moveTo>
                  <a:cubicBezTo>
                    <a:pt x="383" y="0"/>
                    <a:pt x="370" y="8"/>
                    <a:pt x="370" y="24"/>
                  </a:cubicBezTo>
                  <a:lnTo>
                    <a:pt x="296" y="256"/>
                  </a:lnTo>
                  <a:lnTo>
                    <a:pt x="43" y="256"/>
                  </a:lnTo>
                  <a:cubicBezTo>
                    <a:pt x="11" y="256"/>
                    <a:pt x="1" y="298"/>
                    <a:pt x="32" y="309"/>
                  </a:cubicBezTo>
                  <a:lnTo>
                    <a:pt x="222" y="457"/>
                  </a:lnTo>
                  <a:lnTo>
                    <a:pt x="148" y="678"/>
                  </a:lnTo>
                  <a:cubicBezTo>
                    <a:pt x="141" y="701"/>
                    <a:pt x="161" y="718"/>
                    <a:pt x="180" y="718"/>
                  </a:cubicBezTo>
                  <a:cubicBezTo>
                    <a:pt x="188" y="718"/>
                    <a:pt x="195" y="716"/>
                    <a:pt x="201" y="710"/>
                  </a:cubicBezTo>
                  <a:lnTo>
                    <a:pt x="391" y="573"/>
                  </a:lnTo>
                  <a:lnTo>
                    <a:pt x="581" y="721"/>
                  </a:lnTo>
                  <a:cubicBezTo>
                    <a:pt x="588" y="725"/>
                    <a:pt x="596" y="727"/>
                    <a:pt x="602" y="727"/>
                  </a:cubicBezTo>
                  <a:cubicBezTo>
                    <a:pt x="625" y="727"/>
                    <a:pt x="642" y="703"/>
                    <a:pt x="634" y="678"/>
                  </a:cubicBezTo>
                  <a:lnTo>
                    <a:pt x="560" y="457"/>
                  </a:lnTo>
                  <a:lnTo>
                    <a:pt x="761" y="309"/>
                  </a:lnTo>
                  <a:cubicBezTo>
                    <a:pt x="782" y="288"/>
                    <a:pt x="771" y="256"/>
                    <a:pt x="740" y="256"/>
                  </a:cubicBezTo>
                  <a:lnTo>
                    <a:pt x="497" y="256"/>
                  </a:lnTo>
                  <a:lnTo>
                    <a:pt x="423" y="24"/>
                  </a:lnTo>
                  <a:cubicBezTo>
                    <a:pt x="423" y="8"/>
                    <a:pt x="410" y="0"/>
                    <a:pt x="39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0"/>
            <p:cNvSpPr/>
            <p:nvPr/>
          </p:nvSpPr>
          <p:spPr>
            <a:xfrm>
              <a:off x="4282706" y="2121465"/>
              <a:ext cx="9293" cy="8716"/>
            </a:xfrm>
            <a:custGeom>
              <a:avLst/>
              <a:gdLst/>
              <a:ahLst/>
              <a:cxnLst/>
              <a:rect l="l" t="t" r="r" b="b"/>
              <a:pathLst>
                <a:path w="413" h="390" extrusionOk="0">
                  <a:moveTo>
                    <a:pt x="207" y="0"/>
                  </a:moveTo>
                  <a:cubicBezTo>
                    <a:pt x="199" y="0"/>
                    <a:pt x="191" y="5"/>
                    <a:pt x="191" y="16"/>
                  </a:cubicBezTo>
                  <a:lnTo>
                    <a:pt x="148" y="132"/>
                  </a:lnTo>
                  <a:lnTo>
                    <a:pt x="22" y="132"/>
                  </a:lnTo>
                  <a:cubicBezTo>
                    <a:pt x="1" y="132"/>
                    <a:pt x="1" y="153"/>
                    <a:pt x="11" y="164"/>
                  </a:cubicBezTo>
                  <a:lnTo>
                    <a:pt x="117" y="248"/>
                  </a:lnTo>
                  <a:lnTo>
                    <a:pt x="75" y="364"/>
                  </a:lnTo>
                  <a:cubicBezTo>
                    <a:pt x="75" y="380"/>
                    <a:pt x="80" y="389"/>
                    <a:pt x="92" y="389"/>
                  </a:cubicBezTo>
                  <a:cubicBezTo>
                    <a:pt x="96" y="389"/>
                    <a:pt x="101" y="388"/>
                    <a:pt x="106" y="385"/>
                  </a:cubicBezTo>
                  <a:lnTo>
                    <a:pt x="212" y="311"/>
                  </a:lnTo>
                  <a:lnTo>
                    <a:pt x="307" y="385"/>
                  </a:lnTo>
                  <a:cubicBezTo>
                    <a:pt x="312" y="388"/>
                    <a:pt x="317" y="389"/>
                    <a:pt x="322" y="389"/>
                  </a:cubicBezTo>
                  <a:cubicBezTo>
                    <a:pt x="333" y="389"/>
                    <a:pt x="338" y="380"/>
                    <a:pt x="338" y="364"/>
                  </a:cubicBezTo>
                  <a:lnTo>
                    <a:pt x="296" y="248"/>
                  </a:lnTo>
                  <a:lnTo>
                    <a:pt x="402" y="164"/>
                  </a:lnTo>
                  <a:cubicBezTo>
                    <a:pt x="412" y="153"/>
                    <a:pt x="412" y="132"/>
                    <a:pt x="391" y="132"/>
                  </a:cubicBezTo>
                  <a:lnTo>
                    <a:pt x="254" y="132"/>
                  </a:lnTo>
                  <a:lnTo>
                    <a:pt x="222" y="16"/>
                  </a:lnTo>
                  <a:cubicBezTo>
                    <a:pt x="222" y="5"/>
                    <a:pt x="214" y="0"/>
                    <a:pt x="207"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0"/>
            <p:cNvSpPr/>
            <p:nvPr/>
          </p:nvSpPr>
          <p:spPr>
            <a:xfrm>
              <a:off x="4338529" y="2121465"/>
              <a:ext cx="9518" cy="8716"/>
            </a:xfrm>
            <a:custGeom>
              <a:avLst/>
              <a:gdLst/>
              <a:ahLst/>
              <a:cxnLst/>
              <a:rect l="l" t="t" r="r" b="b"/>
              <a:pathLst>
                <a:path w="423" h="390" extrusionOk="0">
                  <a:moveTo>
                    <a:pt x="213" y="0"/>
                  </a:moveTo>
                  <a:cubicBezTo>
                    <a:pt x="206" y="0"/>
                    <a:pt x="201" y="5"/>
                    <a:pt x="201" y="16"/>
                  </a:cubicBezTo>
                  <a:lnTo>
                    <a:pt x="159" y="132"/>
                  </a:lnTo>
                  <a:lnTo>
                    <a:pt x="21" y="132"/>
                  </a:lnTo>
                  <a:cubicBezTo>
                    <a:pt x="11" y="132"/>
                    <a:pt x="0" y="153"/>
                    <a:pt x="11" y="164"/>
                  </a:cubicBezTo>
                  <a:lnTo>
                    <a:pt x="116" y="248"/>
                  </a:lnTo>
                  <a:lnTo>
                    <a:pt x="85" y="364"/>
                  </a:lnTo>
                  <a:cubicBezTo>
                    <a:pt x="77" y="380"/>
                    <a:pt x="86" y="389"/>
                    <a:pt x="96" y="389"/>
                  </a:cubicBezTo>
                  <a:cubicBezTo>
                    <a:pt x="99" y="389"/>
                    <a:pt x="103" y="388"/>
                    <a:pt x="106" y="385"/>
                  </a:cubicBezTo>
                  <a:lnTo>
                    <a:pt x="211" y="311"/>
                  </a:lnTo>
                  <a:lnTo>
                    <a:pt x="317" y="385"/>
                  </a:lnTo>
                  <a:cubicBezTo>
                    <a:pt x="320" y="388"/>
                    <a:pt x="323" y="389"/>
                    <a:pt x="327" y="389"/>
                  </a:cubicBezTo>
                  <a:cubicBezTo>
                    <a:pt x="337" y="389"/>
                    <a:pt x="346" y="380"/>
                    <a:pt x="338" y="364"/>
                  </a:cubicBezTo>
                  <a:lnTo>
                    <a:pt x="306" y="248"/>
                  </a:lnTo>
                  <a:lnTo>
                    <a:pt x="401" y="164"/>
                  </a:lnTo>
                  <a:cubicBezTo>
                    <a:pt x="422" y="153"/>
                    <a:pt x="412" y="132"/>
                    <a:pt x="391" y="132"/>
                  </a:cubicBezTo>
                  <a:lnTo>
                    <a:pt x="264" y="132"/>
                  </a:lnTo>
                  <a:lnTo>
                    <a:pt x="222" y="16"/>
                  </a:lnTo>
                  <a:lnTo>
                    <a:pt x="232" y="16"/>
                  </a:lnTo>
                  <a:cubicBezTo>
                    <a:pt x="227" y="5"/>
                    <a:pt x="219" y="0"/>
                    <a:pt x="21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0"/>
            <p:cNvSpPr/>
            <p:nvPr/>
          </p:nvSpPr>
          <p:spPr>
            <a:xfrm>
              <a:off x="4310494" y="2101106"/>
              <a:ext cx="9518" cy="8559"/>
            </a:xfrm>
            <a:custGeom>
              <a:avLst/>
              <a:gdLst/>
              <a:ahLst/>
              <a:cxnLst/>
              <a:rect l="l" t="t" r="r" b="b"/>
              <a:pathLst>
                <a:path w="423" h="383" extrusionOk="0">
                  <a:moveTo>
                    <a:pt x="213" y="1"/>
                  </a:moveTo>
                  <a:cubicBezTo>
                    <a:pt x="207" y="1"/>
                    <a:pt x="201" y="3"/>
                    <a:pt x="201" y="9"/>
                  </a:cubicBezTo>
                  <a:lnTo>
                    <a:pt x="159" y="135"/>
                  </a:lnTo>
                  <a:lnTo>
                    <a:pt x="22" y="135"/>
                  </a:lnTo>
                  <a:cubicBezTo>
                    <a:pt x="11" y="135"/>
                    <a:pt x="1" y="156"/>
                    <a:pt x="11" y="167"/>
                  </a:cubicBezTo>
                  <a:lnTo>
                    <a:pt x="117" y="241"/>
                  </a:lnTo>
                  <a:lnTo>
                    <a:pt x="75" y="367"/>
                  </a:lnTo>
                  <a:cubicBezTo>
                    <a:pt x="75" y="375"/>
                    <a:pt x="85" y="382"/>
                    <a:pt x="95" y="382"/>
                  </a:cubicBezTo>
                  <a:cubicBezTo>
                    <a:pt x="99" y="382"/>
                    <a:pt x="103" y="381"/>
                    <a:pt x="106" y="378"/>
                  </a:cubicBezTo>
                  <a:lnTo>
                    <a:pt x="212" y="304"/>
                  </a:lnTo>
                  <a:lnTo>
                    <a:pt x="317" y="378"/>
                  </a:lnTo>
                  <a:cubicBezTo>
                    <a:pt x="320" y="381"/>
                    <a:pt x="324" y="382"/>
                    <a:pt x="328" y="382"/>
                  </a:cubicBezTo>
                  <a:cubicBezTo>
                    <a:pt x="338" y="382"/>
                    <a:pt x="346" y="375"/>
                    <a:pt x="338" y="367"/>
                  </a:cubicBezTo>
                  <a:lnTo>
                    <a:pt x="307" y="241"/>
                  </a:lnTo>
                  <a:lnTo>
                    <a:pt x="402" y="167"/>
                  </a:lnTo>
                  <a:cubicBezTo>
                    <a:pt x="423" y="156"/>
                    <a:pt x="412" y="135"/>
                    <a:pt x="391" y="135"/>
                  </a:cubicBezTo>
                  <a:lnTo>
                    <a:pt x="265" y="135"/>
                  </a:lnTo>
                  <a:lnTo>
                    <a:pt x="222" y="9"/>
                  </a:lnTo>
                  <a:lnTo>
                    <a:pt x="233" y="9"/>
                  </a:lnTo>
                  <a:cubicBezTo>
                    <a:pt x="228" y="3"/>
                    <a:pt x="220" y="1"/>
                    <a:pt x="21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0"/>
            <p:cNvSpPr/>
            <p:nvPr/>
          </p:nvSpPr>
          <p:spPr>
            <a:xfrm>
              <a:off x="4310494" y="2142382"/>
              <a:ext cx="9518" cy="8693"/>
            </a:xfrm>
            <a:custGeom>
              <a:avLst/>
              <a:gdLst/>
              <a:ahLst/>
              <a:cxnLst/>
              <a:rect l="l" t="t" r="r" b="b"/>
              <a:pathLst>
                <a:path w="423" h="389" extrusionOk="0">
                  <a:moveTo>
                    <a:pt x="213" y="1"/>
                  </a:moveTo>
                  <a:cubicBezTo>
                    <a:pt x="207" y="1"/>
                    <a:pt x="201" y="3"/>
                    <a:pt x="201" y="9"/>
                  </a:cubicBezTo>
                  <a:lnTo>
                    <a:pt x="159" y="135"/>
                  </a:lnTo>
                  <a:lnTo>
                    <a:pt x="22" y="135"/>
                  </a:lnTo>
                  <a:cubicBezTo>
                    <a:pt x="11" y="135"/>
                    <a:pt x="1" y="157"/>
                    <a:pt x="11" y="167"/>
                  </a:cubicBezTo>
                  <a:lnTo>
                    <a:pt x="117" y="241"/>
                  </a:lnTo>
                  <a:lnTo>
                    <a:pt x="75" y="368"/>
                  </a:lnTo>
                  <a:cubicBezTo>
                    <a:pt x="75" y="378"/>
                    <a:pt x="96" y="389"/>
                    <a:pt x="106" y="389"/>
                  </a:cubicBezTo>
                  <a:lnTo>
                    <a:pt x="212" y="315"/>
                  </a:lnTo>
                  <a:lnTo>
                    <a:pt x="317" y="389"/>
                  </a:lnTo>
                  <a:cubicBezTo>
                    <a:pt x="328" y="389"/>
                    <a:pt x="349" y="378"/>
                    <a:pt x="338" y="368"/>
                  </a:cubicBezTo>
                  <a:lnTo>
                    <a:pt x="307" y="241"/>
                  </a:lnTo>
                  <a:lnTo>
                    <a:pt x="402" y="167"/>
                  </a:lnTo>
                  <a:cubicBezTo>
                    <a:pt x="423" y="157"/>
                    <a:pt x="412" y="135"/>
                    <a:pt x="391" y="135"/>
                  </a:cubicBezTo>
                  <a:lnTo>
                    <a:pt x="265" y="135"/>
                  </a:lnTo>
                  <a:lnTo>
                    <a:pt x="222" y="9"/>
                  </a:lnTo>
                  <a:lnTo>
                    <a:pt x="233" y="9"/>
                  </a:lnTo>
                  <a:cubicBezTo>
                    <a:pt x="228" y="3"/>
                    <a:pt x="220" y="1"/>
                    <a:pt x="213"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6" name="Google Shape;2866;p70"/>
          <p:cNvGrpSpPr/>
          <p:nvPr/>
        </p:nvGrpSpPr>
        <p:grpSpPr>
          <a:xfrm>
            <a:off x="3850459" y="2093731"/>
            <a:ext cx="196920" cy="128118"/>
            <a:chOff x="3850459" y="2093731"/>
            <a:chExt cx="196920" cy="128118"/>
          </a:xfrm>
        </p:grpSpPr>
        <p:sp>
          <p:nvSpPr>
            <p:cNvPr id="2867" name="Google Shape;2867;p70"/>
            <p:cNvSpPr/>
            <p:nvPr/>
          </p:nvSpPr>
          <p:spPr>
            <a:xfrm>
              <a:off x="3850459" y="2093731"/>
              <a:ext cx="196920" cy="128118"/>
            </a:xfrm>
            <a:custGeom>
              <a:avLst/>
              <a:gdLst/>
              <a:ahLst/>
              <a:cxnLst/>
              <a:rect l="l" t="t" r="r" b="b"/>
              <a:pathLst>
                <a:path w="8752" h="5733" extrusionOk="0">
                  <a:moveTo>
                    <a:pt x="666" y="1"/>
                  </a:moveTo>
                  <a:cubicBezTo>
                    <a:pt x="296" y="1"/>
                    <a:pt x="1" y="296"/>
                    <a:pt x="1" y="655"/>
                  </a:cubicBezTo>
                  <a:lnTo>
                    <a:pt x="1" y="5067"/>
                  </a:lnTo>
                  <a:cubicBezTo>
                    <a:pt x="1" y="5437"/>
                    <a:pt x="296" y="5732"/>
                    <a:pt x="666" y="5732"/>
                  </a:cubicBezTo>
                  <a:lnTo>
                    <a:pt x="8086" y="5732"/>
                  </a:lnTo>
                  <a:cubicBezTo>
                    <a:pt x="8456" y="5732"/>
                    <a:pt x="8751" y="5437"/>
                    <a:pt x="8751" y="5078"/>
                  </a:cubicBezTo>
                  <a:lnTo>
                    <a:pt x="8751" y="655"/>
                  </a:lnTo>
                  <a:cubicBezTo>
                    <a:pt x="8751" y="296"/>
                    <a:pt x="8456" y="1"/>
                    <a:pt x="808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0"/>
            <p:cNvSpPr/>
            <p:nvPr/>
          </p:nvSpPr>
          <p:spPr>
            <a:xfrm>
              <a:off x="3904549" y="2136259"/>
              <a:ext cx="39982" cy="30549"/>
            </a:xfrm>
            <a:custGeom>
              <a:avLst/>
              <a:gdLst/>
              <a:ahLst/>
              <a:cxnLst/>
              <a:rect l="l" t="t" r="r" b="b"/>
              <a:pathLst>
                <a:path w="1777" h="1367" extrusionOk="0">
                  <a:moveTo>
                    <a:pt x="637" y="553"/>
                  </a:moveTo>
                  <a:cubicBezTo>
                    <a:pt x="641" y="553"/>
                    <a:pt x="644" y="554"/>
                    <a:pt x="647" y="557"/>
                  </a:cubicBezTo>
                  <a:lnTo>
                    <a:pt x="742" y="631"/>
                  </a:lnTo>
                  <a:lnTo>
                    <a:pt x="848" y="557"/>
                  </a:lnTo>
                  <a:cubicBezTo>
                    <a:pt x="858" y="557"/>
                    <a:pt x="869" y="568"/>
                    <a:pt x="869" y="578"/>
                  </a:cubicBezTo>
                  <a:lnTo>
                    <a:pt x="827" y="694"/>
                  </a:lnTo>
                  <a:lnTo>
                    <a:pt x="922" y="768"/>
                  </a:lnTo>
                  <a:cubicBezTo>
                    <a:pt x="932" y="779"/>
                    <a:pt x="932" y="800"/>
                    <a:pt x="911" y="800"/>
                  </a:cubicBezTo>
                  <a:lnTo>
                    <a:pt x="795" y="800"/>
                  </a:lnTo>
                  <a:lnTo>
                    <a:pt x="753" y="906"/>
                  </a:lnTo>
                  <a:cubicBezTo>
                    <a:pt x="747" y="911"/>
                    <a:pt x="739" y="913"/>
                    <a:pt x="733" y="913"/>
                  </a:cubicBezTo>
                  <a:cubicBezTo>
                    <a:pt x="726" y="913"/>
                    <a:pt x="721" y="911"/>
                    <a:pt x="721" y="906"/>
                  </a:cubicBezTo>
                  <a:lnTo>
                    <a:pt x="689" y="789"/>
                  </a:lnTo>
                  <a:lnTo>
                    <a:pt x="563" y="789"/>
                  </a:lnTo>
                  <a:cubicBezTo>
                    <a:pt x="552" y="789"/>
                    <a:pt x="542" y="768"/>
                    <a:pt x="552" y="758"/>
                  </a:cubicBezTo>
                  <a:lnTo>
                    <a:pt x="658" y="694"/>
                  </a:lnTo>
                  <a:lnTo>
                    <a:pt x="626" y="578"/>
                  </a:lnTo>
                  <a:cubicBezTo>
                    <a:pt x="618" y="563"/>
                    <a:pt x="628" y="553"/>
                    <a:pt x="637" y="553"/>
                  </a:cubicBezTo>
                  <a:close/>
                  <a:moveTo>
                    <a:pt x="246" y="0"/>
                  </a:moveTo>
                  <a:cubicBezTo>
                    <a:pt x="238" y="0"/>
                    <a:pt x="230" y="3"/>
                    <a:pt x="225" y="8"/>
                  </a:cubicBezTo>
                  <a:cubicBezTo>
                    <a:pt x="1" y="633"/>
                    <a:pt x="469" y="1367"/>
                    <a:pt x="1118" y="1367"/>
                  </a:cubicBezTo>
                  <a:cubicBezTo>
                    <a:pt x="1325" y="1367"/>
                    <a:pt x="1550" y="1292"/>
                    <a:pt x="1777" y="1117"/>
                  </a:cubicBezTo>
                  <a:lnTo>
                    <a:pt x="1777" y="1117"/>
                  </a:lnTo>
                  <a:cubicBezTo>
                    <a:pt x="1660" y="1159"/>
                    <a:pt x="1544" y="1180"/>
                    <a:pt x="1428" y="1180"/>
                  </a:cubicBezTo>
                  <a:lnTo>
                    <a:pt x="1439" y="1191"/>
                  </a:lnTo>
                  <a:cubicBezTo>
                    <a:pt x="1207" y="1191"/>
                    <a:pt x="995" y="1096"/>
                    <a:pt x="848" y="927"/>
                  </a:cubicBezTo>
                  <a:cubicBezTo>
                    <a:pt x="827" y="906"/>
                    <a:pt x="827" y="884"/>
                    <a:pt x="848" y="874"/>
                  </a:cubicBezTo>
                  <a:cubicBezTo>
                    <a:pt x="853" y="869"/>
                    <a:pt x="861" y="866"/>
                    <a:pt x="869" y="866"/>
                  </a:cubicBezTo>
                  <a:cubicBezTo>
                    <a:pt x="877" y="866"/>
                    <a:pt x="885" y="869"/>
                    <a:pt x="890" y="874"/>
                  </a:cubicBezTo>
                  <a:cubicBezTo>
                    <a:pt x="1039" y="1030"/>
                    <a:pt x="1241" y="1115"/>
                    <a:pt x="1447" y="1115"/>
                  </a:cubicBezTo>
                  <a:cubicBezTo>
                    <a:pt x="1547" y="1115"/>
                    <a:pt x="1648" y="1095"/>
                    <a:pt x="1745" y="1053"/>
                  </a:cubicBezTo>
                  <a:lnTo>
                    <a:pt x="1745" y="1053"/>
                  </a:lnTo>
                  <a:cubicBezTo>
                    <a:pt x="1725" y="1056"/>
                    <a:pt x="1705" y="1057"/>
                    <a:pt x="1685" y="1057"/>
                  </a:cubicBezTo>
                  <a:cubicBezTo>
                    <a:pt x="1621" y="1057"/>
                    <a:pt x="1559" y="1043"/>
                    <a:pt x="1502" y="1011"/>
                  </a:cubicBezTo>
                  <a:cubicBezTo>
                    <a:pt x="1238" y="842"/>
                    <a:pt x="1365" y="652"/>
                    <a:pt x="1185" y="431"/>
                  </a:cubicBezTo>
                  <a:cubicBezTo>
                    <a:pt x="1060" y="275"/>
                    <a:pt x="950" y="234"/>
                    <a:pt x="808" y="234"/>
                  </a:cubicBezTo>
                  <a:cubicBezTo>
                    <a:pt x="747" y="234"/>
                    <a:pt x="681" y="242"/>
                    <a:pt x="605" y="251"/>
                  </a:cubicBezTo>
                  <a:cubicBezTo>
                    <a:pt x="583" y="257"/>
                    <a:pt x="561" y="260"/>
                    <a:pt x="539" y="260"/>
                  </a:cubicBezTo>
                  <a:cubicBezTo>
                    <a:pt x="405" y="260"/>
                    <a:pt x="285" y="154"/>
                    <a:pt x="267" y="8"/>
                  </a:cubicBezTo>
                  <a:cubicBezTo>
                    <a:pt x="262" y="3"/>
                    <a:pt x="254" y="0"/>
                    <a:pt x="24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0"/>
            <p:cNvSpPr/>
            <p:nvPr/>
          </p:nvSpPr>
          <p:spPr>
            <a:xfrm>
              <a:off x="3946646" y="2139186"/>
              <a:ext cx="42772" cy="22102"/>
            </a:xfrm>
            <a:custGeom>
              <a:avLst/>
              <a:gdLst/>
              <a:ahLst/>
              <a:cxnLst/>
              <a:rect l="l" t="t" r="r" b="b"/>
              <a:pathLst>
                <a:path w="1901" h="989" extrusionOk="0">
                  <a:moveTo>
                    <a:pt x="972" y="300"/>
                  </a:moveTo>
                  <a:lnTo>
                    <a:pt x="1077" y="373"/>
                  </a:lnTo>
                  <a:lnTo>
                    <a:pt x="1172" y="310"/>
                  </a:lnTo>
                  <a:cubicBezTo>
                    <a:pt x="1175" y="307"/>
                    <a:pt x="1179" y="306"/>
                    <a:pt x="1183" y="306"/>
                  </a:cubicBezTo>
                  <a:cubicBezTo>
                    <a:pt x="1192" y="306"/>
                    <a:pt x="1201" y="313"/>
                    <a:pt x="1193" y="321"/>
                  </a:cubicBezTo>
                  <a:lnTo>
                    <a:pt x="1162" y="437"/>
                  </a:lnTo>
                  <a:lnTo>
                    <a:pt x="1257" y="511"/>
                  </a:lnTo>
                  <a:cubicBezTo>
                    <a:pt x="1267" y="521"/>
                    <a:pt x="1257" y="542"/>
                    <a:pt x="1246" y="542"/>
                  </a:cubicBezTo>
                  <a:lnTo>
                    <a:pt x="1119" y="542"/>
                  </a:lnTo>
                  <a:lnTo>
                    <a:pt x="1088" y="658"/>
                  </a:lnTo>
                  <a:cubicBezTo>
                    <a:pt x="1083" y="664"/>
                    <a:pt x="1075" y="666"/>
                    <a:pt x="1068" y="666"/>
                  </a:cubicBezTo>
                  <a:cubicBezTo>
                    <a:pt x="1061" y="666"/>
                    <a:pt x="1056" y="664"/>
                    <a:pt x="1056" y="658"/>
                  </a:cubicBezTo>
                  <a:lnTo>
                    <a:pt x="1014" y="542"/>
                  </a:lnTo>
                  <a:lnTo>
                    <a:pt x="898" y="542"/>
                  </a:lnTo>
                  <a:cubicBezTo>
                    <a:pt x="877" y="542"/>
                    <a:pt x="877" y="521"/>
                    <a:pt x="887" y="511"/>
                  </a:cubicBezTo>
                  <a:lnTo>
                    <a:pt x="982" y="437"/>
                  </a:lnTo>
                  <a:lnTo>
                    <a:pt x="951" y="321"/>
                  </a:lnTo>
                  <a:cubicBezTo>
                    <a:pt x="951" y="310"/>
                    <a:pt x="961" y="300"/>
                    <a:pt x="972" y="300"/>
                  </a:cubicBezTo>
                  <a:close/>
                  <a:moveTo>
                    <a:pt x="907" y="0"/>
                  </a:moveTo>
                  <a:cubicBezTo>
                    <a:pt x="526" y="0"/>
                    <a:pt x="150" y="226"/>
                    <a:pt x="1" y="764"/>
                  </a:cubicBezTo>
                  <a:cubicBezTo>
                    <a:pt x="64" y="669"/>
                    <a:pt x="138" y="574"/>
                    <a:pt x="233" y="500"/>
                  </a:cubicBezTo>
                  <a:lnTo>
                    <a:pt x="233" y="511"/>
                  </a:lnTo>
                  <a:cubicBezTo>
                    <a:pt x="372" y="404"/>
                    <a:pt x="543" y="349"/>
                    <a:pt x="716" y="349"/>
                  </a:cubicBezTo>
                  <a:cubicBezTo>
                    <a:pt x="766" y="349"/>
                    <a:pt x="816" y="353"/>
                    <a:pt x="866" y="363"/>
                  </a:cubicBezTo>
                  <a:cubicBezTo>
                    <a:pt x="887" y="373"/>
                    <a:pt x="898" y="384"/>
                    <a:pt x="898" y="405"/>
                  </a:cubicBezTo>
                  <a:cubicBezTo>
                    <a:pt x="887" y="426"/>
                    <a:pt x="866" y="437"/>
                    <a:pt x="856" y="437"/>
                  </a:cubicBezTo>
                  <a:cubicBezTo>
                    <a:pt x="807" y="427"/>
                    <a:pt x="758" y="422"/>
                    <a:pt x="709" y="422"/>
                  </a:cubicBezTo>
                  <a:cubicBezTo>
                    <a:pt x="445" y="422"/>
                    <a:pt x="198" y="564"/>
                    <a:pt x="64" y="796"/>
                  </a:cubicBezTo>
                  <a:cubicBezTo>
                    <a:pt x="127" y="743"/>
                    <a:pt x="201" y="701"/>
                    <a:pt x="275" y="690"/>
                  </a:cubicBezTo>
                  <a:cubicBezTo>
                    <a:pt x="289" y="689"/>
                    <a:pt x="303" y="689"/>
                    <a:pt x="316" y="689"/>
                  </a:cubicBezTo>
                  <a:cubicBezTo>
                    <a:pt x="594" y="689"/>
                    <a:pt x="625" y="894"/>
                    <a:pt x="887" y="965"/>
                  </a:cubicBezTo>
                  <a:cubicBezTo>
                    <a:pt x="945" y="981"/>
                    <a:pt x="997" y="988"/>
                    <a:pt x="1043" y="988"/>
                  </a:cubicBezTo>
                  <a:cubicBezTo>
                    <a:pt x="1209" y="988"/>
                    <a:pt x="1315" y="893"/>
                    <a:pt x="1447" y="753"/>
                  </a:cubicBezTo>
                  <a:cubicBezTo>
                    <a:pt x="1507" y="693"/>
                    <a:pt x="1588" y="661"/>
                    <a:pt x="1668" y="661"/>
                  </a:cubicBezTo>
                  <a:cubicBezTo>
                    <a:pt x="1741" y="661"/>
                    <a:pt x="1813" y="687"/>
                    <a:pt x="1869" y="743"/>
                  </a:cubicBezTo>
                  <a:cubicBezTo>
                    <a:pt x="1872" y="746"/>
                    <a:pt x="1875" y="747"/>
                    <a:pt x="1879" y="747"/>
                  </a:cubicBezTo>
                  <a:cubicBezTo>
                    <a:pt x="1889" y="747"/>
                    <a:pt x="1901" y="737"/>
                    <a:pt x="1901" y="722"/>
                  </a:cubicBezTo>
                  <a:cubicBezTo>
                    <a:pt x="1767" y="282"/>
                    <a:pt x="1333" y="0"/>
                    <a:pt x="90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0"/>
            <p:cNvSpPr/>
            <p:nvPr/>
          </p:nvSpPr>
          <p:spPr>
            <a:xfrm>
              <a:off x="3921716" y="2117509"/>
              <a:ext cx="35640" cy="41365"/>
            </a:xfrm>
            <a:custGeom>
              <a:avLst/>
              <a:gdLst/>
              <a:ahLst/>
              <a:cxnLst/>
              <a:rect l="l" t="t" r="r" b="b"/>
              <a:pathLst>
                <a:path w="1584" h="1851" extrusionOk="0">
                  <a:moveTo>
                    <a:pt x="1108" y="569"/>
                  </a:moveTo>
                  <a:cubicBezTo>
                    <a:pt x="1118" y="569"/>
                    <a:pt x="1130" y="579"/>
                    <a:pt x="1130" y="594"/>
                  </a:cubicBezTo>
                  <a:lnTo>
                    <a:pt x="1098" y="710"/>
                  </a:lnTo>
                  <a:lnTo>
                    <a:pt x="1193" y="773"/>
                  </a:lnTo>
                  <a:cubicBezTo>
                    <a:pt x="1204" y="784"/>
                    <a:pt x="1204" y="805"/>
                    <a:pt x="1193" y="805"/>
                  </a:cubicBezTo>
                  <a:lnTo>
                    <a:pt x="1066" y="816"/>
                  </a:lnTo>
                  <a:lnTo>
                    <a:pt x="1035" y="932"/>
                  </a:lnTo>
                  <a:cubicBezTo>
                    <a:pt x="1035" y="937"/>
                    <a:pt x="1029" y="940"/>
                    <a:pt x="1023" y="940"/>
                  </a:cubicBezTo>
                  <a:cubicBezTo>
                    <a:pt x="1016" y="940"/>
                    <a:pt x="1008" y="937"/>
                    <a:pt x="1003" y="932"/>
                  </a:cubicBezTo>
                  <a:lnTo>
                    <a:pt x="961" y="816"/>
                  </a:lnTo>
                  <a:lnTo>
                    <a:pt x="845" y="816"/>
                  </a:lnTo>
                  <a:cubicBezTo>
                    <a:pt x="824" y="816"/>
                    <a:pt x="824" y="805"/>
                    <a:pt x="834" y="795"/>
                  </a:cubicBezTo>
                  <a:lnTo>
                    <a:pt x="919" y="721"/>
                  </a:lnTo>
                  <a:lnTo>
                    <a:pt x="887" y="605"/>
                  </a:lnTo>
                  <a:cubicBezTo>
                    <a:pt x="879" y="589"/>
                    <a:pt x="888" y="579"/>
                    <a:pt x="898" y="579"/>
                  </a:cubicBezTo>
                  <a:cubicBezTo>
                    <a:pt x="902" y="579"/>
                    <a:pt x="905" y="581"/>
                    <a:pt x="908" y="583"/>
                  </a:cubicBezTo>
                  <a:lnTo>
                    <a:pt x="1003" y="647"/>
                  </a:lnTo>
                  <a:lnTo>
                    <a:pt x="1098" y="573"/>
                  </a:lnTo>
                  <a:cubicBezTo>
                    <a:pt x="1101" y="570"/>
                    <a:pt x="1104" y="569"/>
                    <a:pt x="1108" y="569"/>
                  </a:cubicBezTo>
                  <a:close/>
                  <a:moveTo>
                    <a:pt x="1476" y="1"/>
                  </a:moveTo>
                  <a:cubicBezTo>
                    <a:pt x="1473" y="1"/>
                    <a:pt x="1470" y="1"/>
                    <a:pt x="1467" y="3"/>
                  </a:cubicBezTo>
                  <a:cubicBezTo>
                    <a:pt x="591" y="35"/>
                    <a:pt x="0" y="1259"/>
                    <a:pt x="1035" y="1850"/>
                  </a:cubicBezTo>
                  <a:cubicBezTo>
                    <a:pt x="950" y="1766"/>
                    <a:pt x="887" y="1660"/>
                    <a:pt x="845" y="1555"/>
                  </a:cubicBezTo>
                  <a:cubicBezTo>
                    <a:pt x="750" y="1354"/>
                    <a:pt x="760" y="1111"/>
                    <a:pt x="866" y="911"/>
                  </a:cubicBezTo>
                  <a:cubicBezTo>
                    <a:pt x="866" y="898"/>
                    <a:pt x="873" y="893"/>
                    <a:pt x="883" y="893"/>
                  </a:cubicBezTo>
                  <a:cubicBezTo>
                    <a:pt x="891" y="893"/>
                    <a:pt x="899" y="896"/>
                    <a:pt x="908" y="900"/>
                  </a:cubicBezTo>
                  <a:cubicBezTo>
                    <a:pt x="929" y="900"/>
                    <a:pt x="929" y="921"/>
                    <a:pt x="919" y="942"/>
                  </a:cubicBezTo>
                  <a:cubicBezTo>
                    <a:pt x="781" y="1227"/>
                    <a:pt x="845" y="1576"/>
                    <a:pt x="1077" y="1797"/>
                  </a:cubicBezTo>
                  <a:cubicBezTo>
                    <a:pt x="1035" y="1723"/>
                    <a:pt x="1024" y="1639"/>
                    <a:pt x="1024" y="1555"/>
                  </a:cubicBezTo>
                  <a:cubicBezTo>
                    <a:pt x="1087" y="1248"/>
                    <a:pt x="1299" y="1291"/>
                    <a:pt x="1446" y="1048"/>
                  </a:cubicBezTo>
                  <a:cubicBezTo>
                    <a:pt x="1584" y="795"/>
                    <a:pt x="1510" y="657"/>
                    <a:pt x="1383" y="446"/>
                  </a:cubicBezTo>
                  <a:cubicBezTo>
                    <a:pt x="1288" y="309"/>
                    <a:pt x="1330" y="119"/>
                    <a:pt x="1478" y="35"/>
                  </a:cubicBezTo>
                  <a:cubicBezTo>
                    <a:pt x="1496" y="25"/>
                    <a:pt x="1491" y="1"/>
                    <a:pt x="14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0"/>
            <p:cNvSpPr/>
            <p:nvPr/>
          </p:nvSpPr>
          <p:spPr>
            <a:xfrm>
              <a:off x="3948559" y="2158092"/>
              <a:ext cx="30285" cy="40158"/>
            </a:xfrm>
            <a:custGeom>
              <a:avLst/>
              <a:gdLst/>
              <a:ahLst/>
              <a:cxnLst/>
              <a:rect l="l" t="t" r="r" b="b"/>
              <a:pathLst>
                <a:path w="1346" h="1797" extrusionOk="0">
                  <a:moveTo>
                    <a:pt x="740" y="753"/>
                  </a:moveTo>
                  <a:cubicBezTo>
                    <a:pt x="750" y="753"/>
                    <a:pt x="760" y="766"/>
                    <a:pt x="760" y="773"/>
                  </a:cubicBezTo>
                  <a:lnTo>
                    <a:pt x="718" y="889"/>
                  </a:lnTo>
                  <a:lnTo>
                    <a:pt x="813" y="963"/>
                  </a:lnTo>
                  <a:cubicBezTo>
                    <a:pt x="834" y="974"/>
                    <a:pt x="823" y="995"/>
                    <a:pt x="802" y="995"/>
                  </a:cubicBezTo>
                  <a:lnTo>
                    <a:pt x="686" y="995"/>
                  </a:lnTo>
                  <a:lnTo>
                    <a:pt x="644" y="1111"/>
                  </a:lnTo>
                  <a:cubicBezTo>
                    <a:pt x="644" y="1116"/>
                    <a:pt x="639" y="1119"/>
                    <a:pt x="632" y="1119"/>
                  </a:cubicBezTo>
                  <a:cubicBezTo>
                    <a:pt x="625" y="1119"/>
                    <a:pt x="618" y="1116"/>
                    <a:pt x="612" y="1111"/>
                  </a:cubicBezTo>
                  <a:lnTo>
                    <a:pt x="581" y="995"/>
                  </a:lnTo>
                  <a:lnTo>
                    <a:pt x="454" y="995"/>
                  </a:lnTo>
                  <a:cubicBezTo>
                    <a:pt x="443" y="995"/>
                    <a:pt x="433" y="974"/>
                    <a:pt x="454" y="963"/>
                  </a:cubicBezTo>
                  <a:lnTo>
                    <a:pt x="549" y="889"/>
                  </a:lnTo>
                  <a:lnTo>
                    <a:pt x="507" y="773"/>
                  </a:lnTo>
                  <a:cubicBezTo>
                    <a:pt x="507" y="766"/>
                    <a:pt x="517" y="758"/>
                    <a:pt x="527" y="758"/>
                  </a:cubicBezTo>
                  <a:cubicBezTo>
                    <a:pt x="531" y="758"/>
                    <a:pt x="535" y="759"/>
                    <a:pt x="538" y="762"/>
                  </a:cubicBezTo>
                  <a:lnTo>
                    <a:pt x="633" y="826"/>
                  </a:lnTo>
                  <a:lnTo>
                    <a:pt x="728" y="762"/>
                  </a:lnTo>
                  <a:cubicBezTo>
                    <a:pt x="732" y="756"/>
                    <a:pt x="736" y="753"/>
                    <a:pt x="740" y="753"/>
                  </a:cubicBezTo>
                  <a:close/>
                  <a:moveTo>
                    <a:pt x="90" y="0"/>
                  </a:moveTo>
                  <a:cubicBezTo>
                    <a:pt x="64" y="0"/>
                    <a:pt x="38" y="1"/>
                    <a:pt x="11" y="2"/>
                  </a:cubicBezTo>
                  <a:cubicBezTo>
                    <a:pt x="127" y="34"/>
                    <a:pt x="232" y="76"/>
                    <a:pt x="327" y="140"/>
                  </a:cubicBezTo>
                  <a:cubicBezTo>
                    <a:pt x="517" y="266"/>
                    <a:pt x="633" y="467"/>
                    <a:pt x="665" y="699"/>
                  </a:cubicBezTo>
                  <a:cubicBezTo>
                    <a:pt x="665" y="710"/>
                    <a:pt x="654" y="731"/>
                    <a:pt x="633" y="731"/>
                  </a:cubicBezTo>
                  <a:cubicBezTo>
                    <a:pt x="612" y="731"/>
                    <a:pt x="591" y="720"/>
                    <a:pt x="591" y="699"/>
                  </a:cubicBezTo>
                  <a:cubicBezTo>
                    <a:pt x="549" y="382"/>
                    <a:pt x="317" y="129"/>
                    <a:pt x="0" y="66"/>
                  </a:cubicBezTo>
                  <a:lnTo>
                    <a:pt x="0" y="66"/>
                  </a:lnTo>
                  <a:cubicBezTo>
                    <a:pt x="74" y="108"/>
                    <a:pt x="137" y="171"/>
                    <a:pt x="169" y="235"/>
                  </a:cubicBezTo>
                  <a:cubicBezTo>
                    <a:pt x="285" y="530"/>
                    <a:pt x="84" y="615"/>
                    <a:pt x="106" y="900"/>
                  </a:cubicBezTo>
                  <a:cubicBezTo>
                    <a:pt x="116" y="1185"/>
                    <a:pt x="253" y="1269"/>
                    <a:pt x="475" y="1375"/>
                  </a:cubicBezTo>
                  <a:cubicBezTo>
                    <a:pt x="623" y="1438"/>
                    <a:pt x="697" y="1617"/>
                    <a:pt x="623" y="1765"/>
                  </a:cubicBezTo>
                  <a:cubicBezTo>
                    <a:pt x="612" y="1786"/>
                    <a:pt x="633" y="1797"/>
                    <a:pt x="644" y="1797"/>
                  </a:cubicBezTo>
                  <a:cubicBezTo>
                    <a:pt x="1345" y="1302"/>
                    <a:pt x="1200" y="0"/>
                    <a:pt x="9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2" name="Google Shape;2872;p70"/>
          <p:cNvGrpSpPr/>
          <p:nvPr/>
        </p:nvGrpSpPr>
        <p:grpSpPr>
          <a:xfrm>
            <a:off x="5096621" y="2093731"/>
            <a:ext cx="196672" cy="128118"/>
            <a:chOff x="5096621" y="2093731"/>
            <a:chExt cx="196672" cy="128118"/>
          </a:xfrm>
        </p:grpSpPr>
        <p:sp>
          <p:nvSpPr>
            <p:cNvPr id="2873" name="Google Shape;2873;p70"/>
            <p:cNvSpPr/>
            <p:nvPr/>
          </p:nvSpPr>
          <p:spPr>
            <a:xfrm>
              <a:off x="5096621" y="2188083"/>
              <a:ext cx="196672" cy="33767"/>
            </a:xfrm>
            <a:custGeom>
              <a:avLst/>
              <a:gdLst/>
              <a:ahLst/>
              <a:cxnLst/>
              <a:rect l="l" t="t" r="r" b="b"/>
              <a:pathLst>
                <a:path w="8741" h="1511" extrusionOk="0">
                  <a:moveTo>
                    <a:pt x="1" y="1"/>
                  </a:moveTo>
                  <a:lnTo>
                    <a:pt x="1" y="856"/>
                  </a:lnTo>
                  <a:cubicBezTo>
                    <a:pt x="1" y="1215"/>
                    <a:pt x="286" y="1510"/>
                    <a:pt x="655" y="1510"/>
                  </a:cubicBezTo>
                  <a:lnTo>
                    <a:pt x="8086" y="1510"/>
                  </a:lnTo>
                  <a:cubicBezTo>
                    <a:pt x="8445" y="1510"/>
                    <a:pt x="8741" y="1215"/>
                    <a:pt x="8741" y="856"/>
                  </a:cubicBezTo>
                  <a:lnTo>
                    <a:pt x="874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0"/>
            <p:cNvSpPr/>
            <p:nvPr/>
          </p:nvSpPr>
          <p:spPr>
            <a:xfrm>
              <a:off x="5096621" y="2093731"/>
              <a:ext cx="196447" cy="33991"/>
            </a:xfrm>
            <a:custGeom>
              <a:avLst/>
              <a:gdLst/>
              <a:ahLst/>
              <a:cxnLst/>
              <a:rect l="l" t="t" r="r" b="b"/>
              <a:pathLst>
                <a:path w="8731" h="1521" extrusionOk="0">
                  <a:moveTo>
                    <a:pt x="655" y="1"/>
                  </a:moveTo>
                  <a:cubicBezTo>
                    <a:pt x="286" y="1"/>
                    <a:pt x="1" y="296"/>
                    <a:pt x="1" y="666"/>
                  </a:cubicBezTo>
                  <a:lnTo>
                    <a:pt x="1" y="1521"/>
                  </a:lnTo>
                  <a:lnTo>
                    <a:pt x="8730" y="1521"/>
                  </a:lnTo>
                  <a:lnTo>
                    <a:pt x="8730" y="666"/>
                  </a:lnTo>
                  <a:cubicBezTo>
                    <a:pt x="8730" y="296"/>
                    <a:pt x="8435" y="1"/>
                    <a:pt x="8076"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0"/>
            <p:cNvSpPr/>
            <p:nvPr/>
          </p:nvSpPr>
          <p:spPr>
            <a:xfrm>
              <a:off x="5096621" y="2127476"/>
              <a:ext cx="196447" cy="60629"/>
            </a:xfrm>
            <a:custGeom>
              <a:avLst/>
              <a:gdLst/>
              <a:ahLst/>
              <a:cxnLst/>
              <a:rect l="l" t="t" r="r" b="b"/>
              <a:pathLst>
                <a:path w="8731" h="2713" extrusionOk="0">
                  <a:moveTo>
                    <a:pt x="1" y="0"/>
                  </a:moveTo>
                  <a:lnTo>
                    <a:pt x="1" y="2713"/>
                  </a:lnTo>
                  <a:lnTo>
                    <a:pt x="8730" y="2713"/>
                  </a:lnTo>
                  <a:lnTo>
                    <a:pt x="873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0"/>
            <p:cNvSpPr/>
            <p:nvPr/>
          </p:nvSpPr>
          <p:spPr>
            <a:xfrm>
              <a:off x="5170961" y="2135253"/>
              <a:ext cx="48465" cy="27152"/>
            </a:xfrm>
            <a:custGeom>
              <a:avLst/>
              <a:gdLst/>
              <a:ahLst/>
              <a:cxnLst/>
              <a:rect l="l" t="t" r="r" b="b"/>
              <a:pathLst>
                <a:path w="2154" h="1215" extrusionOk="0">
                  <a:moveTo>
                    <a:pt x="813" y="1"/>
                  </a:moveTo>
                  <a:cubicBezTo>
                    <a:pt x="729" y="22"/>
                    <a:pt x="655" y="43"/>
                    <a:pt x="581" y="85"/>
                  </a:cubicBezTo>
                  <a:lnTo>
                    <a:pt x="1035" y="1003"/>
                  </a:lnTo>
                  <a:lnTo>
                    <a:pt x="476" y="148"/>
                  </a:lnTo>
                  <a:cubicBezTo>
                    <a:pt x="412" y="180"/>
                    <a:pt x="349" y="233"/>
                    <a:pt x="307" y="286"/>
                  </a:cubicBezTo>
                  <a:lnTo>
                    <a:pt x="1035" y="1014"/>
                  </a:lnTo>
                  <a:lnTo>
                    <a:pt x="243" y="359"/>
                  </a:lnTo>
                  <a:cubicBezTo>
                    <a:pt x="191" y="412"/>
                    <a:pt x="148" y="486"/>
                    <a:pt x="106" y="560"/>
                  </a:cubicBezTo>
                  <a:lnTo>
                    <a:pt x="1035" y="1024"/>
                  </a:lnTo>
                  <a:lnTo>
                    <a:pt x="74" y="623"/>
                  </a:lnTo>
                  <a:cubicBezTo>
                    <a:pt x="43" y="697"/>
                    <a:pt x="22" y="771"/>
                    <a:pt x="11" y="845"/>
                  </a:cubicBezTo>
                  <a:lnTo>
                    <a:pt x="1035" y="1024"/>
                  </a:lnTo>
                  <a:lnTo>
                    <a:pt x="1" y="919"/>
                  </a:lnTo>
                  <a:cubicBezTo>
                    <a:pt x="1" y="951"/>
                    <a:pt x="1" y="993"/>
                    <a:pt x="1" y="1024"/>
                  </a:cubicBezTo>
                  <a:cubicBezTo>
                    <a:pt x="1" y="1088"/>
                    <a:pt x="11" y="1151"/>
                    <a:pt x="22" y="1214"/>
                  </a:cubicBezTo>
                  <a:lnTo>
                    <a:pt x="1077" y="1109"/>
                  </a:lnTo>
                  <a:lnTo>
                    <a:pt x="2133" y="1214"/>
                  </a:lnTo>
                  <a:cubicBezTo>
                    <a:pt x="2143" y="1151"/>
                    <a:pt x="2143" y="1088"/>
                    <a:pt x="2143" y="1024"/>
                  </a:cubicBezTo>
                  <a:cubicBezTo>
                    <a:pt x="2154" y="993"/>
                    <a:pt x="2154" y="951"/>
                    <a:pt x="2143" y="919"/>
                  </a:cubicBezTo>
                  <a:lnTo>
                    <a:pt x="1119" y="1024"/>
                  </a:lnTo>
                  <a:lnTo>
                    <a:pt x="2133" y="845"/>
                  </a:lnTo>
                  <a:cubicBezTo>
                    <a:pt x="2122" y="771"/>
                    <a:pt x="2101" y="697"/>
                    <a:pt x="2069" y="623"/>
                  </a:cubicBezTo>
                  <a:lnTo>
                    <a:pt x="2059" y="623"/>
                  </a:lnTo>
                  <a:lnTo>
                    <a:pt x="1098" y="1024"/>
                  </a:lnTo>
                  <a:lnTo>
                    <a:pt x="2017" y="560"/>
                  </a:lnTo>
                  <a:cubicBezTo>
                    <a:pt x="1985" y="486"/>
                    <a:pt x="1943" y="412"/>
                    <a:pt x="1890" y="359"/>
                  </a:cubicBezTo>
                  <a:lnTo>
                    <a:pt x="1098" y="1014"/>
                  </a:lnTo>
                  <a:lnTo>
                    <a:pt x="1827" y="286"/>
                  </a:lnTo>
                  <a:cubicBezTo>
                    <a:pt x="1774" y="233"/>
                    <a:pt x="1721" y="180"/>
                    <a:pt x="1658" y="148"/>
                  </a:cubicBezTo>
                  <a:lnTo>
                    <a:pt x="1088" y="1003"/>
                  </a:lnTo>
                  <a:lnTo>
                    <a:pt x="1552" y="85"/>
                  </a:lnTo>
                  <a:cubicBezTo>
                    <a:pt x="1478" y="43"/>
                    <a:pt x="1394" y="22"/>
                    <a:pt x="1320" y="1"/>
                  </a:cubicBezTo>
                  <a:lnTo>
                    <a:pt x="1077" y="1003"/>
                  </a:lnTo>
                  <a:lnTo>
                    <a:pt x="1046" y="1003"/>
                  </a:lnTo>
                  <a:lnTo>
                    <a:pt x="813" y="1"/>
                  </a:lnTo>
                  <a:close/>
                </a:path>
              </a:pathLst>
            </a:custGeom>
            <a:solidFill>
              <a:srgbClr val="FF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0"/>
            <p:cNvSpPr/>
            <p:nvPr/>
          </p:nvSpPr>
          <p:spPr>
            <a:xfrm>
              <a:off x="5171434" y="2162606"/>
              <a:ext cx="46822" cy="3576"/>
            </a:xfrm>
            <a:custGeom>
              <a:avLst/>
              <a:gdLst/>
              <a:ahLst/>
              <a:cxnLst/>
              <a:rect l="l" t="t" r="r" b="b"/>
              <a:pathLst>
                <a:path w="2081" h="160" extrusionOk="0">
                  <a:moveTo>
                    <a:pt x="265" y="1"/>
                  </a:moveTo>
                  <a:cubicBezTo>
                    <a:pt x="127" y="1"/>
                    <a:pt x="127" y="64"/>
                    <a:pt x="32" y="85"/>
                  </a:cubicBezTo>
                  <a:lnTo>
                    <a:pt x="1" y="85"/>
                  </a:lnTo>
                  <a:cubicBezTo>
                    <a:pt x="11" y="107"/>
                    <a:pt x="22" y="138"/>
                    <a:pt x="32" y="159"/>
                  </a:cubicBezTo>
                  <a:lnTo>
                    <a:pt x="2048" y="159"/>
                  </a:lnTo>
                  <a:cubicBezTo>
                    <a:pt x="2059" y="138"/>
                    <a:pt x="2070" y="107"/>
                    <a:pt x="2080" y="85"/>
                  </a:cubicBezTo>
                  <a:cubicBezTo>
                    <a:pt x="1975" y="64"/>
                    <a:pt x="1964" y="1"/>
                    <a:pt x="1848" y="1"/>
                  </a:cubicBezTo>
                  <a:cubicBezTo>
                    <a:pt x="1721" y="1"/>
                    <a:pt x="1711" y="85"/>
                    <a:pt x="1584" y="85"/>
                  </a:cubicBezTo>
                  <a:cubicBezTo>
                    <a:pt x="1447" y="85"/>
                    <a:pt x="1447" y="1"/>
                    <a:pt x="1320" y="1"/>
                  </a:cubicBezTo>
                  <a:cubicBezTo>
                    <a:pt x="1183" y="1"/>
                    <a:pt x="1183" y="85"/>
                    <a:pt x="1056" y="85"/>
                  </a:cubicBezTo>
                  <a:cubicBezTo>
                    <a:pt x="919" y="85"/>
                    <a:pt x="919" y="1"/>
                    <a:pt x="792" y="1"/>
                  </a:cubicBezTo>
                  <a:cubicBezTo>
                    <a:pt x="655" y="1"/>
                    <a:pt x="655" y="85"/>
                    <a:pt x="528" y="85"/>
                  </a:cubicBezTo>
                  <a:cubicBezTo>
                    <a:pt x="391" y="85"/>
                    <a:pt x="391" y="1"/>
                    <a:pt x="265"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0"/>
            <p:cNvSpPr/>
            <p:nvPr/>
          </p:nvSpPr>
          <p:spPr>
            <a:xfrm>
              <a:off x="5171906" y="2167098"/>
              <a:ext cx="44685" cy="3553"/>
            </a:xfrm>
            <a:custGeom>
              <a:avLst/>
              <a:gdLst/>
              <a:ahLst/>
              <a:cxnLst/>
              <a:rect l="l" t="t" r="r" b="b"/>
              <a:pathLst>
                <a:path w="1986" h="159" extrusionOk="0">
                  <a:moveTo>
                    <a:pt x="486" y="1"/>
                  </a:moveTo>
                  <a:cubicBezTo>
                    <a:pt x="349" y="1"/>
                    <a:pt x="349" y="85"/>
                    <a:pt x="222" y="85"/>
                  </a:cubicBezTo>
                  <a:cubicBezTo>
                    <a:pt x="85" y="85"/>
                    <a:pt x="85" y="22"/>
                    <a:pt x="1" y="1"/>
                  </a:cubicBezTo>
                  <a:lnTo>
                    <a:pt x="1" y="1"/>
                  </a:lnTo>
                  <a:cubicBezTo>
                    <a:pt x="22" y="53"/>
                    <a:pt x="43" y="106"/>
                    <a:pt x="75" y="159"/>
                  </a:cubicBezTo>
                  <a:lnTo>
                    <a:pt x="1911" y="159"/>
                  </a:lnTo>
                  <a:cubicBezTo>
                    <a:pt x="1943" y="106"/>
                    <a:pt x="1964" y="64"/>
                    <a:pt x="1985" y="1"/>
                  </a:cubicBezTo>
                  <a:lnTo>
                    <a:pt x="1985" y="1"/>
                  </a:lnTo>
                  <a:cubicBezTo>
                    <a:pt x="1895" y="21"/>
                    <a:pt x="1881" y="79"/>
                    <a:pt x="1780" y="85"/>
                  </a:cubicBezTo>
                  <a:lnTo>
                    <a:pt x="1780" y="85"/>
                  </a:lnTo>
                  <a:cubicBezTo>
                    <a:pt x="1668" y="78"/>
                    <a:pt x="1663" y="1"/>
                    <a:pt x="1531" y="1"/>
                  </a:cubicBezTo>
                  <a:cubicBezTo>
                    <a:pt x="1405" y="1"/>
                    <a:pt x="1405" y="85"/>
                    <a:pt x="1267" y="85"/>
                  </a:cubicBezTo>
                  <a:cubicBezTo>
                    <a:pt x="1141" y="85"/>
                    <a:pt x="1141" y="1"/>
                    <a:pt x="1004" y="1"/>
                  </a:cubicBezTo>
                  <a:cubicBezTo>
                    <a:pt x="877" y="1"/>
                    <a:pt x="877" y="85"/>
                    <a:pt x="750" y="85"/>
                  </a:cubicBezTo>
                  <a:cubicBezTo>
                    <a:pt x="624" y="85"/>
                    <a:pt x="613" y="1"/>
                    <a:pt x="486"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0"/>
            <p:cNvSpPr/>
            <p:nvPr/>
          </p:nvSpPr>
          <p:spPr>
            <a:xfrm>
              <a:off x="5174291" y="2171590"/>
              <a:ext cx="40163" cy="3553"/>
            </a:xfrm>
            <a:custGeom>
              <a:avLst/>
              <a:gdLst/>
              <a:ahLst/>
              <a:cxnLst/>
              <a:rect l="l" t="t" r="r" b="b"/>
              <a:pathLst>
                <a:path w="1785" h="159" extrusionOk="0">
                  <a:moveTo>
                    <a:pt x="106" y="0"/>
                  </a:moveTo>
                  <a:cubicBezTo>
                    <a:pt x="64" y="0"/>
                    <a:pt x="32" y="11"/>
                    <a:pt x="0" y="21"/>
                  </a:cubicBezTo>
                  <a:cubicBezTo>
                    <a:pt x="32" y="74"/>
                    <a:pt x="74" y="116"/>
                    <a:pt x="116" y="158"/>
                  </a:cubicBezTo>
                  <a:lnTo>
                    <a:pt x="1636" y="158"/>
                  </a:lnTo>
                  <a:cubicBezTo>
                    <a:pt x="1679" y="116"/>
                    <a:pt x="1721" y="74"/>
                    <a:pt x="1753" y="21"/>
                  </a:cubicBezTo>
                  <a:lnTo>
                    <a:pt x="1784" y="21"/>
                  </a:lnTo>
                  <a:cubicBezTo>
                    <a:pt x="1753" y="11"/>
                    <a:pt x="1721" y="0"/>
                    <a:pt x="1689" y="0"/>
                  </a:cubicBezTo>
                  <a:cubicBezTo>
                    <a:pt x="1552" y="0"/>
                    <a:pt x="1552" y="74"/>
                    <a:pt x="1425" y="74"/>
                  </a:cubicBezTo>
                  <a:cubicBezTo>
                    <a:pt x="1288" y="74"/>
                    <a:pt x="1288" y="0"/>
                    <a:pt x="1161" y="0"/>
                  </a:cubicBezTo>
                  <a:cubicBezTo>
                    <a:pt x="1024" y="0"/>
                    <a:pt x="1024" y="74"/>
                    <a:pt x="898" y="74"/>
                  </a:cubicBezTo>
                  <a:cubicBezTo>
                    <a:pt x="760" y="74"/>
                    <a:pt x="760" y="0"/>
                    <a:pt x="634" y="0"/>
                  </a:cubicBezTo>
                  <a:cubicBezTo>
                    <a:pt x="496" y="0"/>
                    <a:pt x="496" y="74"/>
                    <a:pt x="370" y="74"/>
                  </a:cubicBezTo>
                  <a:cubicBezTo>
                    <a:pt x="233" y="74"/>
                    <a:pt x="233" y="0"/>
                    <a:pt x="106" y="0"/>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0"/>
            <p:cNvSpPr/>
            <p:nvPr/>
          </p:nvSpPr>
          <p:spPr>
            <a:xfrm>
              <a:off x="5179511" y="2175993"/>
              <a:ext cx="30195" cy="3620"/>
            </a:xfrm>
            <a:custGeom>
              <a:avLst/>
              <a:gdLst/>
              <a:ahLst/>
              <a:cxnLst/>
              <a:rect l="l" t="t" r="r" b="b"/>
              <a:pathLst>
                <a:path w="1342" h="162" extrusionOk="0">
                  <a:moveTo>
                    <a:pt x="1221" y="1"/>
                  </a:moveTo>
                  <a:cubicBezTo>
                    <a:pt x="1212" y="1"/>
                    <a:pt x="1203" y="2"/>
                    <a:pt x="1193" y="4"/>
                  </a:cubicBezTo>
                  <a:cubicBezTo>
                    <a:pt x="1067" y="4"/>
                    <a:pt x="1067" y="78"/>
                    <a:pt x="929" y="78"/>
                  </a:cubicBezTo>
                  <a:cubicBezTo>
                    <a:pt x="803" y="78"/>
                    <a:pt x="803" y="4"/>
                    <a:pt x="666" y="4"/>
                  </a:cubicBezTo>
                  <a:cubicBezTo>
                    <a:pt x="539" y="4"/>
                    <a:pt x="539" y="78"/>
                    <a:pt x="412" y="78"/>
                  </a:cubicBezTo>
                  <a:cubicBezTo>
                    <a:pt x="286" y="78"/>
                    <a:pt x="275" y="4"/>
                    <a:pt x="148" y="4"/>
                  </a:cubicBezTo>
                  <a:cubicBezTo>
                    <a:pt x="96" y="4"/>
                    <a:pt x="43" y="14"/>
                    <a:pt x="1" y="46"/>
                  </a:cubicBezTo>
                  <a:cubicBezTo>
                    <a:pt x="53" y="88"/>
                    <a:pt x="117" y="130"/>
                    <a:pt x="169" y="162"/>
                  </a:cubicBezTo>
                  <a:lnTo>
                    <a:pt x="1151" y="162"/>
                  </a:lnTo>
                  <a:cubicBezTo>
                    <a:pt x="1214" y="130"/>
                    <a:pt x="1267" y="88"/>
                    <a:pt x="1320" y="46"/>
                  </a:cubicBezTo>
                  <a:lnTo>
                    <a:pt x="1341" y="46"/>
                  </a:lnTo>
                  <a:cubicBezTo>
                    <a:pt x="1306" y="20"/>
                    <a:pt x="1264" y="1"/>
                    <a:pt x="1221"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0"/>
            <p:cNvSpPr/>
            <p:nvPr/>
          </p:nvSpPr>
          <p:spPr>
            <a:xfrm>
              <a:off x="5186869" y="2180306"/>
              <a:ext cx="7875" cy="1922"/>
            </a:xfrm>
            <a:custGeom>
              <a:avLst/>
              <a:gdLst/>
              <a:ahLst/>
              <a:cxnLst/>
              <a:rect l="l" t="t" r="r" b="b"/>
              <a:pathLst>
                <a:path w="350" h="86" extrusionOk="0">
                  <a:moveTo>
                    <a:pt x="85" y="1"/>
                  </a:moveTo>
                  <a:lnTo>
                    <a:pt x="96" y="11"/>
                  </a:lnTo>
                  <a:cubicBezTo>
                    <a:pt x="87" y="8"/>
                    <a:pt x="77" y="7"/>
                    <a:pt x="68" y="7"/>
                  </a:cubicBezTo>
                  <a:cubicBezTo>
                    <a:pt x="46" y="7"/>
                    <a:pt x="23" y="14"/>
                    <a:pt x="1" y="22"/>
                  </a:cubicBezTo>
                  <a:cubicBezTo>
                    <a:pt x="117" y="64"/>
                    <a:pt x="233" y="85"/>
                    <a:pt x="349" y="85"/>
                  </a:cubicBezTo>
                  <a:cubicBezTo>
                    <a:pt x="222" y="85"/>
                    <a:pt x="222" y="1"/>
                    <a:pt x="85"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0"/>
            <p:cNvSpPr/>
            <p:nvPr/>
          </p:nvSpPr>
          <p:spPr>
            <a:xfrm>
              <a:off x="5194721" y="2180440"/>
              <a:ext cx="8078" cy="1788"/>
            </a:xfrm>
            <a:custGeom>
              <a:avLst/>
              <a:gdLst/>
              <a:ahLst/>
              <a:cxnLst/>
              <a:rect l="l" t="t" r="r" b="b"/>
              <a:pathLst>
                <a:path w="359" h="80" extrusionOk="0">
                  <a:moveTo>
                    <a:pt x="292" y="1"/>
                  </a:moveTo>
                  <a:cubicBezTo>
                    <a:pt x="283" y="1"/>
                    <a:pt x="273" y="2"/>
                    <a:pt x="264" y="5"/>
                  </a:cubicBezTo>
                  <a:cubicBezTo>
                    <a:pt x="127" y="5"/>
                    <a:pt x="127" y="79"/>
                    <a:pt x="0" y="79"/>
                  </a:cubicBezTo>
                  <a:cubicBezTo>
                    <a:pt x="127" y="79"/>
                    <a:pt x="243" y="58"/>
                    <a:pt x="359" y="16"/>
                  </a:cubicBezTo>
                  <a:cubicBezTo>
                    <a:pt x="337" y="8"/>
                    <a:pt x="314" y="1"/>
                    <a:pt x="292"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0"/>
            <p:cNvSpPr/>
            <p:nvPr/>
          </p:nvSpPr>
          <p:spPr>
            <a:xfrm>
              <a:off x="5189726" y="2133354"/>
              <a:ext cx="9765" cy="21968"/>
            </a:xfrm>
            <a:custGeom>
              <a:avLst/>
              <a:gdLst/>
              <a:ahLst/>
              <a:cxnLst/>
              <a:rect l="l" t="t" r="r" b="b"/>
              <a:pathLst>
                <a:path w="434" h="983" extrusionOk="0">
                  <a:moveTo>
                    <a:pt x="215" y="0"/>
                  </a:moveTo>
                  <a:cubicBezTo>
                    <a:pt x="106" y="0"/>
                    <a:pt x="10" y="91"/>
                    <a:pt x="0" y="202"/>
                  </a:cubicBezTo>
                  <a:lnTo>
                    <a:pt x="0" y="835"/>
                  </a:lnTo>
                  <a:cubicBezTo>
                    <a:pt x="0" y="856"/>
                    <a:pt x="11" y="877"/>
                    <a:pt x="32" y="877"/>
                  </a:cubicBezTo>
                  <a:lnTo>
                    <a:pt x="370" y="983"/>
                  </a:lnTo>
                  <a:cubicBezTo>
                    <a:pt x="402" y="983"/>
                    <a:pt x="433" y="962"/>
                    <a:pt x="433" y="941"/>
                  </a:cubicBezTo>
                  <a:lnTo>
                    <a:pt x="433" y="434"/>
                  </a:lnTo>
                  <a:cubicBezTo>
                    <a:pt x="433" y="413"/>
                    <a:pt x="423" y="392"/>
                    <a:pt x="402" y="392"/>
                  </a:cubicBezTo>
                  <a:cubicBezTo>
                    <a:pt x="349" y="371"/>
                    <a:pt x="233" y="318"/>
                    <a:pt x="233" y="202"/>
                  </a:cubicBezTo>
                  <a:cubicBezTo>
                    <a:pt x="233" y="117"/>
                    <a:pt x="285" y="43"/>
                    <a:pt x="370" y="22"/>
                  </a:cubicBezTo>
                  <a:cubicBezTo>
                    <a:pt x="380" y="22"/>
                    <a:pt x="380" y="1"/>
                    <a:pt x="370" y="1"/>
                  </a:cubicBezTo>
                  <a:lnTo>
                    <a:pt x="233" y="1"/>
                  </a:lnTo>
                  <a:cubicBezTo>
                    <a:pt x="227" y="1"/>
                    <a:pt x="221" y="0"/>
                    <a:pt x="215"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0"/>
            <p:cNvSpPr/>
            <p:nvPr/>
          </p:nvSpPr>
          <p:spPr>
            <a:xfrm>
              <a:off x="5180456" y="2145108"/>
              <a:ext cx="11385" cy="25789"/>
            </a:xfrm>
            <a:custGeom>
              <a:avLst/>
              <a:gdLst/>
              <a:ahLst/>
              <a:cxnLst/>
              <a:rect l="l" t="t" r="r" b="b"/>
              <a:pathLst>
                <a:path w="506" h="1154" extrusionOk="0">
                  <a:moveTo>
                    <a:pt x="22" y="0"/>
                  </a:moveTo>
                  <a:cubicBezTo>
                    <a:pt x="8" y="0"/>
                    <a:pt x="1" y="17"/>
                    <a:pt x="1" y="35"/>
                  </a:cubicBezTo>
                  <a:lnTo>
                    <a:pt x="1" y="868"/>
                  </a:lnTo>
                  <a:cubicBezTo>
                    <a:pt x="1" y="995"/>
                    <a:pt x="43" y="1153"/>
                    <a:pt x="233" y="1153"/>
                  </a:cubicBezTo>
                  <a:cubicBezTo>
                    <a:pt x="391" y="1153"/>
                    <a:pt x="465" y="1006"/>
                    <a:pt x="497" y="921"/>
                  </a:cubicBezTo>
                  <a:cubicBezTo>
                    <a:pt x="505" y="913"/>
                    <a:pt x="500" y="897"/>
                    <a:pt x="487" y="897"/>
                  </a:cubicBezTo>
                  <a:cubicBezTo>
                    <a:pt x="483" y="897"/>
                    <a:pt x="480" y="898"/>
                    <a:pt x="476" y="900"/>
                  </a:cubicBezTo>
                  <a:cubicBezTo>
                    <a:pt x="430" y="931"/>
                    <a:pt x="371" y="945"/>
                    <a:pt x="314" y="945"/>
                  </a:cubicBezTo>
                  <a:cubicBezTo>
                    <a:pt x="212" y="945"/>
                    <a:pt x="117" y="900"/>
                    <a:pt x="117" y="826"/>
                  </a:cubicBezTo>
                  <a:lnTo>
                    <a:pt x="117" y="35"/>
                  </a:lnTo>
                  <a:cubicBezTo>
                    <a:pt x="117" y="13"/>
                    <a:pt x="106" y="3"/>
                    <a:pt x="85" y="3"/>
                  </a:cubicBezTo>
                  <a:lnTo>
                    <a:pt x="32" y="3"/>
                  </a:lnTo>
                  <a:cubicBezTo>
                    <a:pt x="29" y="1"/>
                    <a:pt x="25" y="0"/>
                    <a:pt x="22"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0"/>
            <p:cNvSpPr/>
            <p:nvPr/>
          </p:nvSpPr>
          <p:spPr>
            <a:xfrm>
              <a:off x="5197376" y="2145108"/>
              <a:ext cx="11363" cy="25789"/>
            </a:xfrm>
            <a:custGeom>
              <a:avLst/>
              <a:gdLst/>
              <a:ahLst/>
              <a:cxnLst/>
              <a:rect l="l" t="t" r="r" b="b"/>
              <a:pathLst>
                <a:path w="505" h="1154" extrusionOk="0">
                  <a:moveTo>
                    <a:pt x="410" y="0"/>
                  </a:moveTo>
                  <a:cubicBezTo>
                    <a:pt x="396" y="0"/>
                    <a:pt x="389" y="17"/>
                    <a:pt x="389" y="35"/>
                  </a:cubicBezTo>
                  <a:lnTo>
                    <a:pt x="389" y="826"/>
                  </a:lnTo>
                  <a:cubicBezTo>
                    <a:pt x="389" y="900"/>
                    <a:pt x="298" y="945"/>
                    <a:pt x="197" y="945"/>
                  </a:cubicBezTo>
                  <a:cubicBezTo>
                    <a:pt x="140" y="945"/>
                    <a:pt x="79" y="931"/>
                    <a:pt x="30" y="900"/>
                  </a:cubicBezTo>
                  <a:cubicBezTo>
                    <a:pt x="28" y="898"/>
                    <a:pt x="25" y="897"/>
                    <a:pt x="23" y="897"/>
                  </a:cubicBezTo>
                  <a:cubicBezTo>
                    <a:pt x="12" y="897"/>
                    <a:pt x="0" y="913"/>
                    <a:pt x="9" y="921"/>
                  </a:cubicBezTo>
                  <a:cubicBezTo>
                    <a:pt x="40" y="1006"/>
                    <a:pt x="125" y="1153"/>
                    <a:pt x="273" y="1153"/>
                  </a:cubicBezTo>
                  <a:cubicBezTo>
                    <a:pt x="473" y="1153"/>
                    <a:pt x="505" y="995"/>
                    <a:pt x="505" y="868"/>
                  </a:cubicBezTo>
                  <a:lnTo>
                    <a:pt x="505" y="35"/>
                  </a:lnTo>
                  <a:cubicBezTo>
                    <a:pt x="505" y="17"/>
                    <a:pt x="498" y="0"/>
                    <a:pt x="484" y="0"/>
                  </a:cubicBezTo>
                  <a:cubicBezTo>
                    <a:pt x="481" y="0"/>
                    <a:pt x="477" y="1"/>
                    <a:pt x="473" y="3"/>
                  </a:cubicBezTo>
                  <a:lnTo>
                    <a:pt x="420" y="3"/>
                  </a:lnTo>
                  <a:cubicBezTo>
                    <a:pt x="417" y="1"/>
                    <a:pt x="413" y="0"/>
                    <a:pt x="410"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0"/>
            <p:cNvSpPr/>
            <p:nvPr/>
          </p:nvSpPr>
          <p:spPr>
            <a:xfrm>
              <a:off x="5185204" y="2161444"/>
              <a:ext cx="19507" cy="961"/>
            </a:xfrm>
            <a:custGeom>
              <a:avLst/>
              <a:gdLst/>
              <a:ahLst/>
              <a:cxnLst/>
              <a:rect l="l" t="t" r="r" b="b"/>
              <a:pathLst>
                <a:path w="867" h="43" extrusionOk="0">
                  <a:moveTo>
                    <a:pt x="22" y="0"/>
                  </a:moveTo>
                  <a:cubicBezTo>
                    <a:pt x="1" y="0"/>
                    <a:pt x="1" y="11"/>
                    <a:pt x="1" y="21"/>
                  </a:cubicBezTo>
                  <a:cubicBezTo>
                    <a:pt x="1" y="32"/>
                    <a:pt x="11" y="42"/>
                    <a:pt x="22" y="42"/>
                  </a:cubicBezTo>
                  <a:lnTo>
                    <a:pt x="856" y="42"/>
                  </a:lnTo>
                  <a:cubicBezTo>
                    <a:pt x="866" y="42"/>
                    <a:pt x="866" y="32"/>
                    <a:pt x="866" y="21"/>
                  </a:cubicBezTo>
                  <a:cubicBezTo>
                    <a:pt x="866" y="11"/>
                    <a:pt x="866" y="0"/>
                    <a:pt x="856" y="0"/>
                  </a:cubicBez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0"/>
            <p:cNvSpPr/>
            <p:nvPr/>
          </p:nvSpPr>
          <p:spPr>
            <a:xfrm>
              <a:off x="5184641" y="2156662"/>
              <a:ext cx="3443" cy="4090"/>
            </a:xfrm>
            <a:custGeom>
              <a:avLst/>
              <a:gdLst/>
              <a:ahLst/>
              <a:cxnLst/>
              <a:rect l="l" t="t" r="r" b="b"/>
              <a:pathLst>
                <a:path w="153" h="183" extrusionOk="0">
                  <a:moveTo>
                    <a:pt x="79" y="0"/>
                  </a:moveTo>
                  <a:cubicBezTo>
                    <a:pt x="68" y="0"/>
                    <a:pt x="58" y="8"/>
                    <a:pt x="58" y="24"/>
                  </a:cubicBezTo>
                  <a:lnTo>
                    <a:pt x="58" y="35"/>
                  </a:lnTo>
                  <a:lnTo>
                    <a:pt x="47" y="14"/>
                  </a:lnTo>
                  <a:cubicBezTo>
                    <a:pt x="41" y="7"/>
                    <a:pt x="34" y="5"/>
                    <a:pt x="27" y="5"/>
                  </a:cubicBezTo>
                  <a:cubicBezTo>
                    <a:pt x="12" y="5"/>
                    <a:pt x="0" y="20"/>
                    <a:pt x="15" y="35"/>
                  </a:cubicBezTo>
                  <a:lnTo>
                    <a:pt x="58" y="98"/>
                  </a:lnTo>
                  <a:lnTo>
                    <a:pt x="15" y="151"/>
                  </a:lnTo>
                  <a:cubicBezTo>
                    <a:pt x="5" y="161"/>
                    <a:pt x="5" y="172"/>
                    <a:pt x="15" y="183"/>
                  </a:cubicBezTo>
                  <a:lnTo>
                    <a:pt x="26" y="183"/>
                  </a:lnTo>
                  <a:cubicBezTo>
                    <a:pt x="26" y="183"/>
                    <a:pt x="36" y="183"/>
                    <a:pt x="36" y="172"/>
                  </a:cubicBezTo>
                  <a:lnTo>
                    <a:pt x="79" y="130"/>
                  </a:lnTo>
                  <a:lnTo>
                    <a:pt x="110" y="172"/>
                  </a:lnTo>
                  <a:cubicBezTo>
                    <a:pt x="110" y="183"/>
                    <a:pt x="121" y="183"/>
                    <a:pt x="131" y="183"/>
                  </a:cubicBezTo>
                  <a:lnTo>
                    <a:pt x="142" y="183"/>
                  </a:lnTo>
                  <a:cubicBezTo>
                    <a:pt x="142" y="172"/>
                    <a:pt x="142" y="161"/>
                    <a:pt x="142" y="151"/>
                  </a:cubicBezTo>
                  <a:lnTo>
                    <a:pt x="100" y="98"/>
                  </a:lnTo>
                  <a:lnTo>
                    <a:pt x="142" y="45"/>
                  </a:lnTo>
                  <a:cubicBezTo>
                    <a:pt x="153" y="35"/>
                    <a:pt x="153" y="24"/>
                    <a:pt x="142" y="14"/>
                  </a:cubicBezTo>
                  <a:cubicBezTo>
                    <a:pt x="137" y="8"/>
                    <a:pt x="131" y="6"/>
                    <a:pt x="127" y="6"/>
                  </a:cubicBezTo>
                  <a:cubicBezTo>
                    <a:pt x="124" y="6"/>
                    <a:pt x="121" y="8"/>
                    <a:pt x="121" y="14"/>
                  </a:cubicBezTo>
                  <a:lnTo>
                    <a:pt x="100" y="35"/>
                  </a:lnTo>
                  <a:lnTo>
                    <a:pt x="100" y="24"/>
                  </a:lnTo>
                  <a:cubicBezTo>
                    <a:pt x="100" y="8"/>
                    <a:pt x="89" y="0"/>
                    <a:pt x="79" y="0"/>
                  </a:cubicBez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0"/>
            <p:cNvSpPr/>
            <p:nvPr/>
          </p:nvSpPr>
          <p:spPr>
            <a:xfrm>
              <a:off x="5192944" y="2156662"/>
              <a:ext cx="3443" cy="4090"/>
            </a:xfrm>
            <a:custGeom>
              <a:avLst/>
              <a:gdLst/>
              <a:ahLst/>
              <a:cxnLst/>
              <a:rect l="l" t="t" r="r" b="b"/>
              <a:pathLst>
                <a:path w="153" h="183" extrusionOk="0">
                  <a:moveTo>
                    <a:pt x="79" y="0"/>
                  </a:moveTo>
                  <a:cubicBezTo>
                    <a:pt x="69" y="0"/>
                    <a:pt x="58" y="8"/>
                    <a:pt x="58" y="24"/>
                  </a:cubicBezTo>
                  <a:lnTo>
                    <a:pt x="58" y="35"/>
                  </a:lnTo>
                  <a:lnTo>
                    <a:pt x="47" y="14"/>
                  </a:lnTo>
                  <a:cubicBezTo>
                    <a:pt x="41" y="7"/>
                    <a:pt x="34" y="5"/>
                    <a:pt x="28" y="5"/>
                  </a:cubicBezTo>
                  <a:cubicBezTo>
                    <a:pt x="12" y="5"/>
                    <a:pt x="1" y="20"/>
                    <a:pt x="16" y="35"/>
                  </a:cubicBezTo>
                  <a:lnTo>
                    <a:pt x="58" y="98"/>
                  </a:lnTo>
                  <a:lnTo>
                    <a:pt x="16" y="151"/>
                  </a:lnTo>
                  <a:cubicBezTo>
                    <a:pt x="5" y="161"/>
                    <a:pt x="5" y="172"/>
                    <a:pt x="16" y="183"/>
                  </a:cubicBezTo>
                  <a:lnTo>
                    <a:pt x="26" y="183"/>
                  </a:lnTo>
                  <a:cubicBezTo>
                    <a:pt x="26" y="183"/>
                    <a:pt x="37" y="183"/>
                    <a:pt x="37" y="172"/>
                  </a:cubicBezTo>
                  <a:lnTo>
                    <a:pt x="79" y="130"/>
                  </a:lnTo>
                  <a:lnTo>
                    <a:pt x="111" y="172"/>
                  </a:lnTo>
                  <a:cubicBezTo>
                    <a:pt x="121" y="183"/>
                    <a:pt x="121" y="183"/>
                    <a:pt x="132" y="183"/>
                  </a:cubicBezTo>
                  <a:lnTo>
                    <a:pt x="142" y="183"/>
                  </a:lnTo>
                  <a:cubicBezTo>
                    <a:pt x="153" y="172"/>
                    <a:pt x="153" y="161"/>
                    <a:pt x="142" y="151"/>
                  </a:cubicBezTo>
                  <a:lnTo>
                    <a:pt x="100" y="98"/>
                  </a:lnTo>
                  <a:lnTo>
                    <a:pt x="142" y="45"/>
                  </a:lnTo>
                  <a:cubicBezTo>
                    <a:pt x="153" y="35"/>
                    <a:pt x="153" y="24"/>
                    <a:pt x="142" y="14"/>
                  </a:cubicBezTo>
                  <a:cubicBezTo>
                    <a:pt x="142" y="8"/>
                    <a:pt x="137" y="6"/>
                    <a:pt x="132" y="6"/>
                  </a:cubicBezTo>
                  <a:cubicBezTo>
                    <a:pt x="127" y="6"/>
                    <a:pt x="121" y="8"/>
                    <a:pt x="121" y="14"/>
                  </a:cubicBezTo>
                  <a:lnTo>
                    <a:pt x="100" y="35"/>
                  </a:lnTo>
                  <a:lnTo>
                    <a:pt x="100" y="24"/>
                  </a:lnTo>
                  <a:cubicBezTo>
                    <a:pt x="100" y="8"/>
                    <a:pt x="90" y="0"/>
                    <a:pt x="79" y="0"/>
                  </a:cubicBez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0"/>
            <p:cNvSpPr/>
            <p:nvPr/>
          </p:nvSpPr>
          <p:spPr>
            <a:xfrm>
              <a:off x="5189006" y="2156729"/>
              <a:ext cx="3307" cy="4268"/>
            </a:xfrm>
            <a:custGeom>
              <a:avLst/>
              <a:gdLst/>
              <a:ahLst/>
              <a:cxnLst/>
              <a:rect l="l" t="t" r="r" b="b"/>
              <a:pathLst>
                <a:path w="147" h="191" extrusionOk="0">
                  <a:moveTo>
                    <a:pt x="64" y="0"/>
                  </a:moveTo>
                  <a:cubicBezTo>
                    <a:pt x="54" y="0"/>
                    <a:pt x="43" y="11"/>
                    <a:pt x="43" y="21"/>
                  </a:cubicBezTo>
                  <a:lnTo>
                    <a:pt x="43" y="42"/>
                  </a:lnTo>
                  <a:lnTo>
                    <a:pt x="32" y="11"/>
                  </a:lnTo>
                  <a:lnTo>
                    <a:pt x="1" y="11"/>
                  </a:lnTo>
                  <a:cubicBezTo>
                    <a:pt x="1" y="21"/>
                    <a:pt x="1" y="32"/>
                    <a:pt x="1" y="42"/>
                  </a:cubicBezTo>
                  <a:lnTo>
                    <a:pt x="43" y="106"/>
                  </a:lnTo>
                  <a:lnTo>
                    <a:pt x="1" y="158"/>
                  </a:lnTo>
                  <a:cubicBezTo>
                    <a:pt x="1" y="169"/>
                    <a:pt x="1" y="180"/>
                    <a:pt x="1" y="190"/>
                  </a:cubicBezTo>
                  <a:lnTo>
                    <a:pt x="11" y="190"/>
                  </a:lnTo>
                  <a:cubicBezTo>
                    <a:pt x="22" y="190"/>
                    <a:pt x="22" y="180"/>
                    <a:pt x="32" y="180"/>
                  </a:cubicBezTo>
                  <a:lnTo>
                    <a:pt x="64" y="127"/>
                  </a:lnTo>
                  <a:lnTo>
                    <a:pt x="106" y="180"/>
                  </a:lnTo>
                  <a:cubicBezTo>
                    <a:pt x="106" y="180"/>
                    <a:pt x="117" y="190"/>
                    <a:pt x="117" y="190"/>
                  </a:cubicBezTo>
                  <a:lnTo>
                    <a:pt x="127" y="190"/>
                  </a:lnTo>
                  <a:cubicBezTo>
                    <a:pt x="138" y="180"/>
                    <a:pt x="138" y="169"/>
                    <a:pt x="127" y="158"/>
                  </a:cubicBezTo>
                  <a:lnTo>
                    <a:pt x="96" y="95"/>
                  </a:lnTo>
                  <a:lnTo>
                    <a:pt x="138" y="42"/>
                  </a:lnTo>
                  <a:cubicBezTo>
                    <a:pt x="147" y="25"/>
                    <a:pt x="127" y="8"/>
                    <a:pt x="114" y="8"/>
                  </a:cubicBezTo>
                  <a:cubicBezTo>
                    <a:pt x="111" y="8"/>
                    <a:pt x="108" y="9"/>
                    <a:pt x="106" y="11"/>
                  </a:cubicBezTo>
                  <a:lnTo>
                    <a:pt x="85" y="42"/>
                  </a:lnTo>
                  <a:lnTo>
                    <a:pt x="85" y="21"/>
                  </a:lnTo>
                  <a:cubicBezTo>
                    <a:pt x="85" y="11"/>
                    <a:pt x="75" y="0"/>
                    <a:pt x="64" y="0"/>
                  </a:cubicBez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0"/>
            <p:cNvSpPr/>
            <p:nvPr/>
          </p:nvSpPr>
          <p:spPr>
            <a:xfrm>
              <a:off x="5197331" y="2156729"/>
              <a:ext cx="3307" cy="4268"/>
            </a:xfrm>
            <a:custGeom>
              <a:avLst/>
              <a:gdLst/>
              <a:ahLst/>
              <a:cxnLst/>
              <a:rect l="l" t="t" r="r" b="b"/>
              <a:pathLst>
                <a:path w="147" h="191" extrusionOk="0">
                  <a:moveTo>
                    <a:pt x="64" y="0"/>
                  </a:moveTo>
                  <a:cubicBezTo>
                    <a:pt x="53" y="0"/>
                    <a:pt x="42" y="11"/>
                    <a:pt x="42" y="21"/>
                  </a:cubicBezTo>
                  <a:lnTo>
                    <a:pt x="42" y="42"/>
                  </a:lnTo>
                  <a:lnTo>
                    <a:pt x="32" y="11"/>
                  </a:lnTo>
                  <a:lnTo>
                    <a:pt x="0" y="11"/>
                  </a:lnTo>
                  <a:cubicBezTo>
                    <a:pt x="0" y="21"/>
                    <a:pt x="0" y="32"/>
                    <a:pt x="0" y="42"/>
                  </a:cubicBezTo>
                  <a:lnTo>
                    <a:pt x="42" y="106"/>
                  </a:lnTo>
                  <a:lnTo>
                    <a:pt x="0" y="158"/>
                  </a:lnTo>
                  <a:cubicBezTo>
                    <a:pt x="0" y="169"/>
                    <a:pt x="0" y="180"/>
                    <a:pt x="0" y="190"/>
                  </a:cubicBezTo>
                  <a:lnTo>
                    <a:pt x="11" y="190"/>
                  </a:lnTo>
                  <a:cubicBezTo>
                    <a:pt x="21" y="190"/>
                    <a:pt x="32" y="180"/>
                    <a:pt x="32" y="180"/>
                  </a:cubicBezTo>
                  <a:lnTo>
                    <a:pt x="64" y="127"/>
                  </a:lnTo>
                  <a:lnTo>
                    <a:pt x="106" y="180"/>
                  </a:lnTo>
                  <a:cubicBezTo>
                    <a:pt x="106" y="180"/>
                    <a:pt x="116" y="190"/>
                    <a:pt x="116" y="190"/>
                  </a:cubicBezTo>
                  <a:lnTo>
                    <a:pt x="127" y="190"/>
                  </a:lnTo>
                  <a:cubicBezTo>
                    <a:pt x="137" y="180"/>
                    <a:pt x="137" y="169"/>
                    <a:pt x="127" y="158"/>
                  </a:cubicBezTo>
                  <a:lnTo>
                    <a:pt x="95" y="95"/>
                  </a:lnTo>
                  <a:lnTo>
                    <a:pt x="137" y="42"/>
                  </a:lnTo>
                  <a:cubicBezTo>
                    <a:pt x="146" y="25"/>
                    <a:pt x="127" y="8"/>
                    <a:pt x="113" y="8"/>
                  </a:cubicBezTo>
                  <a:cubicBezTo>
                    <a:pt x="110" y="8"/>
                    <a:pt x="108" y="9"/>
                    <a:pt x="106" y="11"/>
                  </a:cubicBezTo>
                  <a:lnTo>
                    <a:pt x="85" y="42"/>
                  </a:lnTo>
                  <a:lnTo>
                    <a:pt x="85" y="21"/>
                  </a:lnTo>
                  <a:cubicBezTo>
                    <a:pt x="85" y="11"/>
                    <a:pt x="74" y="0"/>
                    <a:pt x="64" y="0"/>
                  </a:cubicBez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0"/>
            <p:cNvSpPr/>
            <p:nvPr/>
          </p:nvSpPr>
          <p:spPr>
            <a:xfrm>
              <a:off x="5201269" y="2156729"/>
              <a:ext cx="3443" cy="4023"/>
            </a:xfrm>
            <a:custGeom>
              <a:avLst/>
              <a:gdLst/>
              <a:ahLst/>
              <a:cxnLst/>
              <a:rect l="l" t="t" r="r" b="b"/>
              <a:pathLst>
                <a:path w="153" h="180" extrusionOk="0">
                  <a:moveTo>
                    <a:pt x="79" y="0"/>
                  </a:moveTo>
                  <a:cubicBezTo>
                    <a:pt x="68" y="0"/>
                    <a:pt x="57" y="11"/>
                    <a:pt x="57" y="21"/>
                  </a:cubicBezTo>
                  <a:lnTo>
                    <a:pt x="57" y="32"/>
                  </a:lnTo>
                  <a:lnTo>
                    <a:pt x="47" y="11"/>
                  </a:lnTo>
                  <a:cubicBezTo>
                    <a:pt x="41" y="4"/>
                    <a:pt x="34" y="2"/>
                    <a:pt x="27" y="2"/>
                  </a:cubicBezTo>
                  <a:cubicBezTo>
                    <a:pt x="12" y="2"/>
                    <a:pt x="0" y="17"/>
                    <a:pt x="15" y="32"/>
                  </a:cubicBezTo>
                  <a:lnTo>
                    <a:pt x="57" y="95"/>
                  </a:lnTo>
                  <a:lnTo>
                    <a:pt x="15" y="148"/>
                  </a:lnTo>
                  <a:cubicBezTo>
                    <a:pt x="5" y="158"/>
                    <a:pt x="5" y="169"/>
                    <a:pt x="15" y="180"/>
                  </a:cubicBezTo>
                  <a:lnTo>
                    <a:pt x="26" y="180"/>
                  </a:lnTo>
                  <a:cubicBezTo>
                    <a:pt x="36" y="180"/>
                    <a:pt x="36" y="180"/>
                    <a:pt x="36" y="169"/>
                  </a:cubicBezTo>
                  <a:lnTo>
                    <a:pt x="79" y="127"/>
                  </a:lnTo>
                  <a:lnTo>
                    <a:pt x="110" y="169"/>
                  </a:lnTo>
                  <a:cubicBezTo>
                    <a:pt x="121" y="180"/>
                    <a:pt x="121" y="180"/>
                    <a:pt x="131" y="180"/>
                  </a:cubicBezTo>
                  <a:lnTo>
                    <a:pt x="142" y="180"/>
                  </a:lnTo>
                  <a:cubicBezTo>
                    <a:pt x="152" y="169"/>
                    <a:pt x="152" y="158"/>
                    <a:pt x="142" y="148"/>
                  </a:cubicBezTo>
                  <a:lnTo>
                    <a:pt x="100" y="95"/>
                  </a:lnTo>
                  <a:lnTo>
                    <a:pt x="142" y="42"/>
                  </a:lnTo>
                  <a:cubicBezTo>
                    <a:pt x="152" y="32"/>
                    <a:pt x="152" y="21"/>
                    <a:pt x="142" y="11"/>
                  </a:cubicBezTo>
                  <a:cubicBezTo>
                    <a:pt x="142" y="5"/>
                    <a:pt x="137" y="3"/>
                    <a:pt x="131" y="3"/>
                  </a:cubicBezTo>
                  <a:cubicBezTo>
                    <a:pt x="126" y="3"/>
                    <a:pt x="121" y="5"/>
                    <a:pt x="121" y="11"/>
                  </a:cubicBezTo>
                  <a:lnTo>
                    <a:pt x="100" y="32"/>
                  </a:lnTo>
                  <a:lnTo>
                    <a:pt x="100" y="21"/>
                  </a:lnTo>
                  <a:cubicBezTo>
                    <a:pt x="100" y="11"/>
                    <a:pt x="89" y="0"/>
                    <a:pt x="79" y="0"/>
                  </a:cubicBez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0"/>
            <p:cNvSpPr/>
            <p:nvPr/>
          </p:nvSpPr>
          <p:spPr>
            <a:xfrm>
              <a:off x="5186171" y="2162852"/>
              <a:ext cx="6435" cy="2391"/>
            </a:xfrm>
            <a:custGeom>
              <a:avLst/>
              <a:gdLst/>
              <a:ahLst/>
              <a:cxnLst/>
              <a:rect l="l" t="t" r="r" b="b"/>
              <a:pathLst>
                <a:path w="286" h="107" extrusionOk="0">
                  <a:moveTo>
                    <a:pt x="63" y="1"/>
                  </a:moveTo>
                  <a:lnTo>
                    <a:pt x="0" y="96"/>
                  </a:lnTo>
                  <a:cubicBezTo>
                    <a:pt x="25" y="103"/>
                    <a:pt x="52" y="106"/>
                    <a:pt x="79" y="106"/>
                  </a:cubicBezTo>
                  <a:cubicBezTo>
                    <a:pt x="135" y="106"/>
                    <a:pt x="194" y="92"/>
                    <a:pt x="243" y="64"/>
                  </a:cubicBezTo>
                  <a:cubicBezTo>
                    <a:pt x="285" y="22"/>
                    <a:pt x="275" y="1"/>
                    <a:pt x="275" y="1"/>
                  </a:cubicBez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0"/>
            <p:cNvSpPr/>
            <p:nvPr/>
          </p:nvSpPr>
          <p:spPr>
            <a:xfrm>
              <a:off x="5196859" y="2162852"/>
              <a:ext cx="6660" cy="2391"/>
            </a:xfrm>
            <a:custGeom>
              <a:avLst/>
              <a:gdLst/>
              <a:ahLst/>
              <a:cxnLst/>
              <a:rect l="l" t="t" r="r" b="b"/>
              <a:pathLst>
                <a:path w="296" h="107" extrusionOk="0">
                  <a:moveTo>
                    <a:pt x="11" y="1"/>
                  </a:moveTo>
                  <a:cubicBezTo>
                    <a:pt x="11" y="1"/>
                    <a:pt x="0" y="22"/>
                    <a:pt x="42" y="64"/>
                  </a:cubicBezTo>
                  <a:cubicBezTo>
                    <a:pt x="92" y="92"/>
                    <a:pt x="150" y="106"/>
                    <a:pt x="209" y="106"/>
                  </a:cubicBezTo>
                  <a:cubicBezTo>
                    <a:pt x="238" y="106"/>
                    <a:pt x="268" y="103"/>
                    <a:pt x="296" y="96"/>
                  </a:cubicBezTo>
                  <a:lnTo>
                    <a:pt x="222" y="1"/>
                  </a:lnTo>
                  <a:close/>
                </a:path>
              </a:pathLst>
            </a:custGeom>
            <a:solidFill>
              <a:srgbClr val="AA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0"/>
            <p:cNvSpPr/>
            <p:nvPr/>
          </p:nvSpPr>
          <p:spPr>
            <a:xfrm>
              <a:off x="5238675" y="2161199"/>
              <a:ext cx="41332" cy="30191"/>
            </a:xfrm>
            <a:custGeom>
              <a:avLst/>
              <a:gdLst/>
              <a:ahLst/>
              <a:cxnLst/>
              <a:rect l="l" t="t" r="r" b="b"/>
              <a:pathLst>
                <a:path w="1837" h="1351" extrusionOk="0">
                  <a:moveTo>
                    <a:pt x="729" y="704"/>
                  </a:moveTo>
                  <a:cubicBezTo>
                    <a:pt x="733" y="704"/>
                    <a:pt x="736" y="705"/>
                    <a:pt x="739" y="708"/>
                  </a:cubicBezTo>
                  <a:lnTo>
                    <a:pt x="845" y="782"/>
                  </a:lnTo>
                  <a:lnTo>
                    <a:pt x="940" y="708"/>
                  </a:lnTo>
                  <a:cubicBezTo>
                    <a:pt x="942" y="706"/>
                    <a:pt x="944" y="705"/>
                    <a:pt x="947" y="705"/>
                  </a:cubicBezTo>
                  <a:cubicBezTo>
                    <a:pt x="957" y="705"/>
                    <a:pt x="969" y="720"/>
                    <a:pt x="961" y="729"/>
                  </a:cubicBezTo>
                  <a:lnTo>
                    <a:pt x="929" y="845"/>
                  </a:lnTo>
                  <a:lnTo>
                    <a:pt x="1024" y="908"/>
                  </a:lnTo>
                  <a:cubicBezTo>
                    <a:pt x="1035" y="919"/>
                    <a:pt x="1024" y="940"/>
                    <a:pt x="1014" y="940"/>
                  </a:cubicBezTo>
                  <a:lnTo>
                    <a:pt x="887" y="940"/>
                  </a:lnTo>
                  <a:lnTo>
                    <a:pt x="855" y="1056"/>
                  </a:lnTo>
                  <a:cubicBezTo>
                    <a:pt x="850" y="1061"/>
                    <a:pt x="842" y="1064"/>
                    <a:pt x="836" y="1064"/>
                  </a:cubicBezTo>
                  <a:cubicBezTo>
                    <a:pt x="829" y="1064"/>
                    <a:pt x="824" y="1061"/>
                    <a:pt x="824" y="1056"/>
                  </a:cubicBezTo>
                  <a:lnTo>
                    <a:pt x="781" y="940"/>
                  </a:lnTo>
                  <a:lnTo>
                    <a:pt x="665" y="940"/>
                  </a:lnTo>
                  <a:cubicBezTo>
                    <a:pt x="644" y="940"/>
                    <a:pt x="644" y="919"/>
                    <a:pt x="655" y="908"/>
                  </a:cubicBezTo>
                  <a:lnTo>
                    <a:pt x="750" y="845"/>
                  </a:lnTo>
                  <a:lnTo>
                    <a:pt x="718" y="729"/>
                  </a:lnTo>
                  <a:cubicBezTo>
                    <a:pt x="710" y="714"/>
                    <a:pt x="720" y="704"/>
                    <a:pt x="729" y="704"/>
                  </a:cubicBezTo>
                  <a:close/>
                  <a:moveTo>
                    <a:pt x="1531" y="1"/>
                  </a:moveTo>
                  <a:cubicBezTo>
                    <a:pt x="1531" y="117"/>
                    <a:pt x="1520" y="233"/>
                    <a:pt x="1489" y="338"/>
                  </a:cubicBezTo>
                  <a:cubicBezTo>
                    <a:pt x="1425" y="560"/>
                    <a:pt x="1267" y="740"/>
                    <a:pt x="1066" y="824"/>
                  </a:cubicBezTo>
                  <a:cubicBezTo>
                    <a:pt x="1060" y="827"/>
                    <a:pt x="1054" y="828"/>
                    <a:pt x="1048" y="828"/>
                  </a:cubicBezTo>
                  <a:cubicBezTo>
                    <a:pt x="1034" y="828"/>
                    <a:pt x="1021" y="821"/>
                    <a:pt x="1014" y="813"/>
                  </a:cubicBezTo>
                  <a:cubicBezTo>
                    <a:pt x="1014" y="792"/>
                    <a:pt x="1014" y="771"/>
                    <a:pt x="1035" y="761"/>
                  </a:cubicBezTo>
                  <a:cubicBezTo>
                    <a:pt x="1320" y="623"/>
                    <a:pt x="1489" y="328"/>
                    <a:pt x="1457" y="11"/>
                  </a:cubicBezTo>
                  <a:lnTo>
                    <a:pt x="1457" y="11"/>
                  </a:lnTo>
                  <a:cubicBezTo>
                    <a:pt x="1436" y="85"/>
                    <a:pt x="1404" y="159"/>
                    <a:pt x="1341" y="222"/>
                  </a:cubicBezTo>
                  <a:cubicBezTo>
                    <a:pt x="1234" y="311"/>
                    <a:pt x="1147" y="327"/>
                    <a:pt x="1062" y="327"/>
                  </a:cubicBezTo>
                  <a:cubicBezTo>
                    <a:pt x="1010" y="327"/>
                    <a:pt x="958" y="321"/>
                    <a:pt x="902" y="321"/>
                  </a:cubicBezTo>
                  <a:cubicBezTo>
                    <a:pt x="841" y="321"/>
                    <a:pt x="774" y="329"/>
                    <a:pt x="697" y="360"/>
                  </a:cubicBezTo>
                  <a:cubicBezTo>
                    <a:pt x="433" y="455"/>
                    <a:pt x="391" y="602"/>
                    <a:pt x="359" y="856"/>
                  </a:cubicBezTo>
                  <a:cubicBezTo>
                    <a:pt x="350" y="1011"/>
                    <a:pt x="214" y="1122"/>
                    <a:pt x="61" y="1122"/>
                  </a:cubicBezTo>
                  <a:cubicBezTo>
                    <a:pt x="48" y="1122"/>
                    <a:pt x="35" y="1121"/>
                    <a:pt x="21" y="1120"/>
                  </a:cubicBezTo>
                  <a:cubicBezTo>
                    <a:pt x="11" y="1120"/>
                    <a:pt x="0" y="1141"/>
                    <a:pt x="11" y="1151"/>
                  </a:cubicBezTo>
                  <a:cubicBezTo>
                    <a:pt x="190" y="1287"/>
                    <a:pt x="405" y="1350"/>
                    <a:pt x="618" y="1350"/>
                  </a:cubicBezTo>
                  <a:cubicBezTo>
                    <a:pt x="1234" y="1350"/>
                    <a:pt x="1837" y="824"/>
                    <a:pt x="153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70"/>
          <p:cNvGrpSpPr/>
          <p:nvPr/>
        </p:nvGrpSpPr>
        <p:grpSpPr>
          <a:xfrm>
            <a:off x="3435311" y="2093731"/>
            <a:ext cx="196672" cy="128118"/>
            <a:chOff x="3435311" y="2093731"/>
            <a:chExt cx="196672" cy="128118"/>
          </a:xfrm>
        </p:grpSpPr>
        <p:sp>
          <p:nvSpPr>
            <p:cNvPr id="2896" name="Google Shape;2896;p70"/>
            <p:cNvSpPr/>
            <p:nvPr/>
          </p:nvSpPr>
          <p:spPr>
            <a:xfrm>
              <a:off x="3435311" y="2093731"/>
              <a:ext cx="196672" cy="128118"/>
            </a:xfrm>
            <a:custGeom>
              <a:avLst/>
              <a:gdLst/>
              <a:ahLst/>
              <a:cxnLst/>
              <a:rect l="l" t="t" r="r" b="b"/>
              <a:pathLst>
                <a:path w="8741" h="5733" extrusionOk="0">
                  <a:moveTo>
                    <a:pt x="655" y="1"/>
                  </a:moveTo>
                  <a:cubicBezTo>
                    <a:pt x="296" y="1"/>
                    <a:pt x="0" y="296"/>
                    <a:pt x="0" y="666"/>
                  </a:cubicBezTo>
                  <a:lnTo>
                    <a:pt x="0" y="5078"/>
                  </a:lnTo>
                  <a:cubicBezTo>
                    <a:pt x="0" y="5437"/>
                    <a:pt x="296" y="5732"/>
                    <a:pt x="655" y="5732"/>
                  </a:cubicBezTo>
                  <a:lnTo>
                    <a:pt x="8086" y="5732"/>
                  </a:lnTo>
                  <a:cubicBezTo>
                    <a:pt x="8445" y="5732"/>
                    <a:pt x="8740" y="5437"/>
                    <a:pt x="8740" y="5078"/>
                  </a:cubicBezTo>
                  <a:lnTo>
                    <a:pt x="8740" y="655"/>
                  </a:lnTo>
                  <a:cubicBezTo>
                    <a:pt x="8740" y="296"/>
                    <a:pt x="8445" y="1"/>
                    <a:pt x="8086"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0"/>
            <p:cNvSpPr/>
            <p:nvPr/>
          </p:nvSpPr>
          <p:spPr>
            <a:xfrm>
              <a:off x="3435311" y="2093731"/>
              <a:ext cx="196672" cy="127872"/>
            </a:xfrm>
            <a:custGeom>
              <a:avLst/>
              <a:gdLst/>
              <a:ahLst/>
              <a:cxnLst/>
              <a:rect l="l" t="t" r="r" b="b"/>
              <a:pathLst>
                <a:path w="8741" h="5722" extrusionOk="0">
                  <a:moveTo>
                    <a:pt x="2713" y="1"/>
                  </a:moveTo>
                  <a:lnTo>
                    <a:pt x="2713" y="2407"/>
                  </a:lnTo>
                  <a:lnTo>
                    <a:pt x="0" y="2407"/>
                  </a:lnTo>
                  <a:lnTo>
                    <a:pt x="0" y="3315"/>
                  </a:lnTo>
                  <a:lnTo>
                    <a:pt x="2713" y="3315"/>
                  </a:lnTo>
                  <a:lnTo>
                    <a:pt x="2713" y="5722"/>
                  </a:lnTo>
                  <a:lnTo>
                    <a:pt x="3621" y="5722"/>
                  </a:lnTo>
                  <a:lnTo>
                    <a:pt x="3621" y="3315"/>
                  </a:lnTo>
                  <a:lnTo>
                    <a:pt x="8740" y="3315"/>
                  </a:lnTo>
                  <a:lnTo>
                    <a:pt x="8740" y="2407"/>
                  </a:lnTo>
                  <a:lnTo>
                    <a:pt x="3621" y="2407"/>
                  </a:lnTo>
                  <a:lnTo>
                    <a:pt x="3621"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70"/>
          <p:cNvGrpSpPr/>
          <p:nvPr/>
        </p:nvGrpSpPr>
        <p:grpSpPr>
          <a:xfrm>
            <a:off x="3019916" y="2093731"/>
            <a:ext cx="196920" cy="128118"/>
            <a:chOff x="3019916" y="2093731"/>
            <a:chExt cx="196920" cy="128118"/>
          </a:xfrm>
        </p:grpSpPr>
        <p:sp>
          <p:nvSpPr>
            <p:cNvPr id="2899" name="Google Shape;2899;p70"/>
            <p:cNvSpPr/>
            <p:nvPr/>
          </p:nvSpPr>
          <p:spPr>
            <a:xfrm>
              <a:off x="3019916" y="2093731"/>
              <a:ext cx="196672" cy="64182"/>
            </a:xfrm>
            <a:custGeom>
              <a:avLst/>
              <a:gdLst/>
              <a:ahLst/>
              <a:cxnLst/>
              <a:rect l="l" t="t" r="r" b="b"/>
              <a:pathLst>
                <a:path w="8741" h="2872" extrusionOk="0">
                  <a:moveTo>
                    <a:pt x="666" y="1"/>
                  </a:moveTo>
                  <a:cubicBezTo>
                    <a:pt x="296" y="1"/>
                    <a:pt x="1" y="296"/>
                    <a:pt x="1" y="666"/>
                  </a:cubicBezTo>
                  <a:lnTo>
                    <a:pt x="1" y="2872"/>
                  </a:lnTo>
                  <a:lnTo>
                    <a:pt x="8741" y="2872"/>
                  </a:lnTo>
                  <a:lnTo>
                    <a:pt x="8741" y="655"/>
                  </a:lnTo>
                  <a:cubicBezTo>
                    <a:pt x="8741" y="296"/>
                    <a:pt x="8445" y="1"/>
                    <a:pt x="8076" y="1"/>
                  </a:cubicBez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0"/>
            <p:cNvSpPr/>
            <p:nvPr/>
          </p:nvSpPr>
          <p:spPr>
            <a:xfrm>
              <a:off x="3019916" y="2157891"/>
              <a:ext cx="196920" cy="63959"/>
            </a:xfrm>
            <a:custGeom>
              <a:avLst/>
              <a:gdLst/>
              <a:ahLst/>
              <a:cxnLst/>
              <a:rect l="l" t="t" r="r" b="b"/>
              <a:pathLst>
                <a:path w="8752" h="2862" extrusionOk="0">
                  <a:moveTo>
                    <a:pt x="1" y="1"/>
                  </a:moveTo>
                  <a:lnTo>
                    <a:pt x="1" y="2207"/>
                  </a:lnTo>
                  <a:cubicBezTo>
                    <a:pt x="1" y="2566"/>
                    <a:pt x="296" y="2861"/>
                    <a:pt x="666" y="2861"/>
                  </a:cubicBezTo>
                  <a:lnTo>
                    <a:pt x="8097" y="2861"/>
                  </a:lnTo>
                  <a:cubicBezTo>
                    <a:pt x="8456" y="2861"/>
                    <a:pt x="8751" y="2566"/>
                    <a:pt x="8751" y="2207"/>
                  </a:cubicBezTo>
                  <a:lnTo>
                    <a:pt x="875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1" name="Google Shape;2901;p70"/>
          <p:cNvGrpSpPr/>
          <p:nvPr/>
        </p:nvGrpSpPr>
        <p:grpSpPr>
          <a:xfrm>
            <a:off x="2604521" y="2093731"/>
            <a:ext cx="196920" cy="128118"/>
            <a:chOff x="2604521" y="2093731"/>
            <a:chExt cx="196920" cy="128118"/>
          </a:xfrm>
        </p:grpSpPr>
        <p:sp>
          <p:nvSpPr>
            <p:cNvPr id="2902" name="Google Shape;2902;p70"/>
            <p:cNvSpPr/>
            <p:nvPr/>
          </p:nvSpPr>
          <p:spPr>
            <a:xfrm>
              <a:off x="2604521" y="2093731"/>
              <a:ext cx="196920" cy="128118"/>
            </a:xfrm>
            <a:custGeom>
              <a:avLst/>
              <a:gdLst/>
              <a:ahLst/>
              <a:cxnLst/>
              <a:rect l="l" t="t" r="r" b="b"/>
              <a:pathLst>
                <a:path w="8752" h="5733" extrusionOk="0">
                  <a:moveTo>
                    <a:pt x="666" y="1"/>
                  </a:moveTo>
                  <a:cubicBezTo>
                    <a:pt x="297" y="1"/>
                    <a:pt x="1" y="296"/>
                    <a:pt x="1" y="655"/>
                  </a:cubicBezTo>
                  <a:lnTo>
                    <a:pt x="1" y="5067"/>
                  </a:lnTo>
                  <a:cubicBezTo>
                    <a:pt x="1" y="5437"/>
                    <a:pt x="297" y="5732"/>
                    <a:pt x="666" y="5732"/>
                  </a:cubicBezTo>
                  <a:lnTo>
                    <a:pt x="8097" y="5732"/>
                  </a:lnTo>
                  <a:cubicBezTo>
                    <a:pt x="8456" y="5732"/>
                    <a:pt x="8752" y="5437"/>
                    <a:pt x="8752" y="5078"/>
                  </a:cubicBezTo>
                  <a:lnTo>
                    <a:pt x="8752" y="655"/>
                  </a:lnTo>
                  <a:cubicBezTo>
                    <a:pt x="8752" y="296"/>
                    <a:pt x="8456" y="1"/>
                    <a:pt x="8097"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0"/>
            <p:cNvSpPr/>
            <p:nvPr/>
          </p:nvSpPr>
          <p:spPr>
            <a:xfrm>
              <a:off x="2604769" y="2144214"/>
              <a:ext cx="196672" cy="8984"/>
            </a:xfrm>
            <a:custGeom>
              <a:avLst/>
              <a:gdLst/>
              <a:ahLst/>
              <a:cxnLst/>
              <a:rect l="l" t="t" r="r" b="b"/>
              <a:pathLst>
                <a:path w="8741" h="402" extrusionOk="0">
                  <a:moveTo>
                    <a:pt x="1" y="1"/>
                  </a:moveTo>
                  <a:lnTo>
                    <a:pt x="1" y="402"/>
                  </a:lnTo>
                  <a:lnTo>
                    <a:pt x="8741" y="402"/>
                  </a:lnTo>
                  <a:lnTo>
                    <a:pt x="8741"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0"/>
            <p:cNvSpPr/>
            <p:nvPr/>
          </p:nvSpPr>
          <p:spPr>
            <a:xfrm>
              <a:off x="2604769" y="2153422"/>
              <a:ext cx="196672" cy="8984"/>
            </a:xfrm>
            <a:custGeom>
              <a:avLst/>
              <a:gdLst/>
              <a:ahLst/>
              <a:cxnLst/>
              <a:rect l="l" t="t" r="r" b="b"/>
              <a:pathLst>
                <a:path w="8741" h="402" extrusionOk="0">
                  <a:moveTo>
                    <a:pt x="1" y="0"/>
                  </a:moveTo>
                  <a:lnTo>
                    <a:pt x="1" y="401"/>
                  </a:lnTo>
                  <a:lnTo>
                    <a:pt x="8741" y="401"/>
                  </a:lnTo>
                  <a:lnTo>
                    <a:pt x="874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0"/>
            <p:cNvSpPr/>
            <p:nvPr/>
          </p:nvSpPr>
          <p:spPr>
            <a:xfrm>
              <a:off x="2604769" y="2162383"/>
              <a:ext cx="196672" cy="8984"/>
            </a:xfrm>
            <a:custGeom>
              <a:avLst/>
              <a:gdLst/>
              <a:ahLst/>
              <a:cxnLst/>
              <a:rect l="l" t="t" r="r" b="b"/>
              <a:pathLst>
                <a:path w="8741" h="402" extrusionOk="0">
                  <a:moveTo>
                    <a:pt x="1" y="0"/>
                  </a:moveTo>
                  <a:lnTo>
                    <a:pt x="1" y="402"/>
                  </a:lnTo>
                  <a:lnTo>
                    <a:pt x="8741" y="402"/>
                  </a:lnTo>
                  <a:lnTo>
                    <a:pt x="87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0"/>
            <p:cNvSpPr/>
            <p:nvPr/>
          </p:nvSpPr>
          <p:spPr>
            <a:xfrm>
              <a:off x="2689549" y="2093731"/>
              <a:ext cx="9067" cy="128118"/>
            </a:xfrm>
            <a:custGeom>
              <a:avLst/>
              <a:gdLst/>
              <a:ahLst/>
              <a:cxnLst/>
              <a:rect l="l" t="t" r="r" b="b"/>
              <a:pathLst>
                <a:path w="403" h="5733" extrusionOk="0">
                  <a:moveTo>
                    <a:pt x="1" y="1"/>
                  </a:moveTo>
                  <a:lnTo>
                    <a:pt x="1" y="5732"/>
                  </a:lnTo>
                  <a:lnTo>
                    <a:pt x="402" y="5732"/>
                  </a:lnTo>
                  <a:lnTo>
                    <a:pt x="402"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0"/>
            <p:cNvSpPr/>
            <p:nvPr/>
          </p:nvSpPr>
          <p:spPr>
            <a:xfrm>
              <a:off x="2698594" y="2093731"/>
              <a:ext cx="9045" cy="128118"/>
            </a:xfrm>
            <a:custGeom>
              <a:avLst/>
              <a:gdLst/>
              <a:ahLst/>
              <a:cxnLst/>
              <a:rect l="l" t="t" r="r" b="b"/>
              <a:pathLst>
                <a:path w="402" h="5733" extrusionOk="0">
                  <a:moveTo>
                    <a:pt x="0" y="1"/>
                  </a:moveTo>
                  <a:lnTo>
                    <a:pt x="0" y="5732"/>
                  </a:lnTo>
                  <a:lnTo>
                    <a:pt x="401" y="5732"/>
                  </a:lnTo>
                  <a:lnTo>
                    <a:pt x="401"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0"/>
            <p:cNvSpPr/>
            <p:nvPr/>
          </p:nvSpPr>
          <p:spPr>
            <a:xfrm>
              <a:off x="2707616" y="2093731"/>
              <a:ext cx="9045" cy="128118"/>
            </a:xfrm>
            <a:custGeom>
              <a:avLst/>
              <a:gdLst/>
              <a:ahLst/>
              <a:cxnLst/>
              <a:rect l="l" t="t" r="r" b="b"/>
              <a:pathLst>
                <a:path w="402" h="5733" extrusionOk="0">
                  <a:moveTo>
                    <a:pt x="0" y="1"/>
                  </a:moveTo>
                  <a:lnTo>
                    <a:pt x="0" y="5732"/>
                  </a:lnTo>
                  <a:lnTo>
                    <a:pt x="401" y="5732"/>
                  </a:lnTo>
                  <a:lnTo>
                    <a:pt x="4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0"/>
            <p:cNvSpPr/>
            <p:nvPr/>
          </p:nvSpPr>
          <p:spPr>
            <a:xfrm>
              <a:off x="2657734" y="2124169"/>
              <a:ext cx="79110" cy="67400"/>
            </a:xfrm>
            <a:custGeom>
              <a:avLst/>
              <a:gdLst/>
              <a:ahLst/>
              <a:cxnLst/>
              <a:rect l="l" t="t" r="r" b="b"/>
              <a:pathLst>
                <a:path w="3516" h="3016" extrusionOk="0">
                  <a:moveTo>
                    <a:pt x="2017" y="0"/>
                  </a:moveTo>
                  <a:cubicBezTo>
                    <a:pt x="676" y="0"/>
                    <a:pt x="0" y="1626"/>
                    <a:pt x="950" y="2576"/>
                  </a:cubicBezTo>
                  <a:cubicBezTo>
                    <a:pt x="1257" y="2879"/>
                    <a:pt x="1633" y="3015"/>
                    <a:pt x="2002" y="3015"/>
                  </a:cubicBezTo>
                  <a:cubicBezTo>
                    <a:pt x="2775" y="3015"/>
                    <a:pt x="3515" y="2417"/>
                    <a:pt x="3515" y="1510"/>
                  </a:cubicBezTo>
                  <a:cubicBezTo>
                    <a:pt x="3515" y="676"/>
                    <a:pt x="2850" y="0"/>
                    <a:pt x="2017"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0"/>
            <p:cNvSpPr/>
            <p:nvPr/>
          </p:nvSpPr>
          <p:spPr>
            <a:xfrm>
              <a:off x="2700011" y="2163567"/>
              <a:ext cx="7628" cy="6861"/>
            </a:xfrm>
            <a:custGeom>
              <a:avLst/>
              <a:gdLst/>
              <a:ahLst/>
              <a:cxnLst/>
              <a:rect l="l" t="t" r="r" b="b"/>
              <a:pathLst>
                <a:path w="339" h="307" extrusionOk="0">
                  <a:moveTo>
                    <a:pt x="11" y="0"/>
                  </a:moveTo>
                  <a:lnTo>
                    <a:pt x="11" y="0"/>
                  </a:lnTo>
                  <a:cubicBezTo>
                    <a:pt x="0" y="116"/>
                    <a:pt x="43" y="222"/>
                    <a:pt x="106" y="306"/>
                  </a:cubicBezTo>
                  <a:lnTo>
                    <a:pt x="338" y="306"/>
                  </a:lnTo>
                  <a:lnTo>
                    <a:pt x="285" y="85"/>
                  </a:lnTo>
                  <a:lnTo>
                    <a:pt x="11"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0"/>
            <p:cNvSpPr/>
            <p:nvPr/>
          </p:nvSpPr>
          <p:spPr>
            <a:xfrm>
              <a:off x="2691214" y="2144930"/>
              <a:ext cx="14760" cy="22437"/>
            </a:xfrm>
            <a:custGeom>
              <a:avLst/>
              <a:gdLst/>
              <a:ahLst/>
              <a:cxnLst/>
              <a:rect l="l" t="t" r="r" b="b"/>
              <a:pathLst>
                <a:path w="656" h="1004" extrusionOk="0">
                  <a:moveTo>
                    <a:pt x="592" y="0"/>
                  </a:moveTo>
                  <a:lnTo>
                    <a:pt x="381" y="11"/>
                  </a:lnTo>
                  <a:cubicBezTo>
                    <a:pt x="381" y="11"/>
                    <a:pt x="1" y="634"/>
                    <a:pt x="560" y="1003"/>
                  </a:cubicBezTo>
                  <a:lnTo>
                    <a:pt x="613" y="655"/>
                  </a:lnTo>
                  <a:lnTo>
                    <a:pt x="655" y="201"/>
                  </a:lnTo>
                  <a:lnTo>
                    <a:pt x="592" y="0"/>
                  </a:lnTo>
                  <a:close/>
                </a:path>
              </a:pathLst>
            </a:custGeom>
            <a:solidFill>
              <a:srgbClr val="A5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0"/>
            <p:cNvSpPr/>
            <p:nvPr/>
          </p:nvSpPr>
          <p:spPr>
            <a:xfrm>
              <a:off x="2697874" y="2144930"/>
              <a:ext cx="8100" cy="6414"/>
            </a:xfrm>
            <a:custGeom>
              <a:avLst/>
              <a:gdLst/>
              <a:ahLst/>
              <a:cxnLst/>
              <a:rect l="l" t="t" r="r" b="b"/>
              <a:pathLst>
                <a:path w="360" h="287" extrusionOk="0">
                  <a:moveTo>
                    <a:pt x="296" y="0"/>
                  </a:moveTo>
                  <a:lnTo>
                    <a:pt x="85" y="11"/>
                  </a:lnTo>
                  <a:cubicBezTo>
                    <a:pt x="53" y="64"/>
                    <a:pt x="21" y="127"/>
                    <a:pt x="0" y="190"/>
                  </a:cubicBezTo>
                  <a:cubicBezTo>
                    <a:pt x="79" y="253"/>
                    <a:pt x="169" y="287"/>
                    <a:pt x="258" y="287"/>
                  </a:cubicBezTo>
                  <a:cubicBezTo>
                    <a:pt x="289" y="287"/>
                    <a:pt x="319" y="283"/>
                    <a:pt x="349" y="275"/>
                  </a:cubicBezTo>
                  <a:lnTo>
                    <a:pt x="359" y="201"/>
                  </a:lnTo>
                  <a:lnTo>
                    <a:pt x="296"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0"/>
            <p:cNvSpPr/>
            <p:nvPr/>
          </p:nvSpPr>
          <p:spPr>
            <a:xfrm>
              <a:off x="2698099" y="2140438"/>
              <a:ext cx="13567" cy="11263"/>
            </a:xfrm>
            <a:custGeom>
              <a:avLst/>
              <a:gdLst/>
              <a:ahLst/>
              <a:cxnLst/>
              <a:rect l="l" t="t" r="r" b="b"/>
              <a:pathLst>
                <a:path w="603" h="504" extrusionOk="0">
                  <a:moveTo>
                    <a:pt x="138" y="1"/>
                  </a:moveTo>
                  <a:cubicBezTo>
                    <a:pt x="64" y="1"/>
                    <a:pt x="1" y="54"/>
                    <a:pt x="1" y="127"/>
                  </a:cubicBezTo>
                  <a:lnTo>
                    <a:pt x="43" y="212"/>
                  </a:lnTo>
                  <a:cubicBezTo>
                    <a:pt x="84" y="229"/>
                    <a:pt x="128" y="237"/>
                    <a:pt x="171" y="237"/>
                  </a:cubicBezTo>
                  <a:cubicBezTo>
                    <a:pt x="207" y="237"/>
                    <a:pt x="242" y="232"/>
                    <a:pt x="275" y="222"/>
                  </a:cubicBezTo>
                  <a:cubicBezTo>
                    <a:pt x="286" y="275"/>
                    <a:pt x="296" y="328"/>
                    <a:pt x="318" y="381"/>
                  </a:cubicBezTo>
                  <a:cubicBezTo>
                    <a:pt x="337" y="458"/>
                    <a:pt x="407" y="504"/>
                    <a:pt x="478" y="504"/>
                  </a:cubicBezTo>
                  <a:cubicBezTo>
                    <a:pt x="524" y="504"/>
                    <a:pt x="570" y="485"/>
                    <a:pt x="603" y="444"/>
                  </a:cubicBezTo>
                  <a:cubicBezTo>
                    <a:pt x="413" y="32"/>
                    <a:pt x="286" y="1"/>
                    <a:pt x="138" y="1"/>
                  </a:cubicBezTo>
                  <a:close/>
                </a:path>
              </a:pathLst>
            </a:custGeom>
            <a:solidFill>
              <a:srgbClr val="A5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0"/>
            <p:cNvSpPr/>
            <p:nvPr/>
          </p:nvSpPr>
          <p:spPr>
            <a:xfrm>
              <a:off x="2695669" y="2142985"/>
              <a:ext cx="4117" cy="3620"/>
            </a:xfrm>
            <a:custGeom>
              <a:avLst/>
              <a:gdLst/>
              <a:ahLst/>
              <a:cxnLst/>
              <a:rect l="l" t="t" r="r" b="b"/>
              <a:pathLst>
                <a:path w="183" h="162" extrusionOk="0">
                  <a:moveTo>
                    <a:pt x="117" y="1"/>
                  </a:moveTo>
                  <a:cubicBezTo>
                    <a:pt x="76" y="1"/>
                    <a:pt x="1" y="19"/>
                    <a:pt x="56" y="161"/>
                  </a:cubicBezTo>
                  <a:cubicBezTo>
                    <a:pt x="56" y="140"/>
                    <a:pt x="77" y="130"/>
                    <a:pt x="98" y="130"/>
                  </a:cubicBezTo>
                  <a:cubicBezTo>
                    <a:pt x="141" y="130"/>
                    <a:pt x="183" y="108"/>
                    <a:pt x="172" y="77"/>
                  </a:cubicBezTo>
                  <a:lnTo>
                    <a:pt x="141" y="3"/>
                  </a:lnTo>
                  <a:cubicBezTo>
                    <a:pt x="141" y="3"/>
                    <a:pt x="131" y="1"/>
                    <a:pt x="11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0"/>
            <p:cNvSpPr/>
            <p:nvPr/>
          </p:nvSpPr>
          <p:spPr>
            <a:xfrm>
              <a:off x="2701676" y="2160483"/>
              <a:ext cx="10935" cy="17252"/>
            </a:xfrm>
            <a:custGeom>
              <a:avLst/>
              <a:gdLst/>
              <a:ahLst/>
              <a:cxnLst/>
              <a:rect l="l" t="t" r="r" b="b"/>
              <a:pathLst>
                <a:path w="486" h="772" extrusionOk="0">
                  <a:moveTo>
                    <a:pt x="169" y="1"/>
                  </a:moveTo>
                  <a:cubicBezTo>
                    <a:pt x="169" y="1"/>
                    <a:pt x="0" y="128"/>
                    <a:pt x="95" y="434"/>
                  </a:cubicBezTo>
                  <a:cubicBezTo>
                    <a:pt x="148" y="560"/>
                    <a:pt x="232" y="677"/>
                    <a:pt x="338" y="772"/>
                  </a:cubicBezTo>
                  <a:cubicBezTo>
                    <a:pt x="338" y="772"/>
                    <a:pt x="486" y="392"/>
                    <a:pt x="444" y="244"/>
                  </a:cubicBezTo>
                  <a:cubicBezTo>
                    <a:pt x="412" y="159"/>
                    <a:pt x="169" y="1"/>
                    <a:pt x="169"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0"/>
            <p:cNvSpPr/>
            <p:nvPr/>
          </p:nvSpPr>
          <p:spPr>
            <a:xfrm>
              <a:off x="2701901" y="2149265"/>
              <a:ext cx="11183" cy="22102"/>
            </a:xfrm>
            <a:custGeom>
              <a:avLst/>
              <a:gdLst/>
              <a:ahLst/>
              <a:cxnLst/>
              <a:rect l="l" t="t" r="r" b="b"/>
              <a:pathLst>
                <a:path w="497" h="989" extrusionOk="0">
                  <a:moveTo>
                    <a:pt x="145" y="1"/>
                  </a:moveTo>
                  <a:cubicBezTo>
                    <a:pt x="81" y="1"/>
                    <a:pt x="0" y="45"/>
                    <a:pt x="22" y="260"/>
                  </a:cubicBezTo>
                  <a:cubicBezTo>
                    <a:pt x="54" y="587"/>
                    <a:pt x="476" y="989"/>
                    <a:pt x="476" y="989"/>
                  </a:cubicBezTo>
                  <a:cubicBezTo>
                    <a:pt x="497" y="271"/>
                    <a:pt x="286" y="60"/>
                    <a:pt x="212" y="17"/>
                  </a:cubicBezTo>
                  <a:cubicBezTo>
                    <a:pt x="202" y="11"/>
                    <a:pt x="175" y="1"/>
                    <a:pt x="145"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0"/>
            <p:cNvSpPr/>
            <p:nvPr/>
          </p:nvSpPr>
          <p:spPr>
            <a:xfrm>
              <a:off x="2694791" y="2171098"/>
              <a:ext cx="17122" cy="2391"/>
            </a:xfrm>
            <a:custGeom>
              <a:avLst/>
              <a:gdLst/>
              <a:ahLst/>
              <a:cxnLst/>
              <a:rect l="l" t="t" r="r" b="b"/>
              <a:pathLst>
                <a:path w="761" h="107" extrusionOk="0">
                  <a:moveTo>
                    <a:pt x="32" y="1"/>
                  </a:moveTo>
                  <a:cubicBezTo>
                    <a:pt x="11" y="1"/>
                    <a:pt x="0" y="12"/>
                    <a:pt x="0" y="33"/>
                  </a:cubicBezTo>
                  <a:lnTo>
                    <a:pt x="0" y="75"/>
                  </a:lnTo>
                  <a:cubicBezTo>
                    <a:pt x="0" y="96"/>
                    <a:pt x="11" y="107"/>
                    <a:pt x="32" y="107"/>
                  </a:cubicBezTo>
                  <a:lnTo>
                    <a:pt x="728" y="107"/>
                  </a:lnTo>
                  <a:cubicBezTo>
                    <a:pt x="750" y="107"/>
                    <a:pt x="760" y="96"/>
                    <a:pt x="760" y="75"/>
                  </a:cubicBezTo>
                  <a:lnTo>
                    <a:pt x="760" y="33"/>
                  </a:lnTo>
                  <a:cubicBezTo>
                    <a:pt x="760" y="12"/>
                    <a:pt x="750" y="1"/>
                    <a:pt x="728" y="1"/>
                  </a:cubicBezTo>
                  <a:close/>
                </a:path>
              </a:pathLst>
            </a:custGeom>
            <a:solidFill>
              <a:srgbClr val="B3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0"/>
            <p:cNvSpPr/>
            <p:nvPr/>
          </p:nvSpPr>
          <p:spPr>
            <a:xfrm>
              <a:off x="2700956" y="2169914"/>
              <a:ext cx="6908" cy="4961"/>
            </a:xfrm>
            <a:custGeom>
              <a:avLst/>
              <a:gdLst/>
              <a:ahLst/>
              <a:cxnLst/>
              <a:rect l="l" t="t" r="r" b="b"/>
              <a:pathLst>
                <a:path w="307" h="222" extrusionOk="0">
                  <a:moveTo>
                    <a:pt x="162" y="0"/>
                  </a:moveTo>
                  <a:cubicBezTo>
                    <a:pt x="135" y="0"/>
                    <a:pt x="109" y="4"/>
                    <a:pt x="85" y="12"/>
                  </a:cubicBezTo>
                  <a:cubicBezTo>
                    <a:pt x="43" y="22"/>
                    <a:pt x="22" y="33"/>
                    <a:pt x="11" y="117"/>
                  </a:cubicBezTo>
                  <a:cubicBezTo>
                    <a:pt x="1" y="170"/>
                    <a:pt x="43" y="212"/>
                    <a:pt x="96" y="212"/>
                  </a:cubicBezTo>
                  <a:cubicBezTo>
                    <a:pt x="119" y="217"/>
                    <a:pt x="158" y="222"/>
                    <a:pt x="194" y="222"/>
                  </a:cubicBezTo>
                  <a:cubicBezTo>
                    <a:pt x="238" y="222"/>
                    <a:pt x="280" y="215"/>
                    <a:pt x="286" y="191"/>
                  </a:cubicBezTo>
                  <a:cubicBezTo>
                    <a:pt x="296" y="149"/>
                    <a:pt x="233" y="170"/>
                    <a:pt x="222" y="128"/>
                  </a:cubicBezTo>
                  <a:cubicBezTo>
                    <a:pt x="212" y="75"/>
                    <a:pt x="264" y="65"/>
                    <a:pt x="286" y="54"/>
                  </a:cubicBezTo>
                  <a:lnTo>
                    <a:pt x="296" y="54"/>
                  </a:lnTo>
                  <a:cubicBezTo>
                    <a:pt x="307" y="43"/>
                    <a:pt x="307" y="22"/>
                    <a:pt x="296" y="22"/>
                  </a:cubicBezTo>
                  <a:cubicBezTo>
                    <a:pt x="250" y="9"/>
                    <a:pt x="205" y="0"/>
                    <a:pt x="162"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0"/>
            <p:cNvSpPr/>
            <p:nvPr/>
          </p:nvSpPr>
          <p:spPr>
            <a:xfrm>
              <a:off x="2699291" y="2127521"/>
              <a:ext cx="7875" cy="7375"/>
            </a:xfrm>
            <a:custGeom>
              <a:avLst/>
              <a:gdLst/>
              <a:ahLst/>
              <a:cxnLst/>
              <a:rect l="l" t="t" r="r" b="b"/>
              <a:pathLst>
                <a:path w="350" h="330" extrusionOk="0">
                  <a:moveTo>
                    <a:pt x="170" y="1"/>
                  </a:moveTo>
                  <a:cubicBezTo>
                    <a:pt x="164" y="1"/>
                    <a:pt x="159" y="3"/>
                    <a:pt x="159" y="9"/>
                  </a:cubicBezTo>
                  <a:lnTo>
                    <a:pt x="127" y="114"/>
                  </a:lnTo>
                  <a:lnTo>
                    <a:pt x="11" y="114"/>
                  </a:lnTo>
                  <a:cubicBezTo>
                    <a:pt x="1" y="114"/>
                    <a:pt x="1" y="135"/>
                    <a:pt x="11" y="135"/>
                  </a:cubicBezTo>
                  <a:lnTo>
                    <a:pt x="96" y="199"/>
                  </a:lnTo>
                  <a:lnTo>
                    <a:pt x="64" y="304"/>
                  </a:lnTo>
                  <a:cubicBezTo>
                    <a:pt x="56" y="320"/>
                    <a:pt x="66" y="330"/>
                    <a:pt x="75" y="330"/>
                  </a:cubicBezTo>
                  <a:cubicBezTo>
                    <a:pt x="79" y="330"/>
                    <a:pt x="82" y="328"/>
                    <a:pt x="85" y="325"/>
                  </a:cubicBezTo>
                  <a:lnTo>
                    <a:pt x="170" y="262"/>
                  </a:lnTo>
                  <a:lnTo>
                    <a:pt x="265" y="325"/>
                  </a:lnTo>
                  <a:cubicBezTo>
                    <a:pt x="267" y="327"/>
                    <a:pt x="269" y="328"/>
                    <a:pt x="271" y="328"/>
                  </a:cubicBezTo>
                  <a:cubicBezTo>
                    <a:pt x="279" y="328"/>
                    <a:pt x="286" y="313"/>
                    <a:pt x="286" y="304"/>
                  </a:cubicBezTo>
                  <a:lnTo>
                    <a:pt x="254" y="199"/>
                  </a:lnTo>
                  <a:lnTo>
                    <a:pt x="338" y="135"/>
                  </a:lnTo>
                  <a:cubicBezTo>
                    <a:pt x="349" y="135"/>
                    <a:pt x="338" y="114"/>
                    <a:pt x="328" y="114"/>
                  </a:cubicBezTo>
                  <a:lnTo>
                    <a:pt x="212" y="114"/>
                  </a:lnTo>
                  <a:lnTo>
                    <a:pt x="180" y="9"/>
                  </a:lnTo>
                  <a:cubicBezTo>
                    <a:pt x="180" y="3"/>
                    <a:pt x="175" y="1"/>
                    <a:pt x="17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0"/>
            <p:cNvSpPr/>
            <p:nvPr/>
          </p:nvSpPr>
          <p:spPr>
            <a:xfrm>
              <a:off x="2699291" y="2181132"/>
              <a:ext cx="7808" cy="7419"/>
            </a:xfrm>
            <a:custGeom>
              <a:avLst/>
              <a:gdLst/>
              <a:ahLst/>
              <a:cxnLst/>
              <a:rect l="l" t="t" r="r" b="b"/>
              <a:pathLst>
                <a:path w="347" h="332" extrusionOk="0">
                  <a:moveTo>
                    <a:pt x="170" y="1"/>
                  </a:moveTo>
                  <a:cubicBezTo>
                    <a:pt x="164" y="1"/>
                    <a:pt x="159" y="6"/>
                    <a:pt x="159" y="16"/>
                  </a:cubicBezTo>
                  <a:lnTo>
                    <a:pt x="127" y="122"/>
                  </a:lnTo>
                  <a:lnTo>
                    <a:pt x="11" y="122"/>
                  </a:lnTo>
                  <a:cubicBezTo>
                    <a:pt x="1" y="122"/>
                    <a:pt x="1" y="133"/>
                    <a:pt x="11" y="143"/>
                  </a:cubicBezTo>
                  <a:lnTo>
                    <a:pt x="96" y="206"/>
                  </a:lnTo>
                  <a:lnTo>
                    <a:pt x="64" y="312"/>
                  </a:lnTo>
                  <a:cubicBezTo>
                    <a:pt x="57" y="319"/>
                    <a:pt x="65" y="327"/>
                    <a:pt x="74" y="327"/>
                  </a:cubicBezTo>
                  <a:cubicBezTo>
                    <a:pt x="78" y="327"/>
                    <a:pt x="82" y="326"/>
                    <a:pt x="85" y="323"/>
                  </a:cubicBezTo>
                  <a:lnTo>
                    <a:pt x="170" y="259"/>
                  </a:lnTo>
                  <a:lnTo>
                    <a:pt x="265" y="323"/>
                  </a:lnTo>
                  <a:cubicBezTo>
                    <a:pt x="268" y="329"/>
                    <a:pt x="272" y="332"/>
                    <a:pt x="276" y="332"/>
                  </a:cubicBezTo>
                  <a:cubicBezTo>
                    <a:pt x="285" y="332"/>
                    <a:pt x="293" y="319"/>
                    <a:pt x="286" y="312"/>
                  </a:cubicBezTo>
                  <a:lnTo>
                    <a:pt x="254" y="206"/>
                  </a:lnTo>
                  <a:lnTo>
                    <a:pt x="338" y="143"/>
                  </a:lnTo>
                  <a:cubicBezTo>
                    <a:pt x="347" y="135"/>
                    <a:pt x="342" y="119"/>
                    <a:pt x="334" y="119"/>
                  </a:cubicBezTo>
                  <a:cubicBezTo>
                    <a:pt x="332" y="119"/>
                    <a:pt x="330" y="120"/>
                    <a:pt x="328" y="122"/>
                  </a:cubicBezTo>
                  <a:lnTo>
                    <a:pt x="212" y="122"/>
                  </a:lnTo>
                  <a:lnTo>
                    <a:pt x="180" y="16"/>
                  </a:lnTo>
                  <a:cubicBezTo>
                    <a:pt x="180" y="6"/>
                    <a:pt x="175" y="1"/>
                    <a:pt x="17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0"/>
            <p:cNvSpPr/>
            <p:nvPr/>
          </p:nvSpPr>
          <p:spPr>
            <a:xfrm>
              <a:off x="2699291" y="2127521"/>
              <a:ext cx="7875" cy="7375"/>
            </a:xfrm>
            <a:custGeom>
              <a:avLst/>
              <a:gdLst/>
              <a:ahLst/>
              <a:cxnLst/>
              <a:rect l="l" t="t" r="r" b="b"/>
              <a:pathLst>
                <a:path w="350" h="330" extrusionOk="0">
                  <a:moveTo>
                    <a:pt x="170" y="1"/>
                  </a:moveTo>
                  <a:cubicBezTo>
                    <a:pt x="164" y="1"/>
                    <a:pt x="159" y="3"/>
                    <a:pt x="159" y="9"/>
                  </a:cubicBezTo>
                  <a:lnTo>
                    <a:pt x="127" y="114"/>
                  </a:lnTo>
                  <a:lnTo>
                    <a:pt x="11" y="114"/>
                  </a:lnTo>
                  <a:cubicBezTo>
                    <a:pt x="1" y="114"/>
                    <a:pt x="1" y="135"/>
                    <a:pt x="11" y="135"/>
                  </a:cubicBezTo>
                  <a:lnTo>
                    <a:pt x="96" y="199"/>
                  </a:lnTo>
                  <a:lnTo>
                    <a:pt x="64" y="304"/>
                  </a:lnTo>
                  <a:cubicBezTo>
                    <a:pt x="56" y="320"/>
                    <a:pt x="66" y="330"/>
                    <a:pt x="75" y="330"/>
                  </a:cubicBezTo>
                  <a:cubicBezTo>
                    <a:pt x="79" y="330"/>
                    <a:pt x="82" y="328"/>
                    <a:pt x="85" y="325"/>
                  </a:cubicBezTo>
                  <a:lnTo>
                    <a:pt x="170" y="262"/>
                  </a:lnTo>
                  <a:lnTo>
                    <a:pt x="265" y="325"/>
                  </a:lnTo>
                  <a:cubicBezTo>
                    <a:pt x="267" y="327"/>
                    <a:pt x="269" y="328"/>
                    <a:pt x="271" y="328"/>
                  </a:cubicBezTo>
                  <a:cubicBezTo>
                    <a:pt x="279" y="328"/>
                    <a:pt x="286" y="313"/>
                    <a:pt x="286" y="304"/>
                  </a:cubicBezTo>
                  <a:lnTo>
                    <a:pt x="254" y="199"/>
                  </a:lnTo>
                  <a:lnTo>
                    <a:pt x="338" y="135"/>
                  </a:lnTo>
                  <a:cubicBezTo>
                    <a:pt x="349" y="135"/>
                    <a:pt x="338" y="114"/>
                    <a:pt x="328" y="114"/>
                  </a:cubicBezTo>
                  <a:lnTo>
                    <a:pt x="212" y="114"/>
                  </a:lnTo>
                  <a:lnTo>
                    <a:pt x="180" y="9"/>
                  </a:lnTo>
                  <a:cubicBezTo>
                    <a:pt x="180" y="3"/>
                    <a:pt x="175" y="1"/>
                    <a:pt x="17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0"/>
            <p:cNvSpPr/>
            <p:nvPr/>
          </p:nvSpPr>
          <p:spPr>
            <a:xfrm>
              <a:off x="2699291" y="2181132"/>
              <a:ext cx="7808" cy="7419"/>
            </a:xfrm>
            <a:custGeom>
              <a:avLst/>
              <a:gdLst/>
              <a:ahLst/>
              <a:cxnLst/>
              <a:rect l="l" t="t" r="r" b="b"/>
              <a:pathLst>
                <a:path w="347" h="332" extrusionOk="0">
                  <a:moveTo>
                    <a:pt x="170" y="1"/>
                  </a:moveTo>
                  <a:cubicBezTo>
                    <a:pt x="164" y="1"/>
                    <a:pt x="159" y="6"/>
                    <a:pt x="159" y="16"/>
                  </a:cubicBezTo>
                  <a:lnTo>
                    <a:pt x="127" y="122"/>
                  </a:lnTo>
                  <a:lnTo>
                    <a:pt x="11" y="122"/>
                  </a:lnTo>
                  <a:cubicBezTo>
                    <a:pt x="1" y="122"/>
                    <a:pt x="1" y="133"/>
                    <a:pt x="11" y="143"/>
                  </a:cubicBezTo>
                  <a:lnTo>
                    <a:pt x="96" y="206"/>
                  </a:lnTo>
                  <a:lnTo>
                    <a:pt x="64" y="312"/>
                  </a:lnTo>
                  <a:cubicBezTo>
                    <a:pt x="57" y="319"/>
                    <a:pt x="65" y="327"/>
                    <a:pt x="74" y="327"/>
                  </a:cubicBezTo>
                  <a:cubicBezTo>
                    <a:pt x="78" y="327"/>
                    <a:pt x="82" y="326"/>
                    <a:pt x="85" y="323"/>
                  </a:cubicBezTo>
                  <a:lnTo>
                    <a:pt x="170" y="259"/>
                  </a:lnTo>
                  <a:lnTo>
                    <a:pt x="265" y="323"/>
                  </a:lnTo>
                  <a:cubicBezTo>
                    <a:pt x="268" y="329"/>
                    <a:pt x="272" y="332"/>
                    <a:pt x="276" y="332"/>
                  </a:cubicBezTo>
                  <a:cubicBezTo>
                    <a:pt x="285" y="332"/>
                    <a:pt x="293" y="319"/>
                    <a:pt x="286" y="312"/>
                  </a:cubicBezTo>
                  <a:lnTo>
                    <a:pt x="254" y="206"/>
                  </a:lnTo>
                  <a:lnTo>
                    <a:pt x="338" y="143"/>
                  </a:lnTo>
                  <a:cubicBezTo>
                    <a:pt x="347" y="135"/>
                    <a:pt x="342" y="119"/>
                    <a:pt x="334" y="119"/>
                  </a:cubicBezTo>
                  <a:cubicBezTo>
                    <a:pt x="332" y="119"/>
                    <a:pt x="330" y="120"/>
                    <a:pt x="328" y="122"/>
                  </a:cubicBezTo>
                  <a:lnTo>
                    <a:pt x="212" y="122"/>
                  </a:lnTo>
                  <a:lnTo>
                    <a:pt x="180" y="16"/>
                  </a:lnTo>
                  <a:cubicBezTo>
                    <a:pt x="180" y="6"/>
                    <a:pt x="175" y="1"/>
                    <a:pt x="17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0"/>
            <p:cNvSpPr/>
            <p:nvPr/>
          </p:nvSpPr>
          <p:spPr>
            <a:xfrm>
              <a:off x="2682911" y="2132571"/>
              <a:ext cx="8100" cy="7598"/>
            </a:xfrm>
            <a:custGeom>
              <a:avLst/>
              <a:gdLst/>
              <a:ahLst/>
              <a:cxnLst/>
              <a:rect l="l" t="t" r="r" b="b"/>
              <a:pathLst>
                <a:path w="360" h="340" extrusionOk="0">
                  <a:moveTo>
                    <a:pt x="85" y="0"/>
                  </a:moveTo>
                  <a:cubicBezTo>
                    <a:pt x="76" y="0"/>
                    <a:pt x="67" y="10"/>
                    <a:pt x="74" y="26"/>
                  </a:cubicBezTo>
                  <a:lnTo>
                    <a:pt x="74" y="36"/>
                  </a:lnTo>
                  <a:lnTo>
                    <a:pt x="106" y="131"/>
                  </a:lnTo>
                  <a:lnTo>
                    <a:pt x="11" y="194"/>
                  </a:lnTo>
                  <a:cubicBezTo>
                    <a:pt x="0" y="205"/>
                    <a:pt x="11" y="226"/>
                    <a:pt x="21" y="226"/>
                  </a:cubicBezTo>
                  <a:lnTo>
                    <a:pt x="127" y="226"/>
                  </a:lnTo>
                  <a:lnTo>
                    <a:pt x="159" y="332"/>
                  </a:lnTo>
                  <a:cubicBezTo>
                    <a:pt x="164" y="337"/>
                    <a:pt x="169" y="340"/>
                    <a:pt x="175" y="340"/>
                  </a:cubicBezTo>
                  <a:cubicBezTo>
                    <a:pt x="180" y="340"/>
                    <a:pt x="185" y="337"/>
                    <a:pt x="190" y="332"/>
                  </a:cubicBezTo>
                  <a:lnTo>
                    <a:pt x="222" y="226"/>
                  </a:lnTo>
                  <a:lnTo>
                    <a:pt x="328" y="226"/>
                  </a:lnTo>
                  <a:cubicBezTo>
                    <a:pt x="349" y="226"/>
                    <a:pt x="359" y="205"/>
                    <a:pt x="338" y="194"/>
                  </a:cubicBezTo>
                  <a:lnTo>
                    <a:pt x="254" y="131"/>
                  </a:lnTo>
                  <a:lnTo>
                    <a:pt x="296" y="26"/>
                  </a:lnTo>
                  <a:cubicBezTo>
                    <a:pt x="296" y="18"/>
                    <a:pt x="291" y="11"/>
                    <a:pt x="280" y="11"/>
                  </a:cubicBezTo>
                  <a:cubicBezTo>
                    <a:pt x="276" y="11"/>
                    <a:pt x="270" y="12"/>
                    <a:pt x="264" y="15"/>
                  </a:cubicBezTo>
                  <a:lnTo>
                    <a:pt x="180" y="68"/>
                  </a:lnTo>
                  <a:lnTo>
                    <a:pt x="95" y="4"/>
                  </a:lnTo>
                  <a:cubicBezTo>
                    <a:pt x="93" y="2"/>
                    <a:pt x="89" y="0"/>
                    <a:pt x="85"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0"/>
            <p:cNvSpPr/>
            <p:nvPr/>
          </p:nvSpPr>
          <p:spPr>
            <a:xfrm>
              <a:off x="2713556" y="2176909"/>
              <a:ext cx="8078" cy="7375"/>
            </a:xfrm>
            <a:custGeom>
              <a:avLst/>
              <a:gdLst/>
              <a:ahLst/>
              <a:cxnLst/>
              <a:rect l="l" t="t" r="r" b="b"/>
              <a:pathLst>
                <a:path w="359" h="330" extrusionOk="0">
                  <a:moveTo>
                    <a:pt x="80" y="1"/>
                  </a:moveTo>
                  <a:cubicBezTo>
                    <a:pt x="69" y="1"/>
                    <a:pt x="63" y="11"/>
                    <a:pt x="63" y="26"/>
                  </a:cubicBezTo>
                  <a:lnTo>
                    <a:pt x="74" y="26"/>
                  </a:lnTo>
                  <a:lnTo>
                    <a:pt x="106" y="132"/>
                  </a:lnTo>
                  <a:lnTo>
                    <a:pt x="11" y="195"/>
                  </a:lnTo>
                  <a:cubicBezTo>
                    <a:pt x="0" y="205"/>
                    <a:pt x="11" y="216"/>
                    <a:pt x="21" y="216"/>
                  </a:cubicBezTo>
                  <a:lnTo>
                    <a:pt x="127" y="216"/>
                  </a:lnTo>
                  <a:lnTo>
                    <a:pt x="158" y="322"/>
                  </a:lnTo>
                  <a:cubicBezTo>
                    <a:pt x="164" y="327"/>
                    <a:pt x="169" y="329"/>
                    <a:pt x="174" y="329"/>
                  </a:cubicBezTo>
                  <a:cubicBezTo>
                    <a:pt x="179" y="329"/>
                    <a:pt x="185" y="327"/>
                    <a:pt x="190" y="322"/>
                  </a:cubicBezTo>
                  <a:lnTo>
                    <a:pt x="222" y="227"/>
                  </a:lnTo>
                  <a:lnTo>
                    <a:pt x="338" y="227"/>
                  </a:lnTo>
                  <a:cubicBezTo>
                    <a:pt x="348" y="227"/>
                    <a:pt x="359" y="205"/>
                    <a:pt x="338" y="195"/>
                  </a:cubicBezTo>
                  <a:lnTo>
                    <a:pt x="253" y="132"/>
                  </a:lnTo>
                  <a:lnTo>
                    <a:pt x="296" y="26"/>
                  </a:lnTo>
                  <a:cubicBezTo>
                    <a:pt x="296" y="17"/>
                    <a:pt x="289" y="2"/>
                    <a:pt x="280" y="2"/>
                  </a:cubicBezTo>
                  <a:cubicBezTo>
                    <a:pt x="278" y="2"/>
                    <a:pt x="276" y="3"/>
                    <a:pt x="274" y="5"/>
                  </a:cubicBezTo>
                  <a:lnTo>
                    <a:pt x="179" y="68"/>
                  </a:lnTo>
                  <a:lnTo>
                    <a:pt x="95" y="5"/>
                  </a:lnTo>
                  <a:cubicBezTo>
                    <a:pt x="89" y="2"/>
                    <a:pt x="84" y="1"/>
                    <a:pt x="8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0"/>
            <p:cNvSpPr/>
            <p:nvPr/>
          </p:nvSpPr>
          <p:spPr>
            <a:xfrm>
              <a:off x="2672696" y="2145511"/>
              <a:ext cx="8100" cy="7330"/>
            </a:xfrm>
            <a:custGeom>
              <a:avLst/>
              <a:gdLst/>
              <a:ahLst/>
              <a:cxnLst/>
              <a:rect l="l" t="t" r="r" b="b"/>
              <a:pathLst>
                <a:path w="360" h="328" extrusionOk="0">
                  <a:moveTo>
                    <a:pt x="181" y="1"/>
                  </a:moveTo>
                  <a:cubicBezTo>
                    <a:pt x="175" y="1"/>
                    <a:pt x="169" y="6"/>
                    <a:pt x="169" y="17"/>
                  </a:cubicBezTo>
                  <a:lnTo>
                    <a:pt x="138" y="112"/>
                  </a:lnTo>
                  <a:lnTo>
                    <a:pt x="22" y="112"/>
                  </a:lnTo>
                  <a:cubicBezTo>
                    <a:pt x="11" y="112"/>
                    <a:pt x="0" y="133"/>
                    <a:pt x="11" y="143"/>
                  </a:cubicBezTo>
                  <a:lnTo>
                    <a:pt x="106" y="207"/>
                  </a:lnTo>
                  <a:lnTo>
                    <a:pt x="64" y="312"/>
                  </a:lnTo>
                  <a:cubicBezTo>
                    <a:pt x="64" y="320"/>
                    <a:pt x="69" y="327"/>
                    <a:pt x="80" y="327"/>
                  </a:cubicBezTo>
                  <a:cubicBezTo>
                    <a:pt x="84" y="327"/>
                    <a:pt x="89" y="326"/>
                    <a:pt x="95" y="323"/>
                  </a:cubicBezTo>
                  <a:lnTo>
                    <a:pt x="180" y="259"/>
                  </a:lnTo>
                  <a:lnTo>
                    <a:pt x="264" y="323"/>
                  </a:lnTo>
                  <a:cubicBezTo>
                    <a:pt x="267" y="326"/>
                    <a:pt x="271" y="327"/>
                    <a:pt x="275" y="327"/>
                  </a:cubicBezTo>
                  <a:cubicBezTo>
                    <a:pt x="285" y="327"/>
                    <a:pt x="293" y="320"/>
                    <a:pt x="285" y="312"/>
                  </a:cubicBezTo>
                  <a:lnTo>
                    <a:pt x="254" y="207"/>
                  </a:lnTo>
                  <a:lnTo>
                    <a:pt x="349" y="143"/>
                  </a:lnTo>
                  <a:cubicBezTo>
                    <a:pt x="359" y="133"/>
                    <a:pt x="349" y="122"/>
                    <a:pt x="338" y="122"/>
                  </a:cubicBezTo>
                  <a:lnTo>
                    <a:pt x="233" y="122"/>
                  </a:lnTo>
                  <a:lnTo>
                    <a:pt x="201" y="17"/>
                  </a:lnTo>
                  <a:cubicBezTo>
                    <a:pt x="196" y="6"/>
                    <a:pt x="188" y="1"/>
                    <a:pt x="181"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0"/>
            <p:cNvSpPr/>
            <p:nvPr/>
          </p:nvSpPr>
          <p:spPr>
            <a:xfrm>
              <a:off x="2723996" y="2162673"/>
              <a:ext cx="8100" cy="7375"/>
            </a:xfrm>
            <a:custGeom>
              <a:avLst/>
              <a:gdLst/>
              <a:ahLst/>
              <a:cxnLst/>
              <a:rect l="l" t="t" r="r" b="b"/>
              <a:pathLst>
                <a:path w="360" h="330" extrusionOk="0">
                  <a:moveTo>
                    <a:pt x="180" y="1"/>
                  </a:moveTo>
                  <a:cubicBezTo>
                    <a:pt x="175" y="1"/>
                    <a:pt x="169" y="3"/>
                    <a:pt x="169" y="9"/>
                  </a:cubicBezTo>
                  <a:lnTo>
                    <a:pt x="127" y="114"/>
                  </a:lnTo>
                  <a:lnTo>
                    <a:pt x="22" y="114"/>
                  </a:lnTo>
                  <a:cubicBezTo>
                    <a:pt x="11" y="114"/>
                    <a:pt x="0" y="135"/>
                    <a:pt x="11" y="146"/>
                  </a:cubicBezTo>
                  <a:lnTo>
                    <a:pt x="11" y="135"/>
                  </a:lnTo>
                  <a:lnTo>
                    <a:pt x="106" y="209"/>
                  </a:lnTo>
                  <a:lnTo>
                    <a:pt x="64" y="304"/>
                  </a:lnTo>
                  <a:cubicBezTo>
                    <a:pt x="64" y="320"/>
                    <a:pt x="69" y="329"/>
                    <a:pt x="77" y="329"/>
                  </a:cubicBezTo>
                  <a:cubicBezTo>
                    <a:pt x="79" y="329"/>
                    <a:pt x="82" y="328"/>
                    <a:pt x="85" y="325"/>
                  </a:cubicBezTo>
                  <a:lnTo>
                    <a:pt x="180" y="262"/>
                  </a:lnTo>
                  <a:lnTo>
                    <a:pt x="264" y="325"/>
                  </a:lnTo>
                  <a:cubicBezTo>
                    <a:pt x="267" y="328"/>
                    <a:pt x="271" y="329"/>
                    <a:pt x="274" y="329"/>
                  </a:cubicBezTo>
                  <a:cubicBezTo>
                    <a:pt x="284" y="329"/>
                    <a:pt x="293" y="320"/>
                    <a:pt x="285" y="304"/>
                  </a:cubicBezTo>
                  <a:lnTo>
                    <a:pt x="254" y="209"/>
                  </a:lnTo>
                  <a:lnTo>
                    <a:pt x="349" y="146"/>
                  </a:lnTo>
                  <a:cubicBezTo>
                    <a:pt x="359" y="135"/>
                    <a:pt x="349" y="114"/>
                    <a:pt x="338" y="114"/>
                  </a:cubicBezTo>
                  <a:lnTo>
                    <a:pt x="233" y="114"/>
                  </a:lnTo>
                  <a:lnTo>
                    <a:pt x="190" y="9"/>
                  </a:lnTo>
                  <a:cubicBezTo>
                    <a:pt x="190" y="3"/>
                    <a:pt x="185" y="1"/>
                    <a:pt x="18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0"/>
            <p:cNvSpPr/>
            <p:nvPr/>
          </p:nvSpPr>
          <p:spPr>
            <a:xfrm>
              <a:off x="2713781" y="2132571"/>
              <a:ext cx="8100" cy="7598"/>
            </a:xfrm>
            <a:custGeom>
              <a:avLst/>
              <a:gdLst/>
              <a:ahLst/>
              <a:cxnLst/>
              <a:rect l="l" t="t" r="r" b="b"/>
              <a:pathLst>
                <a:path w="360" h="340" extrusionOk="0">
                  <a:moveTo>
                    <a:pt x="274" y="0"/>
                  </a:moveTo>
                  <a:cubicBezTo>
                    <a:pt x="271" y="0"/>
                    <a:pt x="267" y="2"/>
                    <a:pt x="264" y="4"/>
                  </a:cubicBezTo>
                  <a:lnTo>
                    <a:pt x="180" y="68"/>
                  </a:lnTo>
                  <a:lnTo>
                    <a:pt x="96" y="15"/>
                  </a:lnTo>
                  <a:cubicBezTo>
                    <a:pt x="89" y="12"/>
                    <a:pt x="84" y="11"/>
                    <a:pt x="80" y="11"/>
                  </a:cubicBezTo>
                  <a:cubicBezTo>
                    <a:pt x="69" y="11"/>
                    <a:pt x="64" y="18"/>
                    <a:pt x="64" y="26"/>
                  </a:cubicBezTo>
                  <a:lnTo>
                    <a:pt x="106" y="131"/>
                  </a:lnTo>
                  <a:lnTo>
                    <a:pt x="22" y="194"/>
                  </a:lnTo>
                  <a:cubicBezTo>
                    <a:pt x="1" y="205"/>
                    <a:pt x="11" y="226"/>
                    <a:pt x="32" y="226"/>
                  </a:cubicBezTo>
                  <a:lnTo>
                    <a:pt x="138" y="226"/>
                  </a:lnTo>
                  <a:lnTo>
                    <a:pt x="169" y="332"/>
                  </a:lnTo>
                  <a:cubicBezTo>
                    <a:pt x="175" y="337"/>
                    <a:pt x="180" y="340"/>
                    <a:pt x="185" y="340"/>
                  </a:cubicBezTo>
                  <a:cubicBezTo>
                    <a:pt x="191" y="340"/>
                    <a:pt x="196" y="337"/>
                    <a:pt x="201" y="332"/>
                  </a:cubicBezTo>
                  <a:lnTo>
                    <a:pt x="233" y="226"/>
                  </a:lnTo>
                  <a:lnTo>
                    <a:pt x="338" y="226"/>
                  </a:lnTo>
                  <a:cubicBezTo>
                    <a:pt x="349" y="226"/>
                    <a:pt x="359" y="205"/>
                    <a:pt x="349" y="194"/>
                  </a:cubicBezTo>
                  <a:lnTo>
                    <a:pt x="254" y="131"/>
                  </a:lnTo>
                  <a:lnTo>
                    <a:pt x="286" y="36"/>
                  </a:lnTo>
                  <a:lnTo>
                    <a:pt x="286" y="26"/>
                  </a:lnTo>
                  <a:cubicBezTo>
                    <a:pt x="293" y="10"/>
                    <a:pt x="284" y="0"/>
                    <a:pt x="274"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0"/>
            <p:cNvSpPr/>
            <p:nvPr/>
          </p:nvSpPr>
          <p:spPr>
            <a:xfrm>
              <a:off x="2683136" y="2176909"/>
              <a:ext cx="8100" cy="7375"/>
            </a:xfrm>
            <a:custGeom>
              <a:avLst/>
              <a:gdLst/>
              <a:ahLst/>
              <a:cxnLst/>
              <a:rect l="l" t="t" r="r" b="b"/>
              <a:pathLst>
                <a:path w="360" h="330" extrusionOk="0">
                  <a:moveTo>
                    <a:pt x="276" y="0"/>
                  </a:moveTo>
                  <a:cubicBezTo>
                    <a:pt x="272" y="0"/>
                    <a:pt x="268" y="2"/>
                    <a:pt x="265" y="5"/>
                  </a:cubicBezTo>
                  <a:lnTo>
                    <a:pt x="180" y="68"/>
                  </a:lnTo>
                  <a:lnTo>
                    <a:pt x="85" y="5"/>
                  </a:lnTo>
                  <a:cubicBezTo>
                    <a:pt x="83" y="3"/>
                    <a:pt x="81" y="2"/>
                    <a:pt x="79" y="2"/>
                  </a:cubicBezTo>
                  <a:cubicBezTo>
                    <a:pt x="71" y="2"/>
                    <a:pt x="64" y="17"/>
                    <a:pt x="64" y="26"/>
                  </a:cubicBezTo>
                  <a:lnTo>
                    <a:pt x="106" y="132"/>
                  </a:lnTo>
                  <a:lnTo>
                    <a:pt x="22" y="195"/>
                  </a:lnTo>
                  <a:cubicBezTo>
                    <a:pt x="1" y="205"/>
                    <a:pt x="11" y="227"/>
                    <a:pt x="22" y="227"/>
                  </a:cubicBezTo>
                  <a:lnTo>
                    <a:pt x="138" y="227"/>
                  </a:lnTo>
                  <a:lnTo>
                    <a:pt x="170" y="322"/>
                  </a:lnTo>
                  <a:cubicBezTo>
                    <a:pt x="175" y="327"/>
                    <a:pt x="180" y="329"/>
                    <a:pt x="186" y="329"/>
                  </a:cubicBezTo>
                  <a:cubicBezTo>
                    <a:pt x="191" y="329"/>
                    <a:pt x="196" y="327"/>
                    <a:pt x="201" y="322"/>
                  </a:cubicBezTo>
                  <a:lnTo>
                    <a:pt x="233" y="216"/>
                  </a:lnTo>
                  <a:lnTo>
                    <a:pt x="339" y="216"/>
                  </a:lnTo>
                  <a:cubicBezTo>
                    <a:pt x="349" y="216"/>
                    <a:pt x="360" y="205"/>
                    <a:pt x="349" y="195"/>
                  </a:cubicBezTo>
                  <a:lnTo>
                    <a:pt x="254" y="132"/>
                  </a:lnTo>
                  <a:lnTo>
                    <a:pt x="286" y="26"/>
                  </a:lnTo>
                  <a:lnTo>
                    <a:pt x="286" y="15"/>
                  </a:lnTo>
                  <a:cubicBezTo>
                    <a:pt x="293" y="8"/>
                    <a:pt x="285" y="0"/>
                    <a:pt x="276" y="0"/>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0"/>
            <p:cNvSpPr/>
            <p:nvPr/>
          </p:nvSpPr>
          <p:spPr>
            <a:xfrm>
              <a:off x="2723996" y="2145511"/>
              <a:ext cx="8100" cy="7330"/>
            </a:xfrm>
            <a:custGeom>
              <a:avLst/>
              <a:gdLst/>
              <a:ahLst/>
              <a:cxnLst/>
              <a:rect l="l" t="t" r="r" b="b"/>
              <a:pathLst>
                <a:path w="360" h="328" extrusionOk="0">
                  <a:moveTo>
                    <a:pt x="179" y="1"/>
                  </a:moveTo>
                  <a:cubicBezTo>
                    <a:pt x="172" y="1"/>
                    <a:pt x="164" y="6"/>
                    <a:pt x="159" y="17"/>
                  </a:cubicBezTo>
                  <a:lnTo>
                    <a:pt x="127" y="122"/>
                  </a:lnTo>
                  <a:lnTo>
                    <a:pt x="22" y="122"/>
                  </a:lnTo>
                  <a:cubicBezTo>
                    <a:pt x="11" y="122"/>
                    <a:pt x="0" y="133"/>
                    <a:pt x="11" y="143"/>
                  </a:cubicBezTo>
                  <a:lnTo>
                    <a:pt x="106" y="207"/>
                  </a:lnTo>
                  <a:lnTo>
                    <a:pt x="74" y="312"/>
                  </a:lnTo>
                  <a:cubicBezTo>
                    <a:pt x="67" y="320"/>
                    <a:pt x="75" y="327"/>
                    <a:pt x="85" y="327"/>
                  </a:cubicBezTo>
                  <a:cubicBezTo>
                    <a:pt x="88" y="327"/>
                    <a:pt x="92" y="326"/>
                    <a:pt x="95" y="323"/>
                  </a:cubicBezTo>
                  <a:lnTo>
                    <a:pt x="180" y="259"/>
                  </a:lnTo>
                  <a:lnTo>
                    <a:pt x="264" y="323"/>
                  </a:lnTo>
                  <a:cubicBezTo>
                    <a:pt x="271" y="326"/>
                    <a:pt x="276" y="327"/>
                    <a:pt x="280" y="327"/>
                  </a:cubicBezTo>
                  <a:cubicBezTo>
                    <a:pt x="291" y="327"/>
                    <a:pt x="296" y="320"/>
                    <a:pt x="296" y="312"/>
                  </a:cubicBezTo>
                  <a:lnTo>
                    <a:pt x="254" y="207"/>
                  </a:lnTo>
                  <a:lnTo>
                    <a:pt x="349" y="143"/>
                  </a:lnTo>
                  <a:cubicBezTo>
                    <a:pt x="359" y="133"/>
                    <a:pt x="349" y="112"/>
                    <a:pt x="338" y="112"/>
                  </a:cubicBezTo>
                  <a:lnTo>
                    <a:pt x="222" y="112"/>
                  </a:lnTo>
                  <a:lnTo>
                    <a:pt x="190" y="17"/>
                  </a:lnTo>
                  <a:cubicBezTo>
                    <a:pt x="190" y="6"/>
                    <a:pt x="185" y="1"/>
                    <a:pt x="179"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0"/>
            <p:cNvSpPr/>
            <p:nvPr/>
          </p:nvSpPr>
          <p:spPr>
            <a:xfrm>
              <a:off x="2672696" y="2162673"/>
              <a:ext cx="8100" cy="7375"/>
            </a:xfrm>
            <a:custGeom>
              <a:avLst/>
              <a:gdLst/>
              <a:ahLst/>
              <a:cxnLst/>
              <a:rect l="l" t="t" r="r" b="b"/>
              <a:pathLst>
                <a:path w="360" h="330" extrusionOk="0">
                  <a:moveTo>
                    <a:pt x="180" y="1"/>
                  </a:moveTo>
                  <a:cubicBezTo>
                    <a:pt x="175" y="1"/>
                    <a:pt x="169" y="3"/>
                    <a:pt x="169" y="9"/>
                  </a:cubicBezTo>
                  <a:lnTo>
                    <a:pt x="127" y="114"/>
                  </a:lnTo>
                  <a:lnTo>
                    <a:pt x="22" y="114"/>
                  </a:lnTo>
                  <a:cubicBezTo>
                    <a:pt x="11" y="114"/>
                    <a:pt x="0" y="135"/>
                    <a:pt x="11" y="146"/>
                  </a:cubicBezTo>
                  <a:lnTo>
                    <a:pt x="106" y="209"/>
                  </a:lnTo>
                  <a:lnTo>
                    <a:pt x="74" y="304"/>
                  </a:lnTo>
                  <a:cubicBezTo>
                    <a:pt x="67" y="320"/>
                    <a:pt x="76" y="329"/>
                    <a:pt x="86" y="329"/>
                  </a:cubicBezTo>
                  <a:cubicBezTo>
                    <a:pt x="89" y="329"/>
                    <a:pt x="93" y="328"/>
                    <a:pt x="95" y="325"/>
                  </a:cubicBezTo>
                  <a:lnTo>
                    <a:pt x="180" y="262"/>
                  </a:lnTo>
                  <a:lnTo>
                    <a:pt x="275" y="325"/>
                  </a:lnTo>
                  <a:cubicBezTo>
                    <a:pt x="278" y="328"/>
                    <a:pt x="281" y="329"/>
                    <a:pt x="283" y="329"/>
                  </a:cubicBezTo>
                  <a:cubicBezTo>
                    <a:pt x="290" y="329"/>
                    <a:pt x="296" y="320"/>
                    <a:pt x="296" y="304"/>
                  </a:cubicBezTo>
                  <a:lnTo>
                    <a:pt x="264" y="209"/>
                  </a:lnTo>
                  <a:lnTo>
                    <a:pt x="349" y="135"/>
                  </a:lnTo>
                  <a:lnTo>
                    <a:pt x="349" y="146"/>
                  </a:lnTo>
                  <a:cubicBezTo>
                    <a:pt x="359" y="135"/>
                    <a:pt x="349" y="114"/>
                    <a:pt x="338" y="114"/>
                  </a:cubicBezTo>
                  <a:lnTo>
                    <a:pt x="233" y="114"/>
                  </a:lnTo>
                  <a:lnTo>
                    <a:pt x="190" y="9"/>
                  </a:lnTo>
                  <a:cubicBezTo>
                    <a:pt x="190" y="3"/>
                    <a:pt x="185" y="1"/>
                    <a:pt x="180"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70"/>
          <p:cNvGrpSpPr/>
          <p:nvPr/>
        </p:nvGrpSpPr>
        <p:grpSpPr>
          <a:xfrm>
            <a:off x="2189374" y="2093731"/>
            <a:ext cx="196672" cy="128118"/>
            <a:chOff x="2189374" y="2093731"/>
            <a:chExt cx="196672" cy="128118"/>
          </a:xfrm>
        </p:grpSpPr>
        <p:sp>
          <p:nvSpPr>
            <p:cNvPr id="2932" name="Google Shape;2932;p70"/>
            <p:cNvSpPr/>
            <p:nvPr/>
          </p:nvSpPr>
          <p:spPr>
            <a:xfrm>
              <a:off x="2189374" y="2093731"/>
              <a:ext cx="196672" cy="128118"/>
            </a:xfrm>
            <a:custGeom>
              <a:avLst/>
              <a:gdLst/>
              <a:ahLst/>
              <a:cxnLst/>
              <a:rect l="l" t="t" r="r" b="b"/>
              <a:pathLst>
                <a:path w="8741" h="5733" extrusionOk="0">
                  <a:moveTo>
                    <a:pt x="655" y="1"/>
                  </a:moveTo>
                  <a:cubicBezTo>
                    <a:pt x="307" y="1"/>
                    <a:pt x="22" y="275"/>
                    <a:pt x="1" y="624"/>
                  </a:cubicBezTo>
                  <a:lnTo>
                    <a:pt x="1" y="5110"/>
                  </a:lnTo>
                  <a:cubicBezTo>
                    <a:pt x="22" y="5458"/>
                    <a:pt x="307" y="5732"/>
                    <a:pt x="655" y="5732"/>
                  </a:cubicBezTo>
                  <a:lnTo>
                    <a:pt x="8086" y="5732"/>
                  </a:lnTo>
                  <a:cubicBezTo>
                    <a:pt x="8445" y="5732"/>
                    <a:pt x="8741" y="5437"/>
                    <a:pt x="8741" y="5067"/>
                  </a:cubicBezTo>
                  <a:lnTo>
                    <a:pt x="8741" y="655"/>
                  </a:lnTo>
                  <a:cubicBezTo>
                    <a:pt x="8741" y="296"/>
                    <a:pt x="8445" y="1"/>
                    <a:pt x="8086"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0"/>
            <p:cNvSpPr/>
            <p:nvPr/>
          </p:nvSpPr>
          <p:spPr>
            <a:xfrm>
              <a:off x="2189374" y="2102693"/>
              <a:ext cx="196672" cy="110419"/>
            </a:xfrm>
            <a:custGeom>
              <a:avLst/>
              <a:gdLst/>
              <a:ahLst/>
              <a:cxnLst/>
              <a:rect l="l" t="t" r="r" b="b"/>
              <a:pathLst>
                <a:path w="8741" h="4941" extrusionOk="0">
                  <a:moveTo>
                    <a:pt x="54" y="1"/>
                  </a:moveTo>
                  <a:cubicBezTo>
                    <a:pt x="22" y="64"/>
                    <a:pt x="1" y="149"/>
                    <a:pt x="1" y="223"/>
                  </a:cubicBezTo>
                  <a:lnTo>
                    <a:pt x="1" y="307"/>
                  </a:lnTo>
                  <a:lnTo>
                    <a:pt x="3906" y="2460"/>
                  </a:lnTo>
                  <a:lnTo>
                    <a:pt x="1" y="4624"/>
                  </a:lnTo>
                  <a:lnTo>
                    <a:pt x="1" y="4709"/>
                  </a:lnTo>
                  <a:cubicBezTo>
                    <a:pt x="11" y="4793"/>
                    <a:pt x="22" y="4867"/>
                    <a:pt x="54" y="4941"/>
                  </a:cubicBezTo>
                  <a:lnTo>
                    <a:pt x="4255" y="2619"/>
                  </a:lnTo>
                  <a:lnTo>
                    <a:pt x="8741" y="2619"/>
                  </a:lnTo>
                  <a:lnTo>
                    <a:pt x="8741" y="2313"/>
                  </a:lnTo>
                  <a:lnTo>
                    <a:pt x="4255" y="2313"/>
                  </a:lnTo>
                  <a:lnTo>
                    <a:pt x="5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0"/>
            <p:cNvSpPr/>
            <p:nvPr/>
          </p:nvSpPr>
          <p:spPr>
            <a:xfrm>
              <a:off x="2195089" y="2167813"/>
              <a:ext cx="190958" cy="54036"/>
            </a:xfrm>
            <a:custGeom>
              <a:avLst/>
              <a:gdLst/>
              <a:ahLst/>
              <a:cxnLst/>
              <a:rect l="l" t="t" r="r" b="b"/>
              <a:pathLst>
                <a:path w="8487" h="2418" extrusionOk="0">
                  <a:moveTo>
                    <a:pt x="4117" y="0"/>
                  </a:moveTo>
                  <a:lnTo>
                    <a:pt x="0" y="2280"/>
                  </a:lnTo>
                  <a:cubicBezTo>
                    <a:pt x="116" y="2365"/>
                    <a:pt x="254" y="2417"/>
                    <a:pt x="401" y="2417"/>
                  </a:cubicBezTo>
                  <a:lnTo>
                    <a:pt x="7832" y="2417"/>
                  </a:lnTo>
                  <a:cubicBezTo>
                    <a:pt x="8191" y="2417"/>
                    <a:pt x="8487" y="2122"/>
                    <a:pt x="8487" y="1752"/>
                  </a:cubicBezTo>
                  <a:lnTo>
                    <a:pt x="8487"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0"/>
            <p:cNvSpPr/>
            <p:nvPr/>
          </p:nvSpPr>
          <p:spPr>
            <a:xfrm>
              <a:off x="2195089" y="2093731"/>
              <a:ext cx="190958" cy="53813"/>
            </a:xfrm>
            <a:custGeom>
              <a:avLst/>
              <a:gdLst/>
              <a:ahLst/>
              <a:cxnLst/>
              <a:rect l="l" t="t" r="r" b="b"/>
              <a:pathLst>
                <a:path w="8487" h="2408" extrusionOk="0">
                  <a:moveTo>
                    <a:pt x="401" y="1"/>
                  </a:moveTo>
                  <a:cubicBezTo>
                    <a:pt x="254" y="1"/>
                    <a:pt x="116" y="54"/>
                    <a:pt x="0" y="138"/>
                  </a:cubicBezTo>
                  <a:lnTo>
                    <a:pt x="4117" y="2407"/>
                  </a:lnTo>
                  <a:lnTo>
                    <a:pt x="8487" y="2407"/>
                  </a:lnTo>
                  <a:lnTo>
                    <a:pt x="8487" y="655"/>
                  </a:lnTo>
                  <a:cubicBezTo>
                    <a:pt x="8487" y="296"/>
                    <a:pt x="8191" y="1"/>
                    <a:pt x="7832"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0"/>
            <p:cNvSpPr/>
            <p:nvPr/>
          </p:nvSpPr>
          <p:spPr>
            <a:xfrm>
              <a:off x="2196034" y="2138270"/>
              <a:ext cx="35640" cy="36404"/>
            </a:xfrm>
            <a:custGeom>
              <a:avLst/>
              <a:gdLst/>
              <a:ahLst/>
              <a:cxnLst/>
              <a:rect l="l" t="t" r="r" b="b"/>
              <a:pathLst>
                <a:path w="1584" h="1629" extrusionOk="0">
                  <a:moveTo>
                    <a:pt x="800" y="0"/>
                  </a:moveTo>
                  <a:cubicBezTo>
                    <a:pt x="547" y="0"/>
                    <a:pt x="312" y="141"/>
                    <a:pt x="180" y="372"/>
                  </a:cubicBezTo>
                  <a:cubicBezTo>
                    <a:pt x="117" y="499"/>
                    <a:pt x="0" y="1122"/>
                    <a:pt x="581" y="1217"/>
                  </a:cubicBezTo>
                  <a:cubicBezTo>
                    <a:pt x="629" y="1224"/>
                    <a:pt x="673" y="1228"/>
                    <a:pt x="713" y="1228"/>
                  </a:cubicBezTo>
                  <a:cubicBezTo>
                    <a:pt x="1170" y="1228"/>
                    <a:pt x="1162" y="773"/>
                    <a:pt x="1162" y="773"/>
                  </a:cubicBezTo>
                  <a:lnTo>
                    <a:pt x="1162" y="773"/>
                  </a:lnTo>
                  <a:cubicBezTo>
                    <a:pt x="1140" y="858"/>
                    <a:pt x="1088" y="1101"/>
                    <a:pt x="665" y="1101"/>
                  </a:cubicBezTo>
                  <a:cubicBezTo>
                    <a:pt x="507" y="1101"/>
                    <a:pt x="285" y="868"/>
                    <a:pt x="328" y="615"/>
                  </a:cubicBezTo>
                  <a:cubicBezTo>
                    <a:pt x="359" y="404"/>
                    <a:pt x="539" y="256"/>
                    <a:pt x="750" y="235"/>
                  </a:cubicBezTo>
                  <a:cubicBezTo>
                    <a:pt x="1045" y="235"/>
                    <a:pt x="1288" y="488"/>
                    <a:pt x="1267" y="784"/>
                  </a:cubicBezTo>
                  <a:cubicBezTo>
                    <a:pt x="1267" y="1280"/>
                    <a:pt x="750" y="1333"/>
                    <a:pt x="750" y="1333"/>
                  </a:cubicBezTo>
                  <a:lnTo>
                    <a:pt x="750" y="1628"/>
                  </a:lnTo>
                  <a:cubicBezTo>
                    <a:pt x="1204" y="1586"/>
                    <a:pt x="1447" y="1343"/>
                    <a:pt x="1520" y="942"/>
                  </a:cubicBezTo>
                  <a:cubicBezTo>
                    <a:pt x="1584" y="552"/>
                    <a:pt x="1447" y="161"/>
                    <a:pt x="1014" y="24"/>
                  </a:cubicBezTo>
                  <a:lnTo>
                    <a:pt x="1014" y="34"/>
                  </a:lnTo>
                  <a:cubicBezTo>
                    <a:pt x="942" y="11"/>
                    <a:pt x="870" y="0"/>
                    <a:pt x="800"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0"/>
            <p:cNvSpPr/>
            <p:nvPr/>
          </p:nvSpPr>
          <p:spPr>
            <a:xfrm>
              <a:off x="2207261" y="2147522"/>
              <a:ext cx="12488" cy="11911"/>
            </a:xfrm>
            <a:custGeom>
              <a:avLst/>
              <a:gdLst/>
              <a:ahLst/>
              <a:cxnLst/>
              <a:rect l="l" t="t" r="r" b="b"/>
              <a:pathLst>
                <a:path w="555" h="533" extrusionOk="0">
                  <a:moveTo>
                    <a:pt x="82" y="0"/>
                  </a:moveTo>
                  <a:cubicBezTo>
                    <a:pt x="61" y="0"/>
                    <a:pt x="29" y="11"/>
                    <a:pt x="29" y="32"/>
                  </a:cubicBezTo>
                  <a:cubicBezTo>
                    <a:pt x="29" y="43"/>
                    <a:pt x="29" y="64"/>
                    <a:pt x="50" y="74"/>
                  </a:cubicBezTo>
                  <a:cubicBezTo>
                    <a:pt x="103" y="95"/>
                    <a:pt x="156" y="138"/>
                    <a:pt x="209" y="180"/>
                  </a:cubicBezTo>
                  <a:cubicBezTo>
                    <a:pt x="145" y="233"/>
                    <a:pt x="93" y="296"/>
                    <a:pt x="40" y="359"/>
                  </a:cubicBezTo>
                  <a:lnTo>
                    <a:pt x="40" y="349"/>
                  </a:lnTo>
                  <a:cubicBezTo>
                    <a:pt x="29" y="359"/>
                    <a:pt x="19" y="380"/>
                    <a:pt x="19" y="391"/>
                  </a:cubicBezTo>
                  <a:lnTo>
                    <a:pt x="19" y="475"/>
                  </a:lnTo>
                  <a:lnTo>
                    <a:pt x="8" y="507"/>
                  </a:lnTo>
                  <a:cubicBezTo>
                    <a:pt x="0" y="523"/>
                    <a:pt x="15" y="532"/>
                    <a:pt x="28" y="532"/>
                  </a:cubicBezTo>
                  <a:cubicBezTo>
                    <a:pt x="33" y="532"/>
                    <a:pt x="37" y="531"/>
                    <a:pt x="40" y="528"/>
                  </a:cubicBezTo>
                  <a:lnTo>
                    <a:pt x="61" y="497"/>
                  </a:lnTo>
                  <a:lnTo>
                    <a:pt x="124" y="475"/>
                  </a:lnTo>
                  <a:cubicBezTo>
                    <a:pt x="145" y="465"/>
                    <a:pt x="156" y="454"/>
                    <a:pt x="166" y="433"/>
                  </a:cubicBezTo>
                  <a:cubicBezTo>
                    <a:pt x="198" y="370"/>
                    <a:pt x="230" y="307"/>
                    <a:pt x="272" y="254"/>
                  </a:cubicBezTo>
                  <a:cubicBezTo>
                    <a:pt x="325" y="307"/>
                    <a:pt x="356" y="370"/>
                    <a:pt x="388" y="433"/>
                  </a:cubicBezTo>
                  <a:cubicBezTo>
                    <a:pt x="399" y="454"/>
                    <a:pt x="409" y="465"/>
                    <a:pt x="430" y="475"/>
                  </a:cubicBezTo>
                  <a:lnTo>
                    <a:pt x="494" y="497"/>
                  </a:lnTo>
                  <a:lnTo>
                    <a:pt x="515" y="528"/>
                  </a:lnTo>
                  <a:cubicBezTo>
                    <a:pt x="518" y="531"/>
                    <a:pt x="522" y="532"/>
                    <a:pt x="527" y="532"/>
                  </a:cubicBezTo>
                  <a:cubicBezTo>
                    <a:pt x="539" y="532"/>
                    <a:pt x="554" y="523"/>
                    <a:pt x="546" y="507"/>
                  </a:cubicBezTo>
                  <a:lnTo>
                    <a:pt x="536" y="475"/>
                  </a:lnTo>
                  <a:lnTo>
                    <a:pt x="536" y="402"/>
                  </a:lnTo>
                  <a:cubicBezTo>
                    <a:pt x="536" y="380"/>
                    <a:pt x="525" y="370"/>
                    <a:pt x="515" y="359"/>
                  </a:cubicBezTo>
                  <a:cubicBezTo>
                    <a:pt x="462" y="296"/>
                    <a:pt x="409" y="233"/>
                    <a:pt x="346" y="180"/>
                  </a:cubicBezTo>
                  <a:cubicBezTo>
                    <a:pt x="399" y="138"/>
                    <a:pt x="451" y="95"/>
                    <a:pt x="515" y="74"/>
                  </a:cubicBezTo>
                  <a:cubicBezTo>
                    <a:pt x="525" y="64"/>
                    <a:pt x="536" y="43"/>
                    <a:pt x="525" y="32"/>
                  </a:cubicBezTo>
                  <a:cubicBezTo>
                    <a:pt x="525" y="11"/>
                    <a:pt x="494" y="0"/>
                    <a:pt x="473" y="0"/>
                  </a:cubicBezTo>
                  <a:cubicBezTo>
                    <a:pt x="409" y="43"/>
                    <a:pt x="346" y="85"/>
                    <a:pt x="283" y="127"/>
                  </a:cubicBezTo>
                  <a:cubicBezTo>
                    <a:pt x="219" y="85"/>
                    <a:pt x="145" y="43"/>
                    <a:pt x="82"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8" name="Google Shape;2938;p70"/>
          <p:cNvGrpSpPr/>
          <p:nvPr/>
        </p:nvGrpSpPr>
        <p:grpSpPr>
          <a:xfrm>
            <a:off x="1774001" y="2093731"/>
            <a:ext cx="196897" cy="128118"/>
            <a:chOff x="1774001" y="2093731"/>
            <a:chExt cx="196897" cy="128118"/>
          </a:xfrm>
        </p:grpSpPr>
        <p:sp>
          <p:nvSpPr>
            <p:cNvPr id="2939" name="Google Shape;2939;p70"/>
            <p:cNvSpPr/>
            <p:nvPr/>
          </p:nvSpPr>
          <p:spPr>
            <a:xfrm>
              <a:off x="1774001" y="2093731"/>
              <a:ext cx="65813" cy="128118"/>
            </a:xfrm>
            <a:custGeom>
              <a:avLst/>
              <a:gdLst/>
              <a:ahLst/>
              <a:cxnLst/>
              <a:rect l="l" t="t" r="r" b="b"/>
              <a:pathLst>
                <a:path w="2925" h="5733" extrusionOk="0">
                  <a:moveTo>
                    <a:pt x="665" y="1"/>
                  </a:moveTo>
                  <a:cubicBezTo>
                    <a:pt x="296" y="1"/>
                    <a:pt x="0" y="296"/>
                    <a:pt x="0" y="666"/>
                  </a:cubicBezTo>
                  <a:lnTo>
                    <a:pt x="0" y="5078"/>
                  </a:lnTo>
                  <a:cubicBezTo>
                    <a:pt x="0" y="5437"/>
                    <a:pt x="296" y="5732"/>
                    <a:pt x="665" y="5732"/>
                  </a:cubicBezTo>
                  <a:lnTo>
                    <a:pt x="2924" y="5732"/>
                  </a:lnTo>
                  <a:lnTo>
                    <a:pt x="2924"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0"/>
            <p:cNvSpPr/>
            <p:nvPr/>
          </p:nvSpPr>
          <p:spPr>
            <a:xfrm>
              <a:off x="1839791" y="2093731"/>
              <a:ext cx="65317" cy="128118"/>
            </a:xfrm>
            <a:custGeom>
              <a:avLst/>
              <a:gdLst/>
              <a:ahLst/>
              <a:cxnLst/>
              <a:rect l="l" t="t" r="r" b="b"/>
              <a:pathLst>
                <a:path w="2903" h="5733" extrusionOk="0">
                  <a:moveTo>
                    <a:pt x="0" y="1"/>
                  </a:moveTo>
                  <a:lnTo>
                    <a:pt x="0" y="5732"/>
                  </a:lnTo>
                  <a:lnTo>
                    <a:pt x="2903" y="5732"/>
                  </a:lnTo>
                  <a:lnTo>
                    <a:pt x="290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0"/>
            <p:cNvSpPr/>
            <p:nvPr/>
          </p:nvSpPr>
          <p:spPr>
            <a:xfrm>
              <a:off x="1905086" y="2093731"/>
              <a:ext cx="65813" cy="128118"/>
            </a:xfrm>
            <a:custGeom>
              <a:avLst/>
              <a:gdLst/>
              <a:ahLst/>
              <a:cxnLst/>
              <a:rect l="l" t="t" r="r" b="b"/>
              <a:pathLst>
                <a:path w="2925" h="5733" extrusionOk="0">
                  <a:moveTo>
                    <a:pt x="1" y="1"/>
                  </a:moveTo>
                  <a:lnTo>
                    <a:pt x="1" y="5732"/>
                  </a:lnTo>
                  <a:lnTo>
                    <a:pt x="2260" y="5732"/>
                  </a:lnTo>
                  <a:cubicBezTo>
                    <a:pt x="2629" y="5732"/>
                    <a:pt x="2925" y="5437"/>
                    <a:pt x="2925" y="5067"/>
                  </a:cubicBezTo>
                  <a:lnTo>
                    <a:pt x="2925" y="655"/>
                  </a:lnTo>
                  <a:cubicBezTo>
                    <a:pt x="2925" y="296"/>
                    <a:pt x="2629" y="1"/>
                    <a:pt x="2260"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70"/>
          <p:cNvGrpSpPr/>
          <p:nvPr/>
        </p:nvGrpSpPr>
        <p:grpSpPr>
          <a:xfrm>
            <a:off x="1358854" y="2093731"/>
            <a:ext cx="196898" cy="128118"/>
            <a:chOff x="1358854" y="2093731"/>
            <a:chExt cx="196898" cy="128118"/>
          </a:xfrm>
        </p:grpSpPr>
        <p:sp>
          <p:nvSpPr>
            <p:cNvPr id="2943" name="Google Shape;2943;p70"/>
            <p:cNvSpPr/>
            <p:nvPr/>
          </p:nvSpPr>
          <p:spPr>
            <a:xfrm>
              <a:off x="1358854" y="2093731"/>
              <a:ext cx="196673" cy="42952"/>
            </a:xfrm>
            <a:custGeom>
              <a:avLst/>
              <a:gdLst/>
              <a:ahLst/>
              <a:cxnLst/>
              <a:rect l="l" t="t" r="r" b="b"/>
              <a:pathLst>
                <a:path w="8741" h="1922" extrusionOk="0">
                  <a:moveTo>
                    <a:pt x="665" y="1"/>
                  </a:moveTo>
                  <a:cubicBezTo>
                    <a:pt x="296" y="1"/>
                    <a:pt x="0" y="296"/>
                    <a:pt x="0" y="666"/>
                  </a:cubicBezTo>
                  <a:lnTo>
                    <a:pt x="0" y="1922"/>
                  </a:lnTo>
                  <a:lnTo>
                    <a:pt x="8740" y="1922"/>
                  </a:lnTo>
                  <a:lnTo>
                    <a:pt x="8740" y="666"/>
                  </a:lnTo>
                  <a:cubicBezTo>
                    <a:pt x="8740" y="296"/>
                    <a:pt x="8444" y="1"/>
                    <a:pt x="8075"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0"/>
            <p:cNvSpPr/>
            <p:nvPr/>
          </p:nvSpPr>
          <p:spPr>
            <a:xfrm>
              <a:off x="1358854" y="2179121"/>
              <a:ext cx="196898" cy="42728"/>
            </a:xfrm>
            <a:custGeom>
              <a:avLst/>
              <a:gdLst/>
              <a:ahLst/>
              <a:cxnLst/>
              <a:rect l="l" t="t" r="r" b="b"/>
              <a:pathLst>
                <a:path w="8751" h="1912" extrusionOk="0">
                  <a:moveTo>
                    <a:pt x="0" y="1"/>
                  </a:moveTo>
                  <a:lnTo>
                    <a:pt x="0" y="1257"/>
                  </a:lnTo>
                  <a:cubicBezTo>
                    <a:pt x="0" y="1616"/>
                    <a:pt x="296" y="1911"/>
                    <a:pt x="665" y="1911"/>
                  </a:cubicBezTo>
                  <a:lnTo>
                    <a:pt x="8086" y="1911"/>
                  </a:lnTo>
                  <a:cubicBezTo>
                    <a:pt x="8455" y="1911"/>
                    <a:pt x="8751" y="1616"/>
                    <a:pt x="8751" y="1257"/>
                  </a:cubicBezTo>
                  <a:lnTo>
                    <a:pt x="875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0"/>
            <p:cNvSpPr/>
            <p:nvPr/>
          </p:nvSpPr>
          <p:spPr>
            <a:xfrm>
              <a:off x="1358854" y="2136437"/>
              <a:ext cx="196673" cy="42706"/>
            </a:xfrm>
            <a:custGeom>
              <a:avLst/>
              <a:gdLst/>
              <a:ahLst/>
              <a:cxnLst/>
              <a:rect l="l" t="t" r="r" b="b"/>
              <a:pathLst>
                <a:path w="8741" h="1911" extrusionOk="0">
                  <a:moveTo>
                    <a:pt x="0" y="0"/>
                  </a:moveTo>
                  <a:lnTo>
                    <a:pt x="0" y="1911"/>
                  </a:lnTo>
                  <a:lnTo>
                    <a:pt x="8740" y="1911"/>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0"/>
            <p:cNvSpPr/>
            <p:nvPr/>
          </p:nvSpPr>
          <p:spPr>
            <a:xfrm>
              <a:off x="1358854" y="2098693"/>
              <a:ext cx="50130" cy="118196"/>
            </a:xfrm>
            <a:custGeom>
              <a:avLst/>
              <a:gdLst/>
              <a:ahLst/>
              <a:cxnLst/>
              <a:rect l="l" t="t" r="r" b="b"/>
              <a:pathLst>
                <a:path w="2228" h="5289" extrusionOk="0">
                  <a:moveTo>
                    <a:pt x="169" y="0"/>
                  </a:moveTo>
                  <a:cubicBezTo>
                    <a:pt x="63" y="117"/>
                    <a:pt x="0" y="275"/>
                    <a:pt x="0" y="433"/>
                  </a:cubicBezTo>
                  <a:lnTo>
                    <a:pt x="0" y="4856"/>
                  </a:lnTo>
                  <a:cubicBezTo>
                    <a:pt x="0" y="5014"/>
                    <a:pt x="63" y="5173"/>
                    <a:pt x="169" y="5289"/>
                  </a:cubicBezTo>
                  <a:lnTo>
                    <a:pt x="2185" y="2734"/>
                  </a:lnTo>
                  <a:cubicBezTo>
                    <a:pt x="2227" y="2682"/>
                    <a:pt x="2227" y="2608"/>
                    <a:pt x="2185" y="2555"/>
                  </a:cubicBezTo>
                  <a:lnTo>
                    <a:pt x="169" y="0"/>
                  </a:lnTo>
                  <a:close/>
                </a:path>
              </a:pathLst>
            </a:custGeom>
            <a:solidFill>
              <a:srgbClr val="417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0"/>
            <p:cNvSpPr/>
            <p:nvPr/>
          </p:nvSpPr>
          <p:spPr>
            <a:xfrm>
              <a:off x="1453601" y="2154606"/>
              <a:ext cx="7380" cy="17945"/>
            </a:xfrm>
            <a:custGeom>
              <a:avLst/>
              <a:gdLst/>
              <a:ahLst/>
              <a:cxnLst/>
              <a:rect l="l" t="t" r="r" b="b"/>
              <a:pathLst>
                <a:path w="328" h="803" extrusionOk="0">
                  <a:moveTo>
                    <a:pt x="43" y="0"/>
                  </a:moveTo>
                  <a:lnTo>
                    <a:pt x="1" y="63"/>
                  </a:lnTo>
                  <a:cubicBezTo>
                    <a:pt x="75" y="106"/>
                    <a:pt x="117" y="190"/>
                    <a:pt x="127" y="275"/>
                  </a:cubicBezTo>
                  <a:lnTo>
                    <a:pt x="117" y="275"/>
                  </a:lnTo>
                  <a:cubicBezTo>
                    <a:pt x="127" y="454"/>
                    <a:pt x="96" y="633"/>
                    <a:pt x="32" y="802"/>
                  </a:cubicBezTo>
                  <a:lnTo>
                    <a:pt x="286" y="802"/>
                  </a:lnTo>
                  <a:cubicBezTo>
                    <a:pt x="222" y="633"/>
                    <a:pt x="191" y="454"/>
                    <a:pt x="191" y="275"/>
                  </a:cubicBezTo>
                  <a:cubicBezTo>
                    <a:pt x="201" y="190"/>
                    <a:pt x="254" y="106"/>
                    <a:pt x="328" y="63"/>
                  </a:cubicBezTo>
                  <a:lnTo>
                    <a:pt x="286" y="0"/>
                  </a:lnTo>
                  <a:cubicBezTo>
                    <a:pt x="254" y="32"/>
                    <a:pt x="222" y="53"/>
                    <a:pt x="201" y="85"/>
                  </a:cubicBezTo>
                  <a:lnTo>
                    <a:pt x="201" y="0"/>
                  </a:lnTo>
                  <a:lnTo>
                    <a:pt x="127" y="0"/>
                  </a:lnTo>
                  <a:lnTo>
                    <a:pt x="127" y="85"/>
                  </a:lnTo>
                  <a:cubicBezTo>
                    <a:pt x="96" y="53"/>
                    <a:pt x="75" y="32"/>
                    <a:pt x="43" y="0"/>
                  </a:cubicBezTo>
                  <a:close/>
                </a:path>
              </a:pathLst>
            </a:custGeom>
            <a:solidFill>
              <a:srgbClr val="B4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0"/>
            <p:cNvSpPr/>
            <p:nvPr/>
          </p:nvSpPr>
          <p:spPr>
            <a:xfrm>
              <a:off x="1447504" y="2147276"/>
              <a:ext cx="20858" cy="10280"/>
            </a:xfrm>
            <a:custGeom>
              <a:avLst/>
              <a:gdLst/>
              <a:ahLst/>
              <a:cxnLst/>
              <a:rect l="l" t="t" r="r" b="b"/>
              <a:pathLst>
                <a:path w="927" h="460" extrusionOk="0">
                  <a:moveTo>
                    <a:pt x="419" y="1"/>
                  </a:moveTo>
                  <a:cubicBezTo>
                    <a:pt x="356" y="1"/>
                    <a:pt x="303" y="43"/>
                    <a:pt x="293" y="106"/>
                  </a:cubicBezTo>
                  <a:lnTo>
                    <a:pt x="272" y="106"/>
                  </a:lnTo>
                  <a:cubicBezTo>
                    <a:pt x="208" y="106"/>
                    <a:pt x="145" y="159"/>
                    <a:pt x="145" y="233"/>
                  </a:cubicBezTo>
                  <a:cubicBezTo>
                    <a:pt x="145" y="233"/>
                    <a:pt x="145" y="244"/>
                    <a:pt x="145" y="254"/>
                  </a:cubicBezTo>
                  <a:cubicBezTo>
                    <a:pt x="124" y="265"/>
                    <a:pt x="92" y="286"/>
                    <a:pt x="82" y="318"/>
                  </a:cubicBezTo>
                  <a:cubicBezTo>
                    <a:pt x="0" y="318"/>
                    <a:pt x="43" y="457"/>
                    <a:pt x="97" y="457"/>
                  </a:cubicBezTo>
                  <a:cubicBezTo>
                    <a:pt x="106" y="457"/>
                    <a:pt x="115" y="453"/>
                    <a:pt x="124" y="444"/>
                  </a:cubicBezTo>
                  <a:cubicBezTo>
                    <a:pt x="145" y="455"/>
                    <a:pt x="166" y="455"/>
                    <a:pt x="187" y="455"/>
                  </a:cubicBezTo>
                  <a:cubicBezTo>
                    <a:pt x="193" y="458"/>
                    <a:pt x="200" y="459"/>
                    <a:pt x="206" y="459"/>
                  </a:cubicBezTo>
                  <a:cubicBezTo>
                    <a:pt x="220" y="459"/>
                    <a:pt x="233" y="452"/>
                    <a:pt x="240" y="444"/>
                  </a:cubicBezTo>
                  <a:cubicBezTo>
                    <a:pt x="255" y="452"/>
                    <a:pt x="265" y="459"/>
                    <a:pt x="276" y="459"/>
                  </a:cubicBezTo>
                  <a:cubicBezTo>
                    <a:pt x="281" y="459"/>
                    <a:pt x="287" y="458"/>
                    <a:pt x="293" y="455"/>
                  </a:cubicBezTo>
                  <a:cubicBezTo>
                    <a:pt x="356" y="455"/>
                    <a:pt x="398" y="413"/>
                    <a:pt x="398" y="349"/>
                  </a:cubicBezTo>
                  <a:cubicBezTo>
                    <a:pt x="398" y="349"/>
                    <a:pt x="398" y="349"/>
                    <a:pt x="398" y="339"/>
                  </a:cubicBezTo>
                  <a:cubicBezTo>
                    <a:pt x="419" y="349"/>
                    <a:pt x="441" y="349"/>
                    <a:pt x="451" y="349"/>
                  </a:cubicBezTo>
                  <a:cubicBezTo>
                    <a:pt x="483" y="349"/>
                    <a:pt x="504" y="349"/>
                    <a:pt x="525" y="339"/>
                  </a:cubicBezTo>
                  <a:cubicBezTo>
                    <a:pt x="546" y="370"/>
                    <a:pt x="578" y="391"/>
                    <a:pt x="620" y="391"/>
                  </a:cubicBezTo>
                  <a:lnTo>
                    <a:pt x="641" y="391"/>
                  </a:lnTo>
                  <a:cubicBezTo>
                    <a:pt x="662" y="413"/>
                    <a:pt x="694" y="434"/>
                    <a:pt x="726" y="434"/>
                  </a:cubicBezTo>
                  <a:cubicBezTo>
                    <a:pt x="757" y="434"/>
                    <a:pt x="778" y="413"/>
                    <a:pt x="799" y="391"/>
                  </a:cubicBezTo>
                  <a:cubicBezTo>
                    <a:pt x="926" y="370"/>
                    <a:pt x="926" y="191"/>
                    <a:pt x="789" y="180"/>
                  </a:cubicBezTo>
                  <a:lnTo>
                    <a:pt x="778" y="180"/>
                  </a:lnTo>
                  <a:cubicBezTo>
                    <a:pt x="768" y="138"/>
                    <a:pt x="726" y="106"/>
                    <a:pt x="683" y="106"/>
                  </a:cubicBezTo>
                  <a:cubicBezTo>
                    <a:pt x="662" y="106"/>
                    <a:pt x="652" y="117"/>
                    <a:pt x="641" y="117"/>
                  </a:cubicBezTo>
                  <a:cubicBezTo>
                    <a:pt x="620" y="96"/>
                    <a:pt x="588" y="75"/>
                    <a:pt x="557" y="75"/>
                  </a:cubicBezTo>
                  <a:lnTo>
                    <a:pt x="536" y="75"/>
                  </a:lnTo>
                  <a:cubicBezTo>
                    <a:pt x="514" y="33"/>
                    <a:pt x="462" y="1"/>
                    <a:pt x="419" y="1"/>
                  </a:cubicBez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0"/>
            <p:cNvSpPr/>
            <p:nvPr/>
          </p:nvSpPr>
          <p:spPr>
            <a:xfrm>
              <a:off x="1450766" y="2152706"/>
              <a:ext cx="14738" cy="4983"/>
            </a:xfrm>
            <a:custGeom>
              <a:avLst/>
              <a:gdLst/>
              <a:ahLst/>
              <a:cxnLst/>
              <a:rect l="l" t="t" r="r" b="b"/>
              <a:pathLst>
                <a:path w="655" h="223" extrusionOk="0">
                  <a:moveTo>
                    <a:pt x="369" y="1"/>
                  </a:moveTo>
                  <a:cubicBezTo>
                    <a:pt x="348" y="22"/>
                    <a:pt x="317" y="43"/>
                    <a:pt x="285" y="43"/>
                  </a:cubicBezTo>
                  <a:cubicBezTo>
                    <a:pt x="253" y="43"/>
                    <a:pt x="232" y="32"/>
                    <a:pt x="211" y="11"/>
                  </a:cubicBezTo>
                  <a:cubicBezTo>
                    <a:pt x="201" y="75"/>
                    <a:pt x="148" y="117"/>
                    <a:pt x="84" y="117"/>
                  </a:cubicBezTo>
                  <a:lnTo>
                    <a:pt x="74" y="117"/>
                  </a:lnTo>
                  <a:cubicBezTo>
                    <a:pt x="74" y="159"/>
                    <a:pt x="42" y="201"/>
                    <a:pt x="0" y="212"/>
                  </a:cubicBezTo>
                  <a:cubicBezTo>
                    <a:pt x="11" y="222"/>
                    <a:pt x="21" y="222"/>
                    <a:pt x="32" y="222"/>
                  </a:cubicBezTo>
                  <a:cubicBezTo>
                    <a:pt x="53" y="222"/>
                    <a:pt x="74" y="212"/>
                    <a:pt x="95" y="212"/>
                  </a:cubicBezTo>
                  <a:cubicBezTo>
                    <a:pt x="106" y="212"/>
                    <a:pt x="127" y="222"/>
                    <a:pt x="148" y="222"/>
                  </a:cubicBezTo>
                  <a:cubicBezTo>
                    <a:pt x="201" y="222"/>
                    <a:pt x="253" y="170"/>
                    <a:pt x="253" y="117"/>
                  </a:cubicBezTo>
                  <a:cubicBezTo>
                    <a:pt x="253" y="106"/>
                    <a:pt x="253" y="106"/>
                    <a:pt x="253" y="106"/>
                  </a:cubicBezTo>
                  <a:cubicBezTo>
                    <a:pt x="264" y="106"/>
                    <a:pt x="285" y="117"/>
                    <a:pt x="306" y="117"/>
                  </a:cubicBezTo>
                  <a:cubicBezTo>
                    <a:pt x="327" y="117"/>
                    <a:pt x="348" y="106"/>
                    <a:pt x="369" y="96"/>
                  </a:cubicBezTo>
                  <a:cubicBezTo>
                    <a:pt x="391" y="127"/>
                    <a:pt x="422" y="148"/>
                    <a:pt x="464" y="148"/>
                  </a:cubicBezTo>
                  <a:lnTo>
                    <a:pt x="486" y="148"/>
                  </a:lnTo>
                  <a:cubicBezTo>
                    <a:pt x="507" y="180"/>
                    <a:pt x="538" y="191"/>
                    <a:pt x="570" y="191"/>
                  </a:cubicBezTo>
                  <a:cubicBezTo>
                    <a:pt x="602" y="191"/>
                    <a:pt x="633" y="180"/>
                    <a:pt x="654" y="159"/>
                  </a:cubicBezTo>
                  <a:cubicBezTo>
                    <a:pt x="581" y="148"/>
                    <a:pt x="538" y="96"/>
                    <a:pt x="538" y="32"/>
                  </a:cubicBezTo>
                  <a:lnTo>
                    <a:pt x="538" y="22"/>
                  </a:lnTo>
                  <a:lnTo>
                    <a:pt x="538" y="11"/>
                  </a:lnTo>
                  <a:cubicBezTo>
                    <a:pt x="517" y="32"/>
                    <a:pt x="486" y="43"/>
                    <a:pt x="464" y="43"/>
                  </a:cubicBezTo>
                  <a:cubicBezTo>
                    <a:pt x="422" y="43"/>
                    <a:pt x="391" y="22"/>
                    <a:pt x="369" y="1"/>
                  </a:cubicBezTo>
                  <a:close/>
                </a:path>
              </a:pathLst>
            </a:custGeom>
            <a:solidFill>
              <a:srgbClr val="5F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0"/>
            <p:cNvSpPr/>
            <p:nvPr/>
          </p:nvSpPr>
          <p:spPr>
            <a:xfrm>
              <a:off x="1445051" y="2144684"/>
              <a:ext cx="25200" cy="33052"/>
            </a:xfrm>
            <a:custGeom>
              <a:avLst/>
              <a:gdLst/>
              <a:ahLst/>
              <a:cxnLst/>
              <a:rect l="l" t="t" r="r" b="b"/>
              <a:pathLst>
                <a:path w="1120" h="1479" extrusionOk="0">
                  <a:moveTo>
                    <a:pt x="1088" y="32"/>
                  </a:moveTo>
                  <a:lnTo>
                    <a:pt x="1088" y="1183"/>
                  </a:lnTo>
                  <a:cubicBezTo>
                    <a:pt x="1088" y="1278"/>
                    <a:pt x="1014" y="1352"/>
                    <a:pt x="930" y="1352"/>
                  </a:cubicBezTo>
                  <a:lnTo>
                    <a:pt x="718" y="1352"/>
                  </a:lnTo>
                  <a:cubicBezTo>
                    <a:pt x="711" y="1351"/>
                    <a:pt x="703" y="1350"/>
                    <a:pt x="695" y="1350"/>
                  </a:cubicBezTo>
                  <a:cubicBezTo>
                    <a:pt x="630" y="1350"/>
                    <a:pt x="567" y="1389"/>
                    <a:pt x="539" y="1436"/>
                  </a:cubicBezTo>
                  <a:cubicBezTo>
                    <a:pt x="501" y="1389"/>
                    <a:pt x="446" y="1350"/>
                    <a:pt x="382" y="1350"/>
                  </a:cubicBezTo>
                  <a:cubicBezTo>
                    <a:pt x="375" y="1350"/>
                    <a:pt x="367" y="1351"/>
                    <a:pt x="360" y="1352"/>
                  </a:cubicBezTo>
                  <a:lnTo>
                    <a:pt x="180" y="1352"/>
                  </a:lnTo>
                  <a:cubicBezTo>
                    <a:pt x="96" y="1352"/>
                    <a:pt x="22" y="1278"/>
                    <a:pt x="22" y="1183"/>
                  </a:cubicBezTo>
                  <a:lnTo>
                    <a:pt x="22" y="32"/>
                  </a:lnTo>
                  <a:close/>
                  <a:moveTo>
                    <a:pt x="11" y="1"/>
                  </a:moveTo>
                  <a:cubicBezTo>
                    <a:pt x="1" y="1"/>
                    <a:pt x="1" y="11"/>
                    <a:pt x="1" y="11"/>
                  </a:cubicBezTo>
                  <a:lnTo>
                    <a:pt x="1" y="1183"/>
                  </a:lnTo>
                  <a:cubicBezTo>
                    <a:pt x="1" y="1289"/>
                    <a:pt x="75" y="1373"/>
                    <a:pt x="180" y="1373"/>
                  </a:cubicBezTo>
                  <a:lnTo>
                    <a:pt x="360" y="1373"/>
                  </a:lnTo>
                  <a:cubicBezTo>
                    <a:pt x="433" y="1373"/>
                    <a:pt x="497" y="1405"/>
                    <a:pt x="528" y="1468"/>
                  </a:cubicBezTo>
                  <a:cubicBezTo>
                    <a:pt x="528" y="1479"/>
                    <a:pt x="528" y="1479"/>
                    <a:pt x="539" y="1479"/>
                  </a:cubicBezTo>
                  <a:lnTo>
                    <a:pt x="550" y="1479"/>
                  </a:lnTo>
                  <a:cubicBezTo>
                    <a:pt x="581" y="1405"/>
                    <a:pt x="645" y="1373"/>
                    <a:pt x="718" y="1373"/>
                  </a:cubicBezTo>
                  <a:lnTo>
                    <a:pt x="930" y="1373"/>
                  </a:lnTo>
                  <a:cubicBezTo>
                    <a:pt x="1035" y="1373"/>
                    <a:pt x="1120" y="1289"/>
                    <a:pt x="1120" y="1183"/>
                  </a:cubicBezTo>
                  <a:lnTo>
                    <a:pt x="1120" y="11"/>
                  </a:lnTo>
                  <a:cubicBezTo>
                    <a:pt x="1120" y="11"/>
                    <a:pt x="1109" y="1"/>
                    <a:pt x="1109"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0"/>
            <p:cNvSpPr/>
            <p:nvPr/>
          </p:nvSpPr>
          <p:spPr>
            <a:xfrm>
              <a:off x="1451936" y="2137845"/>
              <a:ext cx="4298" cy="4983"/>
            </a:xfrm>
            <a:custGeom>
              <a:avLst/>
              <a:gdLst/>
              <a:ahLst/>
              <a:cxnLst/>
              <a:rect l="l" t="t" r="r" b="b"/>
              <a:pathLst>
                <a:path w="191" h="223" extrusionOk="0">
                  <a:moveTo>
                    <a:pt x="96" y="1"/>
                  </a:moveTo>
                  <a:lnTo>
                    <a:pt x="64" y="53"/>
                  </a:lnTo>
                  <a:lnTo>
                    <a:pt x="1" y="53"/>
                  </a:lnTo>
                  <a:lnTo>
                    <a:pt x="32" y="117"/>
                  </a:lnTo>
                  <a:lnTo>
                    <a:pt x="1" y="170"/>
                  </a:lnTo>
                  <a:lnTo>
                    <a:pt x="64" y="170"/>
                  </a:lnTo>
                  <a:lnTo>
                    <a:pt x="96" y="222"/>
                  </a:lnTo>
                  <a:lnTo>
                    <a:pt x="127" y="170"/>
                  </a:lnTo>
                  <a:lnTo>
                    <a:pt x="191" y="170"/>
                  </a:lnTo>
                  <a:lnTo>
                    <a:pt x="159" y="117"/>
                  </a:lnTo>
                  <a:lnTo>
                    <a:pt x="191" y="53"/>
                  </a:lnTo>
                  <a:lnTo>
                    <a:pt x="127" y="53"/>
                  </a:lnTo>
                  <a:lnTo>
                    <a:pt x="96"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0"/>
            <p:cNvSpPr/>
            <p:nvPr/>
          </p:nvSpPr>
          <p:spPr>
            <a:xfrm>
              <a:off x="1445524" y="2139030"/>
              <a:ext cx="4770" cy="4738"/>
            </a:xfrm>
            <a:custGeom>
              <a:avLst/>
              <a:gdLst/>
              <a:ahLst/>
              <a:cxnLst/>
              <a:rect l="l" t="t" r="r" b="b"/>
              <a:pathLst>
                <a:path w="212" h="212" extrusionOk="0">
                  <a:moveTo>
                    <a:pt x="85" y="0"/>
                  </a:moveTo>
                  <a:lnTo>
                    <a:pt x="64" y="53"/>
                  </a:lnTo>
                  <a:lnTo>
                    <a:pt x="1" y="74"/>
                  </a:lnTo>
                  <a:lnTo>
                    <a:pt x="43" y="127"/>
                  </a:lnTo>
                  <a:lnTo>
                    <a:pt x="22" y="190"/>
                  </a:lnTo>
                  <a:lnTo>
                    <a:pt x="22" y="190"/>
                  </a:lnTo>
                  <a:lnTo>
                    <a:pt x="85" y="169"/>
                  </a:lnTo>
                  <a:lnTo>
                    <a:pt x="138" y="212"/>
                  </a:lnTo>
                  <a:lnTo>
                    <a:pt x="149" y="159"/>
                  </a:lnTo>
                  <a:lnTo>
                    <a:pt x="212" y="138"/>
                  </a:lnTo>
                  <a:lnTo>
                    <a:pt x="170" y="95"/>
                  </a:lnTo>
                  <a:lnTo>
                    <a:pt x="191" y="32"/>
                  </a:lnTo>
                  <a:lnTo>
                    <a:pt x="127" y="43"/>
                  </a:lnTo>
                  <a:lnTo>
                    <a:pt x="85"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0"/>
            <p:cNvSpPr/>
            <p:nvPr/>
          </p:nvSpPr>
          <p:spPr>
            <a:xfrm>
              <a:off x="1439584" y="2140907"/>
              <a:ext cx="4792" cy="4514"/>
            </a:xfrm>
            <a:custGeom>
              <a:avLst/>
              <a:gdLst/>
              <a:ahLst/>
              <a:cxnLst/>
              <a:rect l="l" t="t" r="r" b="b"/>
              <a:pathLst>
                <a:path w="213" h="202" extrusionOk="0">
                  <a:moveTo>
                    <a:pt x="54" y="1"/>
                  </a:moveTo>
                  <a:lnTo>
                    <a:pt x="54" y="64"/>
                  </a:lnTo>
                  <a:lnTo>
                    <a:pt x="1" y="96"/>
                  </a:lnTo>
                  <a:lnTo>
                    <a:pt x="54" y="128"/>
                  </a:lnTo>
                  <a:lnTo>
                    <a:pt x="54" y="191"/>
                  </a:lnTo>
                  <a:lnTo>
                    <a:pt x="106" y="170"/>
                  </a:lnTo>
                  <a:lnTo>
                    <a:pt x="159" y="201"/>
                  </a:lnTo>
                  <a:lnTo>
                    <a:pt x="159" y="138"/>
                  </a:lnTo>
                  <a:lnTo>
                    <a:pt x="212" y="106"/>
                  </a:lnTo>
                  <a:lnTo>
                    <a:pt x="170" y="75"/>
                  </a:lnTo>
                  <a:lnTo>
                    <a:pt x="170" y="11"/>
                  </a:lnTo>
                  <a:lnTo>
                    <a:pt x="106" y="33"/>
                  </a:lnTo>
                  <a:lnTo>
                    <a:pt x="54"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0"/>
            <p:cNvSpPr/>
            <p:nvPr/>
          </p:nvSpPr>
          <p:spPr>
            <a:xfrm>
              <a:off x="1458124" y="2137845"/>
              <a:ext cx="4298" cy="4983"/>
            </a:xfrm>
            <a:custGeom>
              <a:avLst/>
              <a:gdLst/>
              <a:ahLst/>
              <a:cxnLst/>
              <a:rect l="l" t="t" r="r" b="b"/>
              <a:pathLst>
                <a:path w="191" h="223" extrusionOk="0">
                  <a:moveTo>
                    <a:pt x="95" y="1"/>
                  </a:moveTo>
                  <a:lnTo>
                    <a:pt x="64" y="53"/>
                  </a:lnTo>
                  <a:lnTo>
                    <a:pt x="0" y="53"/>
                  </a:lnTo>
                  <a:lnTo>
                    <a:pt x="21" y="117"/>
                  </a:lnTo>
                  <a:lnTo>
                    <a:pt x="0" y="170"/>
                  </a:lnTo>
                  <a:lnTo>
                    <a:pt x="64" y="170"/>
                  </a:lnTo>
                  <a:lnTo>
                    <a:pt x="95" y="222"/>
                  </a:lnTo>
                  <a:lnTo>
                    <a:pt x="127" y="170"/>
                  </a:lnTo>
                  <a:lnTo>
                    <a:pt x="190" y="170"/>
                  </a:lnTo>
                  <a:lnTo>
                    <a:pt x="159" y="117"/>
                  </a:lnTo>
                  <a:lnTo>
                    <a:pt x="190" y="53"/>
                  </a:lnTo>
                  <a:lnTo>
                    <a:pt x="127" y="53"/>
                  </a:lnTo>
                  <a:lnTo>
                    <a:pt x="95"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0"/>
            <p:cNvSpPr/>
            <p:nvPr/>
          </p:nvSpPr>
          <p:spPr>
            <a:xfrm>
              <a:off x="1464064" y="2139030"/>
              <a:ext cx="4770" cy="4738"/>
            </a:xfrm>
            <a:custGeom>
              <a:avLst/>
              <a:gdLst/>
              <a:ahLst/>
              <a:cxnLst/>
              <a:rect l="l" t="t" r="r" b="b"/>
              <a:pathLst>
                <a:path w="212" h="212" extrusionOk="0">
                  <a:moveTo>
                    <a:pt x="127" y="0"/>
                  </a:moveTo>
                  <a:lnTo>
                    <a:pt x="85" y="43"/>
                  </a:lnTo>
                  <a:lnTo>
                    <a:pt x="21" y="32"/>
                  </a:lnTo>
                  <a:lnTo>
                    <a:pt x="42" y="95"/>
                  </a:lnTo>
                  <a:lnTo>
                    <a:pt x="0" y="138"/>
                  </a:lnTo>
                  <a:lnTo>
                    <a:pt x="53" y="159"/>
                  </a:lnTo>
                  <a:lnTo>
                    <a:pt x="74" y="212"/>
                  </a:lnTo>
                  <a:lnTo>
                    <a:pt x="127" y="169"/>
                  </a:lnTo>
                  <a:lnTo>
                    <a:pt x="180" y="190"/>
                  </a:lnTo>
                  <a:lnTo>
                    <a:pt x="169" y="127"/>
                  </a:lnTo>
                  <a:lnTo>
                    <a:pt x="211" y="74"/>
                  </a:lnTo>
                  <a:lnTo>
                    <a:pt x="148" y="53"/>
                  </a:lnTo>
                  <a:lnTo>
                    <a:pt x="127"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0"/>
            <p:cNvSpPr/>
            <p:nvPr/>
          </p:nvSpPr>
          <p:spPr>
            <a:xfrm>
              <a:off x="1469756" y="2140907"/>
              <a:ext cx="5242" cy="4514"/>
            </a:xfrm>
            <a:custGeom>
              <a:avLst/>
              <a:gdLst/>
              <a:ahLst/>
              <a:cxnLst/>
              <a:rect l="l" t="t" r="r" b="b"/>
              <a:pathLst>
                <a:path w="233" h="202" extrusionOk="0">
                  <a:moveTo>
                    <a:pt x="169" y="1"/>
                  </a:moveTo>
                  <a:lnTo>
                    <a:pt x="106" y="33"/>
                  </a:lnTo>
                  <a:lnTo>
                    <a:pt x="53" y="11"/>
                  </a:lnTo>
                  <a:lnTo>
                    <a:pt x="53" y="75"/>
                  </a:lnTo>
                  <a:lnTo>
                    <a:pt x="0" y="106"/>
                  </a:lnTo>
                  <a:lnTo>
                    <a:pt x="53" y="138"/>
                  </a:lnTo>
                  <a:lnTo>
                    <a:pt x="64" y="201"/>
                  </a:lnTo>
                  <a:lnTo>
                    <a:pt x="117" y="170"/>
                  </a:lnTo>
                  <a:lnTo>
                    <a:pt x="180" y="191"/>
                  </a:lnTo>
                  <a:lnTo>
                    <a:pt x="180" y="128"/>
                  </a:lnTo>
                  <a:lnTo>
                    <a:pt x="233" y="96"/>
                  </a:lnTo>
                  <a:lnTo>
                    <a:pt x="169" y="64"/>
                  </a:lnTo>
                  <a:lnTo>
                    <a:pt x="169"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7" name="Google Shape;2957;p70"/>
          <p:cNvSpPr/>
          <p:nvPr/>
        </p:nvSpPr>
        <p:spPr>
          <a:xfrm>
            <a:off x="7173101" y="2204843"/>
            <a:ext cx="196673" cy="17006"/>
          </a:xfrm>
          <a:custGeom>
            <a:avLst/>
            <a:gdLst/>
            <a:ahLst/>
            <a:cxnLst/>
            <a:rect l="l" t="t" r="r" b="b"/>
            <a:pathLst>
              <a:path w="8741" h="761" extrusionOk="0">
                <a:moveTo>
                  <a:pt x="11" y="0"/>
                </a:moveTo>
                <a:lnTo>
                  <a:pt x="0" y="106"/>
                </a:lnTo>
                <a:cubicBezTo>
                  <a:pt x="0" y="465"/>
                  <a:pt x="296" y="760"/>
                  <a:pt x="655" y="760"/>
                </a:cubicBezTo>
                <a:lnTo>
                  <a:pt x="8086" y="760"/>
                </a:lnTo>
                <a:cubicBezTo>
                  <a:pt x="8445" y="760"/>
                  <a:pt x="8740" y="465"/>
                  <a:pt x="8740" y="106"/>
                </a:cubicBezTo>
                <a:lnTo>
                  <a:pt x="8740"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0"/>
          <p:cNvSpPr/>
          <p:nvPr/>
        </p:nvSpPr>
        <p:spPr>
          <a:xfrm>
            <a:off x="7172854" y="2093731"/>
            <a:ext cx="196673" cy="17006"/>
          </a:xfrm>
          <a:custGeom>
            <a:avLst/>
            <a:gdLst/>
            <a:ahLst/>
            <a:cxnLst/>
            <a:rect l="l" t="t" r="r" b="b"/>
            <a:pathLst>
              <a:path w="8741" h="761" extrusionOk="0">
                <a:moveTo>
                  <a:pt x="666" y="1"/>
                </a:moveTo>
                <a:cubicBezTo>
                  <a:pt x="296" y="1"/>
                  <a:pt x="1" y="296"/>
                  <a:pt x="1" y="666"/>
                </a:cubicBezTo>
                <a:lnTo>
                  <a:pt x="1" y="761"/>
                </a:lnTo>
                <a:lnTo>
                  <a:pt x="8741" y="761"/>
                </a:lnTo>
                <a:lnTo>
                  <a:pt x="8741" y="666"/>
                </a:lnTo>
                <a:cubicBezTo>
                  <a:pt x="8741" y="296"/>
                  <a:pt x="8445" y="1"/>
                  <a:pt x="807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0"/>
          <p:cNvSpPr/>
          <p:nvPr/>
        </p:nvSpPr>
        <p:spPr>
          <a:xfrm>
            <a:off x="7173101" y="2110716"/>
            <a:ext cx="196425" cy="6637"/>
          </a:xfrm>
          <a:custGeom>
            <a:avLst/>
            <a:gdLst/>
            <a:ahLst/>
            <a:cxnLst/>
            <a:rect l="l" t="t" r="r" b="b"/>
            <a:pathLst>
              <a:path w="8730" h="297" extrusionOk="0">
                <a:moveTo>
                  <a:pt x="0" y="1"/>
                </a:moveTo>
                <a:lnTo>
                  <a:pt x="0" y="296"/>
                </a:lnTo>
                <a:lnTo>
                  <a:pt x="8730" y="296"/>
                </a:ln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70"/>
          <p:cNvSpPr/>
          <p:nvPr/>
        </p:nvSpPr>
        <p:spPr>
          <a:xfrm>
            <a:off x="7173101" y="2198228"/>
            <a:ext cx="196425" cy="6637"/>
          </a:xfrm>
          <a:custGeom>
            <a:avLst/>
            <a:gdLst/>
            <a:ahLst/>
            <a:cxnLst/>
            <a:rect l="l" t="t" r="r" b="b"/>
            <a:pathLst>
              <a:path w="8730" h="297" extrusionOk="0">
                <a:moveTo>
                  <a:pt x="0" y="1"/>
                </a:moveTo>
                <a:lnTo>
                  <a:pt x="0" y="296"/>
                </a:lnTo>
                <a:lnTo>
                  <a:pt x="8730" y="296"/>
                </a:ln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0"/>
          <p:cNvSpPr/>
          <p:nvPr/>
        </p:nvSpPr>
        <p:spPr>
          <a:xfrm>
            <a:off x="7173101" y="2117330"/>
            <a:ext cx="196425" cy="80920"/>
          </a:xfrm>
          <a:custGeom>
            <a:avLst/>
            <a:gdLst/>
            <a:ahLst/>
            <a:cxnLst/>
            <a:rect l="l" t="t" r="r" b="b"/>
            <a:pathLst>
              <a:path w="8730" h="3621" extrusionOk="0">
                <a:moveTo>
                  <a:pt x="0" y="0"/>
                </a:moveTo>
                <a:lnTo>
                  <a:pt x="0" y="3621"/>
                </a:lnTo>
                <a:lnTo>
                  <a:pt x="8730" y="3621"/>
                </a:lnTo>
                <a:lnTo>
                  <a:pt x="8730"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0"/>
          <p:cNvSpPr/>
          <p:nvPr/>
        </p:nvSpPr>
        <p:spPr>
          <a:xfrm>
            <a:off x="7190899" y="2130761"/>
            <a:ext cx="63450" cy="53992"/>
          </a:xfrm>
          <a:custGeom>
            <a:avLst/>
            <a:gdLst/>
            <a:ahLst/>
            <a:cxnLst/>
            <a:rect l="l" t="t" r="r" b="b"/>
            <a:pathLst>
              <a:path w="2820" h="2416" extrusionOk="0">
                <a:moveTo>
                  <a:pt x="1616" y="1"/>
                </a:moveTo>
                <a:cubicBezTo>
                  <a:pt x="539" y="1"/>
                  <a:pt x="1" y="1299"/>
                  <a:pt x="761" y="2059"/>
                </a:cubicBezTo>
                <a:cubicBezTo>
                  <a:pt x="1007" y="2305"/>
                  <a:pt x="1309" y="2415"/>
                  <a:pt x="1606" y="2415"/>
                </a:cubicBezTo>
                <a:cubicBezTo>
                  <a:pt x="2225" y="2415"/>
                  <a:pt x="2819" y="1936"/>
                  <a:pt x="2819" y="1215"/>
                </a:cubicBezTo>
                <a:cubicBezTo>
                  <a:pt x="2819" y="550"/>
                  <a:pt x="2281" y="1"/>
                  <a:pt x="161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0"/>
          <p:cNvSpPr/>
          <p:nvPr/>
        </p:nvSpPr>
        <p:spPr>
          <a:xfrm>
            <a:off x="7202779" y="2132840"/>
            <a:ext cx="48938" cy="45567"/>
          </a:xfrm>
          <a:custGeom>
            <a:avLst/>
            <a:gdLst/>
            <a:ahLst/>
            <a:cxnLst/>
            <a:rect l="l" t="t" r="r" b="b"/>
            <a:pathLst>
              <a:path w="2175" h="2039" extrusionOk="0">
                <a:moveTo>
                  <a:pt x="1088" y="0"/>
                </a:moveTo>
                <a:cubicBezTo>
                  <a:pt x="1075" y="0"/>
                  <a:pt x="1061" y="8"/>
                  <a:pt x="1056" y="24"/>
                </a:cubicBezTo>
                <a:lnTo>
                  <a:pt x="813" y="752"/>
                </a:lnTo>
                <a:lnTo>
                  <a:pt x="53" y="752"/>
                </a:lnTo>
                <a:cubicBezTo>
                  <a:pt x="22" y="752"/>
                  <a:pt x="1" y="795"/>
                  <a:pt x="32" y="816"/>
                </a:cubicBezTo>
                <a:lnTo>
                  <a:pt x="644" y="1270"/>
                </a:lnTo>
                <a:lnTo>
                  <a:pt x="412" y="1998"/>
                </a:lnTo>
                <a:cubicBezTo>
                  <a:pt x="405" y="2021"/>
                  <a:pt x="419" y="2038"/>
                  <a:pt x="439" y="2038"/>
                </a:cubicBezTo>
                <a:cubicBezTo>
                  <a:pt x="447" y="2038"/>
                  <a:pt x="456" y="2036"/>
                  <a:pt x="465" y="2030"/>
                </a:cubicBezTo>
                <a:lnTo>
                  <a:pt x="1088" y="1586"/>
                </a:lnTo>
                <a:lnTo>
                  <a:pt x="1711" y="2030"/>
                </a:lnTo>
                <a:cubicBezTo>
                  <a:pt x="1718" y="2034"/>
                  <a:pt x="1725" y="2036"/>
                  <a:pt x="1731" y="2036"/>
                </a:cubicBezTo>
                <a:cubicBezTo>
                  <a:pt x="1754" y="2036"/>
                  <a:pt x="1771" y="2012"/>
                  <a:pt x="1763" y="1987"/>
                </a:cubicBezTo>
                <a:lnTo>
                  <a:pt x="1542" y="1259"/>
                </a:lnTo>
                <a:lnTo>
                  <a:pt x="2154" y="805"/>
                </a:lnTo>
                <a:cubicBezTo>
                  <a:pt x="2175" y="784"/>
                  <a:pt x="2164" y="752"/>
                  <a:pt x="2133" y="742"/>
                </a:cubicBezTo>
                <a:lnTo>
                  <a:pt x="1362" y="742"/>
                </a:lnTo>
                <a:lnTo>
                  <a:pt x="1130" y="24"/>
                </a:lnTo>
                <a:lnTo>
                  <a:pt x="1119" y="24"/>
                </a:lnTo>
                <a:cubicBezTo>
                  <a:pt x="1114" y="8"/>
                  <a:pt x="1101" y="0"/>
                  <a:pt x="1088"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4" name="Google Shape;2964;p70"/>
          <p:cNvGrpSpPr/>
          <p:nvPr/>
        </p:nvGrpSpPr>
        <p:grpSpPr>
          <a:xfrm>
            <a:off x="5511769" y="2093731"/>
            <a:ext cx="196920" cy="128118"/>
            <a:chOff x="5511769" y="2093731"/>
            <a:chExt cx="196920" cy="128118"/>
          </a:xfrm>
        </p:grpSpPr>
        <p:sp>
          <p:nvSpPr>
            <p:cNvPr id="2965" name="Google Shape;2965;p70"/>
            <p:cNvSpPr/>
            <p:nvPr/>
          </p:nvSpPr>
          <p:spPr>
            <a:xfrm>
              <a:off x="5511769" y="2093731"/>
              <a:ext cx="196672" cy="64182"/>
            </a:xfrm>
            <a:custGeom>
              <a:avLst/>
              <a:gdLst/>
              <a:ahLst/>
              <a:cxnLst/>
              <a:rect l="l" t="t" r="r" b="b"/>
              <a:pathLst>
                <a:path w="8741" h="2872" extrusionOk="0">
                  <a:moveTo>
                    <a:pt x="655" y="1"/>
                  </a:moveTo>
                  <a:cubicBezTo>
                    <a:pt x="296" y="11"/>
                    <a:pt x="1" y="307"/>
                    <a:pt x="1" y="666"/>
                  </a:cubicBezTo>
                  <a:lnTo>
                    <a:pt x="1" y="2872"/>
                  </a:lnTo>
                  <a:lnTo>
                    <a:pt x="8741" y="2872"/>
                  </a:lnTo>
                  <a:lnTo>
                    <a:pt x="8741" y="655"/>
                  </a:lnTo>
                  <a:cubicBezTo>
                    <a:pt x="8741" y="296"/>
                    <a:pt x="8445" y="1"/>
                    <a:pt x="80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0"/>
            <p:cNvSpPr/>
            <p:nvPr/>
          </p:nvSpPr>
          <p:spPr>
            <a:xfrm>
              <a:off x="5511769" y="2157891"/>
              <a:ext cx="196920" cy="63959"/>
            </a:xfrm>
            <a:custGeom>
              <a:avLst/>
              <a:gdLst/>
              <a:ahLst/>
              <a:cxnLst/>
              <a:rect l="l" t="t" r="r" b="b"/>
              <a:pathLst>
                <a:path w="8752" h="2862" extrusionOk="0">
                  <a:moveTo>
                    <a:pt x="11" y="1"/>
                  </a:moveTo>
                  <a:lnTo>
                    <a:pt x="1" y="2207"/>
                  </a:lnTo>
                  <a:cubicBezTo>
                    <a:pt x="1" y="2566"/>
                    <a:pt x="296" y="2861"/>
                    <a:pt x="666" y="2861"/>
                  </a:cubicBezTo>
                  <a:lnTo>
                    <a:pt x="8086" y="2861"/>
                  </a:lnTo>
                  <a:cubicBezTo>
                    <a:pt x="8456" y="2861"/>
                    <a:pt x="8751" y="2566"/>
                    <a:pt x="8751" y="2207"/>
                  </a:cubicBezTo>
                  <a:lnTo>
                    <a:pt x="875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0"/>
            <p:cNvSpPr/>
            <p:nvPr/>
          </p:nvSpPr>
          <p:spPr>
            <a:xfrm>
              <a:off x="5535529" y="2114023"/>
              <a:ext cx="88132" cy="43890"/>
            </a:xfrm>
            <a:custGeom>
              <a:avLst/>
              <a:gdLst/>
              <a:ahLst/>
              <a:cxnLst/>
              <a:rect l="l" t="t" r="r" b="b"/>
              <a:pathLst>
                <a:path w="3917" h="1964" extrusionOk="0">
                  <a:moveTo>
                    <a:pt x="1964" y="1"/>
                  </a:moveTo>
                  <a:cubicBezTo>
                    <a:pt x="876" y="1"/>
                    <a:pt x="0" y="877"/>
                    <a:pt x="0" y="1964"/>
                  </a:cubicBezTo>
                  <a:lnTo>
                    <a:pt x="3916" y="1964"/>
                  </a:lnTo>
                  <a:cubicBezTo>
                    <a:pt x="3916" y="877"/>
                    <a:pt x="3040" y="1"/>
                    <a:pt x="1964"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0"/>
            <p:cNvSpPr/>
            <p:nvPr/>
          </p:nvSpPr>
          <p:spPr>
            <a:xfrm>
              <a:off x="5535529" y="2157891"/>
              <a:ext cx="88132" cy="43667"/>
            </a:xfrm>
            <a:custGeom>
              <a:avLst/>
              <a:gdLst/>
              <a:ahLst/>
              <a:cxnLst/>
              <a:rect l="l" t="t" r="r" b="b"/>
              <a:pathLst>
                <a:path w="3917" h="1954" extrusionOk="0">
                  <a:moveTo>
                    <a:pt x="0" y="1"/>
                  </a:moveTo>
                  <a:cubicBezTo>
                    <a:pt x="0" y="1078"/>
                    <a:pt x="876" y="1954"/>
                    <a:pt x="1964" y="1954"/>
                  </a:cubicBezTo>
                  <a:cubicBezTo>
                    <a:pt x="3040" y="1954"/>
                    <a:pt x="3916" y="1078"/>
                    <a:pt x="391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70"/>
          <p:cNvGrpSpPr/>
          <p:nvPr/>
        </p:nvGrpSpPr>
        <p:grpSpPr>
          <a:xfrm>
            <a:off x="7588249" y="1626914"/>
            <a:ext cx="196898" cy="128118"/>
            <a:chOff x="7588249" y="1626914"/>
            <a:chExt cx="196898" cy="128118"/>
          </a:xfrm>
        </p:grpSpPr>
        <p:sp>
          <p:nvSpPr>
            <p:cNvPr id="2970" name="Google Shape;2970;p70"/>
            <p:cNvSpPr/>
            <p:nvPr/>
          </p:nvSpPr>
          <p:spPr>
            <a:xfrm>
              <a:off x="7588249" y="1626914"/>
              <a:ext cx="196898" cy="128118"/>
            </a:xfrm>
            <a:custGeom>
              <a:avLst/>
              <a:gdLst/>
              <a:ahLst/>
              <a:cxnLst/>
              <a:rect l="l" t="t" r="r" b="b"/>
              <a:pathLst>
                <a:path w="8751" h="5733" extrusionOk="0">
                  <a:moveTo>
                    <a:pt x="655" y="0"/>
                  </a:moveTo>
                  <a:cubicBezTo>
                    <a:pt x="296" y="0"/>
                    <a:pt x="0" y="296"/>
                    <a:pt x="0" y="655"/>
                  </a:cubicBezTo>
                  <a:lnTo>
                    <a:pt x="0" y="5067"/>
                  </a:lnTo>
                  <a:cubicBezTo>
                    <a:pt x="0" y="5436"/>
                    <a:pt x="296" y="5732"/>
                    <a:pt x="655" y="5732"/>
                  </a:cubicBezTo>
                  <a:lnTo>
                    <a:pt x="8086" y="5732"/>
                  </a:lnTo>
                  <a:cubicBezTo>
                    <a:pt x="8455" y="5732"/>
                    <a:pt x="8751" y="5436"/>
                    <a:pt x="8751" y="5078"/>
                  </a:cubicBezTo>
                  <a:lnTo>
                    <a:pt x="8751" y="655"/>
                  </a:lnTo>
                  <a:cubicBezTo>
                    <a:pt x="8751" y="296"/>
                    <a:pt x="8455" y="0"/>
                    <a:pt x="808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0"/>
            <p:cNvSpPr/>
            <p:nvPr/>
          </p:nvSpPr>
          <p:spPr>
            <a:xfrm>
              <a:off x="7588249" y="1626914"/>
              <a:ext cx="98348" cy="64182"/>
            </a:xfrm>
            <a:custGeom>
              <a:avLst/>
              <a:gdLst/>
              <a:ahLst/>
              <a:cxnLst/>
              <a:rect l="l" t="t" r="r" b="b"/>
              <a:pathLst>
                <a:path w="4371" h="2872" extrusionOk="0">
                  <a:moveTo>
                    <a:pt x="1805" y="0"/>
                  </a:moveTo>
                  <a:lnTo>
                    <a:pt x="1805" y="919"/>
                  </a:lnTo>
                  <a:lnTo>
                    <a:pt x="454" y="32"/>
                  </a:lnTo>
                  <a:cubicBezTo>
                    <a:pt x="296" y="85"/>
                    <a:pt x="169" y="190"/>
                    <a:pt x="85" y="328"/>
                  </a:cubicBezTo>
                  <a:lnTo>
                    <a:pt x="1193" y="1056"/>
                  </a:lnTo>
                  <a:lnTo>
                    <a:pt x="0" y="1056"/>
                  </a:lnTo>
                  <a:lnTo>
                    <a:pt x="0" y="1816"/>
                  </a:lnTo>
                  <a:lnTo>
                    <a:pt x="1193" y="1816"/>
                  </a:lnTo>
                  <a:lnTo>
                    <a:pt x="0" y="2597"/>
                  </a:lnTo>
                  <a:lnTo>
                    <a:pt x="0" y="2713"/>
                  </a:lnTo>
                  <a:cubicBezTo>
                    <a:pt x="0" y="2798"/>
                    <a:pt x="64" y="2871"/>
                    <a:pt x="148" y="2871"/>
                  </a:cubicBezTo>
                  <a:lnTo>
                    <a:pt x="412" y="2871"/>
                  </a:lnTo>
                  <a:lnTo>
                    <a:pt x="1805" y="1953"/>
                  </a:lnTo>
                  <a:lnTo>
                    <a:pt x="1805" y="2861"/>
                  </a:lnTo>
                  <a:lnTo>
                    <a:pt x="2555" y="2861"/>
                  </a:lnTo>
                  <a:lnTo>
                    <a:pt x="2555" y="1953"/>
                  </a:lnTo>
                  <a:lnTo>
                    <a:pt x="3959" y="2861"/>
                  </a:lnTo>
                  <a:lnTo>
                    <a:pt x="4222" y="2861"/>
                  </a:lnTo>
                  <a:cubicBezTo>
                    <a:pt x="4296" y="2861"/>
                    <a:pt x="4370" y="2798"/>
                    <a:pt x="4370" y="2713"/>
                  </a:cubicBezTo>
                  <a:lnTo>
                    <a:pt x="4370" y="2597"/>
                  </a:lnTo>
                  <a:lnTo>
                    <a:pt x="3167" y="1816"/>
                  </a:lnTo>
                  <a:lnTo>
                    <a:pt x="4370" y="1816"/>
                  </a:lnTo>
                  <a:lnTo>
                    <a:pt x="4370" y="1056"/>
                  </a:lnTo>
                  <a:lnTo>
                    <a:pt x="3167" y="1056"/>
                  </a:lnTo>
                  <a:lnTo>
                    <a:pt x="4370" y="275"/>
                  </a:lnTo>
                  <a:lnTo>
                    <a:pt x="4370" y="159"/>
                  </a:lnTo>
                  <a:cubicBezTo>
                    <a:pt x="4370" y="74"/>
                    <a:pt x="4296" y="0"/>
                    <a:pt x="4222" y="0"/>
                  </a:cubicBezTo>
                  <a:lnTo>
                    <a:pt x="3959" y="0"/>
                  </a:lnTo>
                  <a:lnTo>
                    <a:pt x="2565" y="919"/>
                  </a:lnTo>
                  <a:lnTo>
                    <a:pt x="25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0"/>
            <p:cNvSpPr/>
            <p:nvPr/>
          </p:nvSpPr>
          <p:spPr>
            <a:xfrm>
              <a:off x="7588249" y="1626914"/>
              <a:ext cx="98348" cy="63936"/>
            </a:xfrm>
            <a:custGeom>
              <a:avLst/>
              <a:gdLst/>
              <a:ahLst/>
              <a:cxnLst/>
              <a:rect l="l" t="t" r="r" b="b"/>
              <a:pathLst>
                <a:path w="4371" h="2861" extrusionOk="0">
                  <a:moveTo>
                    <a:pt x="1964" y="0"/>
                  </a:moveTo>
                  <a:lnTo>
                    <a:pt x="1964" y="1204"/>
                  </a:lnTo>
                  <a:lnTo>
                    <a:pt x="0" y="1204"/>
                  </a:lnTo>
                  <a:lnTo>
                    <a:pt x="0" y="1658"/>
                  </a:lnTo>
                  <a:lnTo>
                    <a:pt x="1964" y="1658"/>
                  </a:lnTo>
                  <a:lnTo>
                    <a:pt x="1964" y="2861"/>
                  </a:lnTo>
                  <a:lnTo>
                    <a:pt x="2417" y="2861"/>
                  </a:lnTo>
                  <a:lnTo>
                    <a:pt x="2417" y="1658"/>
                  </a:lnTo>
                  <a:lnTo>
                    <a:pt x="4370" y="1658"/>
                  </a:lnTo>
                  <a:lnTo>
                    <a:pt x="4370" y="1204"/>
                  </a:lnTo>
                  <a:lnTo>
                    <a:pt x="2417" y="1204"/>
                  </a:lnTo>
                  <a:lnTo>
                    <a:pt x="241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0"/>
            <p:cNvSpPr/>
            <p:nvPr/>
          </p:nvSpPr>
          <p:spPr>
            <a:xfrm>
              <a:off x="7591556" y="1630222"/>
              <a:ext cx="33998" cy="20292"/>
            </a:xfrm>
            <a:custGeom>
              <a:avLst/>
              <a:gdLst/>
              <a:ahLst/>
              <a:cxnLst/>
              <a:rect l="l" t="t" r="r" b="b"/>
              <a:pathLst>
                <a:path w="1511" h="908" extrusionOk="0">
                  <a:moveTo>
                    <a:pt x="107" y="0"/>
                  </a:moveTo>
                  <a:cubicBezTo>
                    <a:pt x="64" y="32"/>
                    <a:pt x="33" y="63"/>
                    <a:pt x="1" y="106"/>
                  </a:cubicBezTo>
                  <a:lnTo>
                    <a:pt x="1236" y="908"/>
                  </a:lnTo>
                  <a:lnTo>
                    <a:pt x="1510" y="908"/>
                  </a:lnTo>
                  <a:lnTo>
                    <a:pt x="10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0"/>
            <p:cNvSpPr/>
            <p:nvPr/>
          </p:nvSpPr>
          <p:spPr>
            <a:xfrm>
              <a:off x="7645714" y="1626914"/>
              <a:ext cx="40410" cy="23599"/>
            </a:xfrm>
            <a:custGeom>
              <a:avLst/>
              <a:gdLst/>
              <a:ahLst/>
              <a:cxnLst/>
              <a:rect l="l" t="t" r="r" b="b"/>
              <a:pathLst>
                <a:path w="1796" h="1056" extrusionOk="0">
                  <a:moveTo>
                    <a:pt x="1626" y="0"/>
                  </a:moveTo>
                  <a:lnTo>
                    <a:pt x="1" y="1056"/>
                  </a:lnTo>
                  <a:lnTo>
                    <a:pt x="286" y="1056"/>
                  </a:lnTo>
                  <a:lnTo>
                    <a:pt x="1795" y="74"/>
                  </a:lnTo>
                  <a:cubicBezTo>
                    <a:pt x="1763" y="32"/>
                    <a:pt x="1721" y="0"/>
                    <a:pt x="1658"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0"/>
            <p:cNvSpPr/>
            <p:nvPr/>
          </p:nvSpPr>
          <p:spPr>
            <a:xfrm>
              <a:off x="7588721" y="1667252"/>
              <a:ext cx="40163" cy="23599"/>
            </a:xfrm>
            <a:custGeom>
              <a:avLst/>
              <a:gdLst/>
              <a:ahLst/>
              <a:cxnLst/>
              <a:rect l="l" t="t" r="r" b="b"/>
              <a:pathLst>
                <a:path w="1785" h="1056" extrusionOk="0">
                  <a:moveTo>
                    <a:pt x="1784" y="0"/>
                  </a:moveTo>
                  <a:lnTo>
                    <a:pt x="1510" y="11"/>
                  </a:lnTo>
                  <a:lnTo>
                    <a:pt x="0" y="982"/>
                  </a:lnTo>
                  <a:cubicBezTo>
                    <a:pt x="32" y="1035"/>
                    <a:pt x="85" y="1056"/>
                    <a:pt x="138" y="1056"/>
                  </a:cubicBezTo>
                  <a:lnTo>
                    <a:pt x="169" y="1056"/>
                  </a:lnTo>
                  <a:lnTo>
                    <a:pt x="1784"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0"/>
            <p:cNvSpPr/>
            <p:nvPr/>
          </p:nvSpPr>
          <p:spPr>
            <a:xfrm>
              <a:off x="7648571" y="1667475"/>
              <a:ext cx="38025" cy="23152"/>
            </a:xfrm>
            <a:custGeom>
              <a:avLst/>
              <a:gdLst/>
              <a:ahLst/>
              <a:cxnLst/>
              <a:rect l="l" t="t" r="r" b="b"/>
              <a:pathLst>
                <a:path w="1690" h="1036" extrusionOk="0">
                  <a:moveTo>
                    <a:pt x="0" y="1"/>
                  </a:moveTo>
                  <a:lnTo>
                    <a:pt x="1605" y="1035"/>
                  </a:lnTo>
                  <a:cubicBezTo>
                    <a:pt x="1647" y="1014"/>
                    <a:pt x="1689" y="961"/>
                    <a:pt x="1689" y="909"/>
                  </a:cubicBezTo>
                  <a:lnTo>
                    <a:pt x="27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0"/>
            <p:cNvSpPr/>
            <p:nvPr/>
          </p:nvSpPr>
          <p:spPr>
            <a:xfrm>
              <a:off x="7715059" y="1658514"/>
              <a:ext cx="44213" cy="58528"/>
            </a:xfrm>
            <a:custGeom>
              <a:avLst/>
              <a:gdLst/>
              <a:ahLst/>
              <a:cxnLst/>
              <a:rect l="l" t="t" r="r" b="b"/>
              <a:pathLst>
                <a:path w="1965" h="2619" extrusionOk="0">
                  <a:moveTo>
                    <a:pt x="1" y="1"/>
                  </a:moveTo>
                  <a:lnTo>
                    <a:pt x="1" y="1806"/>
                  </a:lnTo>
                  <a:cubicBezTo>
                    <a:pt x="1" y="2207"/>
                    <a:pt x="983" y="2619"/>
                    <a:pt x="983" y="2619"/>
                  </a:cubicBezTo>
                  <a:cubicBezTo>
                    <a:pt x="983" y="2619"/>
                    <a:pt x="1964" y="2207"/>
                    <a:pt x="1964" y="1806"/>
                  </a:cubicBezTo>
                  <a:lnTo>
                    <a:pt x="1964" y="1"/>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0"/>
            <p:cNvSpPr/>
            <p:nvPr/>
          </p:nvSpPr>
          <p:spPr>
            <a:xfrm>
              <a:off x="7723856" y="1685420"/>
              <a:ext cx="1440" cy="3799"/>
            </a:xfrm>
            <a:custGeom>
              <a:avLst/>
              <a:gdLst/>
              <a:ahLst/>
              <a:cxnLst/>
              <a:rect l="l" t="t" r="r" b="b"/>
              <a:pathLst>
                <a:path w="64" h="170" extrusionOk="0">
                  <a:moveTo>
                    <a:pt x="32" y="0"/>
                  </a:moveTo>
                  <a:cubicBezTo>
                    <a:pt x="32" y="32"/>
                    <a:pt x="0" y="42"/>
                    <a:pt x="0" y="85"/>
                  </a:cubicBezTo>
                  <a:cubicBezTo>
                    <a:pt x="11" y="106"/>
                    <a:pt x="11" y="116"/>
                    <a:pt x="11" y="137"/>
                  </a:cubicBezTo>
                  <a:cubicBezTo>
                    <a:pt x="11" y="148"/>
                    <a:pt x="11" y="158"/>
                    <a:pt x="11" y="169"/>
                  </a:cubicBezTo>
                  <a:lnTo>
                    <a:pt x="32" y="169"/>
                  </a:lnTo>
                  <a:cubicBezTo>
                    <a:pt x="32" y="148"/>
                    <a:pt x="53" y="127"/>
                    <a:pt x="64" y="95"/>
                  </a:cubicBezTo>
                  <a:cubicBezTo>
                    <a:pt x="64" y="74"/>
                    <a:pt x="43" y="74"/>
                    <a:pt x="53" y="53"/>
                  </a:cubicBezTo>
                  <a:cubicBezTo>
                    <a:pt x="64" y="21"/>
                    <a:pt x="32" y="0"/>
                    <a:pt x="32"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0"/>
            <p:cNvSpPr/>
            <p:nvPr/>
          </p:nvSpPr>
          <p:spPr>
            <a:xfrm>
              <a:off x="7723856" y="1684884"/>
              <a:ext cx="9045" cy="6458"/>
            </a:xfrm>
            <a:custGeom>
              <a:avLst/>
              <a:gdLst/>
              <a:ahLst/>
              <a:cxnLst/>
              <a:rect l="l" t="t" r="r" b="b"/>
              <a:pathLst>
                <a:path w="402" h="289" extrusionOk="0">
                  <a:moveTo>
                    <a:pt x="201" y="56"/>
                  </a:moveTo>
                  <a:lnTo>
                    <a:pt x="296" y="193"/>
                  </a:lnTo>
                  <a:lnTo>
                    <a:pt x="243" y="193"/>
                  </a:lnTo>
                  <a:cubicBezTo>
                    <a:pt x="233" y="172"/>
                    <a:pt x="222" y="151"/>
                    <a:pt x="212" y="140"/>
                  </a:cubicBezTo>
                  <a:cubicBezTo>
                    <a:pt x="212" y="140"/>
                    <a:pt x="222" y="130"/>
                    <a:pt x="222" y="119"/>
                  </a:cubicBezTo>
                  <a:cubicBezTo>
                    <a:pt x="222" y="109"/>
                    <a:pt x="212" y="98"/>
                    <a:pt x="201" y="98"/>
                  </a:cubicBezTo>
                  <a:cubicBezTo>
                    <a:pt x="180" y="98"/>
                    <a:pt x="169" y="109"/>
                    <a:pt x="169" y="119"/>
                  </a:cubicBezTo>
                  <a:cubicBezTo>
                    <a:pt x="169" y="130"/>
                    <a:pt x="180" y="140"/>
                    <a:pt x="180" y="140"/>
                  </a:cubicBezTo>
                  <a:cubicBezTo>
                    <a:pt x="169" y="151"/>
                    <a:pt x="159" y="172"/>
                    <a:pt x="148" y="193"/>
                  </a:cubicBezTo>
                  <a:lnTo>
                    <a:pt x="95" y="193"/>
                  </a:lnTo>
                  <a:lnTo>
                    <a:pt x="190" y="56"/>
                  </a:lnTo>
                  <a:close/>
                  <a:moveTo>
                    <a:pt x="196" y="0"/>
                  </a:moveTo>
                  <a:cubicBezTo>
                    <a:pt x="183" y="0"/>
                    <a:pt x="169" y="8"/>
                    <a:pt x="169" y="24"/>
                  </a:cubicBezTo>
                  <a:cubicBezTo>
                    <a:pt x="169" y="24"/>
                    <a:pt x="169" y="35"/>
                    <a:pt x="169" y="35"/>
                  </a:cubicBezTo>
                  <a:lnTo>
                    <a:pt x="74" y="182"/>
                  </a:lnTo>
                  <a:lnTo>
                    <a:pt x="0" y="182"/>
                  </a:lnTo>
                  <a:cubicBezTo>
                    <a:pt x="0" y="182"/>
                    <a:pt x="0" y="225"/>
                    <a:pt x="74" y="235"/>
                  </a:cubicBezTo>
                  <a:cubicBezTo>
                    <a:pt x="85" y="246"/>
                    <a:pt x="95" y="256"/>
                    <a:pt x="117" y="267"/>
                  </a:cubicBezTo>
                  <a:cubicBezTo>
                    <a:pt x="106" y="267"/>
                    <a:pt x="95" y="277"/>
                    <a:pt x="95" y="277"/>
                  </a:cubicBezTo>
                  <a:lnTo>
                    <a:pt x="95" y="288"/>
                  </a:lnTo>
                  <a:lnTo>
                    <a:pt x="275" y="288"/>
                  </a:lnTo>
                  <a:lnTo>
                    <a:pt x="275" y="277"/>
                  </a:lnTo>
                  <a:cubicBezTo>
                    <a:pt x="275" y="267"/>
                    <a:pt x="275" y="267"/>
                    <a:pt x="264" y="267"/>
                  </a:cubicBezTo>
                  <a:cubicBezTo>
                    <a:pt x="296" y="256"/>
                    <a:pt x="317" y="225"/>
                    <a:pt x="317" y="193"/>
                  </a:cubicBezTo>
                  <a:lnTo>
                    <a:pt x="328" y="193"/>
                  </a:lnTo>
                  <a:cubicBezTo>
                    <a:pt x="344" y="185"/>
                    <a:pt x="360" y="165"/>
                    <a:pt x="371" y="165"/>
                  </a:cubicBezTo>
                  <a:cubicBezTo>
                    <a:pt x="375" y="165"/>
                    <a:pt x="378" y="167"/>
                    <a:pt x="380" y="172"/>
                  </a:cubicBezTo>
                  <a:cubicBezTo>
                    <a:pt x="380" y="172"/>
                    <a:pt x="370" y="182"/>
                    <a:pt x="359" y="193"/>
                  </a:cubicBezTo>
                  <a:cubicBezTo>
                    <a:pt x="349" y="204"/>
                    <a:pt x="317" y="214"/>
                    <a:pt x="317" y="235"/>
                  </a:cubicBezTo>
                  <a:cubicBezTo>
                    <a:pt x="317" y="235"/>
                    <a:pt x="317" y="246"/>
                    <a:pt x="328" y="246"/>
                  </a:cubicBezTo>
                  <a:cubicBezTo>
                    <a:pt x="328" y="246"/>
                    <a:pt x="328" y="235"/>
                    <a:pt x="338" y="235"/>
                  </a:cubicBezTo>
                  <a:cubicBezTo>
                    <a:pt x="338" y="225"/>
                    <a:pt x="349" y="214"/>
                    <a:pt x="359" y="204"/>
                  </a:cubicBezTo>
                  <a:cubicBezTo>
                    <a:pt x="370" y="193"/>
                    <a:pt x="391" y="182"/>
                    <a:pt x="402" y="172"/>
                  </a:cubicBezTo>
                  <a:cubicBezTo>
                    <a:pt x="402" y="168"/>
                    <a:pt x="402" y="165"/>
                    <a:pt x="402" y="161"/>
                  </a:cubicBezTo>
                  <a:cubicBezTo>
                    <a:pt x="395" y="152"/>
                    <a:pt x="388" y="148"/>
                    <a:pt x="380" y="148"/>
                  </a:cubicBezTo>
                  <a:cubicBezTo>
                    <a:pt x="362" y="148"/>
                    <a:pt x="342" y="168"/>
                    <a:pt x="328" y="182"/>
                  </a:cubicBezTo>
                  <a:lnTo>
                    <a:pt x="317" y="182"/>
                  </a:lnTo>
                  <a:lnTo>
                    <a:pt x="222" y="35"/>
                  </a:lnTo>
                  <a:cubicBezTo>
                    <a:pt x="222" y="35"/>
                    <a:pt x="222" y="24"/>
                    <a:pt x="222" y="24"/>
                  </a:cubicBezTo>
                  <a:cubicBezTo>
                    <a:pt x="222" y="8"/>
                    <a:pt x="209" y="0"/>
                    <a:pt x="19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0"/>
            <p:cNvSpPr/>
            <p:nvPr/>
          </p:nvSpPr>
          <p:spPr>
            <a:xfrm>
              <a:off x="7727411" y="1669844"/>
              <a:ext cx="8348" cy="16314"/>
            </a:xfrm>
            <a:custGeom>
              <a:avLst/>
              <a:gdLst/>
              <a:ahLst/>
              <a:cxnLst/>
              <a:rect l="l" t="t" r="r" b="b"/>
              <a:pathLst>
                <a:path w="371" h="730" extrusionOk="0">
                  <a:moveTo>
                    <a:pt x="367" y="0"/>
                  </a:moveTo>
                  <a:cubicBezTo>
                    <a:pt x="349" y="0"/>
                    <a:pt x="272" y="17"/>
                    <a:pt x="244" y="296"/>
                  </a:cubicBezTo>
                  <a:cubicBezTo>
                    <a:pt x="244" y="296"/>
                    <a:pt x="11" y="581"/>
                    <a:pt x="1" y="602"/>
                  </a:cubicBezTo>
                  <a:cubicBezTo>
                    <a:pt x="1" y="612"/>
                    <a:pt x="1" y="729"/>
                    <a:pt x="29" y="729"/>
                  </a:cubicBezTo>
                  <a:cubicBezTo>
                    <a:pt x="30" y="729"/>
                    <a:pt x="31" y="729"/>
                    <a:pt x="32" y="729"/>
                  </a:cubicBezTo>
                  <a:cubicBezTo>
                    <a:pt x="64" y="708"/>
                    <a:pt x="96" y="665"/>
                    <a:pt x="96" y="623"/>
                  </a:cubicBezTo>
                  <a:cubicBezTo>
                    <a:pt x="96" y="592"/>
                    <a:pt x="106" y="560"/>
                    <a:pt x="127" y="539"/>
                  </a:cubicBezTo>
                  <a:cubicBezTo>
                    <a:pt x="212" y="465"/>
                    <a:pt x="296" y="380"/>
                    <a:pt x="360" y="285"/>
                  </a:cubicBezTo>
                  <a:cubicBezTo>
                    <a:pt x="370" y="254"/>
                    <a:pt x="360" y="11"/>
                    <a:pt x="360" y="11"/>
                  </a:cubicBezTo>
                  <a:lnTo>
                    <a:pt x="370" y="0"/>
                  </a:lnTo>
                  <a:cubicBezTo>
                    <a:pt x="370" y="0"/>
                    <a:pt x="369" y="0"/>
                    <a:pt x="367" y="0"/>
                  </a:cubicBezTo>
                  <a:close/>
                </a:path>
              </a:pathLst>
            </a:custGeom>
            <a:solidFill>
              <a:srgbClr val="FFC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0"/>
            <p:cNvSpPr/>
            <p:nvPr/>
          </p:nvSpPr>
          <p:spPr>
            <a:xfrm>
              <a:off x="7733126" y="1668637"/>
              <a:ext cx="9990" cy="17230"/>
            </a:xfrm>
            <a:custGeom>
              <a:avLst/>
              <a:gdLst/>
              <a:ahLst/>
              <a:cxnLst/>
              <a:rect l="l" t="t" r="r" b="b"/>
              <a:pathLst>
                <a:path w="444" h="771" extrusionOk="0">
                  <a:moveTo>
                    <a:pt x="285" y="0"/>
                  </a:moveTo>
                  <a:cubicBezTo>
                    <a:pt x="278" y="0"/>
                    <a:pt x="271" y="1"/>
                    <a:pt x="264" y="2"/>
                  </a:cubicBezTo>
                  <a:lnTo>
                    <a:pt x="180" y="2"/>
                  </a:lnTo>
                  <a:cubicBezTo>
                    <a:pt x="116" y="12"/>
                    <a:pt x="74" y="54"/>
                    <a:pt x="63" y="107"/>
                  </a:cubicBezTo>
                  <a:cubicBezTo>
                    <a:pt x="53" y="149"/>
                    <a:pt x="21" y="192"/>
                    <a:pt x="11" y="244"/>
                  </a:cubicBezTo>
                  <a:cubicBezTo>
                    <a:pt x="0" y="287"/>
                    <a:pt x="53" y="329"/>
                    <a:pt x="53" y="329"/>
                  </a:cubicBezTo>
                  <a:cubicBezTo>
                    <a:pt x="53" y="456"/>
                    <a:pt x="32" y="593"/>
                    <a:pt x="0" y="719"/>
                  </a:cubicBezTo>
                  <a:cubicBezTo>
                    <a:pt x="58" y="754"/>
                    <a:pt x="123" y="770"/>
                    <a:pt x="187" y="770"/>
                  </a:cubicBezTo>
                  <a:cubicBezTo>
                    <a:pt x="239" y="770"/>
                    <a:pt x="290" y="760"/>
                    <a:pt x="338" y="741"/>
                  </a:cubicBezTo>
                  <a:cubicBezTo>
                    <a:pt x="338" y="741"/>
                    <a:pt x="359" y="361"/>
                    <a:pt x="338" y="276"/>
                  </a:cubicBezTo>
                  <a:cubicBezTo>
                    <a:pt x="327" y="192"/>
                    <a:pt x="443" y="128"/>
                    <a:pt x="443" y="128"/>
                  </a:cubicBezTo>
                  <a:cubicBezTo>
                    <a:pt x="424" y="51"/>
                    <a:pt x="361" y="0"/>
                    <a:pt x="28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0"/>
            <p:cNvSpPr/>
            <p:nvPr/>
          </p:nvSpPr>
          <p:spPr>
            <a:xfrm>
              <a:off x="7731934" y="1683767"/>
              <a:ext cx="12600" cy="22593"/>
            </a:xfrm>
            <a:custGeom>
              <a:avLst/>
              <a:gdLst/>
              <a:ahLst/>
              <a:cxnLst/>
              <a:rect l="l" t="t" r="r" b="b"/>
              <a:pathLst>
                <a:path w="560" h="1011" extrusionOk="0">
                  <a:moveTo>
                    <a:pt x="95" y="0"/>
                  </a:moveTo>
                  <a:cubicBezTo>
                    <a:pt x="21" y="327"/>
                    <a:pt x="0" y="665"/>
                    <a:pt x="21" y="992"/>
                  </a:cubicBezTo>
                  <a:cubicBezTo>
                    <a:pt x="92" y="1005"/>
                    <a:pt x="163" y="1011"/>
                    <a:pt x="234" y="1011"/>
                  </a:cubicBezTo>
                  <a:cubicBezTo>
                    <a:pt x="342" y="1011"/>
                    <a:pt x="451" y="997"/>
                    <a:pt x="560" y="971"/>
                  </a:cubicBezTo>
                  <a:cubicBezTo>
                    <a:pt x="518" y="655"/>
                    <a:pt x="444" y="327"/>
                    <a:pt x="359" y="21"/>
                  </a:cubicBezTo>
                  <a:lnTo>
                    <a:pt x="9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0"/>
            <p:cNvSpPr/>
            <p:nvPr/>
          </p:nvSpPr>
          <p:spPr>
            <a:xfrm>
              <a:off x="7735489" y="1663006"/>
              <a:ext cx="3825" cy="6727"/>
            </a:xfrm>
            <a:custGeom>
              <a:avLst/>
              <a:gdLst/>
              <a:ahLst/>
              <a:cxnLst/>
              <a:rect l="l" t="t" r="r" b="b"/>
              <a:pathLst>
                <a:path w="170" h="301" extrusionOk="0">
                  <a:moveTo>
                    <a:pt x="170" y="0"/>
                  </a:moveTo>
                  <a:lnTo>
                    <a:pt x="1" y="11"/>
                  </a:lnTo>
                  <a:lnTo>
                    <a:pt x="1" y="180"/>
                  </a:lnTo>
                  <a:cubicBezTo>
                    <a:pt x="1" y="201"/>
                    <a:pt x="11" y="211"/>
                    <a:pt x="32" y="211"/>
                  </a:cubicBezTo>
                  <a:cubicBezTo>
                    <a:pt x="53" y="211"/>
                    <a:pt x="64" y="222"/>
                    <a:pt x="64" y="233"/>
                  </a:cubicBezTo>
                  <a:lnTo>
                    <a:pt x="64" y="275"/>
                  </a:lnTo>
                  <a:cubicBezTo>
                    <a:pt x="64" y="275"/>
                    <a:pt x="72" y="300"/>
                    <a:pt x="100" y="300"/>
                  </a:cubicBezTo>
                  <a:cubicBezTo>
                    <a:pt x="116" y="300"/>
                    <a:pt x="138" y="291"/>
                    <a:pt x="170" y="264"/>
                  </a:cubicBezTo>
                  <a:lnTo>
                    <a:pt x="170" y="0"/>
                  </a:lnTo>
                  <a:close/>
                </a:path>
              </a:pathLst>
            </a:custGeom>
            <a:solidFill>
              <a:srgbClr val="FFC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0"/>
            <p:cNvSpPr/>
            <p:nvPr/>
          </p:nvSpPr>
          <p:spPr>
            <a:xfrm>
              <a:off x="7734791" y="1661129"/>
              <a:ext cx="6907" cy="7084"/>
            </a:xfrm>
            <a:custGeom>
              <a:avLst/>
              <a:gdLst/>
              <a:ahLst/>
              <a:cxnLst/>
              <a:rect l="l" t="t" r="r" b="b"/>
              <a:pathLst>
                <a:path w="307" h="317" extrusionOk="0">
                  <a:moveTo>
                    <a:pt x="119" y="0"/>
                  </a:moveTo>
                  <a:cubicBezTo>
                    <a:pt x="99" y="0"/>
                    <a:pt x="79" y="8"/>
                    <a:pt x="63" y="32"/>
                  </a:cubicBezTo>
                  <a:cubicBezTo>
                    <a:pt x="63" y="32"/>
                    <a:pt x="21" y="32"/>
                    <a:pt x="11" y="53"/>
                  </a:cubicBezTo>
                  <a:cubicBezTo>
                    <a:pt x="0" y="74"/>
                    <a:pt x="21" y="105"/>
                    <a:pt x="42" y="105"/>
                  </a:cubicBezTo>
                  <a:cubicBezTo>
                    <a:pt x="95" y="105"/>
                    <a:pt x="148" y="105"/>
                    <a:pt x="158" y="148"/>
                  </a:cubicBezTo>
                  <a:cubicBezTo>
                    <a:pt x="169" y="190"/>
                    <a:pt x="158" y="306"/>
                    <a:pt x="211" y="317"/>
                  </a:cubicBezTo>
                  <a:cubicBezTo>
                    <a:pt x="253" y="317"/>
                    <a:pt x="306" y="285"/>
                    <a:pt x="306" y="190"/>
                  </a:cubicBezTo>
                  <a:cubicBezTo>
                    <a:pt x="306" y="104"/>
                    <a:pt x="263" y="18"/>
                    <a:pt x="200" y="18"/>
                  </a:cubicBezTo>
                  <a:cubicBezTo>
                    <a:pt x="193" y="18"/>
                    <a:pt x="187" y="19"/>
                    <a:pt x="179" y="21"/>
                  </a:cubicBezTo>
                  <a:cubicBezTo>
                    <a:pt x="179" y="21"/>
                    <a:pt x="151" y="0"/>
                    <a:pt x="119" y="0"/>
                  </a:cubicBezTo>
                  <a:close/>
                </a:path>
              </a:pathLst>
            </a:custGeom>
            <a:solidFill>
              <a:srgbClr val="8C5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0"/>
            <p:cNvSpPr/>
            <p:nvPr/>
          </p:nvSpPr>
          <p:spPr>
            <a:xfrm>
              <a:off x="7738369" y="1671498"/>
              <a:ext cx="5940" cy="17029"/>
            </a:xfrm>
            <a:custGeom>
              <a:avLst/>
              <a:gdLst/>
              <a:ahLst/>
              <a:cxnLst/>
              <a:rect l="l" t="t" r="r" b="b"/>
              <a:pathLst>
                <a:path w="264" h="762" extrusionOk="0">
                  <a:moveTo>
                    <a:pt x="210" y="0"/>
                  </a:moveTo>
                  <a:cubicBezTo>
                    <a:pt x="210" y="0"/>
                    <a:pt x="126" y="11"/>
                    <a:pt x="105" y="74"/>
                  </a:cubicBezTo>
                  <a:cubicBezTo>
                    <a:pt x="115" y="169"/>
                    <a:pt x="126" y="254"/>
                    <a:pt x="158" y="338"/>
                  </a:cubicBezTo>
                  <a:cubicBezTo>
                    <a:pt x="158" y="370"/>
                    <a:pt x="42" y="602"/>
                    <a:pt x="20" y="644"/>
                  </a:cubicBezTo>
                  <a:cubicBezTo>
                    <a:pt x="11" y="684"/>
                    <a:pt x="1" y="761"/>
                    <a:pt x="52" y="761"/>
                  </a:cubicBezTo>
                  <a:cubicBezTo>
                    <a:pt x="56" y="761"/>
                    <a:pt x="59" y="761"/>
                    <a:pt x="63" y="760"/>
                  </a:cubicBezTo>
                  <a:cubicBezTo>
                    <a:pt x="115" y="750"/>
                    <a:pt x="105" y="708"/>
                    <a:pt x="94" y="676"/>
                  </a:cubicBezTo>
                  <a:cubicBezTo>
                    <a:pt x="84" y="644"/>
                    <a:pt x="253" y="380"/>
                    <a:pt x="253" y="349"/>
                  </a:cubicBezTo>
                  <a:cubicBezTo>
                    <a:pt x="263" y="328"/>
                    <a:pt x="210" y="0"/>
                    <a:pt x="210" y="0"/>
                  </a:cubicBezTo>
                  <a:close/>
                </a:path>
              </a:pathLst>
            </a:custGeom>
            <a:solidFill>
              <a:srgbClr val="FFC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0"/>
            <p:cNvSpPr/>
            <p:nvPr/>
          </p:nvSpPr>
          <p:spPr>
            <a:xfrm>
              <a:off x="7718861" y="1662536"/>
              <a:ext cx="1463" cy="3799"/>
            </a:xfrm>
            <a:custGeom>
              <a:avLst/>
              <a:gdLst/>
              <a:ahLst/>
              <a:cxnLst/>
              <a:rect l="l" t="t" r="r" b="b"/>
              <a:pathLst>
                <a:path w="65" h="170" extrusionOk="0">
                  <a:moveTo>
                    <a:pt x="43" y="0"/>
                  </a:moveTo>
                  <a:cubicBezTo>
                    <a:pt x="32" y="32"/>
                    <a:pt x="1" y="42"/>
                    <a:pt x="11" y="85"/>
                  </a:cubicBezTo>
                  <a:cubicBezTo>
                    <a:pt x="11" y="95"/>
                    <a:pt x="22" y="116"/>
                    <a:pt x="22" y="127"/>
                  </a:cubicBezTo>
                  <a:cubicBezTo>
                    <a:pt x="11" y="137"/>
                    <a:pt x="11" y="159"/>
                    <a:pt x="22" y="169"/>
                  </a:cubicBezTo>
                  <a:lnTo>
                    <a:pt x="43" y="159"/>
                  </a:lnTo>
                  <a:cubicBezTo>
                    <a:pt x="32" y="137"/>
                    <a:pt x="64" y="116"/>
                    <a:pt x="64" y="95"/>
                  </a:cubicBezTo>
                  <a:cubicBezTo>
                    <a:pt x="64" y="74"/>
                    <a:pt x="43" y="64"/>
                    <a:pt x="54" y="42"/>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0"/>
            <p:cNvSpPr/>
            <p:nvPr/>
          </p:nvSpPr>
          <p:spPr>
            <a:xfrm>
              <a:off x="7718861" y="1662000"/>
              <a:ext cx="9293" cy="6682"/>
            </a:xfrm>
            <a:custGeom>
              <a:avLst/>
              <a:gdLst/>
              <a:ahLst/>
              <a:cxnLst/>
              <a:rect l="l" t="t" r="r" b="b"/>
              <a:pathLst>
                <a:path w="413" h="299" extrusionOk="0">
                  <a:moveTo>
                    <a:pt x="212" y="56"/>
                  </a:moveTo>
                  <a:lnTo>
                    <a:pt x="296" y="183"/>
                  </a:lnTo>
                  <a:lnTo>
                    <a:pt x="244" y="183"/>
                  </a:lnTo>
                  <a:cubicBezTo>
                    <a:pt x="244" y="161"/>
                    <a:pt x="233" y="151"/>
                    <a:pt x="212" y="140"/>
                  </a:cubicBezTo>
                  <a:cubicBezTo>
                    <a:pt x="222" y="130"/>
                    <a:pt x="222" y="130"/>
                    <a:pt x="222" y="119"/>
                  </a:cubicBezTo>
                  <a:cubicBezTo>
                    <a:pt x="222" y="103"/>
                    <a:pt x="212" y="96"/>
                    <a:pt x="201" y="96"/>
                  </a:cubicBezTo>
                  <a:cubicBezTo>
                    <a:pt x="191" y="96"/>
                    <a:pt x="180" y="103"/>
                    <a:pt x="180" y="119"/>
                  </a:cubicBezTo>
                  <a:cubicBezTo>
                    <a:pt x="170" y="130"/>
                    <a:pt x="180" y="130"/>
                    <a:pt x="191" y="140"/>
                  </a:cubicBezTo>
                  <a:cubicBezTo>
                    <a:pt x="170" y="151"/>
                    <a:pt x="159" y="161"/>
                    <a:pt x="159" y="183"/>
                  </a:cubicBezTo>
                  <a:lnTo>
                    <a:pt x="106" y="183"/>
                  </a:lnTo>
                  <a:lnTo>
                    <a:pt x="191" y="56"/>
                  </a:lnTo>
                  <a:close/>
                  <a:moveTo>
                    <a:pt x="196" y="1"/>
                  </a:moveTo>
                  <a:cubicBezTo>
                    <a:pt x="183" y="1"/>
                    <a:pt x="170" y="8"/>
                    <a:pt x="170" y="24"/>
                  </a:cubicBezTo>
                  <a:cubicBezTo>
                    <a:pt x="170" y="35"/>
                    <a:pt x="170" y="35"/>
                    <a:pt x="170" y="45"/>
                  </a:cubicBezTo>
                  <a:lnTo>
                    <a:pt x="75" y="183"/>
                  </a:lnTo>
                  <a:lnTo>
                    <a:pt x="1" y="183"/>
                  </a:lnTo>
                  <a:cubicBezTo>
                    <a:pt x="1" y="183"/>
                    <a:pt x="1" y="225"/>
                    <a:pt x="75" y="235"/>
                  </a:cubicBezTo>
                  <a:cubicBezTo>
                    <a:pt x="85" y="246"/>
                    <a:pt x="96" y="256"/>
                    <a:pt x="117" y="267"/>
                  </a:cubicBezTo>
                  <a:cubicBezTo>
                    <a:pt x="106" y="267"/>
                    <a:pt x="106" y="278"/>
                    <a:pt x="106" y="288"/>
                  </a:cubicBezTo>
                  <a:lnTo>
                    <a:pt x="106" y="299"/>
                  </a:lnTo>
                  <a:lnTo>
                    <a:pt x="275" y="299"/>
                  </a:lnTo>
                  <a:lnTo>
                    <a:pt x="275" y="288"/>
                  </a:lnTo>
                  <a:cubicBezTo>
                    <a:pt x="275" y="278"/>
                    <a:pt x="275" y="267"/>
                    <a:pt x="265" y="267"/>
                  </a:cubicBezTo>
                  <a:cubicBezTo>
                    <a:pt x="296" y="256"/>
                    <a:pt x="317" y="225"/>
                    <a:pt x="317" y="193"/>
                  </a:cubicBezTo>
                  <a:lnTo>
                    <a:pt x="328" y="193"/>
                  </a:lnTo>
                  <a:cubicBezTo>
                    <a:pt x="345" y="185"/>
                    <a:pt x="362" y="169"/>
                    <a:pt x="374" y="169"/>
                  </a:cubicBezTo>
                  <a:cubicBezTo>
                    <a:pt x="376" y="169"/>
                    <a:pt x="379" y="170"/>
                    <a:pt x="381" y="172"/>
                  </a:cubicBezTo>
                  <a:cubicBezTo>
                    <a:pt x="391" y="183"/>
                    <a:pt x="370" y="183"/>
                    <a:pt x="360" y="193"/>
                  </a:cubicBezTo>
                  <a:cubicBezTo>
                    <a:pt x="349" y="204"/>
                    <a:pt x="317" y="214"/>
                    <a:pt x="317" y="235"/>
                  </a:cubicBezTo>
                  <a:cubicBezTo>
                    <a:pt x="317" y="235"/>
                    <a:pt x="317" y="246"/>
                    <a:pt x="328" y="246"/>
                  </a:cubicBezTo>
                  <a:cubicBezTo>
                    <a:pt x="328" y="246"/>
                    <a:pt x="339" y="246"/>
                    <a:pt x="339" y="235"/>
                  </a:cubicBezTo>
                  <a:cubicBezTo>
                    <a:pt x="339" y="225"/>
                    <a:pt x="349" y="214"/>
                    <a:pt x="360" y="214"/>
                  </a:cubicBezTo>
                  <a:cubicBezTo>
                    <a:pt x="381" y="204"/>
                    <a:pt x="402" y="183"/>
                    <a:pt x="402" y="172"/>
                  </a:cubicBezTo>
                  <a:cubicBezTo>
                    <a:pt x="402" y="161"/>
                    <a:pt x="402" y="161"/>
                    <a:pt x="402" y="151"/>
                  </a:cubicBezTo>
                  <a:lnTo>
                    <a:pt x="412" y="151"/>
                  </a:lnTo>
                  <a:cubicBezTo>
                    <a:pt x="406" y="145"/>
                    <a:pt x="398" y="142"/>
                    <a:pt x="390" y="142"/>
                  </a:cubicBezTo>
                  <a:cubicBezTo>
                    <a:pt x="368" y="142"/>
                    <a:pt x="343" y="157"/>
                    <a:pt x="328" y="172"/>
                  </a:cubicBezTo>
                  <a:lnTo>
                    <a:pt x="317" y="183"/>
                  </a:lnTo>
                  <a:lnTo>
                    <a:pt x="222" y="45"/>
                  </a:lnTo>
                  <a:cubicBezTo>
                    <a:pt x="222" y="35"/>
                    <a:pt x="222" y="35"/>
                    <a:pt x="222" y="24"/>
                  </a:cubicBezTo>
                  <a:cubicBezTo>
                    <a:pt x="222" y="8"/>
                    <a:pt x="209" y="1"/>
                    <a:pt x="19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0"/>
            <p:cNvSpPr/>
            <p:nvPr/>
          </p:nvSpPr>
          <p:spPr>
            <a:xfrm>
              <a:off x="7718861" y="1670090"/>
              <a:ext cx="1463" cy="3777"/>
            </a:xfrm>
            <a:custGeom>
              <a:avLst/>
              <a:gdLst/>
              <a:ahLst/>
              <a:cxnLst/>
              <a:rect l="l" t="t" r="r" b="b"/>
              <a:pathLst>
                <a:path w="65" h="169" extrusionOk="0">
                  <a:moveTo>
                    <a:pt x="43" y="0"/>
                  </a:moveTo>
                  <a:cubicBezTo>
                    <a:pt x="32" y="32"/>
                    <a:pt x="1" y="42"/>
                    <a:pt x="11" y="84"/>
                  </a:cubicBezTo>
                  <a:cubicBezTo>
                    <a:pt x="11" y="106"/>
                    <a:pt x="22" y="116"/>
                    <a:pt x="22" y="137"/>
                  </a:cubicBezTo>
                  <a:cubicBezTo>
                    <a:pt x="11" y="148"/>
                    <a:pt x="11" y="158"/>
                    <a:pt x="22" y="169"/>
                  </a:cubicBezTo>
                  <a:lnTo>
                    <a:pt x="43" y="169"/>
                  </a:lnTo>
                  <a:cubicBezTo>
                    <a:pt x="32" y="148"/>
                    <a:pt x="64" y="127"/>
                    <a:pt x="64" y="95"/>
                  </a:cubicBezTo>
                  <a:cubicBezTo>
                    <a:pt x="64" y="74"/>
                    <a:pt x="43" y="74"/>
                    <a:pt x="54" y="53"/>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0"/>
            <p:cNvSpPr/>
            <p:nvPr/>
          </p:nvSpPr>
          <p:spPr>
            <a:xfrm>
              <a:off x="7718861" y="1669598"/>
              <a:ext cx="9293" cy="6637"/>
            </a:xfrm>
            <a:custGeom>
              <a:avLst/>
              <a:gdLst/>
              <a:ahLst/>
              <a:cxnLst/>
              <a:rect l="l" t="t" r="r" b="b"/>
              <a:pathLst>
                <a:path w="413" h="297" extrusionOk="0">
                  <a:moveTo>
                    <a:pt x="212" y="54"/>
                  </a:moveTo>
                  <a:lnTo>
                    <a:pt x="296" y="191"/>
                  </a:lnTo>
                  <a:lnTo>
                    <a:pt x="244" y="191"/>
                  </a:lnTo>
                  <a:cubicBezTo>
                    <a:pt x="244" y="170"/>
                    <a:pt x="233" y="149"/>
                    <a:pt x="212" y="138"/>
                  </a:cubicBezTo>
                  <a:cubicBezTo>
                    <a:pt x="222" y="138"/>
                    <a:pt x="222" y="128"/>
                    <a:pt x="222" y="117"/>
                  </a:cubicBezTo>
                  <a:cubicBezTo>
                    <a:pt x="222" y="101"/>
                    <a:pt x="212" y="93"/>
                    <a:pt x="201" y="93"/>
                  </a:cubicBezTo>
                  <a:cubicBezTo>
                    <a:pt x="191" y="93"/>
                    <a:pt x="180" y="101"/>
                    <a:pt x="180" y="117"/>
                  </a:cubicBezTo>
                  <a:cubicBezTo>
                    <a:pt x="180" y="128"/>
                    <a:pt x="180" y="138"/>
                    <a:pt x="191" y="138"/>
                  </a:cubicBezTo>
                  <a:cubicBezTo>
                    <a:pt x="170" y="149"/>
                    <a:pt x="159" y="170"/>
                    <a:pt x="159" y="191"/>
                  </a:cubicBezTo>
                  <a:lnTo>
                    <a:pt x="106" y="191"/>
                  </a:lnTo>
                  <a:lnTo>
                    <a:pt x="191" y="54"/>
                  </a:lnTo>
                  <a:close/>
                  <a:moveTo>
                    <a:pt x="196" y="1"/>
                  </a:moveTo>
                  <a:cubicBezTo>
                    <a:pt x="183" y="1"/>
                    <a:pt x="170" y="11"/>
                    <a:pt x="170" y="33"/>
                  </a:cubicBezTo>
                  <a:cubicBezTo>
                    <a:pt x="170" y="33"/>
                    <a:pt x="170" y="43"/>
                    <a:pt x="170" y="43"/>
                  </a:cubicBezTo>
                  <a:lnTo>
                    <a:pt x="75" y="191"/>
                  </a:lnTo>
                  <a:lnTo>
                    <a:pt x="1" y="191"/>
                  </a:lnTo>
                  <a:cubicBezTo>
                    <a:pt x="1" y="191"/>
                    <a:pt x="1" y="233"/>
                    <a:pt x="75" y="233"/>
                  </a:cubicBezTo>
                  <a:cubicBezTo>
                    <a:pt x="85" y="254"/>
                    <a:pt x="96" y="265"/>
                    <a:pt x="117" y="275"/>
                  </a:cubicBezTo>
                  <a:cubicBezTo>
                    <a:pt x="106" y="275"/>
                    <a:pt x="106" y="275"/>
                    <a:pt x="106" y="286"/>
                  </a:cubicBezTo>
                  <a:lnTo>
                    <a:pt x="106" y="296"/>
                  </a:lnTo>
                  <a:lnTo>
                    <a:pt x="275" y="296"/>
                  </a:lnTo>
                  <a:lnTo>
                    <a:pt x="275" y="286"/>
                  </a:lnTo>
                  <a:cubicBezTo>
                    <a:pt x="275" y="275"/>
                    <a:pt x="275" y="275"/>
                    <a:pt x="265" y="275"/>
                  </a:cubicBezTo>
                  <a:cubicBezTo>
                    <a:pt x="296" y="254"/>
                    <a:pt x="317" y="233"/>
                    <a:pt x="317" y="201"/>
                  </a:cubicBezTo>
                  <a:lnTo>
                    <a:pt x="328" y="201"/>
                  </a:lnTo>
                  <a:cubicBezTo>
                    <a:pt x="345" y="184"/>
                    <a:pt x="362" y="167"/>
                    <a:pt x="374" y="167"/>
                  </a:cubicBezTo>
                  <a:cubicBezTo>
                    <a:pt x="377" y="167"/>
                    <a:pt x="379" y="168"/>
                    <a:pt x="381" y="170"/>
                  </a:cubicBezTo>
                  <a:cubicBezTo>
                    <a:pt x="381" y="180"/>
                    <a:pt x="370" y="191"/>
                    <a:pt x="360" y="201"/>
                  </a:cubicBezTo>
                  <a:cubicBezTo>
                    <a:pt x="349" y="201"/>
                    <a:pt x="317" y="223"/>
                    <a:pt x="317" y="244"/>
                  </a:cubicBezTo>
                  <a:cubicBezTo>
                    <a:pt x="317" y="244"/>
                    <a:pt x="317" y="244"/>
                    <a:pt x="328" y="254"/>
                  </a:cubicBezTo>
                  <a:cubicBezTo>
                    <a:pt x="328" y="244"/>
                    <a:pt x="339" y="244"/>
                    <a:pt x="339" y="244"/>
                  </a:cubicBezTo>
                  <a:cubicBezTo>
                    <a:pt x="339" y="233"/>
                    <a:pt x="349" y="223"/>
                    <a:pt x="360" y="212"/>
                  </a:cubicBezTo>
                  <a:cubicBezTo>
                    <a:pt x="381" y="201"/>
                    <a:pt x="402" y="191"/>
                    <a:pt x="402" y="180"/>
                  </a:cubicBezTo>
                  <a:cubicBezTo>
                    <a:pt x="402" y="170"/>
                    <a:pt x="402" y="159"/>
                    <a:pt x="402" y="159"/>
                  </a:cubicBezTo>
                  <a:lnTo>
                    <a:pt x="412" y="159"/>
                  </a:lnTo>
                  <a:cubicBezTo>
                    <a:pt x="406" y="150"/>
                    <a:pt x="398" y="146"/>
                    <a:pt x="389" y="146"/>
                  </a:cubicBezTo>
                  <a:cubicBezTo>
                    <a:pt x="368" y="146"/>
                    <a:pt x="343" y="166"/>
                    <a:pt x="328" y="180"/>
                  </a:cubicBezTo>
                  <a:lnTo>
                    <a:pt x="317" y="180"/>
                  </a:lnTo>
                  <a:lnTo>
                    <a:pt x="222" y="43"/>
                  </a:lnTo>
                  <a:cubicBezTo>
                    <a:pt x="222" y="43"/>
                    <a:pt x="222" y="33"/>
                    <a:pt x="222" y="33"/>
                  </a:cubicBezTo>
                  <a:cubicBezTo>
                    <a:pt x="222" y="11"/>
                    <a:pt x="209" y="1"/>
                    <a:pt x="19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0"/>
            <p:cNvSpPr/>
            <p:nvPr/>
          </p:nvSpPr>
          <p:spPr>
            <a:xfrm>
              <a:off x="7718861" y="1677867"/>
              <a:ext cx="1463" cy="3799"/>
            </a:xfrm>
            <a:custGeom>
              <a:avLst/>
              <a:gdLst/>
              <a:ahLst/>
              <a:cxnLst/>
              <a:rect l="l" t="t" r="r" b="b"/>
              <a:pathLst>
                <a:path w="65" h="170" extrusionOk="0">
                  <a:moveTo>
                    <a:pt x="43" y="0"/>
                  </a:moveTo>
                  <a:cubicBezTo>
                    <a:pt x="32" y="32"/>
                    <a:pt x="1" y="43"/>
                    <a:pt x="11" y="85"/>
                  </a:cubicBezTo>
                  <a:cubicBezTo>
                    <a:pt x="11" y="106"/>
                    <a:pt x="22" y="116"/>
                    <a:pt x="22" y="138"/>
                  </a:cubicBezTo>
                  <a:cubicBezTo>
                    <a:pt x="11" y="148"/>
                    <a:pt x="11" y="159"/>
                    <a:pt x="22" y="169"/>
                  </a:cubicBezTo>
                  <a:lnTo>
                    <a:pt x="43" y="169"/>
                  </a:lnTo>
                  <a:cubicBezTo>
                    <a:pt x="32" y="148"/>
                    <a:pt x="64" y="127"/>
                    <a:pt x="64" y="95"/>
                  </a:cubicBezTo>
                  <a:cubicBezTo>
                    <a:pt x="64" y="74"/>
                    <a:pt x="43" y="74"/>
                    <a:pt x="54" y="53"/>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0"/>
            <p:cNvSpPr/>
            <p:nvPr/>
          </p:nvSpPr>
          <p:spPr>
            <a:xfrm>
              <a:off x="7718861" y="1677152"/>
              <a:ext cx="9293" cy="6637"/>
            </a:xfrm>
            <a:custGeom>
              <a:avLst/>
              <a:gdLst/>
              <a:ahLst/>
              <a:cxnLst/>
              <a:rect l="l" t="t" r="r" b="b"/>
              <a:pathLst>
                <a:path w="413" h="297" extrusionOk="0">
                  <a:moveTo>
                    <a:pt x="212" y="64"/>
                  </a:moveTo>
                  <a:lnTo>
                    <a:pt x="296" y="191"/>
                  </a:lnTo>
                  <a:lnTo>
                    <a:pt x="244" y="191"/>
                  </a:lnTo>
                  <a:cubicBezTo>
                    <a:pt x="244" y="170"/>
                    <a:pt x="233" y="159"/>
                    <a:pt x="212" y="148"/>
                  </a:cubicBezTo>
                  <a:cubicBezTo>
                    <a:pt x="222" y="138"/>
                    <a:pt x="222" y="138"/>
                    <a:pt x="222" y="127"/>
                  </a:cubicBezTo>
                  <a:cubicBezTo>
                    <a:pt x="222" y="112"/>
                    <a:pt x="212" y="104"/>
                    <a:pt x="201" y="104"/>
                  </a:cubicBezTo>
                  <a:cubicBezTo>
                    <a:pt x="191" y="104"/>
                    <a:pt x="180" y="112"/>
                    <a:pt x="180" y="127"/>
                  </a:cubicBezTo>
                  <a:cubicBezTo>
                    <a:pt x="180" y="138"/>
                    <a:pt x="180" y="138"/>
                    <a:pt x="191" y="148"/>
                  </a:cubicBezTo>
                  <a:cubicBezTo>
                    <a:pt x="170" y="159"/>
                    <a:pt x="159" y="170"/>
                    <a:pt x="159" y="191"/>
                  </a:cubicBezTo>
                  <a:lnTo>
                    <a:pt x="106" y="191"/>
                  </a:lnTo>
                  <a:lnTo>
                    <a:pt x="191" y="64"/>
                  </a:lnTo>
                  <a:close/>
                  <a:moveTo>
                    <a:pt x="196" y="1"/>
                  </a:moveTo>
                  <a:cubicBezTo>
                    <a:pt x="183" y="1"/>
                    <a:pt x="170" y="11"/>
                    <a:pt x="170" y="32"/>
                  </a:cubicBezTo>
                  <a:cubicBezTo>
                    <a:pt x="170" y="32"/>
                    <a:pt x="170" y="32"/>
                    <a:pt x="170" y="43"/>
                  </a:cubicBezTo>
                  <a:lnTo>
                    <a:pt x="75" y="191"/>
                  </a:lnTo>
                  <a:lnTo>
                    <a:pt x="1" y="191"/>
                  </a:lnTo>
                  <a:cubicBezTo>
                    <a:pt x="1" y="191"/>
                    <a:pt x="1" y="233"/>
                    <a:pt x="75" y="233"/>
                  </a:cubicBezTo>
                  <a:cubicBezTo>
                    <a:pt x="85" y="254"/>
                    <a:pt x="96" y="265"/>
                    <a:pt x="117" y="265"/>
                  </a:cubicBezTo>
                  <a:cubicBezTo>
                    <a:pt x="106" y="265"/>
                    <a:pt x="106" y="275"/>
                    <a:pt x="106" y="286"/>
                  </a:cubicBezTo>
                  <a:lnTo>
                    <a:pt x="106" y="296"/>
                  </a:lnTo>
                  <a:lnTo>
                    <a:pt x="275" y="296"/>
                  </a:lnTo>
                  <a:lnTo>
                    <a:pt x="275" y="286"/>
                  </a:lnTo>
                  <a:cubicBezTo>
                    <a:pt x="275" y="275"/>
                    <a:pt x="275" y="265"/>
                    <a:pt x="265" y="265"/>
                  </a:cubicBezTo>
                  <a:cubicBezTo>
                    <a:pt x="296" y="254"/>
                    <a:pt x="317" y="233"/>
                    <a:pt x="317" y="201"/>
                  </a:cubicBezTo>
                  <a:lnTo>
                    <a:pt x="328" y="191"/>
                  </a:lnTo>
                  <a:cubicBezTo>
                    <a:pt x="343" y="176"/>
                    <a:pt x="358" y="161"/>
                    <a:pt x="369" y="161"/>
                  </a:cubicBezTo>
                  <a:cubicBezTo>
                    <a:pt x="374" y="161"/>
                    <a:pt x="378" y="163"/>
                    <a:pt x="381" y="170"/>
                  </a:cubicBezTo>
                  <a:cubicBezTo>
                    <a:pt x="381" y="170"/>
                    <a:pt x="370" y="180"/>
                    <a:pt x="360" y="191"/>
                  </a:cubicBezTo>
                  <a:cubicBezTo>
                    <a:pt x="349" y="201"/>
                    <a:pt x="317" y="212"/>
                    <a:pt x="317" y="233"/>
                  </a:cubicBezTo>
                  <a:cubicBezTo>
                    <a:pt x="317" y="243"/>
                    <a:pt x="317" y="243"/>
                    <a:pt x="328" y="243"/>
                  </a:cubicBezTo>
                  <a:cubicBezTo>
                    <a:pt x="328" y="243"/>
                    <a:pt x="339" y="233"/>
                    <a:pt x="339" y="233"/>
                  </a:cubicBezTo>
                  <a:cubicBezTo>
                    <a:pt x="339" y="222"/>
                    <a:pt x="349" y="212"/>
                    <a:pt x="360" y="201"/>
                  </a:cubicBezTo>
                  <a:cubicBezTo>
                    <a:pt x="381" y="191"/>
                    <a:pt x="402" y="180"/>
                    <a:pt x="402" y="170"/>
                  </a:cubicBezTo>
                  <a:cubicBezTo>
                    <a:pt x="402" y="163"/>
                    <a:pt x="402" y="156"/>
                    <a:pt x="402" y="152"/>
                  </a:cubicBezTo>
                  <a:lnTo>
                    <a:pt x="402" y="152"/>
                  </a:lnTo>
                  <a:cubicBezTo>
                    <a:pt x="406" y="154"/>
                    <a:pt x="409" y="156"/>
                    <a:pt x="412" y="159"/>
                  </a:cubicBezTo>
                  <a:lnTo>
                    <a:pt x="402" y="148"/>
                  </a:lnTo>
                  <a:cubicBezTo>
                    <a:pt x="402" y="148"/>
                    <a:pt x="402" y="150"/>
                    <a:pt x="402" y="152"/>
                  </a:cubicBezTo>
                  <a:lnTo>
                    <a:pt x="402" y="152"/>
                  </a:lnTo>
                  <a:cubicBezTo>
                    <a:pt x="398" y="151"/>
                    <a:pt x="394" y="150"/>
                    <a:pt x="390" y="150"/>
                  </a:cubicBezTo>
                  <a:cubicBezTo>
                    <a:pt x="368" y="150"/>
                    <a:pt x="343" y="165"/>
                    <a:pt x="328" y="180"/>
                  </a:cubicBezTo>
                  <a:lnTo>
                    <a:pt x="317" y="180"/>
                  </a:lnTo>
                  <a:lnTo>
                    <a:pt x="222" y="43"/>
                  </a:lnTo>
                  <a:cubicBezTo>
                    <a:pt x="222" y="32"/>
                    <a:pt x="222" y="32"/>
                    <a:pt x="222" y="32"/>
                  </a:cubicBezTo>
                  <a:cubicBezTo>
                    <a:pt x="222" y="11"/>
                    <a:pt x="209" y="1"/>
                    <a:pt x="19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0"/>
            <p:cNvSpPr/>
            <p:nvPr/>
          </p:nvSpPr>
          <p:spPr>
            <a:xfrm>
              <a:off x="7718861" y="1692951"/>
              <a:ext cx="1463" cy="4045"/>
            </a:xfrm>
            <a:custGeom>
              <a:avLst/>
              <a:gdLst/>
              <a:ahLst/>
              <a:cxnLst/>
              <a:rect l="l" t="t" r="r" b="b"/>
              <a:pathLst>
                <a:path w="65" h="181" extrusionOk="0">
                  <a:moveTo>
                    <a:pt x="43" y="1"/>
                  </a:moveTo>
                  <a:cubicBezTo>
                    <a:pt x="32" y="43"/>
                    <a:pt x="1" y="54"/>
                    <a:pt x="11" y="96"/>
                  </a:cubicBezTo>
                  <a:cubicBezTo>
                    <a:pt x="11" y="106"/>
                    <a:pt x="22" y="128"/>
                    <a:pt x="22" y="138"/>
                  </a:cubicBezTo>
                  <a:cubicBezTo>
                    <a:pt x="11" y="149"/>
                    <a:pt x="11" y="170"/>
                    <a:pt x="22" y="180"/>
                  </a:cubicBezTo>
                  <a:lnTo>
                    <a:pt x="43" y="170"/>
                  </a:lnTo>
                  <a:cubicBezTo>
                    <a:pt x="32" y="149"/>
                    <a:pt x="64" y="128"/>
                    <a:pt x="64" y="106"/>
                  </a:cubicBezTo>
                  <a:cubicBezTo>
                    <a:pt x="64" y="85"/>
                    <a:pt x="43" y="75"/>
                    <a:pt x="54" y="54"/>
                  </a:cubicBezTo>
                  <a:cubicBezTo>
                    <a:pt x="64" y="33"/>
                    <a:pt x="43" y="1"/>
                    <a:pt x="43"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0"/>
            <p:cNvSpPr/>
            <p:nvPr/>
          </p:nvSpPr>
          <p:spPr>
            <a:xfrm>
              <a:off x="7718861" y="1692661"/>
              <a:ext cx="9293" cy="6458"/>
            </a:xfrm>
            <a:custGeom>
              <a:avLst/>
              <a:gdLst/>
              <a:ahLst/>
              <a:cxnLst/>
              <a:rect l="l" t="t" r="r" b="b"/>
              <a:pathLst>
                <a:path w="413" h="289" extrusionOk="0">
                  <a:moveTo>
                    <a:pt x="212" y="56"/>
                  </a:moveTo>
                  <a:lnTo>
                    <a:pt x="296" y="183"/>
                  </a:lnTo>
                  <a:lnTo>
                    <a:pt x="244" y="183"/>
                  </a:lnTo>
                  <a:cubicBezTo>
                    <a:pt x="244" y="162"/>
                    <a:pt x="233" y="151"/>
                    <a:pt x="212" y="141"/>
                  </a:cubicBezTo>
                  <a:cubicBezTo>
                    <a:pt x="222" y="130"/>
                    <a:pt x="222" y="130"/>
                    <a:pt x="222" y="119"/>
                  </a:cubicBezTo>
                  <a:cubicBezTo>
                    <a:pt x="222" y="98"/>
                    <a:pt x="212" y="88"/>
                    <a:pt x="201" y="88"/>
                  </a:cubicBezTo>
                  <a:cubicBezTo>
                    <a:pt x="191" y="88"/>
                    <a:pt x="180" y="98"/>
                    <a:pt x="180" y="119"/>
                  </a:cubicBezTo>
                  <a:cubicBezTo>
                    <a:pt x="170" y="130"/>
                    <a:pt x="180" y="130"/>
                    <a:pt x="191" y="141"/>
                  </a:cubicBezTo>
                  <a:cubicBezTo>
                    <a:pt x="170" y="151"/>
                    <a:pt x="159" y="162"/>
                    <a:pt x="159" y="183"/>
                  </a:cubicBezTo>
                  <a:lnTo>
                    <a:pt x="106" y="183"/>
                  </a:lnTo>
                  <a:lnTo>
                    <a:pt x="191" y="56"/>
                  </a:lnTo>
                  <a:close/>
                  <a:moveTo>
                    <a:pt x="196" y="1"/>
                  </a:moveTo>
                  <a:cubicBezTo>
                    <a:pt x="183" y="1"/>
                    <a:pt x="170" y="9"/>
                    <a:pt x="170" y="24"/>
                  </a:cubicBezTo>
                  <a:cubicBezTo>
                    <a:pt x="170" y="24"/>
                    <a:pt x="170" y="35"/>
                    <a:pt x="170" y="35"/>
                  </a:cubicBezTo>
                  <a:lnTo>
                    <a:pt x="75" y="183"/>
                  </a:lnTo>
                  <a:lnTo>
                    <a:pt x="1" y="183"/>
                  </a:lnTo>
                  <a:cubicBezTo>
                    <a:pt x="1" y="183"/>
                    <a:pt x="1" y="225"/>
                    <a:pt x="75" y="236"/>
                  </a:cubicBezTo>
                  <a:cubicBezTo>
                    <a:pt x="85" y="246"/>
                    <a:pt x="106" y="257"/>
                    <a:pt x="117" y="267"/>
                  </a:cubicBezTo>
                  <a:cubicBezTo>
                    <a:pt x="106" y="267"/>
                    <a:pt x="106" y="267"/>
                    <a:pt x="106" y="278"/>
                  </a:cubicBezTo>
                  <a:lnTo>
                    <a:pt x="106" y="288"/>
                  </a:lnTo>
                  <a:lnTo>
                    <a:pt x="286" y="288"/>
                  </a:lnTo>
                  <a:lnTo>
                    <a:pt x="286" y="278"/>
                  </a:lnTo>
                  <a:cubicBezTo>
                    <a:pt x="286" y="267"/>
                    <a:pt x="275" y="267"/>
                    <a:pt x="265" y="267"/>
                  </a:cubicBezTo>
                  <a:cubicBezTo>
                    <a:pt x="296" y="257"/>
                    <a:pt x="317" y="225"/>
                    <a:pt x="317" y="193"/>
                  </a:cubicBezTo>
                  <a:lnTo>
                    <a:pt x="328" y="193"/>
                  </a:lnTo>
                  <a:cubicBezTo>
                    <a:pt x="343" y="178"/>
                    <a:pt x="363" y="164"/>
                    <a:pt x="374" y="164"/>
                  </a:cubicBezTo>
                  <a:cubicBezTo>
                    <a:pt x="378" y="164"/>
                    <a:pt x="381" y="166"/>
                    <a:pt x="381" y="172"/>
                  </a:cubicBezTo>
                  <a:cubicBezTo>
                    <a:pt x="381" y="172"/>
                    <a:pt x="370" y="183"/>
                    <a:pt x="360" y="193"/>
                  </a:cubicBezTo>
                  <a:cubicBezTo>
                    <a:pt x="349" y="204"/>
                    <a:pt x="317" y="214"/>
                    <a:pt x="317" y="236"/>
                  </a:cubicBezTo>
                  <a:cubicBezTo>
                    <a:pt x="317" y="246"/>
                    <a:pt x="317" y="249"/>
                    <a:pt x="319" y="249"/>
                  </a:cubicBezTo>
                  <a:cubicBezTo>
                    <a:pt x="320" y="249"/>
                    <a:pt x="323" y="246"/>
                    <a:pt x="328" y="246"/>
                  </a:cubicBezTo>
                  <a:cubicBezTo>
                    <a:pt x="339" y="246"/>
                    <a:pt x="339" y="236"/>
                    <a:pt x="339" y="236"/>
                  </a:cubicBezTo>
                  <a:cubicBezTo>
                    <a:pt x="339" y="225"/>
                    <a:pt x="360" y="214"/>
                    <a:pt x="370" y="204"/>
                  </a:cubicBezTo>
                  <a:cubicBezTo>
                    <a:pt x="381" y="193"/>
                    <a:pt x="402" y="183"/>
                    <a:pt x="402" y="172"/>
                  </a:cubicBezTo>
                  <a:cubicBezTo>
                    <a:pt x="402" y="162"/>
                    <a:pt x="402" y="151"/>
                    <a:pt x="402" y="151"/>
                  </a:cubicBezTo>
                  <a:lnTo>
                    <a:pt x="412" y="151"/>
                  </a:lnTo>
                  <a:cubicBezTo>
                    <a:pt x="406" y="145"/>
                    <a:pt x="398" y="142"/>
                    <a:pt x="390" y="142"/>
                  </a:cubicBezTo>
                  <a:cubicBezTo>
                    <a:pt x="368" y="142"/>
                    <a:pt x="343" y="157"/>
                    <a:pt x="328" y="172"/>
                  </a:cubicBezTo>
                  <a:lnTo>
                    <a:pt x="317" y="183"/>
                  </a:lnTo>
                  <a:lnTo>
                    <a:pt x="222" y="35"/>
                  </a:lnTo>
                  <a:cubicBezTo>
                    <a:pt x="222" y="35"/>
                    <a:pt x="222" y="24"/>
                    <a:pt x="222" y="24"/>
                  </a:cubicBezTo>
                  <a:cubicBezTo>
                    <a:pt x="222" y="9"/>
                    <a:pt x="209" y="1"/>
                    <a:pt x="196"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0"/>
            <p:cNvSpPr/>
            <p:nvPr/>
          </p:nvSpPr>
          <p:spPr>
            <a:xfrm>
              <a:off x="7718861" y="1700751"/>
              <a:ext cx="1463" cy="3799"/>
            </a:xfrm>
            <a:custGeom>
              <a:avLst/>
              <a:gdLst/>
              <a:ahLst/>
              <a:cxnLst/>
              <a:rect l="l" t="t" r="r" b="b"/>
              <a:pathLst>
                <a:path w="65" h="170" extrusionOk="0">
                  <a:moveTo>
                    <a:pt x="43" y="0"/>
                  </a:moveTo>
                  <a:cubicBezTo>
                    <a:pt x="32" y="32"/>
                    <a:pt x="1" y="42"/>
                    <a:pt x="11" y="85"/>
                  </a:cubicBezTo>
                  <a:cubicBezTo>
                    <a:pt x="11" y="106"/>
                    <a:pt x="22" y="116"/>
                    <a:pt x="22" y="137"/>
                  </a:cubicBezTo>
                  <a:cubicBezTo>
                    <a:pt x="11" y="148"/>
                    <a:pt x="11" y="159"/>
                    <a:pt x="22" y="169"/>
                  </a:cubicBezTo>
                  <a:lnTo>
                    <a:pt x="43" y="169"/>
                  </a:lnTo>
                  <a:cubicBezTo>
                    <a:pt x="32" y="148"/>
                    <a:pt x="64" y="127"/>
                    <a:pt x="64" y="95"/>
                  </a:cubicBezTo>
                  <a:cubicBezTo>
                    <a:pt x="64" y="74"/>
                    <a:pt x="43" y="74"/>
                    <a:pt x="54" y="53"/>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0"/>
            <p:cNvSpPr/>
            <p:nvPr/>
          </p:nvSpPr>
          <p:spPr>
            <a:xfrm>
              <a:off x="7718861" y="1700281"/>
              <a:ext cx="9293" cy="6615"/>
            </a:xfrm>
            <a:custGeom>
              <a:avLst/>
              <a:gdLst/>
              <a:ahLst/>
              <a:cxnLst/>
              <a:rect l="l" t="t" r="r" b="b"/>
              <a:pathLst>
                <a:path w="413" h="296" extrusionOk="0">
                  <a:moveTo>
                    <a:pt x="212" y="53"/>
                  </a:moveTo>
                  <a:lnTo>
                    <a:pt x="296" y="190"/>
                  </a:lnTo>
                  <a:lnTo>
                    <a:pt x="244" y="190"/>
                  </a:lnTo>
                  <a:cubicBezTo>
                    <a:pt x="244" y="169"/>
                    <a:pt x="233" y="148"/>
                    <a:pt x="212" y="137"/>
                  </a:cubicBezTo>
                  <a:cubicBezTo>
                    <a:pt x="222" y="137"/>
                    <a:pt x="222" y="127"/>
                    <a:pt x="222" y="116"/>
                  </a:cubicBezTo>
                  <a:cubicBezTo>
                    <a:pt x="222" y="100"/>
                    <a:pt x="212" y="93"/>
                    <a:pt x="201" y="93"/>
                  </a:cubicBezTo>
                  <a:cubicBezTo>
                    <a:pt x="191" y="93"/>
                    <a:pt x="180" y="100"/>
                    <a:pt x="180" y="116"/>
                  </a:cubicBezTo>
                  <a:cubicBezTo>
                    <a:pt x="170" y="127"/>
                    <a:pt x="180" y="137"/>
                    <a:pt x="191" y="137"/>
                  </a:cubicBezTo>
                  <a:cubicBezTo>
                    <a:pt x="170" y="148"/>
                    <a:pt x="159" y="169"/>
                    <a:pt x="159" y="190"/>
                  </a:cubicBezTo>
                  <a:lnTo>
                    <a:pt x="106" y="190"/>
                  </a:lnTo>
                  <a:lnTo>
                    <a:pt x="191" y="53"/>
                  </a:lnTo>
                  <a:close/>
                  <a:moveTo>
                    <a:pt x="196" y="0"/>
                  </a:moveTo>
                  <a:cubicBezTo>
                    <a:pt x="183" y="0"/>
                    <a:pt x="170" y="11"/>
                    <a:pt x="170" y="32"/>
                  </a:cubicBezTo>
                  <a:cubicBezTo>
                    <a:pt x="170" y="32"/>
                    <a:pt x="170" y="32"/>
                    <a:pt x="170" y="42"/>
                  </a:cubicBezTo>
                  <a:lnTo>
                    <a:pt x="75" y="190"/>
                  </a:lnTo>
                  <a:lnTo>
                    <a:pt x="1" y="190"/>
                  </a:lnTo>
                  <a:cubicBezTo>
                    <a:pt x="1" y="190"/>
                    <a:pt x="1" y="232"/>
                    <a:pt x="75" y="232"/>
                  </a:cubicBezTo>
                  <a:cubicBezTo>
                    <a:pt x="85" y="253"/>
                    <a:pt x="96" y="264"/>
                    <a:pt x="117" y="264"/>
                  </a:cubicBezTo>
                  <a:cubicBezTo>
                    <a:pt x="106" y="264"/>
                    <a:pt x="106" y="275"/>
                    <a:pt x="106" y="285"/>
                  </a:cubicBezTo>
                  <a:lnTo>
                    <a:pt x="106" y="296"/>
                  </a:lnTo>
                  <a:lnTo>
                    <a:pt x="286" y="296"/>
                  </a:lnTo>
                  <a:lnTo>
                    <a:pt x="286" y="285"/>
                  </a:lnTo>
                  <a:cubicBezTo>
                    <a:pt x="286" y="275"/>
                    <a:pt x="275" y="264"/>
                    <a:pt x="265" y="264"/>
                  </a:cubicBezTo>
                  <a:cubicBezTo>
                    <a:pt x="296" y="253"/>
                    <a:pt x="317" y="232"/>
                    <a:pt x="317" y="201"/>
                  </a:cubicBezTo>
                  <a:lnTo>
                    <a:pt x="328" y="201"/>
                  </a:lnTo>
                  <a:cubicBezTo>
                    <a:pt x="345" y="183"/>
                    <a:pt x="370" y="166"/>
                    <a:pt x="378" y="166"/>
                  </a:cubicBezTo>
                  <a:cubicBezTo>
                    <a:pt x="380" y="166"/>
                    <a:pt x="381" y="167"/>
                    <a:pt x="381" y="169"/>
                  </a:cubicBezTo>
                  <a:cubicBezTo>
                    <a:pt x="381" y="169"/>
                    <a:pt x="370" y="190"/>
                    <a:pt x="360" y="201"/>
                  </a:cubicBezTo>
                  <a:cubicBezTo>
                    <a:pt x="349" y="201"/>
                    <a:pt x="317" y="222"/>
                    <a:pt x="317" y="243"/>
                  </a:cubicBezTo>
                  <a:lnTo>
                    <a:pt x="339" y="243"/>
                  </a:lnTo>
                  <a:cubicBezTo>
                    <a:pt x="339" y="232"/>
                    <a:pt x="360" y="222"/>
                    <a:pt x="370" y="211"/>
                  </a:cubicBezTo>
                  <a:cubicBezTo>
                    <a:pt x="381" y="201"/>
                    <a:pt x="402" y="190"/>
                    <a:pt x="402" y="180"/>
                  </a:cubicBezTo>
                  <a:cubicBezTo>
                    <a:pt x="402" y="169"/>
                    <a:pt x="402" y="158"/>
                    <a:pt x="402" y="158"/>
                  </a:cubicBezTo>
                  <a:lnTo>
                    <a:pt x="412" y="158"/>
                  </a:lnTo>
                  <a:cubicBezTo>
                    <a:pt x="406" y="149"/>
                    <a:pt x="398" y="145"/>
                    <a:pt x="389" y="145"/>
                  </a:cubicBezTo>
                  <a:cubicBezTo>
                    <a:pt x="368" y="145"/>
                    <a:pt x="343" y="165"/>
                    <a:pt x="328" y="180"/>
                  </a:cubicBezTo>
                  <a:lnTo>
                    <a:pt x="317" y="180"/>
                  </a:lnTo>
                  <a:lnTo>
                    <a:pt x="222" y="42"/>
                  </a:lnTo>
                  <a:cubicBezTo>
                    <a:pt x="222" y="32"/>
                    <a:pt x="222" y="32"/>
                    <a:pt x="222" y="32"/>
                  </a:cubicBezTo>
                  <a:cubicBezTo>
                    <a:pt x="222" y="11"/>
                    <a:pt x="209" y="0"/>
                    <a:pt x="19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0"/>
            <p:cNvSpPr/>
            <p:nvPr/>
          </p:nvSpPr>
          <p:spPr>
            <a:xfrm>
              <a:off x="7745704" y="1662536"/>
              <a:ext cx="1440" cy="3799"/>
            </a:xfrm>
            <a:custGeom>
              <a:avLst/>
              <a:gdLst/>
              <a:ahLst/>
              <a:cxnLst/>
              <a:rect l="l" t="t" r="r" b="b"/>
              <a:pathLst>
                <a:path w="64" h="170" extrusionOk="0">
                  <a:moveTo>
                    <a:pt x="43" y="0"/>
                  </a:moveTo>
                  <a:cubicBezTo>
                    <a:pt x="43" y="32"/>
                    <a:pt x="1" y="42"/>
                    <a:pt x="11" y="85"/>
                  </a:cubicBezTo>
                  <a:cubicBezTo>
                    <a:pt x="11" y="95"/>
                    <a:pt x="22" y="116"/>
                    <a:pt x="22" y="127"/>
                  </a:cubicBezTo>
                  <a:cubicBezTo>
                    <a:pt x="22" y="137"/>
                    <a:pt x="22" y="159"/>
                    <a:pt x="22" y="169"/>
                  </a:cubicBezTo>
                  <a:lnTo>
                    <a:pt x="43" y="159"/>
                  </a:lnTo>
                  <a:cubicBezTo>
                    <a:pt x="32" y="137"/>
                    <a:pt x="64" y="116"/>
                    <a:pt x="64" y="95"/>
                  </a:cubicBezTo>
                  <a:cubicBezTo>
                    <a:pt x="64" y="74"/>
                    <a:pt x="43" y="64"/>
                    <a:pt x="53" y="42"/>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0"/>
            <p:cNvSpPr/>
            <p:nvPr/>
          </p:nvSpPr>
          <p:spPr>
            <a:xfrm>
              <a:off x="7745704" y="1662067"/>
              <a:ext cx="9293" cy="6615"/>
            </a:xfrm>
            <a:custGeom>
              <a:avLst/>
              <a:gdLst/>
              <a:ahLst/>
              <a:cxnLst/>
              <a:rect l="l" t="t" r="r" b="b"/>
              <a:pathLst>
                <a:path w="413" h="296" extrusionOk="0">
                  <a:moveTo>
                    <a:pt x="212" y="53"/>
                  </a:moveTo>
                  <a:lnTo>
                    <a:pt x="296" y="180"/>
                  </a:lnTo>
                  <a:lnTo>
                    <a:pt x="243" y="180"/>
                  </a:lnTo>
                  <a:cubicBezTo>
                    <a:pt x="243" y="158"/>
                    <a:pt x="233" y="148"/>
                    <a:pt x="212" y="137"/>
                  </a:cubicBezTo>
                  <a:cubicBezTo>
                    <a:pt x="222" y="127"/>
                    <a:pt x="222" y="127"/>
                    <a:pt x="222" y="116"/>
                  </a:cubicBezTo>
                  <a:cubicBezTo>
                    <a:pt x="222" y="100"/>
                    <a:pt x="209" y="93"/>
                    <a:pt x="196" y="93"/>
                  </a:cubicBezTo>
                  <a:cubicBezTo>
                    <a:pt x="183" y="93"/>
                    <a:pt x="169" y="100"/>
                    <a:pt x="169" y="116"/>
                  </a:cubicBezTo>
                  <a:cubicBezTo>
                    <a:pt x="169" y="127"/>
                    <a:pt x="180" y="127"/>
                    <a:pt x="191" y="137"/>
                  </a:cubicBezTo>
                  <a:cubicBezTo>
                    <a:pt x="169" y="148"/>
                    <a:pt x="159" y="158"/>
                    <a:pt x="159" y="180"/>
                  </a:cubicBezTo>
                  <a:lnTo>
                    <a:pt x="106" y="180"/>
                  </a:lnTo>
                  <a:lnTo>
                    <a:pt x="191" y="53"/>
                  </a:lnTo>
                  <a:close/>
                  <a:moveTo>
                    <a:pt x="191" y="0"/>
                  </a:moveTo>
                  <a:cubicBezTo>
                    <a:pt x="180" y="0"/>
                    <a:pt x="169" y="11"/>
                    <a:pt x="169" y="21"/>
                  </a:cubicBezTo>
                  <a:cubicBezTo>
                    <a:pt x="169" y="32"/>
                    <a:pt x="169" y="32"/>
                    <a:pt x="169" y="42"/>
                  </a:cubicBezTo>
                  <a:lnTo>
                    <a:pt x="74" y="180"/>
                  </a:lnTo>
                  <a:lnTo>
                    <a:pt x="1" y="180"/>
                  </a:lnTo>
                  <a:cubicBezTo>
                    <a:pt x="1" y="180"/>
                    <a:pt x="1" y="222"/>
                    <a:pt x="74" y="232"/>
                  </a:cubicBezTo>
                  <a:cubicBezTo>
                    <a:pt x="85" y="243"/>
                    <a:pt x="96" y="253"/>
                    <a:pt x="117" y="264"/>
                  </a:cubicBezTo>
                  <a:cubicBezTo>
                    <a:pt x="106" y="264"/>
                    <a:pt x="106" y="275"/>
                    <a:pt x="106" y="285"/>
                  </a:cubicBezTo>
                  <a:lnTo>
                    <a:pt x="106" y="296"/>
                  </a:lnTo>
                  <a:lnTo>
                    <a:pt x="275" y="296"/>
                  </a:lnTo>
                  <a:lnTo>
                    <a:pt x="275" y="285"/>
                  </a:lnTo>
                  <a:cubicBezTo>
                    <a:pt x="275" y="275"/>
                    <a:pt x="275" y="264"/>
                    <a:pt x="264" y="264"/>
                  </a:cubicBezTo>
                  <a:cubicBezTo>
                    <a:pt x="296" y="253"/>
                    <a:pt x="317" y="222"/>
                    <a:pt x="317" y="190"/>
                  </a:cubicBezTo>
                  <a:lnTo>
                    <a:pt x="328" y="190"/>
                  </a:lnTo>
                  <a:cubicBezTo>
                    <a:pt x="345" y="182"/>
                    <a:pt x="362" y="166"/>
                    <a:pt x="373" y="166"/>
                  </a:cubicBezTo>
                  <a:cubicBezTo>
                    <a:pt x="376" y="166"/>
                    <a:pt x="379" y="167"/>
                    <a:pt x="381" y="169"/>
                  </a:cubicBezTo>
                  <a:cubicBezTo>
                    <a:pt x="391" y="180"/>
                    <a:pt x="370" y="180"/>
                    <a:pt x="359" y="190"/>
                  </a:cubicBezTo>
                  <a:cubicBezTo>
                    <a:pt x="349" y="201"/>
                    <a:pt x="317" y="211"/>
                    <a:pt x="317" y="232"/>
                  </a:cubicBezTo>
                  <a:cubicBezTo>
                    <a:pt x="317" y="232"/>
                    <a:pt x="317" y="243"/>
                    <a:pt x="328" y="243"/>
                  </a:cubicBezTo>
                  <a:cubicBezTo>
                    <a:pt x="328" y="243"/>
                    <a:pt x="338" y="243"/>
                    <a:pt x="338" y="232"/>
                  </a:cubicBezTo>
                  <a:cubicBezTo>
                    <a:pt x="338" y="222"/>
                    <a:pt x="349" y="211"/>
                    <a:pt x="370" y="211"/>
                  </a:cubicBezTo>
                  <a:cubicBezTo>
                    <a:pt x="381" y="201"/>
                    <a:pt x="402" y="180"/>
                    <a:pt x="402" y="169"/>
                  </a:cubicBezTo>
                  <a:cubicBezTo>
                    <a:pt x="402" y="158"/>
                    <a:pt x="402" y="158"/>
                    <a:pt x="402" y="148"/>
                  </a:cubicBezTo>
                  <a:lnTo>
                    <a:pt x="412" y="148"/>
                  </a:lnTo>
                  <a:cubicBezTo>
                    <a:pt x="406" y="142"/>
                    <a:pt x="398" y="139"/>
                    <a:pt x="389" y="139"/>
                  </a:cubicBezTo>
                  <a:cubicBezTo>
                    <a:pt x="368" y="139"/>
                    <a:pt x="343" y="154"/>
                    <a:pt x="328" y="169"/>
                  </a:cubicBezTo>
                  <a:lnTo>
                    <a:pt x="317" y="180"/>
                  </a:lnTo>
                  <a:lnTo>
                    <a:pt x="222" y="42"/>
                  </a:lnTo>
                  <a:cubicBezTo>
                    <a:pt x="222" y="32"/>
                    <a:pt x="222" y="32"/>
                    <a:pt x="222" y="21"/>
                  </a:cubicBezTo>
                  <a:cubicBezTo>
                    <a:pt x="222" y="11"/>
                    <a:pt x="212" y="0"/>
                    <a:pt x="19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0"/>
            <p:cNvSpPr/>
            <p:nvPr/>
          </p:nvSpPr>
          <p:spPr>
            <a:xfrm>
              <a:off x="7745704" y="1670090"/>
              <a:ext cx="1440" cy="3777"/>
            </a:xfrm>
            <a:custGeom>
              <a:avLst/>
              <a:gdLst/>
              <a:ahLst/>
              <a:cxnLst/>
              <a:rect l="l" t="t" r="r" b="b"/>
              <a:pathLst>
                <a:path w="64" h="169" extrusionOk="0">
                  <a:moveTo>
                    <a:pt x="43" y="0"/>
                  </a:moveTo>
                  <a:cubicBezTo>
                    <a:pt x="43" y="32"/>
                    <a:pt x="1" y="42"/>
                    <a:pt x="11" y="84"/>
                  </a:cubicBezTo>
                  <a:cubicBezTo>
                    <a:pt x="11" y="106"/>
                    <a:pt x="22" y="116"/>
                    <a:pt x="22" y="137"/>
                  </a:cubicBezTo>
                  <a:cubicBezTo>
                    <a:pt x="22" y="148"/>
                    <a:pt x="22" y="158"/>
                    <a:pt x="22" y="169"/>
                  </a:cubicBezTo>
                  <a:lnTo>
                    <a:pt x="43" y="169"/>
                  </a:lnTo>
                  <a:cubicBezTo>
                    <a:pt x="32" y="148"/>
                    <a:pt x="64" y="127"/>
                    <a:pt x="64" y="95"/>
                  </a:cubicBezTo>
                  <a:cubicBezTo>
                    <a:pt x="64" y="74"/>
                    <a:pt x="43" y="74"/>
                    <a:pt x="53" y="53"/>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a:off x="7745704" y="1669598"/>
              <a:ext cx="9293" cy="6637"/>
            </a:xfrm>
            <a:custGeom>
              <a:avLst/>
              <a:gdLst/>
              <a:ahLst/>
              <a:cxnLst/>
              <a:rect l="l" t="t" r="r" b="b"/>
              <a:pathLst>
                <a:path w="413" h="297" extrusionOk="0">
                  <a:moveTo>
                    <a:pt x="212" y="54"/>
                  </a:moveTo>
                  <a:lnTo>
                    <a:pt x="296" y="191"/>
                  </a:lnTo>
                  <a:lnTo>
                    <a:pt x="243" y="191"/>
                  </a:lnTo>
                  <a:cubicBezTo>
                    <a:pt x="243" y="170"/>
                    <a:pt x="233" y="149"/>
                    <a:pt x="212" y="138"/>
                  </a:cubicBezTo>
                  <a:cubicBezTo>
                    <a:pt x="222" y="138"/>
                    <a:pt x="222" y="128"/>
                    <a:pt x="222" y="117"/>
                  </a:cubicBezTo>
                  <a:cubicBezTo>
                    <a:pt x="222" y="101"/>
                    <a:pt x="209" y="93"/>
                    <a:pt x="196" y="93"/>
                  </a:cubicBezTo>
                  <a:cubicBezTo>
                    <a:pt x="183" y="93"/>
                    <a:pt x="169" y="101"/>
                    <a:pt x="169" y="117"/>
                  </a:cubicBezTo>
                  <a:cubicBezTo>
                    <a:pt x="180" y="128"/>
                    <a:pt x="180" y="138"/>
                    <a:pt x="191" y="138"/>
                  </a:cubicBezTo>
                  <a:cubicBezTo>
                    <a:pt x="169" y="149"/>
                    <a:pt x="159" y="170"/>
                    <a:pt x="159" y="191"/>
                  </a:cubicBezTo>
                  <a:lnTo>
                    <a:pt x="106" y="191"/>
                  </a:lnTo>
                  <a:lnTo>
                    <a:pt x="191" y="54"/>
                  </a:lnTo>
                  <a:close/>
                  <a:moveTo>
                    <a:pt x="191" y="1"/>
                  </a:moveTo>
                  <a:cubicBezTo>
                    <a:pt x="180" y="1"/>
                    <a:pt x="169" y="11"/>
                    <a:pt x="169" y="33"/>
                  </a:cubicBezTo>
                  <a:cubicBezTo>
                    <a:pt x="169" y="33"/>
                    <a:pt x="169" y="43"/>
                    <a:pt x="169" y="43"/>
                  </a:cubicBezTo>
                  <a:lnTo>
                    <a:pt x="74" y="191"/>
                  </a:lnTo>
                  <a:lnTo>
                    <a:pt x="1" y="191"/>
                  </a:lnTo>
                  <a:cubicBezTo>
                    <a:pt x="1" y="191"/>
                    <a:pt x="1" y="233"/>
                    <a:pt x="74" y="233"/>
                  </a:cubicBezTo>
                  <a:cubicBezTo>
                    <a:pt x="85" y="254"/>
                    <a:pt x="96" y="265"/>
                    <a:pt x="117" y="275"/>
                  </a:cubicBezTo>
                  <a:cubicBezTo>
                    <a:pt x="106" y="275"/>
                    <a:pt x="106" y="275"/>
                    <a:pt x="106" y="286"/>
                  </a:cubicBezTo>
                  <a:lnTo>
                    <a:pt x="106" y="296"/>
                  </a:lnTo>
                  <a:lnTo>
                    <a:pt x="275" y="296"/>
                  </a:lnTo>
                  <a:lnTo>
                    <a:pt x="275" y="286"/>
                  </a:lnTo>
                  <a:cubicBezTo>
                    <a:pt x="275" y="275"/>
                    <a:pt x="275" y="275"/>
                    <a:pt x="264" y="275"/>
                  </a:cubicBezTo>
                  <a:cubicBezTo>
                    <a:pt x="296" y="265"/>
                    <a:pt x="317" y="233"/>
                    <a:pt x="317" y="201"/>
                  </a:cubicBezTo>
                  <a:lnTo>
                    <a:pt x="328" y="201"/>
                  </a:lnTo>
                  <a:cubicBezTo>
                    <a:pt x="345" y="193"/>
                    <a:pt x="362" y="178"/>
                    <a:pt x="373" y="178"/>
                  </a:cubicBezTo>
                  <a:cubicBezTo>
                    <a:pt x="376" y="178"/>
                    <a:pt x="379" y="178"/>
                    <a:pt x="381" y="180"/>
                  </a:cubicBezTo>
                  <a:cubicBezTo>
                    <a:pt x="381" y="180"/>
                    <a:pt x="370" y="191"/>
                    <a:pt x="359" y="201"/>
                  </a:cubicBezTo>
                  <a:cubicBezTo>
                    <a:pt x="349" y="212"/>
                    <a:pt x="317" y="223"/>
                    <a:pt x="317" y="244"/>
                  </a:cubicBezTo>
                  <a:cubicBezTo>
                    <a:pt x="317" y="244"/>
                    <a:pt x="317" y="254"/>
                    <a:pt x="328" y="254"/>
                  </a:cubicBezTo>
                  <a:cubicBezTo>
                    <a:pt x="328" y="254"/>
                    <a:pt x="338" y="244"/>
                    <a:pt x="338" y="244"/>
                  </a:cubicBezTo>
                  <a:cubicBezTo>
                    <a:pt x="338" y="233"/>
                    <a:pt x="349" y="223"/>
                    <a:pt x="370" y="212"/>
                  </a:cubicBezTo>
                  <a:cubicBezTo>
                    <a:pt x="381" y="212"/>
                    <a:pt x="402" y="191"/>
                    <a:pt x="402" y="180"/>
                  </a:cubicBezTo>
                  <a:cubicBezTo>
                    <a:pt x="402" y="170"/>
                    <a:pt x="402" y="170"/>
                    <a:pt x="402" y="159"/>
                  </a:cubicBezTo>
                  <a:lnTo>
                    <a:pt x="412" y="159"/>
                  </a:lnTo>
                  <a:cubicBezTo>
                    <a:pt x="406" y="150"/>
                    <a:pt x="397" y="146"/>
                    <a:pt x="388" y="146"/>
                  </a:cubicBezTo>
                  <a:cubicBezTo>
                    <a:pt x="367" y="146"/>
                    <a:pt x="342" y="166"/>
                    <a:pt x="328" y="180"/>
                  </a:cubicBezTo>
                  <a:lnTo>
                    <a:pt x="317" y="180"/>
                  </a:lnTo>
                  <a:lnTo>
                    <a:pt x="222" y="43"/>
                  </a:lnTo>
                  <a:cubicBezTo>
                    <a:pt x="222" y="43"/>
                    <a:pt x="222" y="33"/>
                    <a:pt x="222" y="33"/>
                  </a:cubicBezTo>
                  <a:cubicBezTo>
                    <a:pt x="222" y="11"/>
                    <a:pt x="212" y="1"/>
                    <a:pt x="19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p:cNvSpPr/>
            <p:nvPr/>
          </p:nvSpPr>
          <p:spPr>
            <a:xfrm>
              <a:off x="7745704" y="1677867"/>
              <a:ext cx="1440" cy="3799"/>
            </a:xfrm>
            <a:custGeom>
              <a:avLst/>
              <a:gdLst/>
              <a:ahLst/>
              <a:cxnLst/>
              <a:rect l="l" t="t" r="r" b="b"/>
              <a:pathLst>
                <a:path w="64" h="170" extrusionOk="0">
                  <a:moveTo>
                    <a:pt x="43" y="0"/>
                  </a:moveTo>
                  <a:cubicBezTo>
                    <a:pt x="43" y="32"/>
                    <a:pt x="1" y="43"/>
                    <a:pt x="11" y="85"/>
                  </a:cubicBezTo>
                  <a:cubicBezTo>
                    <a:pt x="11" y="106"/>
                    <a:pt x="22" y="116"/>
                    <a:pt x="22" y="138"/>
                  </a:cubicBezTo>
                  <a:cubicBezTo>
                    <a:pt x="22" y="148"/>
                    <a:pt x="22" y="159"/>
                    <a:pt x="22" y="169"/>
                  </a:cubicBezTo>
                  <a:lnTo>
                    <a:pt x="43" y="169"/>
                  </a:lnTo>
                  <a:cubicBezTo>
                    <a:pt x="32" y="148"/>
                    <a:pt x="64" y="127"/>
                    <a:pt x="64" y="95"/>
                  </a:cubicBezTo>
                  <a:cubicBezTo>
                    <a:pt x="64" y="74"/>
                    <a:pt x="43" y="74"/>
                    <a:pt x="53" y="53"/>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p:cNvSpPr/>
            <p:nvPr/>
          </p:nvSpPr>
          <p:spPr>
            <a:xfrm>
              <a:off x="7745704" y="1677152"/>
              <a:ext cx="9293" cy="6637"/>
            </a:xfrm>
            <a:custGeom>
              <a:avLst/>
              <a:gdLst/>
              <a:ahLst/>
              <a:cxnLst/>
              <a:rect l="l" t="t" r="r" b="b"/>
              <a:pathLst>
                <a:path w="413" h="297" extrusionOk="0">
                  <a:moveTo>
                    <a:pt x="212" y="64"/>
                  </a:moveTo>
                  <a:lnTo>
                    <a:pt x="296" y="191"/>
                  </a:lnTo>
                  <a:lnTo>
                    <a:pt x="243" y="191"/>
                  </a:lnTo>
                  <a:cubicBezTo>
                    <a:pt x="243" y="170"/>
                    <a:pt x="233" y="159"/>
                    <a:pt x="212" y="148"/>
                  </a:cubicBezTo>
                  <a:cubicBezTo>
                    <a:pt x="222" y="138"/>
                    <a:pt x="222" y="138"/>
                    <a:pt x="222" y="127"/>
                  </a:cubicBezTo>
                  <a:cubicBezTo>
                    <a:pt x="222" y="112"/>
                    <a:pt x="209" y="104"/>
                    <a:pt x="196" y="104"/>
                  </a:cubicBezTo>
                  <a:cubicBezTo>
                    <a:pt x="183" y="104"/>
                    <a:pt x="169" y="112"/>
                    <a:pt x="169" y="127"/>
                  </a:cubicBezTo>
                  <a:cubicBezTo>
                    <a:pt x="180" y="138"/>
                    <a:pt x="180" y="138"/>
                    <a:pt x="191" y="148"/>
                  </a:cubicBezTo>
                  <a:cubicBezTo>
                    <a:pt x="169" y="159"/>
                    <a:pt x="159" y="170"/>
                    <a:pt x="159" y="191"/>
                  </a:cubicBezTo>
                  <a:lnTo>
                    <a:pt x="106" y="191"/>
                  </a:lnTo>
                  <a:lnTo>
                    <a:pt x="191" y="64"/>
                  </a:lnTo>
                  <a:close/>
                  <a:moveTo>
                    <a:pt x="191" y="1"/>
                  </a:moveTo>
                  <a:cubicBezTo>
                    <a:pt x="180" y="1"/>
                    <a:pt x="169" y="11"/>
                    <a:pt x="169" y="32"/>
                  </a:cubicBezTo>
                  <a:cubicBezTo>
                    <a:pt x="169" y="32"/>
                    <a:pt x="169" y="32"/>
                    <a:pt x="169" y="43"/>
                  </a:cubicBezTo>
                  <a:lnTo>
                    <a:pt x="74" y="191"/>
                  </a:lnTo>
                  <a:lnTo>
                    <a:pt x="1" y="191"/>
                  </a:lnTo>
                  <a:cubicBezTo>
                    <a:pt x="1" y="191"/>
                    <a:pt x="1" y="233"/>
                    <a:pt x="74" y="233"/>
                  </a:cubicBezTo>
                  <a:cubicBezTo>
                    <a:pt x="85" y="254"/>
                    <a:pt x="96" y="265"/>
                    <a:pt x="117" y="265"/>
                  </a:cubicBezTo>
                  <a:cubicBezTo>
                    <a:pt x="106" y="265"/>
                    <a:pt x="106" y="275"/>
                    <a:pt x="106" y="286"/>
                  </a:cubicBezTo>
                  <a:lnTo>
                    <a:pt x="106" y="296"/>
                  </a:lnTo>
                  <a:lnTo>
                    <a:pt x="275" y="296"/>
                  </a:lnTo>
                  <a:lnTo>
                    <a:pt x="275" y="286"/>
                  </a:lnTo>
                  <a:cubicBezTo>
                    <a:pt x="275" y="275"/>
                    <a:pt x="275" y="275"/>
                    <a:pt x="264" y="275"/>
                  </a:cubicBezTo>
                  <a:cubicBezTo>
                    <a:pt x="296" y="254"/>
                    <a:pt x="317" y="233"/>
                    <a:pt x="317" y="201"/>
                  </a:cubicBezTo>
                  <a:lnTo>
                    <a:pt x="328" y="191"/>
                  </a:lnTo>
                  <a:cubicBezTo>
                    <a:pt x="345" y="182"/>
                    <a:pt x="362" y="167"/>
                    <a:pt x="373" y="167"/>
                  </a:cubicBezTo>
                  <a:cubicBezTo>
                    <a:pt x="376" y="167"/>
                    <a:pt x="379" y="168"/>
                    <a:pt x="381" y="170"/>
                  </a:cubicBezTo>
                  <a:cubicBezTo>
                    <a:pt x="381" y="170"/>
                    <a:pt x="370" y="180"/>
                    <a:pt x="359" y="191"/>
                  </a:cubicBezTo>
                  <a:cubicBezTo>
                    <a:pt x="349" y="201"/>
                    <a:pt x="317" y="212"/>
                    <a:pt x="317" y="233"/>
                  </a:cubicBezTo>
                  <a:cubicBezTo>
                    <a:pt x="317" y="233"/>
                    <a:pt x="317" y="243"/>
                    <a:pt x="328" y="243"/>
                  </a:cubicBezTo>
                  <a:cubicBezTo>
                    <a:pt x="328" y="243"/>
                    <a:pt x="338" y="243"/>
                    <a:pt x="338" y="233"/>
                  </a:cubicBezTo>
                  <a:cubicBezTo>
                    <a:pt x="338" y="222"/>
                    <a:pt x="349" y="212"/>
                    <a:pt x="370" y="201"/>
                  </a:cubicBezTo>
                  <a:cubicBezTo>
                    <a:pt x="381" y="201"/>
                    <a:pt x="402" y="180"/>
                    <a:pt x="402" y="170"/>
                  </a:cubicBezTo>
                  <a:cubicBezTo>
                    <a:pt x="402" y="161"/>
                    <a:pt x="402" y="159"/>
                    <a:pt x="402" y="152"/>
                  </a:cubicBezTo>
                  <a:lnTo>
                    <a:pt x="402" y="152"/>
                  </a:lnTo>
                  <a:cubicBezTo>
                    <a:pt x="406" y="154"/>
                    <a:pt x="409" y="156"/>
                    <a:pt x="412" y="159"/>
                  </a:cubicBezTo>
                  <a:lnTo>
                    <a:pt x="402" y="148"/>
                  </a:lnTo>
                  <a:cubicBezTo>
                    <a:pt x="402" y="150"/>
                    <a:pt x="402" y="151"/>
                    <a:pt x="402" y="152"/>
                  </a:cubicBezTo>
                  <a:lnTo>
                    <a:pt x="402" y="152"/>
                  </a:lnTo>
                  <a:cubicBezTo>
                    <a:pt x="398" y="151"/>
                    <a:pt x="394" y="150"/>
                    <a:pt x="389" y="150"/>
                  </a:cubicBezTo>
                  <a:cubicBezTo>
                    <a:pt x="368" y="150"/>
                    <a:pt x="343" y="165"/>
                    <a:pt x="328" y="180"/>
                  </a:cubicBezTo>
                  <a:lnTo>
                    <a:pt x="317" y="180"/>
                  </a:lnTo>
                  <a:lnTo>
                    <a:pt x="222" y="43"/>
                  </a:lnTo>
                  <a:cubicBezTo>
                    <a:pt x="222" y="32"/>
                    <a:pt x="222" y="32"/>
                    <a:pt x="222" y="32"/>
                  </a:cubicBezTo>
                  <a:cubicBezTo>
                    <a:pt x="222" y="11"/>
                    <a:pt x="212" y="1"/>
                    <a:pt x="191"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p:cNvSpPr/>
            <p:nvPr/>
          </p:nvSpPr>
          <p:spPr>
            <a:xfrm>
              <a:off x="7745704" y="1685420"/>
              <a:ext cx="1440" cy="3799"/>
            </a:xfrm>
            <a:custGeom>
              <a:avLst/>
              <a:gdLst/>
              <a:ahLst/>
              <a:cxnLst/>
              <a:rect l="l" t="t" r="r" b="b"/>
              <a:pathLst>
                <a:path w="64" h="170" extrusionOk="0">
                  <a:moveTo>
                    <a:pt x="43" y="0"/>
                  </a:moveTo>
                  <a:cubicBezTo>
                    <a:pt x="43" y="32"/>
                    <a:pt x="1" y="42"/>
                    <a:pt x="11" y="85"/>
                  </a:cubicBezTo>
                  <a:cubicBezTo>
                    <a:pt x="11" y="106"/>
                    <a:pt x="22" y="116"/>
                    <a:pt x="22" y="137"/>
                  </a:cubicBezTo>
                  <a:cubicBezTo>
                    <a:pt x="22" y="148"/>
                    <a:pt x="22" y="158"/>
                    <a:pt x="22" y="169"/>
                  </a:cubicBezTo>
                  <a:lnTo>
                    <a:pt x="43" y="169"/>
                  </a:lnTo>
                  <a:cubicBezTo>
                    <a:pt x="32" y="148"/>
                    <a:pt x="64" y="127"/>
                    <a:pt x="64" y="95"/>
                  </a:cubicBezTo>
                  <a:cubicBezTo>
                    <a:pt x="64" y="74"/>
                    <a:pt x="43" y="74"/>
                    <a:pt x="53" y="53"/>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0"/>
            <p:cNvSpPr/>
            <p:nvPr/>
          </p:nvSpPr>
          <p:spPr>
            <a:xfrm>
              <a:off x="7745704" y="1684951"/>
              <a:ext cx="9293" cy="6391"/>
            </a:xfrm>
            <a:custGeom>
              <a:avLst/>
              <a:gdLst/>
              <a:ahLst/>
              <a:cxnLst/>
              <a:rect l="l" t="t" r="r" b="b"/>
              <a:pathLst>
                <a:path w="413" h="286" extrusionOk="0">
                  <a:moveTo>
                    <a:pt x="403" y="149"/>
                  </a:moveTo>
                  <a:lnTo>
                    <a:pt x="412" y="158"/>
                  </a:lnTo>
                  <a:cubicBezTo>
                    <a:pt x="409" y="154"/>
                    <a:pt x="406" y="151"/>
                    <a:pt x="403" y="149"/>
                  </a:cubicBezTo>
                  <a:close/>
                  <a:moveTo>
                    <a:pt x="212" y="53"/>
                  </a:moveTo>
                  <a:lnTo>
                    <a:pt x="296" y="190"/>
                  </a:lnTo>
                  <a:lnTo>
                    <a:pt x="243" y="190"/>
                  </a:lnTo>
                  <a:cubicBezTo>
                    <a:pt x="243" y="169"/>
                    <a:pt x="233" y="148"/>
                    <a:pt x="212" y="137"/>
                  </a:cubicBezTo>
                  <a:cubicBezTo>
                    <a:pt x="222" y="137"/>
                    <a:pt x="222" y="127"/>
                    <a:pt x="222" y="116"/>
                  </a:cubicBezTo>
                  <a:cubicBezTo>
                    <a:pt x="222" y="100"/>
                    <a:pt x="209" y="92"/>
                    <a:pt x="196" y="92"/>
                  </a:cubicBezTo>
                  <a:cubicBezTo>
                    <a:pt x="183" y="92"/>
                    <a:pt x="169" y="100"/>
                    <a:pt x="169" y="116"/>
                  </a:cubicBezTo>
                  <a:cubicBezTo>
                    <a:pt x="169" y="127"/>
                    <a:pt x="180" y="137"/>
                    <a:pt x="191" y="137"/>
                  </a:cubicBezTo>
                  <a:cubicBezTo>
                    <a:pt x="169" y="148"/>
                    <a:pt x="159" y="169"/>
                    <a:pt x="159" y="190"/>
                  </a:cubicBezTo>
                  <a:lnTo>
                    <a:pt x="106" y="190"/>
                  </a:lnTo>
                  <a:lnTo>
                    <a:pt x="191" y="53"/>
                  </a:lnTo>
                  <a:close/>
                  <a:moveTo>
                    <a:pt x="191" y="0"/>
                  </a:moveTo>
                  <a:cubicBezTo>
                    <a:pt x="180" y="0"/>
                    <a:pt x="169" y="11"/>
                    <a:pt x="169" y="21"/>
                  </a:cubicBezTo>
                  <a:cubicBezTo>
                    <a:pt x="169" y="21"/>
                    <a:pt x="169" y="32"/>
                    <a:pt x="169" y="32"/>
                  </a:cubicBezTo>
                  <a:lnTo>
                    <a:pt x="74" y="179"/>
                  </a:lnTo>
                  <a:lnTo>
                    <a:pt x="1" y="179"/>
                  </a:lnTo>
                  <a:cubicBezTo>
                    <a:pt x="1" y="179"/>
                    <a:pt x="1" y="222"/>
                    <a:pt x="74" y="232"/>
                  </a:cubicBezTo>
                  <a:cubicBezTo>
                    <a:pt x="85" y="243"/>
                    <a:pt x="96" y="253"/>
                    <a:pt x="117" y="264"/>
                  </a:cubicBezTo>
                  <a:cubicBezTo>
                    <a:pt x="106" y="264"/>
                    <a:pt x="106" y="274"/>
                    <a:pt x="106" y="274"/>
                  </a:cubicBezTo>
                  <a:lnTo>
                    <a:pt x="106" y="285"/>
                  </a:lnTo>
                  <a:lnTo>
                    <a:pt x="286" y="285"/>
                  </a:lnTo>
                  <a:lnTo>
                    <a:pt x="286" y="274"/>
                  </a:lnTo>
                  <a:cubicBezTo>
                    <a:pt x="286" y="264"/>
                    <a:pt x="275" y="264"/>
                    <a:pt x="264" y="264"/>
                  </a:cubicBezTo>
                  <a:cubicBezTo>
                    <a:pt x="296" y="253"/>
                    <a:pt x="317" y="222"/>
                    <a:pt x="317" y="190"/>
                  </a:cubicBezTo>
                  <a:lnTo>
                    <a:pt x="328" y="190"/>
                  </a:lnTo>
                  <a:cubicBezTo>
                    <a:pt x="344" y="182"/>
                    <a:pt x="366" y="162"/>
                    <a:pt x="376" y="162"/>
                  </a:cubicBezTo>
                  <a:cubicBezTo>
                    <a:pt x="379" y="162"/>
                    <a:pt x="381" y="164"/>
                    <a:pt x="381" y="169"/>
                  </a:cubicBezTo>
                  <a:cubicBezTo>
                    <a:pt x="381" y="169"/>
                    <a:pt x="370" y="179"/>
                    <a:pt x="359" y="190"/>
                  </a:cubicBezTo>
                  <a:cubicBezTo>
                    <a:pt x="349" y="201"/>
                    <a:pt x="317" y="211"/>
                    <a:pt x="317" y="232"/>
                  </a:cubicBezTo>
                  <a:cubicBezTo>
                    <a:pt x="317" y="232"/>
                    <a:pt x="328" y="243"/>
                    <a:pt x="328" y="243"/>
                  </a:cubicBezTo>
                  <a:cubicBezTo>
                    <a:pt x="328" y="243"/>
                    <a:pt x="338" y="243"/>
                    <a:pt x="338" y="232"/>
                  </a:cubicBezTo>
                  <a:cubicBezTo>
                    <a:pt x="338" y="222"/>
                    <a:pt x="359" y="211"/>
                    <a:pt x="370" y="201"/>
                  </a:cubicBezTo>
                  <a:cubicBezTo>
                    <a:pt x="381" y="190"/>
                    <a:pt x="402" y="179"/>
                    <a:pt x="402" y="169"/>
                  </a:cubicBezTo>
                  <a:cubicBezTo>
                    <a:pt x="402" y="160"/>
                    <a:pt x="402" y="150"/>
                    <a:pt x="402" y="148"/>
                  </a:cubicBezTo>
                  <a:lnTo>
                    <a:pt x="402" y="148"/>
                  </a:lnTo>
                  <a:cubicBezTo>
                    <a:pt x="402" y="148"/>
                    <a:pt x="402" y="149"/>
                    <a:pt x="403" y="149"/>
                  </a:cubicBezTo>
                  <a:lnTo>
                    <a:pt x="403" y="149"/>
                  </a:lnTo>
                  <a:lnTo>
                    <a:pt x="402" y="148"/>
                  </a:lnTo>
                  <a:cubicBezTo>
                    <a:pt x="402" y="148"/>
                    <a:pt x="402" y="148"/>
                    <a:pt x="402" y="148"/>
                  </a:cubicBezTo>
                  <a:lnTo>
                    <a:pt x="402" y="148"/>
                  </a:lnTo>
                  <a:cubicBezTo>
                    <a:pt x="398" y="146"/>
                    <a:pt x="393" y="145"/>
                    <a:pt x="388" y="145"/>
                  </a:cubicBezTo>
                  <a:cubicBezTo>
                    <a:pt x="367" y="145"/>
                    <a:pt x="342" y="165"/>
                    <a:pt x="328" y="179"/>
                  </a:cubicBezTo>
                  <a:lnTo>
                    <a:pt x="317" y="179"/>
                  </a:lnTo>
                  <a:lnTo>
                    <a:pt x="222" y="32"/>
                  </a:lnTo>
                  <a:cubicBezTo>
                    <a:pt x="222" y="32"/>
                    <a:pt x="222" y="21"/>
                    <a:pt x="222" y="21"/>
                  </a:cubicBezTo>
                  <a:cubicBezTo>
                    <a:pt x="222" y="11"/>
                    <a:pt x="212" y="0"/>
                    <a:pt x="19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0"/>
            <p:cNvSpPr/>
            <p:nvPr/>
          </p:nvSpPr>
          <p:spPr>
            <a:xfrm>
              <a:off x="7745704" y="1692951"/>
              <a:ext cx="1440" cy="4045"/>
            </a:xfrm>
            <a:custGeom>
              <a:avLst/>
              <a:gdLst/>
              <a:ahLst/>
              <a:cxnLst/>
              <a:rect l="l" t="t" r="r" b="b"/>
              <a:pathLst>
                <a:path w="64" h="181" extrusionOk="0">
                  <a:moveTo>
                    <a:pt x="43" y="1"/>
                  </a:moveTo>
                  <a:cubicBezTo>
                    <a:pt x="43" y="43"/>
                    <a:pt x="1" y="54"/>
                    <a:pt x="11" y="96"/>
                  </a:cubicBezTo>
                  <a:cubicBezTo>
                    <a:pt x="11" y="106"/>
                    <a:pt x="22" y="128"/>
                    <a:pt x="22" y="138"/>
                  </a:cubicBezTo>
                  <a:cubicBezTo>
                    <a:pt x="22" y="149"/>
                    <a:pt x="22" y="170"/>
                    <a:pt x="22" y="180"/>
                  </a:cubicBezTo>
                  <a:lnTo>
                    <a:pt x="43" y="170"/>
                  </a:lnTo>
                  <a:cubicBezTo>
                    <a:pt x="32" y="149"/>
                    <a:pt x="64" y="128"/>
                    <a:pt x="64" y="106"/>
                  </a:cubicBezTo>
                  <a:cubicBezTo>
                    <a:pt x="64" y="85"/>
                    <a:pt x="43" y="75"/>
                    <a:pt x="53" y="54"/>
                  </a:cubicBezTo>
                  <a:cubicBezTo>
                    <a:pt x="64" y="33"/>
                    <a:pt x="43" y="1"/>
                    <a:pt x="43"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0"/>
            <p:cNvSpPr/>
            <p:nvPr/>
          </p:nvSpPr>
          <p:spPr>
            <a:xfrm>
              <a:off x="7745704" y="1692728"/>
              <a:ext cx="9293" cy="6391"/>
            </a:xfrm>
            <a:custGeom>
              <a:avLst/>
              <a:gdLst/>
              <a:ahLst/>
              <a:cxnLst/>
              <a:rect l="l" t="t" r="r" b="b"/>
              <a:pathLst>
                <a:path w="413" h="286" extrusionOk="0">
                  <a:moveTo>
                    <a:pt x="212" y="53"/>
                  </a:moveTo>
                  <a:lnTo>
                    <a:pt x="296" y="180"/>
                  </a:lnTo>
                  <a:lnTo>
                    <a:pt x="243" y="180"/>
                  </a:lnTo>
                  <a:cubicBezTo>
                    <a:pt x="243" y="159"/>
                    <a:pt x="233" y="148"/>
                    <a:pt x="212" y="138"/>
                  </a:cubicBezTo>
                  <a:cubicBezTo>
                    <a:pt x="222" y="127"/>
                    <a:pt x="222" y="127"/>
                    <a:pt x="222" y="116"/>
                  </a:cubicBezTo>
                  <a:cubicBezTo>
                    <a:pt x="222" y="95"/>
                    <a:pt x="209" y="85"/>
                    <a:pt x="196" y="85"/>
                  </a:cubicBezTo>
                  <a:cubicBezTo>
                    <a:pt x="183" y="85"/>
                    <a:pt x="169" y="95"/>
                    <a:pt x="169" y="116"/>
                  </a:cubicBezTo>
                  <a:cubicBezTo>
                    <a:pt x="169" y="127"/>
                    <a:pt x="180" y="127"/>
                    <a:pt x="191" y="138"/>
                  </a:cubicBezTo>
                  <a:cubicBezTo>
                    <a:pt x="169" y="148"/>
                    <a:pt x="159" y="159"/>
                    <a:pt x="159" y="180"/>
                  </a:cubicBezTo>
                  <a:lnTo>
                    <a:pt x="106" y="180"/>
                  </a:lnTo>
                  <a:lnTo>
                    <a:pt x="191" y="53"/>
                  </a:lnTo>
                  <a:close/>
                  <a:moveTo>
                    <a:pt x="191" y="0"/>
                  </a:moveTo>
                  <a:cubicBezTo>
                    <a:pt x="180" y="0"/>
                    <a:pt x="169" y="11"/>
                    <a:pt x="169" y="21"/>
                  </a:cubicBezTo>
                  <a:cubicBezTo>
                    <a:pt x="159" y="21"/>
                    <a:pt x="159" y="32"/>
                    <a:pt x="169" y="32"/>
                  </a:cubicBezTo>
                  <a:lnTo>
                    <a:pt x="64" y="180"/>
                  </a:lnTo>
                  <a:lnTo>
                    <a:pt x="1" y="180"/>
                  </a:lnTo>
                  <a:cubicBezTo>
                    <a:pt x="1" y="180"/>
                    <a:pt x="1" y="222"/>
                    <a:pt x="74" y="233"/>
                  </a:cubicBezTo>
                  <a:cubicBezTo>
                    <a:pt x="85" y="243"/>
                    <a:pt x="96" y="254"/>
                    <a:pt x="117" y="264"/>
                  </a:cubicBezTo>
                  <a:cubicBezTo>
                    <a:pt x="106" y="264"/>
                    <a:pt x="96" y="275"/>
                    <a:pt x="96" y="275"/>
                  </a:cubicBezTo>
                  <a:lnTo>
                    <a:pt x="96" y="285"/>
                  </a:lnTo>
                  <a:lnTo>
                    <a:pt x="275" y="285"/>
                  </a:lnTo>
                  <a:lnTo>
                    <a:pt x="275" y="275"/>
                  </a:lnTo>
                  <a:cubicBezTo>
                    <a:pt x="275" y="264"/>
                    <a:pt x="275" y="264"/>
                    <a:pt x="264" y="264"/>
                  </a:cubicBezTo>
                  <a:cubicBezTo>
                    <a:pt x="296" y="254"/>
                    <a:pt x="317" y="222"/>
                    <a:pt x="317" y="190"/>
                  </a:cubicBezTo>
                  <a:lnTo>
                    <a:pt x="328" y="190"/>
                  </a:lnTo>
                  <a:cubicBezTo>
                    <a:pt x="335" y="175"/>
                    <a:pt x="353" y="161"/>
                    <a:pt x="367" y="161"/>
                  </a:cubicBezTo>
                  <a:cubicBezTo>
                    <a:pt x="373" y="161"/>
                    <a:pt x="377" y="163"/>
                    <a:pt x="381" y="169"/>
                  </a:cubicBezTo>
                  <a:cubicBezTo>
                    <a:pt x="391" y="180"/>
                    <a:pt x="370" y="180"/>
                    <a:pt x="359" y="190"/>
                  </a:cubicBezTo>
                  <a:cubicBezTo>
                    <a:pt x="349" y="201"/>
                    <a:pt x="317" y="211"/>
                    <a:pt x="317" y="233"/>
                  </a:cubicBezTo>
                  <a:cubicBezTo>
                    <a:pt x="317" y="233"/>
                    <a:pt x="317" y="243"/>
                    <a:pt x="328" y="243"/>
                  </a:cubicBezTo>
                  <a:cubicBezTo>
                    <a:pt x="328" y="243"/>
                    <a:pt x="328" y="233"/>
                    <a:pt x="338" y="233"/>
                  </a:cubicBezTo>
                  <a:cubicBezTo>
                    <a:pt x="338" y="222"/>
                    <a:pt x="349" y="211"/>
                    <a:pt x="359" y="201"/>
                  </a:cubicBezTo>
                  <a:cubicBezTo>
                    <a:pt x="381" y="190"/>
                    <a:pt x="391" y="180"/>
                    <a:pt x="402" y="169"/>
                  </a:cubicBezTo>
                  <a:cubicBezTo>
                    <a:pt x="402" y="159"/>
                    <a:pt x="402" y="148"/>
                    <a:pt x="402" y="148"/>
                  </a:cubicBezTo>
                  <a:lnTo>
                    <a:pt x="412" y="148"/>
                  </a:lnTo>
                  <a:cubicBezTo>
                    <a:pt x="406" y="142"/>
                    <a:pt x="398" y="139"/>
                    <a:pt x="389" y="139"/>
                  </a:cubicBezTo>
                  <a:cubicBezTo>
                    <a:pt x="368" y="139"/>
                    <a:pt x="343" y="154"/>
                    <a:pt x="328" y="169"/>
                  </a:cubicBezTo>
                  <a:lnTo>
                    <a:pt x="317" y="180"/>
                  </a:lnTo>
                  <a:lnTo>
                    <a:pt x="222" y="32"/>
                  </a:lnTo>
                  <a:cubicBezTo>
                    <a:pt x="222" y="32"/>
                    <a:pt x="222" y="21"/>
                    <a:pt x="222" y="21"/>
                  </a:cubicBezTo>
                  <a:cubicBezTo>
                    <a:pt x="222" y="11"/>
                    <a:pt x="201" y="0"/>
                    <a:pt x="19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0"/>
            <p:cNvSpPr/>
            <p:nvPr/>
          </p:nvSpPr>
          <p:spPr>
            <a:xfrm>
              <a:off x="7745704" y="1700751"/>
              <a:ext cx="1440" cy="3799"/>
            </a:xfrm>
            <a:custGeom>
              <a:avLst/>
              <a:gdLst/>
              <a:ahLst/>
              <a:cxnLst/>
              <a:rect l="l" t="t" r="r" b="b"/>
              <a:pathLst>
                <a:path w="64" h="170" extrusionOk="0">
                  <a:moveTo>
                    <a:pt x="43" y="0"/>
                  </a:moveTo>
                  <a:cubicBezTo>
                    <a:pt x="43" y="32"/>
                    <a:pt x="1" y="42"/>
                    <a:pt x="11" y="85"/>
                  </a:cubicBezTo>
                  <a:cubicBezTo>
                    <a:pt x="11" y="106"/>
                    <a:pt x="22" y="116"/>
                    <a:pt x="22" y="137"/>
                  </a:cubicBezTo>
                  <a:cubicBezTo>
                    <a:pt x="22" y="148"/>
                    <a:pt x="22" y="159"/>
                    <a:pt x="22" y="169"/>
                  </a:cubicBezTo>
                  <a:lnTo>
                    <a:pt x="43" y="169"/>
                  </a:lnTo>
                  <a:cubicBezTo>
                    <a:pt x="32" y="148"/>
                    <a:pt x="64" y="127"/>
                    <a:pt x="64" y="95"/>
                  </a:cubicBezTo>
                  <a:cubicBezTo>
                    <a:pt x="64" y="74"/>
                    <a:pt x="43" y="74"/>
                    <a:pt x="53" y="53"/>
                  </a:cubicBezTo>
                  <a:cubicBezTo>
                    <a:pt x="64" y="21"/>
                    <a:pt x="43" y="0"/>
                    <a:pt x="43"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0"/>
            <p:cNvSpPr/>
            <p:nvPr/>
          </p:nvSpPr>
          <p:spPr>
            <a:xfrm>
              <a:off x="7745704" y="1700460"/>
              <a:ext cx="9293" cy="6436"/>
            </a:xfrm>
            <a:custGeom>
              <a:avLst/>
              <a:gdLst/>
              <a:ahLst/>
              <a:cxnLst/>
              <a:rect l="l" t="t" r="r" b="b"/>
              <a:pathLst>
                <a:path w="413" h="288" extrusionOk="0">
                  <a:moveTo>
                    <a:pt x="212" y="45"/>
                  </a:moveTo>
                  <a:lnTo>
                    <a:pt x="296" y="182"/>
                  </a:lnTo>
                  <a:lnTo>
                    <a:pt x="243" y="182"/>
                  </a:lnTo>
                  <a:cubicBezTo>
                    <a:pt x="243" y="161"/>
                    <a:pt x="233" y="140"/>
                    <a:pt x="212" y="129"/>
                  </a:cubicBezTo>
                  <a:cubicBezTo>
                    <a:pt x="222" y="129"/>
                    <a:pt x="222" y="119"/>
                    <a:pt x="222" y="108"/>
                  </a:cubicBezTo>
                  <a:cubicBezTo>
                    <a:pt x="222" y="92"/>
                    <a:pt x="209" y="85"/>
                    <a:pt x="196" y="85"/>
                  </a:cubicBezTo>
                  <a:cubicBezTo>
                    <a:pt x="183" y="85"/>
                    <a:pt x="169" y="92"/>
                    <a:pt x="169" y="108"/>
                  </a:cubicBezTo>
                  <a:cubicBezTo>
                    <a:pt x="169" y="119"/>
                    <a:pt x="180" y="129"/>
                    <a:pt x="191" y="129"/>
                  </a:cubicBezTo>
                  <a:cubicBezTo>
                    <a:pt x="169" y="140"/>
                    <a:pt x="159" y="161"/>
                    <a:pt x="159" y="182"/>
                  </a:cubicBezTo>
                  <a:lnTo>
                    <a:pt x="106" y="182"/>
                  </a:lnTo>
                  <a:lnTo>
                    <a:pt x="191" y="45"/>
                  </a:lnTo>
                  <a:close/>
                  <a:moveTo>
                    <a:pt x="196" y="0"/>
                  </a:moveTo>
                  <a:cubicBezTo>
                    <a:pt x="180" y="0"/>
                    <a:pt x="164" y="8"/>
                    <a:pt x="169" y="24"/>
                  </a:cubicBezTo>
                  <a:cubicBezTo>
                    <a:pt x="169" y="24"/>
                    <a:pt x="169" y="24"/>
                    <a:pt x="169" y="34"/>
                  </a:cubicBezTo>
                  <a:lnTo>
                    <a:pt x="74" y="182"/>
                  </a:lnTo>
                  <a:lnTo>
                    <a:pt x="1" y="182"/>
                  </a:lnTo>
                  <a:cubicBezTo>
                    <a:pt x="1" y="182"/>
                    <a:pt x="1" y="224"/>
                    <a:pt x="74" y="224"/>
                  </a:cubicBezTo>
                  <a:cubicBezTo>
                    <a:pt x="85" y="245"/>
                    <a:pt x="96" y="256"/>
                    <a:pt x="117" y="256"/>
                  </a:cubicBezTo>
                  <a:cubicBezTo>
                    <a:pt x="106" y="256"/>
                    <a:pt x="106" y="267"/>
                    <a:pt x="106" y="277"/>
                  </a:cubicBezTo>
                  <a:lnTo>
                    <a:pt x="106" y="288"/>
                  </a:lnTo>
                  <a:lnTo>
                    <a:pt x="286" y="288"/>
                  </a:lnTo>
                  <a:lnTo>
                    <a:pt x="286" y="277"/>
                  </a:lnTo>
                  <a:cubicBezTo>
                    <a:pt x="275" y="267"/>
                    <a:pt x="275" y="256"/>
                    <a:pt x="264" y="256"/>
                  </a:cubicBezTo>
                  <a:cubicBezTo>
                    <a:pt x="296" y="245"/>
                    <a:pt x="317" y="224"/>
                    <a:pt x="317" y="193"/>
                  </a:cubicBezTo>
                  <a:lnTo>
                    <a:pt x="328" y="193"/>
                  </a:lnTo>
                  <a:cubicBezTo>
                    <a:pt x="345" y="175"/>
                    <a:pt x="369" y="158"/>
                    <a:pt x="378" y="158"/>
                  </a:cubicBezTo>
                  <a:cubicBezTo>
                    <a:pt x="380" y="158"/>
                    <a:pt x="381" y="159"/>
                    <a:pt x="381" y="161"/>
                  </a:cubicBezTo>
                  <a:cubicBezTo>
                    <a:pt x="391" y="172"/>
                    <a:pt x="370" y="182"/>
                    <a:pt x="359" y="193"/>
                  </a:cubicBezTo>
                  <a:cubicBezTo>
                    <a:pt x="349" y="193"/>
                    <a:pt x="317" y="214"/>
                    <a:pt x="317" y="235"/>
                  </a:cubicBezTo>
                  <a:cubicBezTo>
                    <a:pt x="317" y="238"/>
                    <a:pt x="317" y="240"/>
                    <a:pt x="318" y="240"/>
                  </a:cubicBezTo>
                  <a:cubicBezTo>
                    <a:pt x="318" y="240"/>
                    <a:pt x="321" y="235"/>
                    <a:pt x="328" y="235"/>
                  </a:cubicBezTo>
                  <a:lnTo>
                    <a:pt x="338" y="235"/>
                  </a:lnTo>
                  <a:cubicBezTo>
                    <a:pt x="338" y="224"/>
                    <a:pt x="359" y="214"/>
                    <a:pt x="370" y="203"/>
                  </a:cubicBezTo>
                  <a:cubicBezTo>
                    <a:pt x="381" y="193"/>
                    <a:pt x="402" y="182"/>
                    <a:pt x="402" y="172"/>
                  </a:cubicBezTo>
                  <a:cubicBezTo>
                    <a:pt x="402" y="161"/>
                    <a:pt x="402" y="150"/>
                    <a:pt x="402" y="150"/>
                  </a:cubicBezTo>
                  <a:lnTo>
                    <a:pt x="412" y="150"/>
                  </a:lnTo>
                  <a:cubicBezTo>
                    <a:pt x="406" y="141"/>
                    <a:pt x="397" y="137"/>
                    <a:pt x="388" y="137"/>
                  </a:cubicBezTo>
                  <a:cubicBezTo>
                    <a:pt x="367" y="137"/>
                    <a:pt x="342" y="157"/>
                    <a:pt x="328" y="172"/>
                  </a:cubicBezTo>
                  <a:lnTo>
                    <a:pt x="317" y="172"/>
                  </a:lnTo>
                  <a:lnTo>
                    <a:pt x="222" y="34"/>
                  </a:lnTo>
                  <a:cubicBezTo>
                    <a:pt x="222" y="24"/>
                    <a:pt x="222" y="24"/>
                    <a:pt x="222" y="24"/>
                  </a:cubicBezTo>
                  <a:cubicBezTo>
                    <a:pt x="228" y="8"/>
                    <a:pt x="212" y="0"/>
                    <a:pt x="19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0"/>
            <p:cNvSpPr/>
            <p:nvPr/>
          </p:nvSpPr>
          <p:spPr>
            <a:xfrm>
              <a:off x="7713889" y="1657352"/>
              <a:ext cx="47048" cy="61098"/>
            </a:xfrm>
            <a:custGeom>
              <a:avLst/>
              <a:gdLst/>
              <a:ahLst/>
              <a:cxnLst/>
              <a:rect l="l" t="t" r="r" b="b"/>
              <a:pathLst>
                <a:path w="2091" h="2734" extrusionOk="0">
                  <a:moveTo>
                    <a:pt x="2027" y="53"/>
                  </a:moveTo>
                  <a:lnTo>
                    <a:pt x="2027" y="1858"/>
                  </a:lnTo>
                  <a:cubicBezTo>
                    <a:pt x="2027" y="2259"/>
                    <a:pt x="1045" y="2671"/>
                    <a:pt x="1045" y="2671"/>
                  </a:cubicBezTo>
                  <a:cubicBezTo>
                    <a:pt x="1045" y="2671"/>
                    <a:pt x="53" y="2259"/>
                    <a:pt x="53" y="1858"/>
                  </a:cubicBezTo>
                  <a:lnTo>
                    <a:pt x="53" y="53"/>
                  </a:lnTo>
                  <a:close/>
                  <a:moveTo>
                    <a:pt x="0" y="0"/>
                  </a:moveTo>
                  <a:lnTo>
                    <a:pt x="0" y="1858"/>
                  </a:lnTo>
                  <a:cubicBezTo>
                    <a:pt x="0" y="2048"/>
                    <a:pt x="169" y="2248"/>
                    <a:pt x="517" y="2459"/>
                  </a:cubicBezTo>
                  <a:cubicBezTo>
                    <a:pt x="676" y="2565"/>
                    <a:pt x="845" y="2649"/>
                    <a:pt x="1024" y="2723"/>
                  </a:cubicBezTo>
                  <a:lnTo>
                    <a:pt x="1045" y="2734"/>
                  </a:lnTo>
                  <a:lnTo>
                    <a:pt x="1066" y="2723"/>
                  </a:lnTo>
                  <a:cubicBezTo>
                    <a:pt x="1235" y="2649"/>
                    <a:pt x="1404" y="2565"/>
                    <a:pt x="1562" y="2459"/>
                  </a:cubicBezTo>
                  <a:cubicBezTo>
                    <a:pt x="1911" y="2248"/>
                    <a:pt x="2090" y="2048"/>
                    <a:pt x="2090" y="1858"/>
                  </a:cubicBezTo>
                  <a:lnTo>
                    <a:pt x="209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0"/>
            <p:cNvSpPr/>
            <p:nvPr/>
          </p:nvSpPr>
          <p:spPr>
            <a:xfrm>
              <a:off x="7705811" y="1704282"/>
              <a:ext cx="62955" cy="21431"/>
            </a:xfrm>
            <a:custGeom>
              <a:avLst/>
              <a:gdLst/>
              <a:ahLst/>
              <a:cxnLst/>
              <a:rect l="l" t="t" r="r" b="b"/>
              <a:pathLst>
                <a:path w="2798" h="959" extrusionOk="0">
                  <a:moveTo>
                    <a:pt x="349" y="74"/>
                  </a:moveTo>
                  <a:cubicBezTo>
                    <a:pt x="618" y="412"/>
                    <a:pt x="1011" y="581"/>
                    <a:pt x="1404" y="581"/>
                  </a:cubicBezTo>
                  <a:cubicBezTo>
                    <a:pt x="1796" y="581"/>
                    <a:pt x="2187" y="414"/>
                    <a:pt x="2456" y="79"/>
                  </a:cubicBezTo>
                  <a:lnTo>
                    <a:pt x="2456" y="79"/>
                  </a:lnTo>
                  <a:lnTo>
                    <a:pt x="2713" y="254"/>
                  </a:lnTo>
                  <a:cubicBezTo>
                    <a:pt x="2381" y="681"/>
                    <a:pt x="1890" y="895"/>
                    <a:pt x="1399" y="895"/>
                  </a:cubicBezTo>
                  <a:cubicBezTo>
                    <a:pt x="908" y="895"/>
                    <a:pt x="417" y="681"/>
                    <a:pt x="85" y="254"/>
                  </a:cubicBezTo>
                  <a:lnTo>
                    <a:pt x="349" y="74"/>
                  </a:lnTo>
                  <a:close/>
                  <a:moveTo>
                    <a:pt x="359" y="1"/>
                  </a:moveTo>
                  <a:lnTo>
                    <a:pt x="317" y="22"/>
                  </a:lnTo>
                  <a:lnTo>
                    <a:pt x="53" y="212"/>
                  </a:lnTo>
                  <a:lnTo>
                    <a:pt x="0" y="243"/>
                  </a:lnTo>
                  <a:lnTo>
                    <a:pt x="42" y="286"/>
                  </a:lnTo>
                  <a:cubicBezTo>
                    <a:pt x="386" y="734"/>
                    <a:pt x="892" y="959"/>
                    <a:pt x="1400" y="959"/>
                  </a:cubicBezTo>
                  <a:cubicBezTo>
                    <a:pt x="1908" y="959"/>
                    <a:pt x="2417" y="734"/>
                    <a:pt x="2766" y="286"/>
                  </a:cubicBezTo>
                  <a:lnTo>
                    <a:pt x="2797" y="243"/>
                  </a:lnTo>
                  <a:lnTo>
                    <a:pt x="2745" y="212"/>
                  </a:lnTo>
                  <a:lnTo>
                    <a:pt x="2481" y="22"/>
                  </a:lnTo>
                  <a:lnTo>
                    <a:pt x="2439" y="1"/>
                  </a:lnTo>
                  <a:lnTo>
                    <a:pt x="2407" y="32"/>
                  </a:lnTo>
                  <a:cubicBezTo>
                    <a:pt x="2148" y="359"/>
                    <a:pt x="1774" y="523"/>
                    <a:pt x="1399" y="523"/>
                  </a:cubicBezTo>
                  <a:cubicBezTo>
                    <a:pt x="1024" y="523"/>
                    <a:pt x="649" y="359"/>
                    <a:pt x="391" y="32"/>
                  </a:cubicBezTo>
                  <a:lnTo>
                    <a:pt x="3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0"/>
            <p:cNvSpPr/>
            <p:nvPr/>
          </p:nvSpPr>
          <p:spPr>
            <a:xfrm>
              <a:off x="7707476" y="1705935"/>
              <a:ext cx="59377" cy="18414"/>
            </a:xfrm>
            <a:custGeom>
              <a:avLst/>
              <a:gdLst/>
              <a:ahLst/>
              <a:cxnLst/>
              <a:rect l="l" t="t" r="r" b="b"/>
              <a:pathLst>
                <a:path w="2639" h="824" extrusionOk="0">
                  <a:moveTo>
                    <a:pt x="264" y="0"/>
                  </a:moveTo>
                  <a:lnTo>
                    <a:pt x="0" y="180"/>
                  </a:lnTo>
                  <a:cubicBezTo>
                    <a:pt x="317" y="592"/>
                    <a:pt x="802" y="824"/>
                    <a:pt x="1320" y="824"/>
                  </a:cubicBezTo>
                  <a:cubicBezTo>
                    <a:pt x="1837" y="824"/>
                    <a:pt x="2322" y="592"/>
                    <a:pt x="2639" y="180"/>
                  </a:cubicBezTo>
                  <a:lnTo>
                    <a:pt x="2375" y="0"/>
                  </a:lnTo>
                  <a:cubicBezTo>
                    <a:pt x="2106" y="338"/>
                    <a:pt x="1713" y="507"/>
                    <a:pt x="1320" y="507"/>
                  </a:cubicBezTo>
                  <a:cubicBezTo>
                    <a:pt x="926" y="507"/>
                    <a:pt x="533" y="338"/>
                    <a:pt x="26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1" name="Google Shape;3011;p70"/>
          <p:cNvGrpSpPr/>
          <p:nvPr/>
        </p:nvGrpSpPr>
        <p:grpSpPr>
          <a:xfrm>
            <a:off x="7172854" y="1626914"/>
            <a:ext cx="196920" cy="128118"/>
            <a:chOff x="7172854" y="1626914"/>
            <a:chExt cx="196920" cy="128118"/>
          </a:xfrm>
        </p:grpSpPr>
        <p:sp>
          <p:nvSpPr>
            <p:cNvPr id="3012" name="Google Shape;3012;p70"/>
            <p:cNvSpPr/>
            <p:nvPr/>
          </p:nvSpPr>
          <p:spPr>
            <a:xfrm>
              <a:off x="7172854" y="1626914"/>
              <a:ext cx="196673" cy="42952"/>
            </a:xfrm>
            <a:custGeom>
              <a:avLst/>
              <a:gdLst/>
              <a:ahLst/>
              <a:cxnLst/>
              <a:rect l="l" t="t" r="r" b="b"/>
              <a:pathLst>
                <a:path w="8741" h="1922" extrusionOk="0">
                  <a:moveTo>
                    <a:pt x="666" y="0"/>
                  </a:moveTo>
                  <a:cubicBezTo>
                    <a:pt x="296" y="0"/>
                    <a:pt x="1" y="296"/>
                    <a:pt x="1" y="665"/>
                  </a:cubicBezTo>
                  <a:lnTo>
                    <a:pt x="1" y="1921"/>
                  </a:lnTo>
                  <a:lnTo>
                    <a:pt x="8741" y="1921"/>
                  </a:lnTo>
                  <a:lnTo>
                    <a:pt x="8741" y="665"/>
                  </a:lnTo>
                  <a:cubicBezTo>
                    <a:pt x="8741" y="296"/>
                    <a:pt x="8445" y="0"/>
                    <a:pt x="807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0"/>
            <p:cNvSpPr/>
            <p:nvPr/>
          </p:nvSpPr>
          <p:spPr>
            <a:xfrm>
              <a:off x="7173101" y="1712304"/>
              <a:ext cx="196673" cy="42728"/>
            </a:xfrm>
            <a:custGeom>
              <a:avLst/>
              <a:gdLst/>
              <a:ahLst/>
              <a:cxnLst/>
              <a:rect l="l" t="t" r="r" b="b"/>
              <a:pathLst>
                <a:path w="8741" h="1912" extrusionOk="0">
                  <a:moveTo>
                    <a:pt x="11" y="0"/>
                  </a:moveTo>
                  <a:lnTo>
                    <a:pt x="0" y="1257"/>
                  </a:lnTo>
                  <a:cubicBezTo>
                    <a:pt x="0" y="1615"/>
                    <a:pt x="296" y="1911"/>
                    <a:pt x="655" y="1911"/>
                  </a:cubicBezTo>
                  <a:lnTo>
                    <a:pt x="8086" y="1911"/>
                  </a:lnTo>
                  <a:cubicBezTo>
                    <a:pt x="8445" y="1911"/>
                    <a:pt x="8740" y="1615"/>
                    <a:pt x="8740" y="1257"/>
                  </a:cubicBezTo>
                  <a:lnTo>
                    <a:pt x="8740" y="0"/>
                  </a:lnTo>
                  <a:close/>
                </a:path>
              </a:pathLst>
            </a:custGeom>
            <a:solidFill>
              <a:srgbClr val="73A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0"/>
            <p:cNvSpPr/>
            <p:nvPr/>
          </p:nvSpPr>
          <p:spPr>
            <a:xfrm>
              <a:off x="7173101" y="1669598"/>
              <a:ext cx="196425" cy="42728"/>
            </a:xfrm>
            <a:custGeom>
              <a:avLst/>
              <a:gdLst/>
              <a:ahLst/>
              <a:cxnLst/>
              <a:rect l="l" t="t" r="r" b="b"/>
              <a:pathLst>
                <a:path w="8730" h="1912" extrusionOk="0">
                  <a:moveTo>
                    <a:pt x="0" y="1"/>
                  </a:moveTo>
                  <a:lnTo>
                    <a:pt x="0" y="1911"/>
                  </a:lnTo>
                  <a:lnTo>
                    <a:pt x="8730" y="1911"/>
                  </a:ln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5" name="Google Shape;3015;p70"/>
          <p:cNvGrpSpPr/>
          <p:nvPr/>
        </p:nvGrpSpPr>
        <p:grpSpPr>
          <a:xfrm>
            <a:off x="6757706" y="1626914"/>
            <a:ext cx="196898" cy="128342"/>
            <a:chOff x="6757706" y="1626914"/>
            <a:chExt cx="196898" cy="128342"/>
          </a:xfrm>
        </p:grpSpPr>
        <p:sp>
          <p:nvSpPr>
            <p:cNvPr id="3016" name="Google Shape;3016;p70"/>
            <p:cNvSpPr/>
            <p:nvPr/>
          </p:nvSpPr>
          <p:spPr>
            <a:xfrm>
              <a:off x="6757706" y="1626914"/>
              <a:ext cx="196898" cy="128342"/>
            </a:xfrm>
            <a:custGeom>
              <a:avLst/>
              <a:gdLst/>
              <a:ahLst/>
              <a:cxnLst/>
              <a:rect l="l" t="t" r="r" b="b"/>
              <a:pathLst>
                <a:path w="8751" h="5743" extrusionOk="0">
                  <a:moveTo>
                    <a:pt x="655" y="0"/>
                  </a:moveTo>
                  <a:cubicBezTo>
                    <a:pt x="285" y="11"/>
                    <a:pt x="0" y="306"/>
                    <a:pt x="0" y="665"/>
                  </a:cubicBezTo>
                  <a:lnTo>
                    <a:pt x="0" y="5078"/>
                  </a:lnTo>
                  <a:cubicBezTo>
                    <a:pt x="0" y="5447"/>
                    <a:pt x="296" y="5743"/>
                    <a:pt x="665" y="5743"/>
                  </a:cubicBezTo>
                  <a:lnTo>
                    <a:pt x="8086" y="5743"/>
                  </a:lnTo>
                  <a:cubicBezTo>
                    <a:pt x="8455" y="5743"/>
                    <a:pt x="8751" y="5447"/>
                    <a:pt x="8751" y="5078"/>
                  </a:cubicBezTo>
                  <a:lnTo>
                    <a:pt x="8751" y="655"/>
                  </a:lnTo>
                  <a:cubicBezTo>
                    <a:pt x="8751" y="296"/>
                    <a:pt x="8455" y="0"/>
                    <a:pt x="809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0"/>
            <p:cNvSpPr/>
            <p:nvPr/>
          </p:nvSpPr>
          <p:spPr>
            <a:xfrm>
              <a:off x="6757706" y="1714427"/>
              <a:ext cx="196673" cy="17006"/>
            </a:xfrm>
            <a:custGeom>
              <a:avLst/>
              <a:gdLst/>
              <a:ahLst/>
              <a:cxnLst/>
              <a:rect l="l" t="t" r="r" b="b"/>
              <a:pathLst>
                <a:path w="8741" h="761" extrusionOk="0">
                  <a:moveTo>
                    <a:pt x="0" y="0"/>
                  </a:moveTo>
                  <a:lnTo>
                    <a:pt x="0" y="760"/>
                  </a:lnTo>
                  <a:lnTo>
                    <a:pt x="8740" y="760"/>
                  </a:lnTo>
                  <a:lnTo>
                    <a:pt x="8740"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0"/>
            <p:cNvSpPr/>
            <p:nvPr/>
          </p:nvSpPr>
          <p:spPr>
            <a:xfrm>
              <a:off x="6788104" y="1657821"/>
              <a:ext cx="32805" cy="30035"/>
            </a:xfrm>
            <a:custGeom>
              <a:avLst/>
              <a:gdLst/>
              <a:ahLst/>
              <a:cxnLst/>
              <a:rect l="l" t="t" r="r" b="b"/>
              <a:pathLst>
                <a:path w="1458" h="1344" extrusionOk="0">
                  <a:moveTo>
                    <a:pt x="729" y="0"/>
                  </a:moveTo>
                  <a:cubicBezTo>
                    <a:pt x="710" y="0"/>
                    <a:pt x="692" y="11"/>
                    <a:pt x="687" y="32"/>
                  </a:cubicBezTo>
                  <a:lnTo>
                    <a:pt x="539" y="475"/>
                  </a:lnTo>
                  <a:lnTo>
                    <a:pt x="74" y="475"/>
                  </a:lnTo>
                  <a:cubicBezTo>
                    <a:pt x="22" y="475"/>
                    <a:pt x="0" y="528"/>
                    <a:pt x="43" y="560"/>
                  </a:cubicBezTo>
                  <a:lnTo>
                    <a:pt x="423" y="834"/>
                  </a:lnTo>
                  <a:lnTo>
                    <a:pt x="275" y="1288"/>
                  </a:lnTo>
                  <a:cubicBezTo>
                    <a:pt x="267" y="1318"/>
                    <a:pt x="292" y="1343"/>
                    <a:pt x="319" y="1343"/>
                  </a:cubicBezTo>
                  <a:cubicBezTo>
                    <a:pt x="329" y="1343"/>
                    <a:pt x="340" y="1339"/>
                    <a:pt x="349" y="1330"/>
                  </a:cubicBezTo>
                  <a:lnTo>
                    <a:pt x="729" y="1066"/>
                  </a:lnTo>
                  <a:lnTo>
                    <a:pt x="1109" y="1330"/>
                  </a:lnTo>
                  <a:cubicBezTo>
                    <a:pt x="1121" y="1339"/>
                    <a:pt x="1133" y="1343"/>
                    <a:pt x="1144" y="1343"/>
                  </a:cubicBezTo>
                  <a:cubicBezTo>
                    <a:pt x="1171" y="1343"/>
                    <a:pt x="1190" y="1318"/>
                    <a:pt x="1183" y="1288"/>
                  </a:cubicBezTo>
                  <a:lnTo>
                    <a:pt x="1045" y="834"/>
                  </a:lnTo>
                  <a:lnTo>
                    <a:pt x="1415" y="560"/>
                  </a:lnTo>
                  <a:cubicBezTo>
                    <a:pt x="1457" y="528"/>
                    <a:pt x="1436" y="475"/>
                    <a:pt x="1394" y="475"/>
                  </a:cubicBezTo>
                  <a:lnTo>
                    <a:pt x="919" y="475"/>
                  </a:lnTo>
                  <a:lnTo>
                    <a:pt x="771" y="32"/>
                  </a:lnTo>
                  <a:cubicBezTo>
                    <a:pt x="766" y="11"/>
                    <a:pt x="747" y="0"/>
                    <a:pt x="72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0"/>
            <p:cNvSpPr/>
            <p:nvPr/>
          </p:nvSpPr>
          <p:spPr>
            <a:xfrm>
              <a:off x="6770531" y="1639764"/>
              <a:ext cx="19013" cy="17655"/>
            </a:xfrm>
            <a:custGeom>
              <a:avLst/>
              <a:gdLst/>
              <a:ahLst/>
              <a:cxnLst/>
              <a:rect l="l" t="t" r="r" b="b"/>
              <a:pathLst>
                <a:path w="845" h="790" extrusionOk="0">
                  <a:moveTo>
                    <a:pt x="421" y="1"/>
                  </a:moveTo>
                  <a:cubicBezTo>
                    <a:pt x="409" y="1"/>
                    <a:pt x="396" y="6"/>
                    <a:pt x="391" y="16"/>
                  </a:cubicBezTo>
                  <a:lnTo>
                    <a:pt x="306" y="280"/>
                  </a:lnTo>
                  <a:lnTo>
                    <a:pt x="32" y="280"/>
                  </a:lnTo>
                  <a:cubicBezTo>
                    <a:pt x="11" y="280"/>
                    <a:pt x="0" y="312"/>
                    <a:pt x="21" y="333"/>
                  </a:cubicBezTo>
                  <a:lnTo>
                    <a:pt x="243" y="491"/>
                  </a:lnTo>
                  <a:lnTo>
                    <a:pt x="159" y="755"/>
                  </a:lnTo>
                  <a:cubicBezTo>
                    <a:pt x="150" y="773"/>
                    <a:pt x="170" y="790"/>
                    <a:pt x="189" y="790"/>
                  </a:cubicBezTo>
                  <a:cubicBezTo>
                    <a:pt x="193" y="790"/>
                    <a:pt x="197" y="789"/>
                    <a:pt x="201" y="787"/>
                  </a:cubicBezTo>
                  <a:lnTo>
                    <a:pt x="423" y="629"/>
                  </a:lnTo>
                  <a:lnTo>
                    <a:pt x="644" y="787"/>
                  </a:lnTo>
                  <a:cubicBezTo>
                    <a:pt x="648" y="789"/>
                    <a:pt x="652" y="790"/>
                    <a:pt x="656" y="790"/>
                  </a:cubicBezTo>
                  <a:cubicBezTo>
                    <a:pt x="672" y="790"/>
                    <a:pt x="686" y="773"/>
                    <a:pt x="686" y="755"/>
                  </a:cubicBezTo>
                  <a:lnTo>
                    <a:pt x="602" y="491"/>
                  </a:lnTo>
                  <a:lnTo>
                    <a:pt x="813" y="333"/>
                  </a:lnTo>
                  <a:cubicBezTo>
                    <a:pt x="845" y="312"/>
                    <a:pt x="824" y="280"/>
                    <a:pt x="803" y="280"/>
                  </a:cubicBezTo>
                  <a:lnTo>
                    <a:pt x="528" y="280"/>
                  </a:lnTo>
                  <a:lnTo>
                    <a:pt x="444" y="16"/>
                  </a:lnTo>
                  <a:cubicBezTo>
                    <a:pt x="444" y="6"/>
                    <a:pt x="433" y="1"/>
                    <a:pt x="42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0" name="Google Shape;3020;p70"/>
          <p:cNvGrpSpPr/>
          <p:nvPr/>
        </p:nvGrpSpPr>
        <p:grpSpPr>
          <a:xfrm>
            <a:off x="6342086" y="1626914"/>
            <a:ext cx="197145" cy="128118"/>
            <a:chOff x="6342086" y="1626914"/>
            <a:chExt cx="197145" cy="128118"/>
          </a:xfrm>
        </p:grpSpPr>
        <p:sp>
          <p:nvSpPr>
            <p:cNvPr id="3021" name="Google Shape;3021;p70"/>
            <p:cNvSpPr/>
            <p:nvPr/>
          </p:nvSpPr>
          <p:spPr>
            <a:xfrm>
              <a:off x="6342086" y="1626914"/>
              <a:ext cx="196897" cy="63936"/>
            </a:xfrm>
            <a:custGeom>
              <a:avLst/>
              <a:gdLst/>
              <a:ahLst/>
              <a:cxnLst/>
              <a:rect l="l" t="t" r="r" b="b"/>
              <a:pathLst>
                <a:path w="8751" h="2861" extrusionOk="0">
                  <a:moveTo>
                    <a:pt x="665" y="0"/>
                  </a:moveTo>
                  <a:cubicBezTo>
                    <a:pt x="296" y="0"/>
                    <a:pt x="0" y="296"/>
                    <a:pt x="0" y="655"/>
                  </a:cubicBezTo>
                  <a:lnTo>
                    <a:pt x="0" y="2861"/>
                  </a:lnTo>
                  <a:lnTo>
                    <a:pt x="8740" y="2861"/>
                  </a:lnTo>
                  <a:lnTo>
                    <a:pt x="8751" y="655"/>
                  </a:lnTo>
                  <a:cubicBezTo>
                    <a:pt x="8751" y="296"/>
                    <a:pt x="8455" y="0"/>
                    <a:pt x="8096"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0"/>
            <p:cNvSpPr/>
            <p:nvPr/>
          </p:nvSpPr>
          <p:spPr>
            <a:xfrm>
              <a:off x="6342559" y="1690828"/>
              <a:ext cx="196672" cy="64204"/>
            </a:xfrm>
            <a:custGeom>
              <a:avLst/>
              <a:gdLst/>
              <a:ahLst/>
              <a:cxnLst/>
              <a:rect l="l" t="t" r="r" b="b"/>
              <a:pathLst>
                <a:path w="8741" h="2873" extrusionOk="0">
                  <a:moveTo>
                    <a:pt x="0" y="1"/>
                  </a:moveTo>
                  <a:lnTo>
                    <a:pt x="0" y="2218"/>
                  </a:lnTo>
                  <a:cubicBezTo>
                    <a:pt x="0" y="2576"/>
                    <a:pt x="296" y="2872"/>
                    <a:pt x="655" y="2872"/>
                  </a:cubicBezTo>
                  <a:lnTo>
                    <a:pt x="8075" y="2872"/>
                  </a:lnTo>
                  <a:cubicBezTo>
                    <a:pt x="8445" y="2872"/>
                    <a:pt x="8740" y="2576"/>
                    <a:pt x="8740" y="2207"/>
                  </a:cubicBezTo>
                  <a:lnTo>
                    <a:pt x="8740"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0"/>
            <p:cNvSpPr/>
            <p:nvPr/>
          </p:nvSpPr>
          <p:spPr>
            <a:xfrm>
              <a:off x="6421399" y="1662402"/>
              <a:ext cx="22118" cy="20493"/>
            </a:xfrm>
            <a:custGeom>
              <a:avLst/>
              <a:gdLst/>
              <a:ahLst/>
              <a:cxnLst/>
              <a:rect l="l" t="t" r="r" b="b"/>
              <a:pathLst>
                <a:path w="983" h="917" extrusionOk="0">
                  <a:moveTo>
                    <a:pt x="492" y="1"/>
                  </a:moveTo>
                  <a:cubicBezTo>
                    <a:pt x="481" y="1"/>
                    <a:pt x="470" y="6"/>
                    <a:pt x="465" y="17"/>
                  </a:cubicBezTo>
                  <a:lnTo>
                    <a:pt x="360" y="333"/>
                  </a:lnTo>
                  <a:lnTo>
                    <a:pt x="32" y="333"/>
                  </a:lnTo>
                  <a:cubicBezTo>
                    <a:pt x="11" y="333"/>
                    <a:pt x="1" y="365"/>
                    <a:pt x="22" y="376"/>
                  </a:cubicBezTo>
                  <a:lnTo>
                    <a:pt x="286" y="566"/>
                  </a:lnTo>
                  <a:lnTo>
                    <a:pt x="191" y="882"/>
                  </a:lnTo>
                  <a:cubicBezTo>
                    <a:pt x="182" y="900"/>
                    <a:pt x="195" y="917"/>
                    <a:pt x="211" y="917"/>
                  </a:cubicBezTo>
                  <a:cubicBezTo>
                    <a:pt x="215" y="917"/>
                    <a:pt x="218" y="916"/>
                    <a:pt x="222" y="914"/>
                  </a:cubicBezTo>
                  <a:lnTo>
                    <a:pt x="486" y="724"/>
                  </a:lnTo>
                  <a:lnTo>
                    <a:pt x="750" y="914"/>
                  </a:lnTo>
                  <a:cubicBezTo>
                    <a:pt x="754" y="916"/>
                    <a:pt x="758" y="917"/>
                    <a:pt x="762" y="917"/>
                  </a:cubicBezTo>
                  <a:cubicBezTo>
                    <a:pt x="781" y="917"/>
                    <a:pt x="801" y="900"/>
                    <a:pt x="792" y="882"/>
                  </a:cubicBezTo>
                  <a:lnTo>
                    <a:pt x="697" y="566"/>
                  </a:lnTo>
                  <a:lnTo>
                    <a:pt x="961" y="376"/>
                  </a:lnTo>
                  <a:cubicBezTo>
                    <a:pt x="982" y="365"/>
                    <a:pt x="972" y="333"/>
                    <a:pt x="940" y="333"/>
                  </a:cubicBezTo>
                  <a:lnTo>
                    <a:pt x="623" y="333"/>
                  </a:lnTo>
                  <a:lnTo>
                    <a:pt x="518" y="17"/>
                  </a:lnTo>
                  <a:cubicBezTo>
                    <a:pt x="513" y="6"/>
                    <a:pt x="502" y="1"/>
                    <a:pt x="49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0"/>
            <p:cNvSpPr/>
            <p:nvPr/>
          </p:nvSpPr>
          <p:spPr>
            <a:xfrm>
              <a:off x="6413096" y="1681174"/>
              <a:ext cx="51322" cy="44136"/>
            </a:xfrm>
            <a:custGeom>
              <a:avLst/>
              <a:gdLst/>
              <a:ahLst/>
              <a:cxnLst/>
              <a:rect l="l" t="t" r="r" b="b"/>
              <a:pathLst>
                <a:path w="2281" h="1975" extrusionOk="0">
                  <a:moveTo>
                    <a:pt x="201" y="0"/>
                  </a:moveTo>
                  <a:cubicBezTo>
                    <a:pt x="201" y="0"/>
                    <a:pt x="0" y="201"/>
                    <a:pt x="42" y="422"/>
                  </a:cubicBezTo>
                  <a:cubicBezTo>
                    <a:pt x="85" y="665"/>
                    <a:pt x="232" y="750"/>
                    <a:pt x="412" y="866"/>
                  </a:cubicBezTo>
                  <a:cubicBezTo>
                    <a:pt x="549" y="950"/>
                    <a:pt x="1552" y="1594"/>
                    <a:pt x="2154" y="1974"/>
                  </a:cubicBezTo>
                  <a:lnTo>
                    <a:pt x="2280" y="1805"/>
                  </a:lnTo>
                  <a:cubicBezTo>
                    <a:pt x="2280" y="1805"/>
                    <a:pt x="412" y="401"/>
                    <a:pt x="359" y="348"/>
                  </a:cubicBezTo>
                  <a:cubicBezTo>
                    <a:pt x="264" y="264"/>
                    <a:pt x="201" y="127"/>
                    <a:pt x="201"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0"/>
            <p:cNvSpPr/>
            <p:nvPr/>
          </p:nvSpPr>
          <p:spPr>
            <a:xfrm>
              <a:off x="6463676" y="1722450"/>
              <a:ext cx="14985" cy="13341"/>
            </a:xfrm>
            <a:custGeom>
              <a:avLst/>
              <a:gdLst/>
              <a:ahLst/>
              <a:cxnLst/>
              <a:rect l="l" t="t" r="r" b="b"/>
              <a:pathLst>
                <a:path w="666" h="597" extrusionOk="0">
                  <a:moveTo>
                    <a:pt x="106" y="0"/>
                  </a:moveTo>
                  <a:lnTo>
                    <a:pt x="1" y="180"/>
                  </a:lnTo>
                  <a:lnTo>
                    <a:pt x="338" y="391"/>
                  </a:lnTo>
                  <a:cubicBezTo>
                    <a:pt x="338" y="391"/>
                    <a:pt x="347" y="596"/>
                    <a:pt x="505" y="596"/>
                  </a:cubicBezTo>
                  <a:cubicBezTo>
                    <a:pt x="519" y="596"/>
                    <a:pt x="533" y="595"/>
                    <a:pt x="549" y="591"/>
                  </a:cubicBezTo>
                  <a:cubicBezTo>
                    <a:pt x="644" y="560"/>
                    <a:pt x="666" y="433"/>
                    <a:pt x="592" y="370"/>
                  </a:cubicBezTo>
                  <a:lnTo>
                    <a:pt x="106"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0"/>
            <p:cNvSpPr/>
            <p:nvPr/>
          </p:nvSpPr>
          <p:spPr>
            <a:xfrm>
              <a:off x="6402881" y="1707812"/>
              <a:ext cx="46575" cy="18660"/>
            </a:xfrm>
            <a:custGeom>
              <a:avLst/>
              <a:gdLst/>
              <a:ahLst/>
              <a:cxnLst/>
              <a:rect l="l" t="t" r="r" b="b"/>
              <a:pathLst>
                <a:path w="2070" h="835" extrusionOk="0">
                  <a:moveTo>
                    <a:pt x="222" y="1"/>
                  </a:moveTo>
                  <a:lnTo>
                    <a:pt x="0" y="201"/>
                  </a:lnTo>
                  <a:cubicBezTo>
                    <a:pt x="74" y="286"/>
                    <a:pt x="159" y="360"/>
                    <a:pt x="243" y="423"/>
                  </a:cubicBezTo>
                  <a:lnTo>
                    <a:pt x="201" y="497"/>
                  </a:lnTo>
                  <a:lnTo>
                    <a:pt x="528" y="687"/>
                  </a:lnTo>
                  <a:lnTo>
                    <a:pt x="570" y="613"/>
                  </a:lnTo>
                  <a:cubicBezTo>
                    <a:pt x="718" y="676"/>
                    <a:pt x="876" y="729"/>
                    <a:pt x="1045" y="750"/>
                  </a:cubicBezTo>
                  <a:lnTo>
                    <a:pt x="1045" y="835"/>
                  </a:lnTo>
                  <a:lnTo>
                    <a:pt x="1415" y="835"/>
                  </a:lnTo>
                  <a:lnTo>
                    <a:pt x="1415" y="750"/>
                  </a:lnTo>
                  <a:cubicBezTo>
                    <a:pt x="1584" y="729"/>
                    <a:pt x="1742" y="676"/>
                    <a:pt x="1890" y="613"/>
                  </a:cubicBezTo>
                  <a:lnTo>
                    <a:pt x="1932" y="687"/>
                  </a:lnTo>
                  <a:lnTo>
                    <a:pt x="2069" y="613"/>
                  </a:lnTo>
                  <a:lnTo>
                    <a:pt x="1679" y="370"/>
                  </a:lnTo>
                  <a:cubicBezTo>
                    <a:pt x="1531" y="423"/>
                    <a:pt x="1383" y="455"/>
                    <a:pt x="1235" y="455"/>
                  </a:cubicBezTo>
                  <a:cubicBezTo>
                    <a:pt x="845" y="455"/>
                    <a:pt x="475" y="286"/>
                    <a:pt x="22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0"/>
            <p:cNvSpPr/>
            <p:nvPr/>
          </p:nvSpPr>
          <p:spPr>
            <a:xfrm>
              <a:off x="6435416" y="1650983"/>
              <a:ext cx="34222" cy="61590"/>
            </a:xfrm>
            <a:custGeom>
              <a:avLst/>
              <a:gdLst/>
              <a:ahLst/>
              <a:cxnLst/>
              <a:rect l="l" t="t" r="r" b="b"/>
              <a:pathLst>
                <a:path w="1521" h="2756" extrusionOk="0">
                  <a:moveTo>
                    <a:pt x="53" y="0"/>
                  </a:moveTo>
                  <a:lnTo>
                    <a:pt x="0" y="306"/>
                  </a:lnTo>
                  <a:cubicBezTo>
                    <a:pt x="1077" y="475"/>
                    <a:pt x="1510" y="1784"/>
                    <a:pt x="760" y="2576"/>
                  </a:cubicBezTo>
                  <a:lnTo>
                    <a:pt x="993" y="2755"/>
                  </a:lnTo>
                  <a:cubicBezTo>
                    <a:pt x="1035" y="2713"/>
                    <a:pt x="1077" y="2671"/>
                    <a:pt x="1109" y="2618"/>
                  </a:cubicBezTo>
                  <a:lnTo>
                    <a:pt x="1183" y="2660"/>
                  </a:lnTo>
                  <a:lnTo>
                    <a:pt x="1373" y="2333"/>
                  </a:lnTo>
                  <a:lnTo>
                    <a:pt x="1299" y="2291"/>
                  </a:lnTo>
                  <a:cubicBezTo>
                    <a:pt x="1362" y="2143"/>
                    <a:pt x="1404" y="1984"/>
                    <a:pt x="1425" y="1826"/>
                  </a:cubicBezTo>
                  <a:lnTo>
                    <a:pt x="1520" y="1826"/>
                  </a:lnTo>
                  <a:lnTo>
                    <a:pt x="1520" y="1446"/>
                  </a:lnTo>
                  <a:lnTo>
                    <a:pt x="1425" y="1446"/>
                  </a:lnTo>
                  <a:cubicBezTo>
                    <a:pt x="1404" y="1288"/>
                    <a:pt x="1362" y="1129"/>
                    <a:pt x="1299" y="982"/>
                  </a:cubicBezTo>
                  <a:lnTo>
                    <a:pt x="1373" y="939"/>
                  </a:lnTo>
                  <a:lnTo>
                    <a:pt x="1183" y="612"/>
                  </a:lnTo>
                  <a:lnTo>
                    <a:pt x="1109" y="654"/>
                  </a:lnTo>
                  <a:cubicBezTo>
                    <a:pt x="1014" y="517"/>
                    <a:pt x="898" y="401"/>
                    <a:pt x="760" y="306"/>
                  </a:cubicBezTo>
                  <a:lnTo>
                    <a:pt x="813" y="232"/>
                  </a:lnTo>
                  <a:lnTo>
                    <a:pt x="486" y="42"/>
                  </a:lnTo>
                  <a:lnTo>
                    <a:pt x="444" y="116"/>
                  </a:lnTo>
                  <a:cubicBezTo>
                    <a:pt x="317" y="63"/>
                    <a:pt x="180" y="21"/>
                    <a:pt x="53"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8" name="Google Shape;3028;p70"/>
          <p:cNvGrpSpPr/>
          <p:nvPr/>
        </p:nvGrpSpPr>
        <p:grpSpPr>
          <a:xfrm>
            <a:off x="5926916" y="1626914"/>
            <a:ext cx="196920" cy="128118"/>
            <a:chOff x="5926916" y="1626914"/>
            <a:chExt cx="196920" cy="128118"/>
          </a:xfrm>
        </p:grpSpPr>
        <p:sp>
          <p:nvSpPr>
            <p:cNvPr id="3029" name="Google Shape;3029;p70"/>
            <p:cNvSpPr/>
            <p:nvPr/>
          </p:nvSpPr>
          <p:spPr>
            <a:xfrm>
              <a:off x="6045671" y="1627138"/>
              <a:ext cx="76972" cy="9230"/>
            </a:xfrm>
            <a:custGeom>
              <a:avLst/>
              <a:gdLst/>
              <a:ahLst/>
              <a:cxnLst/>
              <a:rect l="l" t="t" r="r" b="b"/>
              <a:pathLst>
                <a:path w="3421" h="413" extrusionOk="0">
                  <a:moveTo>
                    <a:pt x="1" y="1"/>
                  </a:moveTo>
                  <a:cubicBezTo>
                    <a:pt x="85" y="1"/>
                    <a:pt x="159" y="64"/>
                    <a:pt x="159" y="149"/>
                  </a:cubicBezTo>
                  <a:lnTo>
                    <a:pt x="159" y="413"/>
                  </a:lnTo>
                  <a:lnTo>
                    <a:pt x="3421" y="413"/>
                  </a:lnTo>
                  <a:cubicBezTo>
                    <a:pt x="3315" y="159"/>
                    <a:pt x="3083" y="1"/>
                    <a:pt x="2819"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0"/>
            <p:cNvSpPr/>
            <p:nvPr/>
          </p:nvSpPr>
          <p:spPr>
            <a:xfrm>
              <a:off x="6049249" y="1636122"/>
              <a:ext cx="74588" cy="9207"/>
            </a:xfrm>
            <a:custGeom>
              <a:avLst/>
              <a:gdLst/>
              <a:ahLst/>
              <a:cxnLst/>
              <a:rect l="l" t="t" r="r" b="b"/>
              <a:pathLst>
                <a:path w="3315" h="412" extrusionOk="0">
                  <a:moveTo>
                    <a:pt x="0" y="0"/>
                  </a:moveTo>
                  <a:lnTo>
                    <a:pt x="0" y="412"/>
                  </a:lnTo>
                  <a:lnTo>
                    <a:pt x="3315" y="412"/>
                  </a:lnTo>
                  <a:lnTo>
                    <a:pt x="3315" y="243"/>
                  </a:lnTo>
                  <a:cubicBezTo>
                    <a:pt x="3304" y="158"/>
                    <a:pt x="3293" y="74"/>
                    <a:pt x="326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0"/>
            <p:cNvSpPr/>
            <p:nvPr/>
          </p:nvSpPr>
          <p:spPr>
            <a:xfrm>
              <a:off x="6049249" y="1645306"/>
              <a:ext cx="74588" cy="8984"/>
            </a:xfrm>
            <a:custGeom>
              <a:avLst/>
              <a:gdLst/>
              <a:ahLst/>
              <a:cxnLst/>
              <a:rect l="l" t="t" r="r" b="b"/>
              <a:pathLst>
                <a:path w="3315" h="402" extrusionOk="0">
                  <a:moveTo>
                    <a:pt x="0" y="1"/>
                  </a:moveTo>
                  <a:lnTo>
                    <a:pt x="0" y="402"/>
                  </a:lnTo>
                  <a:lnTo>
                    <a:pt x="3315" y="402"/>
                  </a:lnTo>
                  <a:lnTo>
                    <a:pt x="331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0"/>
            <p:cNvSpPr/>
            <p:nvPr/>
          </p:nvSpPr>
          <p:spPr>
            <a:xfrm>
              <a:off x="6049249" y="1654268"/>
              <a:ext cx="74588" cy="9230"/>
            </a:xfrm>
            <a:custGeom>
              <a:avLst/>
              <a:gdLst/>
              <a:ahLst/>
              <a:cxnLst/>
              <a:rect l="l" t="t" r="r" b="b"/>
              <a:pathLst>
                <a:path w="3315" h="413" extrusionOk="0">
                  <a:moveTo>
                    <a:pt x="0" y="1"/>
                  </a:moveTo>
                  <a:lnTo>
                    <a:pt x="0" y="412"/>
                  </a:lnTo>
                  <a:lnTo>
                    <a:pt x="3315" y="412"/>
                  </a:lnTo>
                  <a:lnTo>
                    <a:pt x="331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0"/>
            <p:cNvSpPr/>
            <p:nvPr/>
          </p:nvSpPr>
          <p:spPr>
            <a:xfrm>
              <a:off x="6049249" y="1663475"/>
              <a:ext cx="74588" cy="9230"/>
            </a:xfrm>
            <a:custGeom>
              <a:avLst/>
              <a:gdLst/>
              <a:ahLst/>
              <a:cxnLst/>
              <a:rect l="l" t="t" r="r" b="b"/>
              <a:pathLst>
                <a:path w="3315" h="413" extrusionOk="0">
                  <a:moveTo>
                    <a:pt x="0" y="0"/>
                  </a:moveTo>
                  <a:lnTo>
                    <a:pt x="0" y="412"/>
                  </a:lnTo>
                  <a:lnTo>
                    <a:pt x="3315" y="412"/>
                  </a:lnTo>
                  <a:lnTo>
                    <a:pt x="3315"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0"/>
            <p:cNvSpPr/>
            <p:nvPr/>
          </p:nvSpPr>
          <p:spPr>
            <a:xfrm>
              <a:off x="6049249" y="1672682"/>
              <a:ext cx="74588" cy="9207"/>
            </a:xfrm>
            <a:custGeom>
              <a:avLst/>
              <a:gdLst/>
              <a:ahLst/>
              <a:cxnLst/>
              <a:rect l="l" t="t" r="r" b="b"/>
              <a:pathLst>
                <a:path w="3315" h="412" extrusionOk="0">
                  <a:moveTo>
                    <a:pt x="0" y="0"/>
                  </a:moveTo>
                  <a:lnTo>
                    <a:pt x="0" y="412"/>
                  </a:lnTo>
                  <a:lnTo>
                    <a:pt x="3315" y="412"/>
                  </a:lnTo>
                  <a:lnTo>
                    <a:pt x="331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0"/>
            <p:cNvSpPr/>
            <p:nvPr/>
          </p:nvSpPr>
          <p:spPr>
            <a:xfrm>
              <a:off x="6049249" y="1681867"/>
              <a:ext cx="74588" cy="8984"/>
            </a:xfrm>
            <a:custGeom>
              <a:avLst/>
              <a:gdLst/>
              <a:ahLst/>
              <a:cxnLst/>
              <a:rect l="l" t="t" r="r" b="b"/>
              <a:pathLst>
                <a:path w="3315" h="402" extrusionOk="0">
                  <a:moveTo>
                    <a:pt x="0" y="1"/>
                  </a:moveTo>
                  <a:lnTo>
                    <a:pt x="0" y="402"/>
                  </a:lnTo>
                  <a:lnTo>
                    <a:pt x="3315" y="402"/>
                  </a:lnTo>
                  <a:lnTo>
                    <a:pt x="331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0"/>
            <p:cNvSpPr/>
            <p:nvPr/>
          </p:nvSpPr>
          <p:spPr>
            <a:xfrm>
              <a:off x="6045671" y="1690828"/>
              <a:ext cx="78165" cy="9230"/>
            </a:xfrm>
            <a:custGeom>
              <a:avLst/>
              <a:gdLst/>
              <a:ahLst/>
              <a:cxnLst/>
              <a:rect l="l" t="t" r="r" b="b"/>
              <a:pathLst>
                <a:path w="3474" h="413" extrusionOk="0">
                  <a:moveTo>
                    <a:pt x="159" y="1"/>
                  </a:moveTo>
                  <a:lnTo>
                    <a:pt x="159" y="265"/>
                  </a:lnTo>
                  <a:cubicBezTo>
                    <a:pt x="159" y="349"/>
                    <a:pt x="85" y="413"/>
                    <a:pt x="1" y="413"/>
                  </a:cubicBezTo>
                  <a:lnTo>
                    <a:pt x="3474" y="413"/>
                  </a:lnTo>
                  <a:lnTo>
                    <a:pt x="347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0"/>
            <p:cNvSpPr/>
            <p:nvPr/>
          </p:nvSpPr>
          <p:spPr>
            <a:xfrm>
              <a:off x="5927164" y="1696728"/>
              <a:ext cx="196672" cy="12537"/>
            </a:xfrm>
            <a:custGeom>
              <a:avLst/>
              <a:gdLst/>
              <a:ahLst/>
              <a:cxnLst/>
              <a:rect l="l" t="t" r="r" b="b"/>
              <a:pathLst>
                <a:path w="8741" h="561" extrusionOk="0">
                  <a:moveTo>
                    <a:pt x="1" y="1"/>
                  </a:moveTo>
                  <a:lnTo>
                    <a:pt x="1" y="560"/>
                  </a:lnTo>
                  <a:lnTo>
                    <a:pt x="8741" y="560"/>
                  </a:lnTo>
                  <a:lnTo>
                    <a:pt x="8741" y="149"/>
                  </a:lnTo>
                  <a:lnTo>
                    <a:pt x="148" y="149"/>
                  </a:lnTo>
                  <a:cubicBezTo>
                    <a:pt x="64" y="149"/>
                    <a:pt x="1" y="85"/>
                    <a:pt x="1"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0"/>
            <p:cNvSpPr/>
            <p:nvPr/>
          </p:nvSpPr>
          <p:spPr>
            <a:xfrm>
              <a:off x="5927164" y="1709243"/>
              <a:ext cx="196672" cy="9207"/>
            </a:xfrm>
            <a:custGeom>
              <a:avLst/>
              <a:gdLst/>
              <a:ahLst/>
              <a:cxnLst/>
              <a:rect l="l" t="t" r="r" b="b"/>
              <a:pathLst>
                <a:path w="8741" h="412" extrusionOk="0">
                  <a:moveTo>
                    <a:pt x="1" y="0"/>
                  </a:moveTo>
                  <a:lnTo>
                    <a:pt x="1" y="412"/>
                  </a:lnTo>
                  <a:lnTo>
                    <a:pt x="8741" y="412"/>
                  </a:lnTo>
                  <a:lnTo>
                    <a:pt x="87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0"/>
            <p:cNvSpPr/>
            <p:nvPr/>
          </p:nvSpPr>
          <p:spPr>
            <a:xfrm>
              <a:off x="5927164" y="1718428"/>
              <a:ext cx="196672" cy="9006"/>
            </a:xfrm>
            <a:custGeom>
              <a:avLst/>
              <a:gdLst/>
              <a:ahLst/>
              <a:cxnLst/>
              <a:rect l="l" t="t" r="r" b="b"/>
              <a:pathLst>
                <a:path w="8741" h="403" extrusionOk="0">
                  <a:moveTo>
                    <a:pt x="1" y="1"/>
                  </a:moveTo>
                  <a:lnTo>
                    <a:pt x="1" y="402"/>
                  </a:lnTo>
                  <a:lnTo>
                    <a:pt x="8741" y="402"/>
                  </a:lnTo>
                  <a:lnTo>
                    <a:pt x="8741"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0"/>
            <p:cNvSpPr/>
            <p:nvPr/>
          </p:nvSpPr>
          <p:spPr>
            <a:xfrm>
              <a:off x="5927164" y="1727411"/>
              <a:ext cx="196672" cy="9207"/>
            </a:xfrm>
            <a:custGeom>
              <a:avLst/>
              <a:gdLst/>
              <a:ahLst/>
              <a:cxnLst/>
              <a:rect l="l" t="t" r="r" b="b"/>
              <a:pathLst>
                <a:path w="8741" h="412" extrusionOk="0">
                  <a:moveTo>
                    <a:pt x="1" y="0"/>
                  </a:moveTo>
                  <a:lnTo>
                    <a:pt x="1" y="412"/>
                  </a:lnTo>
                  <a:lnTo>
                    <a:pt x="8741" y="412"/>
                  </a:lnTo>
                  <a:lnTo>
                    <a:pt x="87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0"/>
            <p:cNvSpPr/>
            <p:nvPr/>
          </p:nvSpPr>
          <p:spPr>
            <a:xfrm>
              <a:off x="5927164" y="1736596"/>
              <a:ext cx="196425" cy="9230"/>
            </a:xfrm>
            <a:custGeom>
              <a:avLst/>
              <a:gdLst/>
              <a:ahLst/>
              <a:cxnLst/>
              <a:rect l="l" t="t" r="r" b="b"/>
              <a:pathLst>
                <a:path w="8730" h="413" extrusionOk="0">
                  <a:moveTo>
                    <a:pt x="1" y="1"/>
                  </a:moveTo>
                  <a:lnTo>
                    <a:pt x="1" y="170"/>
                  </a:lnTo>
                  <a:cubicBezTo>
                    <a:pt x="1" y="243"/>
                    <a:pt x="11" y="328"/>
                    <a:pt x="43" y="412"/>
                  </a:cubicBezTo>
                  <a:lnTo>
                    <a:pt x="8688" y="412"/>
                  </a:lnTo>
                  <a:cubicBezTo>
                    <a:pt x="8719" y="328"/>
                    <a:pt x="8730" y="243"/>
                    <a:pt x="8730" y="170"/>
                  </a:cubicBezTo>
                  <a:lnTo>
                    <a:pt x="873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0"/>
            <p:cNvSpPr/>
            <p:nvPr/>
          </p:nvSpPr>
          <p:spPr>
            <a:xfrm>
              <a:off x="5928109" y="1745803"/>
              <a:ext cx="194535" cy="9230"/>
            </a:xfrm>
            <a:custGeom>
              <a:avLst/>
              <a:gdLst/>
              <a:ahLst/>
              <a:cxnLst/>
              <a:rect l="l" t="t" r="r" b="b"/>
              <a:pathLst>
                <a:path w="8646" h="413" extrusionOk="0">
                  <a:moveTo>
                    <a:pt x="1" y="0"/>
                  </a:moveTo>
                  <a:cubicBezTo>
                    <a:pt x="96" y="243"/>
                    <a:pt x="339" y="412"/>
                    <a:pt x="602" y="412"/>
                  </a:cubicBezTo>
                  <a:lnTo>
                    <a:pt x="8034" y="412"/>
                  </a:lnTo>
                  <a:cubicBezTo>
                    <a:pt x="8297" y="401"/>
                    <a:pt x="8540" y="243"/>
                    <a:pt x="864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0"/>
            <p:cNvSpPr/>
            <p:nvPr/>
          </p:nvSpPr>
          <p:spPr>
            <a:xfrm>
              <a:off x="5926916" y="1626914"/>
              <a:ext cx="122355" cy="73389"/>
            </a:xfrm>
            <a:custGeom>
              <a:avLst/>
              <a:gdLst/>
              <a:ahLst/>
              <a:cxnLst/>
              <a:rect l="l" t="t" r="r" b="b"/>
              <a:pathLst>
                <a:path w="5438" h="3284" extrusionOk="0">
                  <a:moveTo>
                    <a:pt x="666" y="0"/>
                  </a:moveTo>
                  <a:cubicBezTo>
                    <a:pt x="297" y="0"/>
                    <a:pt x="1" y="296"/>
                    <a:pt x="1" y="665"/>
                  </a:cubicBezTo>
                  <a:lnTo>
                    <a:pt x="1" y="3125"/>
                  </a:lnTo>
                  <a:cubicBezTo>
                    <a:pt x="1" y="3209"/>
                    <a:pt x="75" y="3283"/>
                    <a:pt x="159" y="3283"/>
                  </a:cubicBezTo>
                  <a:lnTo>
                    <a:pt x="159" y="3273"/>
                  </a:lnTo>
                  <a:lnTo>
                    <a:pt x="5279" y="3273"/>
                  </a:lnTo>
                  <a:cubicBezTo>
                    <a:pt x="5363" y="3273"/>
                    <a:pt x="5437" y="3209"/>
                    <a:pt x="5437" y="3125"/>
                  </a:cubicBezTo>
                  <a:lnTo>
                    <a:pt x="5437" y="159"/>
                  </a:lnTo>
                  <a:cubicBezTo>
                    <a:pt x="5437" y="74"/>
                    <a:pt x="5363" y="0"/>
                    <a:pt x="5279"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0"/>
            <p:cNvSpPr/>
            <p:nvPr/>
          </p:nvSpPr>
          <p:spPr>
            <a:xfrm>
              <a:off x="5946154" y="1637217"/>
              <a:ext cx="46080" cy="52718"/>
            </a:xfrm>
            <a:custGeom>
              <a:avLst/>
              <a:gdLst/>
              <a:ahLst/>
              <a:cxnLst/>
              <a:rect l="l" t="t" r="r" b="b"/>
              <a:pathLst>
                <a:path w="2048" h="2359" extrusionOk="0">
                  <a:moveTo>
                    <a:pt x="1395" y="0"/>
                  </a:moveTo>
                  <a:cubicBezTo>
                    <a:pt x="1367" y="0"/>
                    <a:pt x="1338" y="1"/>
                    <a:pt x="1310" y="4"/>
                  </a:cubicBezTo>
                  <a:cubicBezTo>
                    <a:pt x="529" y="35"/>
                    <a:pt x="1" y="817"/>
                    <a:pt x="254" y="1555"/>
                  </a:cubicBezTo>
                  <a:cubicBezTo>
                    <a:pt x="420" y="2060"/>
                    <a:pt x="887" y="2358"/>
                    <a:pt x="1374" y="2358"/>
                  </a:cubicBezTo>
                  <a:cubicBezTo>
                    <a:pt x="1600" y="2358"/>
                    <a:pt x="1831" y="2294"/>
                    <a:pt x="2038" y="2157"/>
                  </a:cubicBezTo>
                  <a:cubicBezTo>
                    <a:pt x="2047" y="2148"/>
                    <a:pt x="2041" y="2123"/>
                    <a:pt x="2025" y="2123"/>
                  </a:cubicBezTo>
                  <a:cubicBezTo>
                    <a:pt x="2023" y="2123"/>
                    <a:pt x="2020" y="2124"/>
                    <a:pt x="2017" y="2125"/>
                  </a:cubicBezTo>
                  <a:cubicBezTo>
                    <a:pt x="1885" y="2181"/>
                    <a:pt x="1750" y="2207"/>
                    <a:pt x="1617" y="2207"/>
                  </a:cubicBezTo>
                  <a:cubicBezTo>
                    <a:pt x="1073" y="2207"/>
                    <a:pt x="582" y="1770"/>
                    <a:pt x="582" y="1175"/>
                  </a:cubicBezTo>
                  <a:cubicBezTo>
                    <a:pt x="582" y="581"/>
                    <a:pt x="1073" y="144"/>
                    <a:pt x="1617" y="144"/>
                  </a:cubicBezTo>
                  <a:cubicBezTo>
                    <a:pt x="1750" y="144"/>
                    <a:pt x="1885" y="170"/>
                    <a:pt x="2017" y="225"/>
                  </a:cubicBezTo>
                  <a:cubicBezTo>
                    <a:pt x="2021" y="228"/>
                    <a:pt x="2025" y="228"/>
                    <a:pt x="2028" y="228"/>
                  </a:cubicBezTo>
                  <a:cubicBezTo>
                    <a:pt x="2041" y="228"/>
                    <a:pt x="2047" y="213"/>
                    <a:pt x="2038" y="204"/>
                  </a:cubicBezTo>
                  <a:cubicBezTo>
                    <a:pt x="1841" y="73"/>
                    <a:pt x="1620" y="0"/>
                    <a:pt x="1395"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0"/>
            <p:cNvSpPr/>
            <p:nvPr/>
          </p:nvSpPr>
          <p:spPr>
            <a:xfrm>
              <a:off x="5984404" y="1644077"/>
              <a:ext cx="38250" cy="38818"/>
            </a:xfrm>
            <a:custGeom>
              <a:avLst/>
              <a:gdLst/>
              <a:ahLst/>
              <a:cxnLst/>
              <a:rect l="l" t="t" r="r" b="b"/>
              <a:pathLst>
                <a:path w="1700" h="1737" extrusionOk="0">
                  <a:moveTo>
                    <a:pt x="846" y="0"/>
                  </a:moveTo>
                  <a:cubicBezTo>
                    <a:pt x="837" y="0"/>
                    <a:pt x="829" y="8"/>
                    <a:pt x="834" y="24"/>
                  </a:cubicBezTo>
                  <a:lnTo>
                    <a:pt x="792" y="320"/>
                  </a:lnTo>
                  <a:lnTo>
                    <a:pt x="771" y="436"/>
                  </a:lnTo>
                  <a:lnTo>
                    <a:pt x="760" y="488"/>
                  </a:lnTo>
                  <a:lnTo>
                    <a:pt x="497" y="98"/>
                  </a:lnTo>
                  <a:cubicBezTo>
                    <a:pt x="493" y="92"/>
                    <a:pt x="489" y="89"/>
                    <a:pt x="483" y="89"/>
                  </a:cubicBezTo>
                  <a:cubicBezTo>
                    <a:pt x="471" y="89"/>
                    <a:pt x="457" y="104"/>
                    <a:pt x="465" y="119"/>
                  </a:cubicBezTo>
                  <a:lnTo>
                    <a:pt x="602" y="562"/>
                  </a:lnTo>
                  <a:lnTo>
                    <a:pt x="201" y="330"/>
                  </a:lnTo>
                  <a:cubicBezTo>
                    <a:pt x="197" y="328"/>
                    <a:pt x="193" y="327"/>
                    <a:pt x="190" y="327"/>
                  </a:cubicBezTo>
                  <a:cubicBezTo>
                    <a:pt x="173" y="327"/>
                    <a:pt x="161" y="345"/>
                    <a:pt x="169" y="362"/>
                  </a:cubicBezTo>
                  <a:lnTo>
                    <a:pt x="497" y="700"/>
                  </a:lnTo>
                  <a:lnTo>
                    <a:pt x="32" y="657"/>
                  </a:lnTo>
                  <a:cubicBezTo>
                    <a:pt x="0" y="657"/>
                    <a:pt x="0" y="689"/>
                    <a:pt x="22" y="700"/>
                  </a:cubicBezTo>
                  <a:lnTo>
                    <a:pt x="454" y="868"/>
                  </a:lnTo>
                  <a:lnTo>
                    <a:pt x="22" y="1037"/>
                  </a:lnTo>
                  <a:cubicBezTo>
                    <a:pt x="0" y="1048"/>
                    <a:pt x="0" y="1080"/>
                    <a:pt x="32" y="1080"/>
                  </a:cubicBezTo>
                  <a:lnTo>
                    <a:pt x="497" y="1037"/>
                  </a:lnTo>
                  <a:lnTo>
                    <a:pt x="169" y="1386"/>
                  </a:lnTo>
                  <a:cubicBezTo>
                    <a:pt x="151" y="1395"/>
                    <a:pt x="172" y="1420"/>
                    <a:pt x="192" y="1420"/>
                  </a:cubicBezTo>
                  <a:cubicBezTo>
                    <a:pt x="195" y="1420"/>
                    <a:pt x="198" y="1419"/>
                    <a:pt x="201" y="1417"/>
                  </a:cubicBezTo>
                  <a:lnTo>
                    <a:pt x="602" y="1175"/>
                  </a:lnTo>
                  <a:lnTo>
                    <a:pt x="465" y="1628"/>
                  </a:lnTo>
                  <a:cubicBezTo>
                    <a:pt x="458" y="1642"/>
                    <a:pt x="468" y="1651"/>
                    <a:pt x="479" y="1651"/>
                  </a:cubicBezTo>
                  <a:cubicBezTo>
                    <a:pt x="485" y="1651"/>
                    <a:pt x="492" y="1647"/>
                    <a:pt x="497" y="1639"/>
                  </a:cubicBezTo>
                  <a:lnTo>
                    <a:pt x="760" y="1248"/>
                  </a:lnTo>
                  <a:lnTo>
                    <a:pt x="771" y="1301"/>
                  </a:lnTo>
                  <a:lnTo>
                    <a:pt x="792" y="1428"/>
                  </a:lnTo>
                  <a:lnTo>
                    <a:pt x="834" y="1713"/>
                  </a:lnTo>
                  <a:cubicBezTo>
                    <a:pt x="834" y="1729"/>
                    <a:pt x="842" y="1737"/>
                    <a:pt x="850" y="1737"/>
                  </a:cubicBezTo>
                  <a:cubicBezTo>
                    <a:pt x="858" y="1737"/>
                    <a:pt x="866" y="1729"/>
                    <a:pt x="866" y="1713"/>
                  </a:cubicBezTo>
                  <a:lnTo>
                    <a:pt x="940" y="1248"/>
                  </a:lnTo>
                  <a:lnTo>
                    <a:pt x="1204" y="1639"/>
                  </a:lnTo>
                  <a:cubicBezTo>
                    <a:pt x="1208" y="1647"/>
                    <a:pt x="1215" y="1651"/>
                    <a:pt x="1222" y="1651"/>
                  </a:cubicBezTo>
                  <a:cubicBezTo>
                    <a:pt x="1232" y="1651"/>
                    <a:pt x="1242" y="1642"/>
                    <a:pt x="1235" y="1628"/>
                  </a:cubicBezTo>
                  <a:lnTo>
                    <a:pt x="1098" y="1175"/>
                  </a:lnTo>
                  <a:lnTo>
                    <a:pt x="1499" y="1417"/>
                  </a:lnTo>
                  <a:cubicBezTo>
                    <a:pt x="1502" y="1419"/>
                    <a:pt x="1505" y="1420"/>
                    <a:pt x="1508" y="1420"/>
                  </a:cubicBezTo>
                  <a:cubicBezTo>
                    <a:pt x="1526" y="1420"/>
                    <a:pt x="1540" y="1395"/>
                    <a:pt x="1531" y="1386"/>
                  </a:cubicBezTo>
                  <a:lnTo>
                    <a:pt x="1204" y="1037"/>
                  </a:lnTo>
                  <a:lnTo>
                    <a:pt x="1668" y="1080"/>
                  </a:lnTo>
                  <a:cubicBezTo>
                    <a:pt x="1689" y="1080"/>
                    <a:pt x="1700" y="1048"/>
                    <a:pt x="1679" y="1037"/>
                  </a:cubicBezTo>
                  <a:lnTo>
                    <a:pt x="1246" y="868"/>
                  </a:lnTo>
                  <a:lnTo>
                    <a:pt x="1679" y="700"/>
                  </a:lnTo>
                  <a:cubicBezTo>
                    <a:pt x="1700" y="689"/>
                    <a:pt x="1689" y="657"/>
                    <a:pt x="1668" y="657"/>
                  </a:cubicBezTo>
                  <a:lnTo>
                    <a:pt x="1204" y="700"/>
                  </a:lnTo>
                  <a:lnTo>
                    <a:pt x="1531" y="362"/>
                  </a:lnTo>
                  <a:cubicBezTo>
                    <a:pt x="1540" y="345"/>
                    <a:pt x="1527" y="327"/>
                    <a:pt x="1511" y="327"/>
                  </a:cubicBezTo>
                  <a:cubicBezTo>
                    <a:pt x="1507" y="327"/>
                    <a:pt x="1503" y="328"/>
                    <a:pt x="1499" y="330"/>
                  </a:cubicBezTo>
                  <a:lnTo>
                    <a:pt x="1098" y="562"/>
                  </a:lnTo>
                  <a:lnTo>
                    <a:pt x="1235" y="119"/>
                  </a:lnTo>
                  <a:cubicBezTo>
                    <a:pt x="1242" y="99"/>
                    <a:pt x="1231" y="87"/>
                    <a:pt x="1220" y="87"/>
                  </a:cubicBezTo>
                  <a:cubicBezTo>
                    <a:pt x="1214" y="87"/>
                    <a:pt x="1207" y="90"/>
                    <a:pt x="1204" y="98"/>
                  </a:cubicBezTo>
                  <a:lnTo>
                    <a:pt x="940" y="488"/>
                  </a:lnTo>
                  <a:lnTo>
                    <a:pt x="866" y="24"/>
                  </a:lnTo>
                  <a:cubicBezTo>
                    <a:pt x="866" y="8"/>
                    <a:pt x="855" y="0"/>
                    <a:pt x="84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6" name="Google Shape;3046;p70"/>
          <p:cNvGrpSpPr/>
          <p:nvPr/>
        </p:nvGrpSpPr>
        <p:grpSpPr>
          <a:xfrm>
            <a:off x="5511769" y="1626914"/>
            <a:ext cx="196672" cy="128118"/>
            <a:chOff x="5511769" y="1626914"/>
            <a:chExt cx="196672" cy="128118"/>
          </a:xfrm>
        </p:grpSpPr>
        <p:sp>
          <p:nvSpPr>
            <p:cNvPr id="3047" name="Google Shape;3047;p70"/>
            <p:cNvSpPr/>
            <p:nvPr/>
          </p:nvSpPr>
          <p:spPr>
            <a:xfrm>
              <a:off x="5511769" y="1626914"/>
              <a:ext cx="196672" cy="128118"/>
            </a:xfrm>
            <a:custGeom>
              <a:avLst/>
              <a:gdLst/>
              <a:ahLst/>
              <a:cxnLst/>
              <a:rect l="l" t="t" r="r" b="b"/>
              <a:pathLst>
                <a:path w="8741" h="5733" extrusionOk="0">
                  <a:moveTo>
                    <a:pt x="655" y="0"/>
                  </a:moveTo>
                  <a:cubicBezTo>
                    <a:pt x="296" y="0"/>
                    <a:pt x="1" y="296"/>
                    <a:pt x="1" y="655"/>
                  </a:cubicBezTo>
                  <a:lnTo>
                    <a:pt x="1" y="5067"/>
                  </a:lnTo>
                  <a:cubicBezTo>
                    <a:pt x="1" y="5436"/>
                    <a:pt x="296" y="5732"/>
                    <a:pt x="655" y="5732"/>
                  </a:cubicBezTo>
                  <a:lnTo>
                    <a:pt x="8086" y="5732"/>
                  </a:lnTo>
                  <a:cubicBezTo>
                    <a:pt x="8445" y="5732"/>
                    <a:pt x="8741" y="5436"/>
                    <a:pt x="8741" y="5078"/>
                  </a:cubicBezTo>
                  <a:lnTo>
                    <a:pt x="8741" y="655"/>
                  </a:lnTo>
                  <a:cubicBezTo>
                    <a:pt x="8741" y="296"/>
                    <a:pt x="8445" y="0"/>
                    <a:pt x="8086"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0"/>
            <p:cNvSpPr/>
            <p:nvPr/>
          </p:nvSpPr>
          <p:spPr>
            <a:xfrm>
              <a:off x="5511769" y="1629507"/>
              <a:ext cx="196672" cy="101681"/>
            </a:xfrm>
            <a:custGeom>
              <a:avLst/>
              <a:gdLst/>
              <a:ahLst/>
              <a:cxnLst/>
              <a:rect l="l" t="t" r="r" b="b"/>
              <a:pathLst>
                <a:path w="8741" h="4550" extrusionOk="0">
                  <a:moveTo>
                    <a:pt x="286" y="0"/>
                  </a:moveTo>
                  <a:cubicBezTo>
                    <a:pt x="106" y="127"/>
                    <a:pt x="1" y="328"/>
                    <a:pt x="1" y="539"/>
                  </a:cubicBezTo>
                  <a:lnTo>
                    <a:pt x="1" y="940"/>
                  </a:lnTo>
                  <a:lnTo>
                    <a:pt x="8741" y="4550"/>
                  </a:lnTo>
                  <a:lnTo>
                    <a:pt x="8741" y="3505"/>
                  </a:lnTo>
                  <a:lnTo>
                    <a:pt x="2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0"/>
            <p:cNvSpPr/>
            <p:nvPr/>
          </p:nvSpPr>
          <p:spPr>
            <a:xfrm>
              <a:off x="5511769" y="1650737"/>
              <a:ext cx="196672" cy="101681"/>
            </a:xfrm>
            <a:custGeom>
              <a:avLst/>
              <a:gdLst/>
              <a:ahLst/>
              <a:cxnLst/>
              <a:rect l="l" t="t" r="r" b="b"/>
              <a:pathLst>
                <a:path w="8741" h="4550" extrusionOk="0">
                  <a:moveTo>
                    <a:pt x="1" y="0"/>
                  </a:moveTo>
                  <a:lnTo>
                    <a:pt x="1" y="1056"/>
                  </a:lnTo>
                  <a:lnTo>
                    <a:pt x="8466" y="4550"/>
                  </a:lnTo>
                  <a:cubicBezTo>
                    <a:pt x="8635" y="4423"/>
                    <a:pt x="8741" y="4223"/>
                    <a:pt x="8741" y="4012"/>
                  </a:cubicBezTo>
                  <a:lnTo>
                    <a:pt x="8741" y="3610"/>
                  </a:lnTo>
                  <a:lnTo>
                    <a:pt x="1"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0"/>
            <p:cNvSpPr/>
            <p:nvPr/>
          </p:nvSpPr>
          <p:spPr>
            <a:xfrm>
              <a:off x="5591104" y="1654044"/>
              <a:ext cx="38025" cy="50975"/>
            </a:xfrm>
            <a:custGeom>
              <a:avLst/>
              <a:gdLst/>
              <a:ahLst/>
              <a:cxnLst/>
              <a:rect l="l" t="t" r="r" b="b"/>
              <a:pathLst>
                <a:path w="1690" h="2281" extrusionOk="0">
                  <a:moveTo>
                    <a:pt x="264" y="982"/>
                  </a:moveTo>
                  <a:cubicBezTo>
                    <a:pt x="334" y="1046"/>
                    <a:pt x="427" y="1078"/>
                    <a:pt x="520" y="1078"/>
                  </a:cubicBezTo>
                  <a:cubicBezTo>
                    <a:pt x="581" y="1078"/>
                    <a:pt x="642" y="1064"/>
                    <a:pt x="697" y="1035"/>
                  </a:cubicBezTo>
                  <a:lnTo>
                    <a:pt x="697" y="1172"/>
                  </a:lnTo>
                  <a:cubicBezTo>
                    <a:pt x="739" y="1172"/>
                    <a:pt x="771" y="1246"/>
                    <a:pt x="771" y="1341"/>
                  </a:cubicBezTo>
                  <a:cubicBezTo>
                    <a:pt x="771" y="1436"/>
                    <a:pt x="739" y="1510"/>
                    <a:pt x="697" y="1510"/>
                  </a:cubicBezTo>
                  <a:lnTo>
                    <a:pt x="697" y="1584"/>
                  </a:lnTo>
                  <a:cubicBezTo>
                    <a:pt x="803" y="1700"/>
                    <a:pt x="803" y="1879"/>
                    <a:pt x="686" y="1985"/>
                  </a:cubicBezTo>
                  <a:cubicBezTo>
                    <a:pt x="655" y="1974"/>
                    <a:pt x="613" y="1964"/>
                    <a:pt x="581" y="1953"/>
                  </a:cubicBezTo>
                  <a:cubicBezTo>
                    <a:pt x="528" y="1932"/>
                    <a:pt x="475" y="1900"/>
                    <a:pt x="423" y="1869"/>
                  </a:cubicBezTo>
                  <a:lnTo>
                    <a:pt x="433" y="1869"/>
                  </a:lnTo>
                  <a:cubicBezTo>
                    <a:pt x="380" y="1837"/>
                    <a:pt x="338" y="1784"/>
                    <a:pt x="306" y="1742"/>
                  </a:cubicBezTo>
                  <a:cubicBezTo>
                    <a:pt x="264" y="1689"/>
                    <a:pt x="233" y="1626"/>
                    <a:pt x="211" y="1573"/>
                  </a:cubicBezTo>
                  <a:cubicBezTo>
                    <a:pt x="190" y="1510"/>
                    <a:pt x="169" y="1446"/>
                    <a:pt x="169" y="1383"/>
                  </a:cubicBezTo>
                  <a:cubicBezTo>
                    <a:pt x="159" y="1309"/>
                    <a:pt x="169" y="1246"/>
                    <a:pt x="190" y="1182"/>
                  </a:cubicBezTo>
                  <a:cubicBezTo>
                    <a:pt x="201" y="1109"/>
                    <a:pt x="222" y="1045"/>
                    <a:pt x="264" y="992"/>
                  </a:cubicBezTo>
                  <a:lnTo>
                    <a:pt x="264" y="982"/>
                  </a:lnTo>
                  <a:close/>
                  <a:moveTo>
                    <a:pt x="1436" y="992"/>
                  </a:moveTo>
                  <a:cubicBezTo>
                    <a:pt x="1436" y="992"/>
                    <a:pt x="1436" y="992"/>
                    <a:pt x="1446" y="1003"/>
                  </a:cubicBezTo>
                  <a:cubicBezTo>
                    <a:pt x="1478" y="1066"/>
                    <a:pt x="1499" y="1130"/>
                    <a:pt x="1520" y="1204"/>
                  </a:cubicBezTo>
                  <a:cubicBezTo>
                    <a:pt x="1520" y="1225"/>
                    <a:pt x="1531" y="1256"/>
                    <a:pt x="1531" y="1277"/>
                  </a:cubicBezTo>
                  <a:cubicBezTo>
                    <a:pt x="1531" y="1299"/>
                    <a:pt x="1531" y="1320"/>
                    <a:pt x="1531" y="1341"/>
                  </a:cubicBezTo>
                  <a:lnTo>
                    <a:pt x="1531" y="1372"/>
                  </a:lnTo>
                  <a:lnTo>
                    <a:pt x="1520" y="1372"/>
                  </a:lnTo>
                  <a:lnTo>
                    <a:pt x="1520" y="1425"/>
                  </a:lnTo>
                  <a:cubicBezTo>
                    <a:pt x="1520" y="1446"/>
                    <a:pt x="1520" y="1467"/>
                    <a:pt x="1510" y="1489"/>
                  </a:cubicBezTo>
                  <a:cubicBezTo>
                    <a:pt x="1510" y="1510"/>
                    <a:pt x="1499" y="1531"/>
                    <a:pt x="1489" y="1562"/>
                  </a:cubicBezTo>
                  <a:cubicBezTo>
                    <a:pt x="1468" y="1626"/>
                    <a:pt x="1436" y="1679"/>
                    <a:pt x="1394" y="1742"/>
                  </a:cubicBezTo>
                  <a:cubicBezTo>
                    <a:pt x="1341" y="1805"/>
                    <a:pt x="1278" y="1858"/>
                    <a:pt x="1204" y="1911"/>
                  </a:cubicBezTo>
                  <a:cubicBezTo>
                    <a:pt x="1140" y="1942"/>
                    <a:pt x="1066" y="1974"/>
                    <a:pt x="993" y="1985"/>
                  </a:cubicBezTo>
                  <a:cubicBezTo>
                    <a:pt x="887" y="1879"/>
                    <a:pt x="887" y="1700"/>
                    <a:pt x="993" y="1594"/>
                  </a:cubicBezTo>
                  <a:lnTo>
                    <a:pt x="993" y="1520"/>
                  </a:lnTo>
                  <a:cubicBezTo>
                    <a:pt x="961" y="1520"/>
                    <a:pt x="929" y="1446"/>
                    <a:pt x="929" y="1351"/>
                  </a:cubicBezTo>
                  <a:cubicBezTo>
                    <a:pt x="929" y="1256"/>
                    <a:pt x="961" y="1172"/>
                    <a:pt x="993" y="1172"/>
                  </a:cubicBezTo>
                  <a:lnTo>
                    <a:pt x="993" y="1045"/>
                  </a:lnTo>
                  <a:cubicBezTo>
                    <a:pt x="1051" y="1075"/>
                    <a:pt x="1113" y="1089"/>
                    <a:pt x="1175" y="1089"/>
                  </a:cubicBezTo>
                  <a:cubicBezTo>
                    <a:pt x="1268" y="1089"/>
                    <a:pt x="1360" y="1056"/>
                    <a:pt x="1436" y="992"/>
                  </a:cubicBezTo>
                  <a:close/>
                  <a:moveTo>
                    <a:pt x="813" y="0"/>
                  </a:moveTo>
                  <a:lnTo>
                    <a:pt x="813" y="422"/>
                  </a:lnTo>
                  <a:lnTo>
                    <a:pt x="760" y="422"/>
                  </a:lnTo>
                  <a:cubicBezTo>
                    <a:pt x="729" y="422"/>
                    <a:pt x="697" y="444"/>
                    <a:pt x="697" y="475"/>
                  </a:cubicBezTo>
                  <a:lnTo>
                    <a:pt x="655" y="612"/>
                  </a:lnTo>
                  <a:cubicBezTo>
                    <a:pt x="613" y="623"/>
                    <a:pt x="570" y="634"/>
                    <a:pt x="528" y="655"/>
                  </a:cubicBezTo>
                  <a:cubicBezTo>
                    <a:pt x="486" y="676"/>
                    <a:pt x="454" y="686"/>
                    <a:pt x="423" y="707"/>
                  </a:cubicBezTo>
                  <a:cubicBezTo>
                    <a:pt x="317" y="750"/>
                    <a:pt x="201" y="771"/>
                    <a:pt x="95" y="771"/>
                  </a:cubicBezTo>
                  <a:cubicBezTo>
                    <a:pt x="116" y="824"/>
                    <a:pt x="148" y="866"/>
                    <a:pt x="190" y="908"/>
                  </a:cubicBezTo>
                  <a:cubicBezTo>
                    <a:pt x="180" y="919"/>
                    <a:pt x="180" y="929"/>
                    <a:pt x="169" y="940"/>
                  </a:cubicBezTo>
                  <a:cubicBezTo>
                    <a:pt x="116" y="1003"/>
                    <a:pt x="85" y="1077"/>
                    <a:pt x="53" y="1151"/>
                  </a:cubicBezTo>
                  <a:cubicBezTo>
                    <a:pt x="32" y="1225"/>
                    <a:pt x="11" y="1309"/>
                    <a:pt x="11" y="1383"/>
                  </a:cubicBezTo>
                  <a:lnTo>
                    <a:pt x="11" y="1457"/>
                  </a:lnTo>
                  <a:cubicBezTo>
                    <a:pt x="0" y="1478"/>
                    <a:pt x="0" y="1499"/>
                    <a:pt x="11" y="1510"/>
                  </a:cubicBezTo>
                  <a:cubicBezTo>
                    <a:pt x="11" y="1552"/>
                    <a:pt x="21" y="1594"/>
                    <a:pt x="32" y="1636"/>
                  </a:cubicBezTo>
                  <a:cubicBezTo>
                    <a:pt x="43" y="1721"/>
                    <a:pt x="85" y="1795"/>
                    <a:pt x="127" y="1869"/>
                  </a:cubicBezTo>
                  <a:cubicBezTo>
                    <a:pt x="211" y="2016"/>
                    <a:pt x="338" y="2132"/>
                    <a:pt x="486" y="2206"/>
                  </a:cubicBezTo>
                  <a:cubicBezTo>
                    <a:pt x="560" y="2238"/>
                    <a:pt x="644" y="2259"/>
                    <a:pt x="718" y="2270"/>
                  </a:cubicBezTo>
                  <a:cubicBezTo>
                    <a:pt x="771" y="2280"/>
                    <a:pt x="792" y="2280"/>
                    <a:pt x="834" y="2280"/>
                  </a:cubicBezTo>
                  <a:lnTo>
                    <a:pt x="950" y="2280"/>
                  </a:lnTo>
                  <a:cubicBezTo>
                    <a:pt x="1214" y="2259"/>
                    <a:pt x="1446" y="2101"/>
                    <a:pt x="1573" y="1869"/>
                  </a:cubicBezTo>
                  <a:cubicBezTo>
                    <a:pt x="1626" y="1795"/>
                    <a:pt x="1658" y="1710"/>
                    <a:pt x="1679" y="1626"/>
                  </a:cubicBezTo>
                  <a:cubicBezTo>
                    <a:pt x="1679" y="1594"/>
                    <a:pt x="1689" y="1562"/>
                    <a:pt x="1689" y="1520"/>
                  </a:cubicBezTo>
                  <a:cubicBezTo>
                    <a:pt x="1689" y="1499"/>
                    <a:pt x="1689" y="1478"/>
                    <a:pt x="1689" y="1457"/>
                  </a:cubicBezTo>
                  <a:lnTo>
                    <a:pt x="1689" y="1394"/>
                  </a:lnTo>
                  <a:lnTo>
                    <a:pt x="1689" y="1383"/>
                  </a:lnTo>
                  <a:lnTo>
                    <a:pt x="1689" y="1320"/>
                  </a:lnTo>
                  <a:cubicBezTo>
                    <a:pt x="1679" y="1299"/>
                    <a:pt x="1679" y="1277"/>
                    <a:pt x="1679" y="1256"/>
                  </a:cubicBezTo>
                  <a:cubicBezTo>
                    <a:pt x="1668" y="1225"/>
                    <a:pt x="1658" y="1193"/>
                    <a:pt x="1647" y="1161"/>
                  </a:cubicBezTo>
                  <a:cubicBezTo>
                    <a:pt x="1626" y="1077"/>
                    <a:pt x="1584" y="1003"/>
                    <a:pt x="1531" y="929"/>
                  </a:cubicBezTo>
                  <a:lnTo>
                    <a:pt x="1510" y="908"/>
                  </a:lnTo>
                  <a:cubicBezTo>
                    <a:pt x="1541" y="866"/>
                    <a:pt x="1584" y="813"/>
                    <a:pt x="1605" y="771"/>
                  </a:cubicBezTo>
                  <a:cubicBezTo>
                    <a:pt x="1478" y="771"/>
                    <a:pt x="1362" y="739"/>
                    <a:pt x="1246" y="686"/>
                  </a:cubicBezTo>
                  <a:cubicBezTo>
                    <a:pt x="1172" y="655"/>
                    <a:pt x="1109" y="623"/>
                    <a:pt x="1035" y="612"/>
                  </a:cubicBezTo>
                  <a:lnTo>
                    <a:pt x="993" y="465"/>
                  </a:lnTo>
                  <a:cubicBezTo>
                    <a:pt x="993" y="433"/>
                    <a:pt x="961" y="412"/>
                    <a:pt x="929" y="412"/>
                  </a:cubicBezTo>
                  <a:lnTo>
                    <a:pt x="876" y="412"/>
                  </a:lnTo>
                  <a:lnTo>
                    <a:pt x="876" y="349"/>
                  </a:lnTo>
                  <a:lnTo>
                    <a:pt x="1119" y="349"/>
                  </a:lnTo>
                  <a:lnTo>
                    <a:pt x="1056" y="211"/>
                  </a:lnTo>
                  <a:lnTo>
                    <a:pt x="1119" y="74"/>
                  </a:lnTo>
                  <a:lnTo>
                    <a:pt x="876" y="74"/>
                  </a:lnTo>
                  <a:lnTo>
                    <a:pt x="87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0"/>
            <p:cNvSpPr/>
            <p:nvPr/>
          </p:nvSpPr>
          <p:spPr>
            <a:xfrm>
              <a:off x="5586356" y="1701890"/>
              <a:ext cx="47745" cy="12090"/>
            </a:xfrm>
            <a:custGeom>
              <a:avLst/>
              <a:gdLst/>
              <a:ahLst/>
              <a:cxnLst/>
              <a:rect l="l" t="t" r="r" b="b"/>
              <a:pathLst>
                <a:path w="2122" h="541" extrusionOk="0">
                  <a:moveTo>
                    <a:pt x="344" y="1"/>
                  </a:moveTo>
                  <a:cubicBezTo>
                    <a:pt x="322" y="1"/>
                    <a:pt x="302" y="11"/>
                    <a:pt x="285" y="34"/>
                  </a:cubicBezTo>
                  <a:lnTo>
                    <a:pt x="21" y="340"/>
                  </a:lnTo>
                  <a:cubicBezTo>
                    <a:pt x="0" y="371"/>
                    <a:pt x="21" y="424"/>
                    <a:pt x="64" y="424"/>
                  </a:cubicBezTo>
                  <a:lnTo>
                    <a:pt x="232" y="424"/>
                  </a:lnTo>
                  <a:lnTo>
                    <a:pt x="454" y="530"/>
                  </a:lnTo>
                  <a:cubicBezTo>
                    <a:pt x="465" y="537"/>
                    <a:pt x="477" y="541"/>
                    <a:pt x="487" y="541"/>
                  </a:cubicBezTo>
                  <a:cubicBezTo>
                    <a:pt x="507" y="541"/>
                    <a:pt x="525" y="529"/>
                    <a:pt x="539" y="509"/>
                  </a:cubicBezTo>
                  <a:lnTo>
                    <a:pt x="612" y="403"/>
                  </a:lnTo>
                  <a:cubicBezTo>
                    <a:pt x="755" y="461"/>
                    <a:pt x="908" y="490"/>
                    <a:pt x="1061" y="490"/>
                  </a:cubicBezTo>
                  <a:cubicBezTo>
                    <a:pt x="1214" y="490"/>
                    <a:pt x="1367" y="461"/>
                    <a:pt x="1510" y="403"/>
                  </a:cubicBezTo>
                  <a:lnTo>
                    <a:pt x="1584" y="509"/>
                  </a:lnTo>
                  <a:cubicBezTo>
                    <a:pt x="1590" y="529"/>
                    <a:pt x="1610" y="541"/>
                    <a:pt x="1632" y="541"/>
                  </a:cubicBezTo>
                  <a:cubicBezTo>
                    <a:pt x="1644" y="541"/>
                    <a:pt x="1657" y="537"/>
                    <a:pt x="1668" y="530"/>
                  </a:cubicBezTo>
                  <a:lnTo>
                    <a:pt x="1890" y="424"/>
                  </a:lnTo>
                  <a:lnTo>
                    <a:pt x="2059" y="424"/>
                  </a:lnTo>
                  <a:cubicBezTo>
                    <a:pt x="2101" y="424"/>
                    <a:pt x="2122" y="371"/>
                    <a:pt x="2101" y="340"/>
                  </a:cubicBezTo>
                  <a:lnTo>
                    <a:pt x="1837" y="34"/>
                  </a:lnTo>
                  <a:cubicBezTo>
                    <a:pt x="1820" y="11"/>
                    <a:pt x="1797" y="1"/>
                    <a:pt x="1774" y="1"/>
                  </a:cubicBezTo>
                  <a:cubicBezTo>
                    <a:pt x="1755" y="1"/>
                    <a:pt x="1736" y="8"/>
                    <a:pt x="1721" y="23"/>
                  </a:cubicBezTo>
                  <a:cubicBezTo>
                    <a:pt x="1541" y="192"/>
                    <a:pt x="1309" y="287"/>
                    <a:pt x="1066" y="287"/>
                  </a:cubicBezTo>
                  <a:lnTo>
                    <a:pt x="1056" y="287"/>
                  </a:lnTo>
                  <a:cubicBezTo>
                    <a:pt x="813" y="287"/>
                    <a:pt x="570" y="192"/>
                    <a:pt x="401" y="23"/>
                  </a:cubicBezTo>
                  <a:cubicBezTo>
                    <a:pt x="382" y="8"/>
                    <a:pt x="362" y="1"/>
                    <a:pt x="344"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0"/>
            <p:cNvSpPr/>
            <p:nvPr/>
          </p:nvSpPr>
          <p:spPr>
            <a:xfrm>
              <a:off x="5576366" y="1675498"/>
              <a:ext cx="11903" cy="26459"/>
            </a:xfrm>
            <a:custGeom>
              <a:avLst/>
              <a:gdLst/>
              <a:ahLst/>
              <a:cxnLst/>
              <a:rect l="l" t="t" r="r" b="b"/>
              <a:pathLst>
                <a:path w="529" h="1184" extrusionOk="0">
                  <a:moveTo>
                    <a:pt x="117" y="1"/>
                  </a:moveTo>
                  <a:cubicBezTo>
                    <a:pt x="75" y="1"/>
                    <a:pt x="33" y="32"/>
                    <a:pt x="33" y="85"/>
                  </a:cubicBezTo>
                  <a:cubicBezTo>
                    <a:pt x="1" y="265"/>
                    <a:pt x="85" y="455"/>
                    <a:pt x="254" y="560"/>
                  </a:cubicBezTo>
                  <a:lnTo>
                    <a:pt x="180" y="1183"/>
                  </a:lnTo>
                  <a:lnTo>
                    <a:pt x="529" y="1183"/>
                  </a:lnTo>
                  <a:lnTo>
                    <a:pt x="455" y="349"/>
                  </a:lnTo>
                  <a:cubicBezTo>
                    <a:pt x="349" y="307"/>
                    <a:pt x="265" y="191"/>
                    <a:pt x="254" y="75"/>
                  </a:cubicBezTo>
                  <a:cubicBezTo>
                    <a:pt x="254" y="32"/>
                    <a:pt x="212" y="1"/>
                    <a:pt x="180"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0"/>
            <p:cNvSpPr/>
            <p:nvPr/>
          </p:nvSpPr>
          <p:spPr>
            <a:xfrm>
              <a:off x="5631941" y="1675498"/>
              <a:ext cx="11903" cy="26459"/>
            </a:xfrm>
            <a:custGeom>
              <a:avLst/>
              <a:gdLst/>
              <a:ahLst/>
              <a:cxnLst/>
              <a:rect l="l" t="t" r="r" b="b"/>
              <a:pathLst>
                <a:path w="529" h="1184" extrusionOk="0">
                  <a:moveTo>
                    <a:pt x="349" y="1"/>
                  </a:moveTo>
                  <a:cubicBezTo>
                    <a:pt x="307" y="1"/>
                    <a:pt x="275" y="32"/>
                    <a:pt x="265" y="75"/>
                  </a:cubicBezTo>
                  <a:cubicBezTo>
                    <a:pt x="254" y="191"/>
                    <a:pt x="180" y="307"/>
                    <a:pt x="64" y="349"/>
                  </a:cubicBezTo>
                  <a:lnTo>
                    <a:pt x="1" y="1183"/>
                  </a:lnTo>
                  <a:lnTo>
                    <a:pt x="349" y="1183"/>
                  </a:lnTo>
                  <a:lnTo>
                    <a:pt x="275" y="560"/>
                  </a:lnTo>
                  <a:cubicBezTo>
                    <a:pt x="444" y="455"/>
                    <a:pt x="529" y="265"/>
                    <a:pt x="497" y="85"/>
                  </a:cubicBezTo>
                  <a:cubicBezTo>
                    <a:pt x="497" y="43"/>
                    <a:pt x="455" y="1"/>
                    <a:pt x="413"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0"/>
            <p:cNvSpPr/>
            <p:nvPr/>
          </p:nvSpPr>
          <p:spPr>
            <a:xfrm>
              <a:off x="5578999" y="1701935"/>
              <a:ext cx="10935" cy="1430"/>
            </a:xfrm>
            <a:custGeom>
              <a:avLst/>
              <a:gdLst/>
              <a:ahLst/>
              <a:cxnLst/>
              <a:rect l="l" t="t" r="r" b="b"/>
              <a:pathLst>
                <a:path w="486" h="64" extrusionOk="0">
                  <a:moveTo>
                    <a:pt x="32" y="0"/>
                  </a:moveTo>
                  <a:cubicBezTo>
                    <a:pt x="11" y="0"/>
                    <a:pt x="0" y="11"/>
                    <a:pt x="0" y="32"/>
                  </a:cubicBezTo>
                  <a:cubicBezTo>
                    <a:pt x="0" y="53"/>
                    <a:pt x="11" y="63"/>
                    <a:pt x="32" y="63"/>
                  </a:cubicBezTo>
                  <a:lnTo>
                    <a:pt x="454" y="63"/>
                  </a:lnTo>
                  <a:cubicBezTo>
                    <a:pt x="464" y="63"/>
                    <a:pt x="486" y="53"/>
                    <a:pt x="486" y="32"/>
                  </a:cubicBezTo>
                  <a:cubicBezTo>
                    <a:pt x="486" y="11"/>
                    <a:pt x="464" y="0"/>
                    <a:pt x="45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0"/>
            <p:cNvSpPr/>
            <p:nvPr/>
          </p:nvSpPr>
          <p:spPr>
            <a:xfrm>
              <a:off x="5630299" y="1701935"/>
              <a:ext cx="10935" cy="1430"/>
            </a:xfrm>
            <a:custGeom>
              <a:avLst/>
              <a:gdLst/>
              <a:ahLst/>
              <a:cxnLst/>
              <a:rect l="l" t="t" r="r" b="b"/>
              <a:pathLst>
                <a:path w="486" h="64" extrusionOk="0">
                  <a:moveTo>
                    <a:pt x="42" y="0"/>
                  </a:moveTo>
                  <a:cubicBezTo>
                    <a:pt x="21" y="0"/>
                    <a:pt x="0" y="11"/>
                    <a:pt x="0" y="32"/>
                  </a:cubicBezTo>
                  <a:cubicBezTo>
                    <a:pt x="0" y="53"/>
                    <a:pt x="21" y="63"/>
                    <a:pt x="42" y="63"/>
                  </a:cubicBezTo>
                  <a:lnTo>
                    <a:pt x="454" y="63"/>
                  </a:lnTo>
                  <a:cubicBezTo>
                    <a:pt x="475" y="63"/>
                    <a:pt x="486" y="53"/>
                    <a:pt x="486" y="32"/>
                  </a:cubicBezTo>
                  <a:cubicBezTo>
                    <a:pt x="486" y="11"/>
                    <a:pt x="475" y="0"/>
                    <a:pt x="454" y="0"/>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6" name="Google Shape;3056;p70"/>
          <p:cNvGrpSpPr/>
          <p:nvPr/>
        </p:nvGrpSpPr>
        <p:grpSpPr>
          <a:xfrm>
            <a:off x="5096621" y="1626914"/>
            <a:ext cx="202871" cy="128118"/>
            <a:chOff x="5096621" y="1626914"/>
            <a:chExt cx="202871" cy="128118"/>
          </a:xfrm>
        </p:grpSpPr>
        <p:sp>
          <p:nvSpPr>
            <p:cNvPr id="3057" name="Google Shape;3057;p70"/>
            <p:cNvSpPr/>
            <p:nvPr/>
          </p:nvSpPr>
          <p:spPr>
            <a:xfrm>
              <a:off x="5096621" y="1626914"/>
              <a:ext cx="196447" cy="42952"/>
            </a:xfrm>
            <a:custGeom>
              <a:avLst/>
              <a:gdLst/>
              <a:ahLst/>
              <a:cxnLst/>
              <a:rect l="l" t="t" r="r" b="b"/>
              <a:pathLst>
                <a:path w="8731" h="1922" extrusionOk="0">
                  <a:moveTo>
                    <a:pt x="645" y="0"/>
                  </a:moveTo>
                  <a:cubicBezTo>
                    <a:pt x="286" y="11"/>
                    <a:pt x="1" y="306"/>
                    <a:pt x="1" y="665"/>
                  </a:cubicBezTo>
                  <a:lnTo>
                    <a:pt x="1" y="1921"/>
                  </a:lnTo>
                  <a:lnTo>
                    <a:pt x="8730" y="1921"/>
                  </a:lnTo>
                  <a:lnTo>
                    <a:pt x="8730" y="665"/>
                  </a:lnTo>
                  <a:cubicBezTo>
                    <a:pt x="8730" y="306"/>
                    <a:pt x="8445" y="11"/>
                    <a:pt x="8086"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0"/>
            <p:cNvSpPr/>
            <p:nvPr/>
          </p:nvSpPr>
          <p:spPr>
            <a:xfrm>
              <a:off x="5096621" y="1712304"/>
              <a:ext cx="196672" cy="42728"/>
            </a:xfrm>
            <a:custGeom>
              <a:avLst/>
              <a:gdLst/>
              <a:ahLst/>
              <a:cxnLst/>
              <a:rect l="l" t="t" r="r" b="b"/>
              <a:pathLst>
                <a:path w="8741" h="1912" extrusionOk="0">
                  <a:moveTo>
                    <a:pt x="1" y="0"/>
                  </a:moveTo>
                  <a:lnTo>
                    <a:pt x="1" y="1257"/>
                  </a:lnTo>
                  <a:cubicBezTo>
                    <a:pt x="1" y="1615"/>
                    <a:pt x="286" y="1911"/>
                    <a:pt x="655" y="1911"/>
                  </a:cubicBezTo>
                  <a:lnTo>
                    <a:pt x="8086" y="1911"/>
                  </a:lnTo>
                  <a:cubicBezTo>
                    <a:pt x="8445" y="1911"/>
                    <a:pt x="8741" y="1615"/>
                    <a:pt x="8741" y="1257"/>
                  </a:cubicBezTo>
                  <a:lnTo>
                    <a:pt x="8741" y="0"/>
                  </a:ln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0"/>
            <p:cNvSpPr/>
            <p:nvPr/>
          </p:nvSpPr>
          <p:spPr>
            <a:xfrm>
              <a:off x="5096621" y="1669598"/>
              <a:ext cx="196447" cy="42728"/>
            </a:xfrm>
            <a:custGeom>
              <a:avLst/>
              <a:gdLst/>
              <a:ahLst/>
              <a:cxnLst/>
              <a:rect l="l" t="t" r="r" b="b"/>
              <a:pathLst>
                <a:path w="8731" h="1912" extrusionOk="0">
                  <a:moveTo>
                    <a:pt x="1" y="1"/>
                  </a:moveTo>
                  <a:lnTo>
                    <a:pt x="1" y="1911"/>
                  </a:lnTo>
                  <a:lnTo>
                    <a:pt x="8730" y="1911"/>
                  </a:lnTo>
                  <a:lnTo>
                    <a:pt x="8730" y="1"/>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0"/>
            <p:cNvSpPr/>
            <p:nvPr/>
          </p:nvSpPr>
          <p:spPr>
            <a:xfrm>
              <a:off x="5219190" y="1630691"/>
              <a:ext cx="80303" cy="120565"/>
            </a:xfrm>
            <a:custGeom>
              <a:avLst/>
              <a:gdLst/>
              <a:ahLst/>
              <a:cxnLst/>
              <a:rect l="l" t="t" r="r" b="b"/>
              <a:pathLst>
                <a:path w="3569" h="5395" extrusionOk="0">
                  <a:moveTo>
                    <a:pt x="212" y="0"/>
                  </a:moveTo>
                  <a:cubicBezTo>
                    <a:pt x="75" y="127"/>
                    <a:pt x="1" y="306"/>
                    <a:pt x="1" y="486"/>
                  </a:cubicBezTo>
                  <a:lnTo>
                    <a:pt x="1" y="4909"/>
                  </a:lnTo>
                  <a:cubicBezTo>
                    <a:pt x="1" y="5088"/>
                    <a:pt x="75" y="5267"/>
                    <a:pt x="212" y="5394"/>
                  </a:cubicBezTo>
                  <a:lnTo>
                    <a:pt x="3516" y="2776"/>
                  </a:lnTo>
                  <a:cubicBezTo>
                    <a:pt x="3568" y="2734"/>
                    <a:pt x="3568" y="2660"/>
                    <a:pt x="3516" y="2618"/>
                  </a:cubicBezTo>
                  <a:lnTo>
                    <a:pt x="212"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1" name="Google Shape;3061;p70"/>
          <p:cNvGrpSpPr/>
          <p:nvPr/>
        </p:nvGrpSpPr>
        <p:grpSpPr>
          <a:xfrm>
            <a:off x="4681001" y="1626914"/>
            <a:ext cx="196897" cy="128118"/>
            <a:chOff x="4681001" y="1626914"/>
            <a:chExt cx="196897" cy="128118"/>
          </a:xfrm>
        </p:grpSpPr>
        <p:sp>
          <p:nvSpPr>
            <p:cNvPr id="3062" name="Google Shape;3062;p70"/>
            <p:cNvSpPr/>
            <p:nvPr/>
          </p:nvSpPr>
          <p:spPr>
            <a:xfrm>
              <a:off x="4681001" y="1626914"/>
              <a:ext cx="196897" cy="128118"/>
            </a:xfrm>
            <a:custGeom>
              <a:avLst/>
              <a:gdLst/>
              <a:ahLst/>
              <a:cxnLst/>
              <a:rect l="l" t="t" r="r" b="b"/>
              <a:pathLst>
                <a:path w="8751" h="5733" extrusionOk="0">
                  <a:moveTo>
                    <a:pt x="665" y="0"/>
                  </a:moveTo>
                  <a:cubicBezTo>
                    <a:pt x="296" y="0"/>
                    <a:pt x="0" y="296"/>
                    <a:pt x="0" y="655"/>
                  </a:cubicBezTo>
                  <a:lnTo>
                    <a:pt x="0" y="5067"/>
                  </a:lnTo>
                  <a:cubicBezTo>
                    <a:pt x="0" y="5436"/>
                    <a:pt x="296" y="5732"/>
                    <a:pt x="665" y="5732"/>
                  </a:cubicBezTo>
                  <a:lnTo>
                    <a:pt x="8097" y="5732"/>
                  </a:lnTo>
                  <a:cubicBezTo>
                    <a:pt x="8455" y="5732"/>
                    <a:pt x="8751" y="5436"/>
                    <a:pt x="8751" y="5078"/>
                  </a:cubicBezTo>
                  <a:lnTo>
                    <a:pt x="8751" y="655"/>
                  </a:lnTo>
                  <a:cubicBezTo>
                    <a:pt x="8751" y="296"/>
                    <a:pt x="8455" y="0"/>
                    <a:pt x="8097"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0"/>
            <p:cNvSpPr/>
            <p:nvPr/>
          </p:nvSpPr>
          <p:spPr>
            <a:xfrm>
              <a:off x="4681226" y="1626914"/>
              <a:ext cx="98347" cy="64182"/>
            </a:xfrm>
            <a:custGeom>
              <a:avLst/>
              <a:gdLst/>
              <a:ahLst/>
              <a:cxnLst/>
              <a:rect l="l" t="t" r="r" b="b"/>
              <a:pathLst>
                <a:path w="4371" h="2872" extrusionOk="0">
                  <a:moveTo>
                    <a:pt x="1806" y="0"/>
                  </a:moveTo>
                  <a:lnTo>
                    <a:pt x="1806" y="919"/>
                  </a:lnTo>
                  <a:lnTo>
                    <a:pt x="465" y="32"/>
                  </a:lnTo>
                  <a:cubicBezTo>
                    <a:pt x="307" y="85"/>
                    <a:pt x="170" y="190"/>
                    <a:pt x="96" y="328"/>
                  </a:cubicBezTo>
                  <a:lnTo>
                    <a:pt x="1204" y="1056"/>
                  </a:lnTo>
                  <a:lnTo>
                    <a:pt x="1" y="1056"/>
                  </a:lnTo>
                  <a:lnTo>
                    <a:pt x="1" y="1816"/>
                  </a:lnTo>
                  <a:lnTo>
                    <a:pt x="1204" y="1816"/>
                  </a:lnTo>
                  <a:lnTo>
                    <a:pt x="1" y="2597"/>
                  </a:lnTo>
                  <a:lnTo>
                    <a:pt x="1" y="2713"/>
                  </a:lnTo>
                  <a:cubicBezTo>
                    <a:pt x="1" y="2798"/>
                    <a:pt x="75" y="2871"/>
                    <a:pt x="159" y="2871"/>
                  </a:cubicBezTo>
                  <a:lnTo>
                    <a:pt x="149" y="2861"/>
                  </a:lnTo>
                  <a:lnTo>
                    <a:pt x="413" y="2861"/>
                  </a:lnTo>
                  <a:lnTo>
                    <a:pt x="1806" y="1953"/>
                  </a:lnTo>
                  <a:lnTo>
                    <a:pt x="1806" y="2861"/>
                  </a:lnTo>
                  <a:lnTo>
                    <a:pt x="2566" y="2861"/>
                  </a:lnTo>
                  <a:lnTo>
                    <a:pt x="2566" y="1953"/>
                  </a:lnTo>
                  <a:lnTo>
                    <a:pt x="3959" y="2861"/>
                  </a:lnTo>
                  <a:lnTo>
                    <a:pt x="4223" y="2861"/>
                  </a:lnTo>
                  <a:cubicBezTo>
                    <a:pt x="4308" y="2861"/>
                    <a:pt x="4371" y="2798"/>
                    <a:pt x="4371" y="2713"/>
                  </a:cubicBezTo>
                  <a:lnTo>
                    <a:pt x="4371" y="2597"/>
                  </a:lnTo>
                  <a:lnTo>
                    <a:pt x="3178" y="1816"/>
                  </a:lnTo>
                  <a:lnTo>
                    <a:pt x="4371" y="1816"/>
                  </a:lnTo>
                  <a:lnTo>
                    <a:pt x="4371" y="1056"/>
                  </a:lnTo>
                  <a:lnTo>
                    <a:pt x="3178" y="1056"/>
                  </a:lnTo>
                  <a:lnTo>
                    <a:pt x="4371" y="275"/>
                  </a:lnTo>
                  <a:lnTo>
                    <a:pt x="4371" y="159"/>
                  </a:lnTo>
                  <a:cubicBezTo>
                    <a:pt x="4371" y="74"/>
                    <a:pt x="4308" y="0"/>
                    <a:pt x="4223" y="0"/>
                  </a:cubicBezTo>
                  <a:lnTo>
                    <a:pt x="3959" y="0"/>
                  </a:lnTo>
                  <a:lnTo>
                    <a:pt x="2566" y="919"/>
                  </a:lnTo>
                  <a:lnTo>
                    <a:pt x="256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0"/>
            <p:cNvSpPr/>
            <p:nvPr/>
          </p:nvSpPr>
          <p:spPr>
            <a:xfrm>
              <a:off x="4681474" y="1626914"/>
              <a:ext cx="98100" cy="63936"/>
            </a:xfrm>
            <a:custGeom>
              <a:avLst/>
              <a:gdLst/>
              <a:ahLst/>
              <a:cxnLst/>
              <a:rect l="l" t="t" r="r" b="b"/>
              <a:pathLst>
                <a:path w="4360" h="2861" extrusionOk="0">
                  <a:moveTo>
                    <a:pt x="1953" y="0"/>
                  </a:moveTo>
                  <a:lnTo>
                    <a:pt x="1953" y="1204"/>
                  </a:lnTo>
                  <a:lnTo>
                    <a:pt x="1" y="1204"/>
                  </a:lnTo>
                  <a:lnTo>
                    <a:pt x="1" y="1658"/>
                  </a:lnTo>
                  <a:lnTo>
                    <a:pt x="1953" y="1658"/>
                  </a:lnTo>
                  <a:lnTo>
                    <a:pt x="1953" y="2861"/>
                  </a:lnTo>
                  <a:lnTo>
                    <a:pt x="2407" y="2861"/>
                  </a:lnTo>
                  <a:lnTo>
                    <a:pt x="2407" y="1658"/>
                  </a:lnTo>
                  <a:lnTo>
                    <a:pt x="4360" y="1658"/>
                  </a:lnTo>
                  <a:lnTo>
                    <a:pt x="4360" y="1204"/>
                  </a:lnTo>
                  <a:lnTo>
                    <a:pt x="2397" y="1204"/>
                  </a:lnTo>
                  <a:lnTo>
                    <a:pt x="2397"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0"/>
            <p:cNvSpPr/>
            <p:nvPr/>
          </p:nvSpPr>
          <p:spPr>
            <a:xfrm>
              <a:off x="4684331" y="1630222"/>
              <a:ext cx="34222" cy="20292"/>
            </a:xfrm>
            <a:custGeom>
              <a:avLst/>
              <a:gdLst/>
              <a:ahLst/>
              <a:cxnLst/>
              <a:rect l="l" t="t" r="r" b="b"/>
              <a:pathLst>
                <a:path w="1521" h="908" extrusionOk="0">
                  <a:moveTo>
                    <a:pt x="116" y="0"/>
                  </a:moveTo>
                  <a:cubicBezTo>
                    <a:pt x="74" y="32"/>
                    <a:pt x="32" y="63"/>
                    <a:pt x="0" y="106"/>
                  </a:cubicBezTo>
                  <a:lnTo>
                    <a:pt x="1246" y="908"/>
                  </a:lnTo>
                  <a:lnTo>
                    <a:pt x="1520" y="908"/>
                  </a:lnTo>
                  <a:lnTo>
                    <a:pt x="116"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0"/>
            <p:cNvSpPr/>
            <p:nvPr/>
          </p:nvSpPr>
          <p:spPr>
            <a:xfrm>
              <a:off x="4738714" y="1626914"/>
              <a:ext cx="40388" cy="23599"/>
            </a:xfrm>
            <a:custGeom>
              <a:avLst/>
              <a:gdLst/>
              <a:ahLst/>
              <a:cxnLst/>
              <a:rect l="l" t="t" r="r" b="b"/>
              <a:pathLst>
                <a:path w="1795" h="1056" extrusionOk="0">
                  <a:moveTo>
                    <a:pt x="1626" y="0"/>
                  </a:moveTo>
                  <a:lnTo>
                    <a:pt x="0" y="1056"/>
                  </a:lnTo>
                  <a:lnTo>
                    <a:pt x="285" y="1056"/>
                  </a:lnTo>
                  <a:lnTo>
                    <a:pt x="1795" y="74"/>
                  </a:lnTo>
                  <a:cubicBezTo>
                    <a:pt x="1763" y="32"/>
                    <a:pt x="1710" y="0"/>
                    <a:pt x="1658"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0"/>
            <p:cNvSpPr/>
            <p:nvPr/>
          </p:nvSpPr>
          <p:spPr>
            <a:xfrm>
              <a:off x="4681721" y="1667252"/>
              <a:ext cx="40140" cy="23599"/>
            </a:xfrm>
            <a:custGeom>
              <a:avLst/>
              <a:gdLst/>
              <a:ahLst/>
              <a:cxnLst/>
              <a:rect l="l" t="t" r="r" b="b"/>
              <a:pathLst>
                <a:path w="1784" h="1056" extrusionOk="0">
                  <a:moveTo>
                    <a:pt x="1784" y="0"/>
                  </a:moveTo>
                  <a:lnTo>
                    <a:pt x="1510" y="11"/>
                  </a:lnTo>
                  <a:lnTo>
                    <a:pt x="0" y="982"/>
                  </a:lnTo>
                  <a:cubicBezTo>
                    <a:pt x="21" y="1035"/>
                    <a:pt x="74" y="1056"/>
                    <a:pt x="137" y="1056"/>
                  </a:cubicBezTo>
                  <a:lnTo>
                    <a:pt x="158" y="1056"/>
                  </a:lnTo>
                  <a:lnTo>
                    <a:pt x="1784"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0"/>
            <p:cNvSpPr/>
            <p:nvPr/>
          </p:nvSpPr>
          <p:spPr>
            <a:xfrm>
              <a:off x="4741571" y="1667475"/>
              <a:ext cx="38003" cy="23152"/>
            </a:xfrm>
            <a:custGeom>
              <a:avLst/>
              <a:gdLst/>
              <a:ahLst/>
              <a:cxnLst/>
              <a:rect l="l" t="t" r="r" b="b"/>
              <a:pathLst>
                <a:path w="1689" h="1036" extrusionOk="0">
                  <a:moveTo>
                    <a:pt x="0" y="1"/>
                  </a:moveTo>
                  <a:lnTo>
                    <a:pt x="1605" y="1035"/>
                  </a:lnTo>
                  <a:cubicBezTo>
                    <a:pt x="1647" y="1014"/>
                    <a:pt x="1678" y="961"/>
                    <a:pt x="1689" y="909"/>
                  </a:cubicBezTo>
                  <a:lnTo>
                    <a:pt x="275"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0"/>
            <p:cNvSpPr/>
            <p:nvPr/>
          </p:nvSpPr>
          <p:spPr>
            <a:xfrm>
              <a:off x="4820884" y="1718919"/>
              <a:ext cx="15457" cy="14883"/>
            </a:xfrm>
            <a:custGeom>
              <a:avLst/>
              <a:gdLst/>
              <a:ahLst/>
              <a:cxnLst/>
              <a:rect l="l" t="t" r="r" b="b"/>
              <a:pathLst>
                <a:path w="687" h="666" extrusionOk="0">
                  <a:moveTo>
                    <a:pt x="338" y="0"/>
                  </a:moveTo>
                  <a:cubicBezTo>
                    <a:pt x="328" y="0"/>
                    <a:pt x="317" y="11"/>
                    <a:pt x="317" y="21"/>
                  </a:cubicBezTo>
                  <a:lnTo>
                    <a:pt x="243" y="232"/>
                  </a:lnTo>
                  <a:lnTo>
                    <a:pt x="32" y="232"/>
                  </a:lnTo>
                  <a:cubicBezTo>
                    <a:pt x="22" y="232"/>
                    <a:pt x="1" y="243"/>
                    <a:pt x="1" y="253"/>
                  </a:cubicBezTo>
                  <a:cubicBezTo>
                    <a:pt x="1" y="264"/>
                    <a:pt x="1" y="274"/>
                    <a:pt x="11" y="285"/>
                  </a:cubicBezTo>
                  <a:lnTo>
                    <a:pt x="191" y="422"/>
                  </a:lnTo>
                  <a:lnTo>
                    <a:pt x="127" y="623"/>
                  </a:lnTo>
                  <a:cubicBezTo>
                    <a:pt x="117" y="644"/>
                    <a:pt x="117" y="654"/>
                    <a:pt x="127" y="665"/>
                  </a:cubicBezTo>
                  <a:lnTo>
                    <a:pt x="170" y="665"/>
                  </a:lnTo>
                  <a:lnTo>
                    <a:pt x="349" y="528"/>
                  </a:lnTo>
                  <a:lnTo>
                    <a:pt x="528" y="665"/>
                  </a:lnTo>
                  <a:lnTo>
                    <a:pt x="560" y="665"/>
                  </a:lnTo>
                  <a:cubicBezTo>
                    <a:pt x="571" y="654"/>
                    <a:pt x="571" y="644"/>
                    <a:pt x="571" y="623"/>
                  </a:cubicBezTo>
                  <a:lnTo>
                    <a:pt x="497" y="422"/>
                  </a:lnTo>
                  <a:lnTo>
                    <a:pt x="676" y="285"/>
                  </a:lnTo>
                  <a:cubicBezTo>
                    <a:pt x="687" y="274"/>
                    <a:pt x="687" y="264"/>
                    <a:pt x="687" y="253"/>
                  </a:cubicBezTo>
                  <a:cubicBezTo>
                    <a:pt x="687" y="243"/>
                    <a:pt x="666" y="232"/>
                    <a:pt x="655" y="232"/>
                  </a:cubicBezTo>
                  <a:lnTo>
                    <a:pt x="444" y="232"/>
                  </a:lnTo>
                  <a:lnTo>
                    <a:pt x="370" y="21"/>
                  </a:lnTo>
                  <a:cubicBezTo>
                    <a:pt x="370" y="11"/>
                    <a:pt x="349" y="0"/>
                    <a:pt x="338"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0"/>
            <p:cNvSpPr/>
            <p:nvPr/>
          </p:nvSpPr>
          <p:spPr>
            <a:xfrm>
              <a:off x="4819691" y="1718204"/>
              <a:ext cx="17595" cy="16068"/>
            </a:xfrm>
            <a:custGeom>
              <a:avLst/>
              <a:gdLst/>
              <a:ahLst/>
              <a:cxnLst/>
              <a:rect l="l" t="t" r="r" b="b"/>
              <a:pathLst>
                <a:path w="782" h="719" extrusionOk="0">
                  <a:moveTo>
                    <a:pt x="402" y="64"/>
                  </a:moveTo>
                  <a:lnTo>
                    <a:pt x="476" y="285"/>
                  </a:lnTo>
                  <a:lnTo>
                    <a:pt x="719" y="285"/>
                  </a:lnTo>
                  <a:lnTo>
                    <a:pt x="518" y="433"/>
                  </a:lnTo>
                  <a:lnTo>
                    <a:pt x="592" y="665"/>
                  </a:lnTo>
                  <a:lnTo>
                    <a:pt x="402" y="518"/>
                  </a:lnTo>
                  <a:lnTo>
                    <a:pt x="201" y="665"/>
                  </a:lnTo>
                  <a:lnTo>
                    <a:pt x="275" y="433"/>
                  </a:lnTo>
                  <a:lnTo>
                    <a:pt x="85" y="285"/>
                  </a:lnTo>
                  <a:lnTo>
                    <a:pt x="318" y="285"/>
                  </a:lnTo>
                  <a:lnTo>
                    <a:pt x="402" y="64"/>
                  </a:lnTo>
                  <a:close/>
                  <a:moveTo>
                    <a:pt x="402" y="0"/>
                  </a:moveTo>
                  <a:cubicBezTo>
                    <a:pt x="370" y="0"/>
                    <a:pt x="349" y="21"/>
                    <a:pt x="339" y="43"/>
                  </a:cubicBezTo>
                  <a:lnTo>
                    <a:pt x="275" y="233"/>
                  </a:lnTo>
                  <a:lnTo>
                    <a:pt x="85" y="233"/>
                  </a:lnTo>
                  <a:cubicBezTo>
                    <a:pt x="22" y="233"/>
                    <a:pt x="1" y="306"/>
                    <a:pt x="43" y="338"/>
                  </a:cubicBezTo>
                  <a:lnTo>
                    <a:pt x="201" y="454"/>
                  </a:lnTo>
                  <a:lnTo>
                    <a:pt x="149" y="644"/>
                  </a:lnTo>
                  <a:cubicBezTo>
                    <a:pt x="138" y="665"/>
                    <a:pt x="149" y="697"/>
                    <a:pt x="170" y="708"/>
                  </a:cubicBezTo>
                  <a:cubicBezTo>
                    <a:pt x="180" y="718"/>
                    <a:pt x="191" y="718"/>
                    <a:pt x="201" y="718"/>
                  </a:cubicBezTo>
                  <a:cubicBezTo>
                    <a:pt x="212" y="718"/>
                    <a:pt x="233" y="718"/>
                    <a:pt x="233" y="708"/>
                  </a:cubicBezTo>
                  <a:lnTo>
                    <a:pt x="402" y="591"/>
                  </a:lnTo>
                  <a:lnTo>
                    <a:pt x="560" y="708"/>
                  </a:lnTo>
                  <a:cubicBezTo>
                    <a:pt x="571" y="718"/>
                    <a:pt x="581" y="718"/>
                    <a:pt x="592" y="718"/>
                  </a:cubicBezTo>
                  <a:cubicBezTo>
                    <a:pt x="603" y="718"/>
                    <a:pt x="624" y="718"/>
                    <a:pt x="634" y="708"/>
                  </a:cubicBezTo>
                  <a:cubicBezTo>
                    <a:pt x="655" y="697"/>
                    <a:pt x="655" y="665"/>
                    <a:pt x="655" y="644"/>
                  </a:cubicBezTo>
                  <a:lnTo>
                    <a:pt x="592" y="454"/>
                  </a:lnTo>
                  <a:lnTo>
                    <a:pt x="750" y="338"/>
                  </a:lnTo>
                  <a:cubicBezTo>
                    <a:pt x="771" y="328"/>
                    <a:pt x="782" y="296"/>
                    <a:pt x="771" y="275"/>
                  </a:cubicBezTo>
                  <a:cubicBezTo>
                    <a:pt x="761" y="243"/>
                    <a:pt x="740" y="233"/>
                    <a:pt x="719" y="233"/>
                  </a:cubicBezTo>
                  <a:lnTo>
                    <a:pt x="518" y="233"/>
                  </a:lnTo>
                  <a:lnTo>
                    <a:pt x="455" y="43"/>
                  </a:lnTo>
                  <a:cubicBezTo>
                    <a:pt x="444" y="21"/>
                    <a:pt x="423" y="0"/>
                    <a:pt x="4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0"/>
            <p:cNvSpPr/>
            <p:nvPr/>
          </p:nvSpPr>
          <p:spPr>
            <a:xfrm>
              <a:off x="4820884" y="1664659"/>
              <a:ext cx="15705" cy="14883"/>
            </a:xfrm>
            <a:custGeom>
              <a:avLst/>
              <a:gdLst/>
              <a:ahLst/>
              <a:cxnLst/>
              <a:rect l="l" t="t" r="r" b="b"/>
              <a:pathLst>
                <a:path w="698" h="666" extrusionOk="0">
                  <a:moveTo>
                    <a:pt x="349" y="0"/>
                  </a:moveTo>
                  <a:cubicBezTo>
                    <a:pt x="328" y="0"/>
                    <a:pt x="317" y="11"/>
                    <a:pt x="317" y="21"/>
                  </a:cubicBezTo>
                  <a:lnTo>
                    <a:pt x="254" y="232"/>
                  </a:lnTo>
                  <a:lnTo>
                    <a:pt x="32" y="232"/>
                  </a:lnTo>
                  <a:cubicBezTo>
                    <a:pt x="22" y="232"/>
                    <a:pt x="1" y="243"/>
                    <a:pt x="1" y="254"/>
                  </a:cubicBezTo>
                  <a:cubicBezTo>
                    <a:pt x="1" y="264"/>
                    <a:pt x="1" y="275"/>
                    <a:pt x="11" y="285"/>
                  </a:cubicBezTo>
                  <a:lnTo>
                    <a:pt x="191" y="422"/>
                  </a:lnTo>
                  <a:lnTo>
                    <a:pt x="127" y="623"/>
                  </a:lnTo>
                  <a:cubicBezTo>
                    <a:pt x="117" y="644"/>
                    <a:pt x="127" y="655"/>
                    <a:pt x="127" y="665"/>
                  </a:cubicBezTo>
                  <a:lnTo>
                    <a:pt x="170" y="665"/>
                  </a:lnTo>
                  <a:lnTo>
                    <a:pt x="349" y="528"/>
                  </a:lnTo>
                  <a:lnTo>
                    <a:pt x="528" y="665"/>
                  </a:lnTo>
                  <a:lnTo>
                    <a:pt x="560" y="665"/>
                  </a:lnTo>
                  <a:cubicBezTo>
                    <a:pt x="571" y="655"/>
                    <a:pt x="571" y="644"/>
                    <a:pt x="571" y="623"/>
                  </a:cubicBezTo>
                  <a:lnTo>
                    <a:pt x="507" y="422"/>
                  </a:lnTo>
                  <a:lnTo>
                    <a:pt x="687" y="285"/>
                  </a:lnTo>
                  <a:cubicBezTo>
                    <a:pt x="687" y="275"/>
                    <a:pt x="697" y="264"/>
                    <a:pt x="697" y="254"/>
                  </a:cubicBezTo>
                  <a:cubicBezTo>
                    <a:pt x="687" y="243"/>
                    <a:pt x="676" y="232"/>
                    <a:pt x="666" y="232"/>
                  </a:cubicBezTo>
                  <a:lnTo>
                    <a:pt x="444" y="232"/>
                  </a:lnTo>
                  <a:lnTo>
                    <a:pt x="381" y="21"/>
                  </a:lnTo>
                  <a:cubicBezTo>
                    <a:pt x="370" y="11"/>
                    <a:pt x="360" y="0"/>
                    <a:pt x="349"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0"/>
            <p:cNvSpPr/>
            <p:nvPr/>
          </p:nvSpPr>
          <p:spPr>
            <a:xfrm>
              <a:off x="4819691" y="1663944"/>
              <a:ext cx="18000" cy="16068"/>
            </a:xfrm>
            <a:custGeom>
              <a:avLst/>
              <a:gdLst/>
              <a:ahLst/>
              <a:cxnLst/>
              <a:rect l="l" t="t" r="r" b="b"/>
              <a:pathLst>
                <a:path w="800" h="719" extrusionOk="0">
                  <a:moveTo>
                    <a:pt x="402" y="64"/>
                  </a:moveTo>
                  <a:lnTo>
                    <a:pt x="476" y="286"/>
                  </a:lnTo>
                  <a:lnTo>
                    <a:pt x="719" y="286"/>
                  </a:lnTo>
                  <a:lnTo>
                    <a:pt x="518" y="433"/>
                  </a:lnTo>
                  <a:lnTo>
                    <a:pt x="592" y="666"/>
                  </a:lnTo>
                  <a:lnTo>
                    <a:pt x="402" y="518"/>
                  </a:lnTo>
                  <a:lnTo>
                    <a:pt x="201" y="666"/>
                  </a:lnTo>
                  <a:lnTo>
                    <a:pt x="275" y="433"/>
                  </a:lnTo>
                  <a:lnTo>
                    <a:pt x="85" y="286"/>
                  </a:lnTo>
                  <a:lnTo>
                    <a:pt x="318" y="286"/>
                  </a:lnTo>
                  <a:lnTo>
                    <a:pt x="402" y="64"/>
                  </a:lnTo>
                  <a:close/>
                  <a:moveTo>
                    <a:pt x="402" y="1"/>
                  </a:moveTo>
                  <a:cubicBezTo>
                    <a:pt x="370" y="1"/>
                    <a:pt x="349" y="11"/>
                    <a:pt x="339" y="43"/>
                  </a:cubicBezTo>
                  <a:lnTo>
                    <a:pt x="275" y="233"/>
                  </a:lnTo>
                  <a:lnTo>
                    <a:pt x="85" y="233"/>
                  </a:lnTo>
                  <a:cubicBezTo>
                    <a:pt x="22" y="233"/>
                    <a:pt x="1" y="307"/>
                    <a:pt x="43" y="338"/>
                  </a:cubicBezTo>
                  <a:lnTo>
                    <a:pt x="201" y="454"/>
                  </a:lnTo>
                  <a:lnTo>
                    <a:pt x="149" y="644"/>
                  </a:lnTo>
                  <a:cubicBezTo>
                    <a:pt x="138" y="666"/>
                    <a:pt x="149" y="697"/>
                    <a:pt x="170" y="708"/>
                  </a:cubicBezTo>
                  <a:cubicBezTo>
                    <a:pt x="180" y="718"/>
                    <a:pt x="191" y="718"/>
                    <a:pt x="201" y="718"/>
                  </a:cubicBezTo>
                  <a:cubicBezTo>
                    <a:pt x="212" y="718"/>
                    <a:pt x="223" y="718"/>
                    <a:pt x="233" y="708"/>
                  </a:cubicBezTo>
                  <a:lnTo>
                    <a:pt x="402" y="592"/>
                  </a:lnTo>
                  <a:lnTo>
                    <a:pt x="560" y="708"/>
                  </a:lnTo>
                  <a:cubicBezTo>
                    <a:pt x="571" y="718"/>
                    <a:pt x="581" y="718"/>
                    <a:pt x="592" y="718"/>
                  </a:cubicBezTo>
                  <a:cubicBezTo>
                    <a:pt x="603" y="718"/>
                    <a:pt x="624" y="718"/>
                    <a:pt x="634" y="708"/>
                  </a:cubicBezTo>
                  <a:cubicBezTo>
                    <a:pt x="655" y="697"/>
                    <a:pt x="655" y="666"/>
                    <a:pt x="655" y="644"/>
                  </a:cubicBezTo>
                  <a:lnTo>
                    <a:pt x="592" y="454"/>
                  </a:lnTo>
                  <a:lnTo>
                    <a:pt x="750" y="338"/>
                  </a:lnTo>
                  <a:cubicBezTo>
                    <a:pt x="800" y="309"/>
                    <a:pt x="775" y="232"/>
                    <a:pt x="728" y="232"/>
                  </a:cubicBezTo>
                  <a:cubicBezTo>
                    <a:pt x="725" y="232"/>
                    <a:pt x="722" y="232"/>
                    <a:pt x="719" y="233"/>
                  </a:cubicBezTo>
                  <a:lnTo>
                    <a:pt x="518" y="233"/>
                  </a:lnTo>
                  <a:lnTo>
                    <a:pt x="455" y="43"/>
                  </a:lnTo>
                  <a:cubicBezTo>
                    <a:pt x="444" y="11"/>
                    <a:pt x="423" y="1"/>
                    <a:pt x="4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0"/>
            <p:cNvSpPr/>
            <p:nvPr/>
          </p:nvSpPr>
          <p:spPr>
            <a:xfrm>
              <a:off x="4844171" y="1681576"/>
              <a:ext cx="16155" cy="14705"/>
            </a:xfrm>
            <a:custGeom>
              <a:avLst/>
              <a:gdLst/>
              <a:ahLst/>
              <a:cxnLst/>
              <a:rect l="l" t="t" r="r" b="b"/>
              <a:pathLst>
                <a:path w="718" h="658" extrusionOk="0">
                  <a:moveTo>
                    <a:pt x="360" y="1"/>
                  </a:moveTo>
                  <a:cubicBezTo>
                    <a:pt x="348" y="1"/>
                    <a:pt x="338" y="9"/>
                    <a:pt x="338" y="24"/>
                  </a:cubicBezTo>
                  <a:lnTo>
                    <a:pt x="264" y="225"/>
                  </a:lnTo>
                  <a:lnTo>
                    <a:pt x="53" y="225"/>
                  </a:lnTo>
                  <a:cubicBezTo>
                    <a:pt x="21" y="225"/>
                    <a:pt x="0" y="267"/>
                    <a:pt x="32" y="278"/>
                  </a:cubicBezTo>
                  <a:lnTo>
                    <a:pt x="211" y="415"/>
                  </a:lnTo>
                  <a:lnTo>
                    <a:pt x="137" y="626"/>
                  </a:lnTo>
                  <a:cubicBezTo>
                    <a:pt x="137" y="637"/>
                    <a:pt x="137" y="647"/>
                    <a:pt x="148" y="658"/>
                  </a:cubicBezTo>
                  <a:lnTo>
                    <a:pt x="190" y="658"/>
                  </a:lnTo>
                  <a:lnTo>
                    <a:pt x="370" y="520"/>
                  </a:lnTo>
                  <a:lnTo>
                    <a:pt x="538" y="658"/>
                  </a:lnTo>
                  <a:lnTo>
                    <a:pt x="581" y="658"/>
                  </a:lnTo>
                  <a:cubicBezTo>
                    <a:pt x="581" y="647"/>
                    <a:pt x="591" y="637"/>
                    <a:pt x="591" y="626"/>
                  </a:cubicBezTo>
                  <a:lnTo>
                    <a:pt x="517" y="415"/>
                  </a:lnTo>
                  <a:lnTo>
                    <a:pt x="697" y="278"/>
                  </a:lnTo>
                  <a:cubicBezTo>
                    <a:pt x="718" y="267"/>
                    <a:pt x="707" y="225"/>
                    <a:pt x="676" y="225"/>
                  </a:cubicBezTo>
                  <a:lnTo>
                    <a:pt x="465" y="225"/>
                  </a:lnTo>
                  <a:lnTo>
                    <a:pt x="391" y="24"/>
                  </a:lnTo>
                  <a:cubicBezTo>
                    <a:pt x="385" y="9"/>
                    <a:pt x="372" y="1"/>
                    <a:pt x="360"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70"/>
            <p:cNvSpPr/>
            <p:nvPr/>
          </p:nvSpPr>
          <p:spPr>
            <a:xfrm>
              <a:off x="4843451" y="1680928"/>
              <a:ext cx="18068" cy="16068"/>
            </a:xfrm>
            <a:custGeom>
              <a:avLst/>
              <a:gdLst/>
              <a:ahLst/>
              <a:cxnLst/>
              <a:rect l="l" t="t" r="r" b="b"/>
              <a:pathLst>
                <a:path w="803" h="719" extrusionOk="0">
                  <a:moveTo>
                    <a:pt x="402" y="53"/>
                  </a:moveTo>
                  <a:lnTo>
                    <a:pt x="475" y="286"/>
                  </a:lnTo>
                  <a:lnTo>
                    <a:pt x="718" y="286"/>
                  </a:lnTo>
                  <a:lnTo>
                    <a:pt x="518" y="433"/>
                  </a:lnTo>
                  <a:lnTo>
                    <a:pt x="592" y="655"/>
                  </a:lnTo>
                  <a:lnTo>
                    <a:pt x="402" y="518"/>
                  </a:lnTo>
                  <a:lnTo>
                    <a:pt x="201" y="655"/>
                  </a:lnTo>
                  <a:lnTo>
                    <a:pt x="275" y="433"/>
                  </a:lnTo>
                  <a:lnTo>
                    <a:pt x="85" y="286"/>
                  </a:lnTo>
                  <a:lnTo>
                    <a:pt x="317" y="286"/>
                  </a:lnTo>
                  <a:lnTo>
                    <a:pt x="402" y="64"/>
                  </a:lnTo>
                  <a:lnTo>
                    <a:pt x="402" y="53"/>
                  </a:lnTo>
                  <a:close/>
                  <a:moveTo>
                    <a:pt x="402" y="1"/>
                  </a:moveTo>
                  <a:cubicBezTo>
                    <a:pt x="370" y="1"/>
                    <a:pt x="349" y="11"/>
                    <a:pt x="338" y="43"/>
                  </a:cubicBezTo>
                  <a:lnTo>
                    <a:pt x="275" y="222"/>
                  </a:lnTo>
                  <a:lnTo>
                    <a:pt x="85" y="222"/>
                  </a:lnTo>
                  <a:cubicBezTo>
                    <a:pt x="22" y="222"/>
                    <a:pt x="0" y="296"/>
                    <a:pt x="43" y="338"/>
                  </a:cubicBezTo>
                  <a:lnTo>
                    <a:pt x="201" y="454"/>
                  </a:lnTo>
                  <a:lnTo>
                    <a:pt x="148" y="644"/>
                  </a:lnTo>
                  <a:cubicBezTo>
                    <a:pt x="138" y="666"/>
                    <a:pt x="148" y="687"/>
                    <a:pt x="169" y="708"/>
                  </a:cubicBezTo>
                  <a:cubicBezTo>
                    <a:pt x="180" y="718"/>
                    <a:pt x="190" y="718"/>
                    <a:pt x="201" y="718"/>
                  </a:cubicBezTo>
                  <a:cubicBezTo>
                    <a:pt x="212" y="718"/>
                    <a:pt x="222" y="718"/>
                    <a:pt x="233" y="708"/>
                  </a:cubicBezTo>
                  <a:lnTo>
                    <a:pt x="402" y="592"/>
                  </a:lnTo>
                  <a:lnTo>
                    <a:pt x="560" y="708"/>
                  </a:lnTo>
                  <a:cubicBezTo>
                    <a:pt x="570" y="718"/>
                    <a:pt x="581" y="718"/>
                    <a:pt x="592" y="718"/>
                  </a:cubicBezTo>
                  <a:cubicBezTo>
                    <a:pt x="602" y="718"/>
                    <a:pt x="623" y="718"/>
                    <a:pt x="623" y="708"/>
                  </a:cubicBezTo>
                  <a:cubicBezTo>
                    <a:pt x="644" y="687"/>
                    <a:pt x="655" y="666"/>
                    <a:pt x="655" y="644"/>
                  </a:cubicBezTo>
                  <a:lnTo>
                    <a:pt x="592" y="454"/>
                  </a:lnTo>
                  <a:lnTo>
                    <a:pt x="750" y="338"/>
                  </a:lnTo>
                  <a:cubicBezTo>
                    <a:pt x="803" y="296"/>
                    <a:pt x="771" y="222"/>
                    <a:pt x="718" y="222"/>
                  </a:cubicBezTo>
                  <a:lnTo>
                    <a:pt x="518" y="222"/>
                  </a:lnTo>
                  <a:lnTo>
                    <a:pt x="454" y="43"/>
                  </a:lnTo>
                  <a:cubicBezTo>
                    <a:pt x="444" y="11"/>
                    <a:pt x="423" y="1"/>
                    <a:pt x="4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0"/>
            <p:cNvSpPr/>
            <p:nvPr/>
          </p:nvSpPr>
          <p:spPr>
            <a:xfrm>
              <a:off x="4797146" y="1688236"/>
              <a:ext cx="15682" cy="14883"/>
            </a:xfrm>
            <a:custGeom>
              <a:avLst/>
              <a:gdLst/>
              <a:ahLst/>
              <a:cxnLst/>
              <a:rect l="l" t="t" r="r" b="b"/>
              <a:pathLst>
                <a:path w="697" h="666" extrusionOk="0">
                  <a:moveTo>
                    <a:pt x="348" y="1"/>
                  </a:moveTo>
                  <a:cubicBezTo>
                    <a:pt x="338" y="1"/>
                    <a:pt x="327" y="11"/>
                    <a:pt x="317" y="22"/>
                  </a:cubicBezTo>
                  <a:lnTo>
                    <a:pt x="253" y="222"/>
                  </a:lnTo>
                  <a:lnTo>
                    <a:pt x="32" y="222"/>
                  </a:lnTo>
                  <a:cubicBezTo>
                    <a:pt x="21" y="222"/>
                    <a:pt x="11" y="233"/>
                    <a:pt x="0" y="244"/>
                  </a:cubicBezTo>
                  <a:cubicBezTo>
                    <a:pt x="0" y="254"/>
                    <a:pt x="0" y="275"/>
                    <a:pt x="11" y="275"/>
                  </a:cubicBezTo>
                  <a:lnTo>
                    <a:pt x="190" y="412"/>
                  </a:lnTo>
                  <a:lnTo>
                    <a:pt x="127" y="624"/>
                  </a:lnTo>
                  <a:cubicBezTo>
                    <a:pt x="116" y="634"/>
                    <a:pt x="127" y="645"/>
                    <a:pt x="137" y="655"/>
                  </a:cubicBezTo>
                  <a:cubicBezTo>
                    <a:pt x="137" y="655"/>
                    <a:pt x="148" y="655"/>
                    <a:pt x="148" y="666"/>
                  </a:cubicBezTo>
                  <a:cubicBezTo>
                    <a:pt x="158" y="655"/>
                    <a:pt x="158" y="655"/>
                    <a:pt x="169" y="655"/>
                  </a:cubicBezTo>
                  <a:lnTo>
                    <a:pt x="348" y="518"/>
                  </a:lnTo>
                  <a:lnTo>
                    <a:pt x="528" y="655"/>
                  </a:lnTo>
                  <a:cubicBezTo>
                    <a:pt x="528" y="655"/>
                    <a:pt x="538" y="655"/>
                    <a:pt x="538" y="666"/>
                  </a:cubicBezTo>
                  <a:cubicBezTo>
                    <a:pt x="549" y="655"/>
                    <a:pt x="560" y="655"/>
                    <a:pt x="560" y="655"/>
                  </a:cubicBezTo>
                  <a:cubicBezTo>
                    <a:pt x="570" y="645"/>
                    <a:pt x="570" y="634"/>
                    <a:pt x="570" y="624"/>
                  </a:cubicBezTo>
                  <a:lnTo>
                    <a:pt x="507" y="412"/>
                  </a:lnTo>
                  <a:lnTo>
                    <a:pt x="686" y="275"/>
                  </a:lnTo>
                  <a:cubicBezTo>
                    <a:pt x="697" y="275"/>
                    <a:pt x="697" y="254"/>
                    <a:pt x="697" y="244"/>
                  </a:cubicBezTo>
                  <a:cubicBezTo>
                    <a:pt x="686" y="233"/>
                    <a:pt x="676" y="222"/>
                    <a:pt x="665" y="222"/>
                  </a:cubicBezTo>
                  <a:lnTo>
                    <a:pt x="443" y="222"/>
                  </a:lnTo>
                  <a:lnTo>
                    <a:pt x="380" y="22"/>
                  </a:lnTo>
                  <a:cubicBezTo>
                    <a:pt x="370" y="11"/>
                    <a:pt x="359" y="1"/>
                    <a:pt x="348"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70"/>
            <p:cNvSpPr/>
            <p:nvPr/>
          </p:nvSpPr>
          <p:spPr>
            <a:xfrm>
              <a:off x="4795954" y="1687543"/>
              <a:ext cx="18068" cy="16157"/>
            </a:xfrm>
            <a:custGeom>
              <a:avLst/>
              <a:gdLst/>
              <a:ahLst/>
              <a:cxnLst/>
              <a:rect l="l" t="t" r="r" b="b"/>
              <a:pathLst>
                <a:path w="803" h="723" extrusionOk="0">
                  <a:moveTo>
                    <a:pt x="401" y="63"/>
                  </a:moveTo>
                  <a:lnTo>
                    <a:pt x="475" y="285"/>
                  </a:lnTo>
                  <a:lnTo>
                    <a:pt x="718" y="285"/>
                  </a:lnTo>
                  <a:lnTo>
                    <a:pt x="518" y="433"/>
                  </a:lnTo>
                  <a:lnTo>
                    <a:pt x="591" y="655"/>
                  </a:lnTo>
                  <a:lnTo>
                    <a:pt x="401" y="517"/>
                  </a:lnTo>
                  <a:lnTo>
                    <a:pt x="201" y="665"/>
                  </a:lnTo>
                  <a:lnTo>
                    <a:pt x="275" y="433"/>
                  </a:lnTo>
                  <a:lnTo>
                    <a:pt x="85" y="296"/>
                  </a:lnTo>
                  <a:lnTo>
                    <a:pt x="328" y="296"/>
                  </a:lnTo>
                  <a:lnTo>
                    <a:pt x="401" y="63"/>
                  </a:lnTo>
                  <a:close/>
                  <a:moveTo>
                    <a:pt x="401" y="0"/>
                  </a:moveTo>
                  <a:cubicBezTo>
                    <a:pt x="370" y="0"/>
                    <a:pt x="349" y="21"/>
                    <a:pt x="338" y="42"/>
                  </a:cubicBezTo>
                  <a:lnTo>
                    <a:pt x="275" y="232"/>
                  </a:lnTo>
                  <a:lnTo>
                    <a:pt x="85" y="232"/>
                  </a:lnTo>
                  <a:cubicBezTo>
                    <a:pt x="21" y="232"/>
                    <a:pt x="0" y="306"/>
                    <a:pt x="43" y="338"/>
                  </a:cubicBezTo>
                  <a:lnTo>
                    <a:pt x="201" y="454"/>
                  </a:lnTo>
                  <a:lnTo>
                    <a:pt x="148" y="644"/>
                  </a:lnTo>
                  <a:cubicBezTo>
                    <a:pt x="138" y="665"/>
                    <a:pt x="148" y="697"/>
                    <a:pt x="169" y="707"/>
                  </a:cubicBezTo>
                  <a:cubicBezTo>
                    <a:pt x="180" y="718"/>
                    <a:pt x="190" y="718"/>
                    <a:pt x="201" y="718"/>
                  </a:cubicBezTo>
                  <a:cubicBezTo>
                    <a:pt x="204" y="721"/>
                    <a:pt x="208" y="722"/>
                    <a:pt x="212" y="722"/>
                  </a:cubicBezTo>
                  <a:cubicBezTo>
                    <a:pt x="223" y="722"/>
                    <a:pt x="236" y="715"/>
                    <a:pt x="243" y="707"/>
                  </a:cubicBezTo>
                  <a:lnTo>
                    <a:pt x="401" y="602"/>
                  </a:lnTo>
                  <a:lnTo>
                    <a:pt x="560" y="707"/>
                  </a:lnTo>
                  <a:cubicBezTo>
                    <a:pt x="567" y="715"/>
                    <a:pt x="575" y="722"/>
                    <a:pt x="582" y="722"/>
                  </a:cubicBezTo>
                  <a:cubicBezTo>
                    <a:pt x="585" y="722"/>
                    <a:pt x="588" y="721"/>
                    <a:pt x="591" y="718"/>
                  </a:cubicBezTo>
                  <a:cubicBezTo>
                    <a:pt x="613" y="718"/>
                    <a:pt x="623" y="718"/>
                    <a:pt x="634" y="707"/>
                  </a:cubicBezTo>
                  <a:cubicBezTo>
                    <a:pt x="655" y="697"/>
                    <a:pt x="665" y="665"/>
                    <a:pt x="655" y="644"/>
                  </a:cubicBezTo>
                  <a:lnTo>
                    <a:pt x="591" y="454"/>
                  </a:lnTo>
                  <a:lnTo>
                    <a:pt x="750" y="338"/>
                  </a:lnTo>
                  <a:cubicBezTo>
                    <a:pt x="803" y="306"/>
                    <a:pt x="771" y="232"/>
                    <a:pt x="718" y="232"/>
                  </a:cubicBezTo>
                  <a:lnTo>
                    <a:pt x="518" y="232"/>
                  </a:lnTo>
                  <a:lnTo>
                    <a:pt x="454" y="42"/>
                  </a:lnTo>
                  <a:cubicBezTo>
                    <a:pt x="454" y="21"/>
                    <a:pt x="423" y="0"/>
                    <a:pt x="4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70"/>
          <p:cNvGrpSpPr/>
          <p:nvPr/>
        </p:nvGrpSpPr>
        <p:grpSpPr>
          <a:xfrm>
            <a:off x="4265854" y="1626914"/>
            <a:ext cx="196897" cy="128118"/>
            <a:chOff x="4265854" y="1626914"/>
            <a:chExt cx="196897" cy="128118"/>
          </a:xfrm>
        </p:grpSpPr>
        <p:sp>
          <p:nvSpPr>
            <p:cNvPr id="3078" name="Google Shape;3078;p70"/>
            <p:cNvSpPr/>
            <p:nvPr/>
          </p:nvSpPr>
          <p:spPr>
            <a:xfrm>
              <a:off x="4265854" y="1626914"/>
              <a:ext cx="196897" cy="128118"/>
            </a:xfrm>
            <a:custGeom>
              <a:avLst/>
              <a:gdLst/>
              <a:ahLst/>
              <a:cxnLst/>
              <a:rect l="l" t="t" r="r" b="b"/>
              <a:pathLst>
                <a:path w="8751" h="5733" extrusionOk="0">
                  <a:moveTo>
                    <a:pt x="655" y="0"/>
                  </a:moveTo>
                  <a:cubicBezTo>
                    <a:pt x="296" y="0"/>
                    <a:pt x="0" y="296"/>
                    <a:pt x="0" y="655"/>
                  </a:cubicBezTo>
                  <a:lnTo>
                    <a:pt x="0" y="5067"/>
                  </a:lnTo>
                  <a:cubicBezTo>
                    <a:pt x="0" y="5436"/>
                    <a:pt x="296" y="5732"/>
                    <a:pt x="655" y="5732"/>
                  </a:cubicBezTo>
                  <a:lnTo>
                    <a:pt x="8086" y="5732"/>
                  </a:lnTo>
                  <a:cubicBezTo>
                    <a:pt x="8455" y="5732"/>
                    <a:pt x="8751" y="5436"/>
                    <a:pt x="8751" y="5078"/>
                  </a:cubicBezTo>
                  <a:lnTo>
                    <a:pt x="8751" y="655"/>
                  </a:lnTo>
                  <a:cubicBezTo>
                    <a:pt x="8751" y="296"/>
                    <a:pt x="8455" y="0"/>
                    <a:pt x="80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0"/>
            <p:cNvSpPr/>
            <p:nvPr/>
          </p:nvSpPr>
          <p:spPr>
            <a:xfrm>
              <a:off x="4265854" y="1626914"/>
              <a:ext cx="196672" cy="128118"/>
            </a:xfrm>
            <a:custGeom>
              <a:avLst/>
              <a:gdLst/>
              <a:ahLst/>
              <a:cxnLst/>
              <a:rect l="l" t="t" r="r" b="b"/>
              <a:pathLst>
                <a:path w="8741" h="5733" extrusionOk="0">
                  <a:moveTo>
                    <a:pt x="2417" y="0"/>
                  </a:moveTo>
                  <a:lnTo>
                    <a:pt x="2417" y="2111"/>
                  </a:lnTo>
                  <a:lnTo>
                    <a:pt x="0" y="2111"/>
                  </a:lnTo>
                  <a:lnTo>
                    <a:pt x="0" y="3621"/>
                  </a:lnTo>
                  <a:lnTo>
                    <a:pt x="2417" y="3621"/>
                  </a:lnTo>
                  <a:lnTo>
                    <a:pt x="2417" y="5732"/>
                  </a:lnTo>
                  <a:lnTo>
                    <a:pt x="3916" y="5732"/>
                  </a:lnTo>
                  <a:lnTo>
                    <a:pt x="3916" y="3621"/>
                  </a:lnTo>
                  <a:lnTo>
                    <a:pt x="8740" y="3621"/>
                  </a:lnTo>
                  <a:lnTo>
                    <a:pt x="8740" y="2111"/>
                  </a:lnTo>
                  <a:lnTo>
                    <a:pt x="3916" y="2111"/>
                  </a:lnTo>
                  <a:lnTo>
                    <a:pt x="3916"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0"/>
            <p:cNvSpPr/>
            <p:nvPr/>
          </p:nvSpPr>
          <p:spPr>
            <a:xfrm>
              <a:off x="4265854" y="1626914"/>
              <a:ext cx="196672" cy="128118"/>
            </a:xfrm>
            <a:custGeom>
              <a:avLst/>
              <a:gdLst/>
              <a:ahLst/>
              <a:cxnLst/>
              <a:rect l="l" t="t" r="r" b="b"/>
              <a:pathLst>
                <a:path w="8741" h="5733" extrusionOk="0">
                  <a:moveTo>
                    <a:pt x="2713" y="0"/>
                  </a:moveTo>
                  <a:lnTo>
                    <a:pt x="2713" y="2418"/>
                  </a:lnTo>
                  <a:lnTo>
                    <a:pt x="0" y="2418"/>
                  </a:lnTo>
                  <a:lnTo>
                    <a:pt x="0" y="3315"/>
                  </a:lnTo>
                  <a:lnTo>
                    <a:pt x="2713" y="3315"/>
                  </a:lnTo>
                  <a:lnTo>
                    <a:pt x="2713" y="5732"/>
                  </a:lnTo>
                  <a:lnTo>
                    <a:pt x="3621" y="5732"/>
                  </a:lnTo>
                  <a:lnTo>
                    <a:pt x="3621" y="3315"/>
                  </a:lnTo>
                  <a:lnTo>
                    <a:pt x="8740" y="3315"/>
                  </a:lnTo>
                  <a:lnTo>
                    <a:pt x="8740" y="2418"/>
                  </a:lnTo>
                  <a:lnTo>
                    <a:pt x="3621" y="2418"/>
                  </a:lnTo>
                  <a:lnTo>
                    <a:pt x="3621"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1" name="Google Shape;3081;p70"/>
          <p:cNvGrpSpPr/>
          <p:nvPr/>
        </p:nvGrpSpPr>
        <p:grpSpPr>
          <a:xfrm>
            <a:off x="3850706" y="1626914"/>
            <a:ext cx="196673" cy="128118"/>
            <a:chOff x="3850706" y="1626914"/>
            <a:chExt cx="196673" cy="128118"/>
          </a:xfrm>
        </p:grpSpPr>
        <p:sp>
          <p:nvSpPr>
            <p:cNvPr id="3082" name="Google Shape;3082;p70"/>
            <p:cNvSpPr/>
            <p:nvPr/>
          </p:nvSpPr>
          <p:spPr>
            <a:xfrm>
              <a:off x="3874444" y="1626914"/>
              <a:ext cx="62730" cy="20537"/>
            </a:xfrm>
            <a:custGeom>
              <a:avLst/>
              <a:gdLst/>
              <a:ahLst/>
              <a:cxnLst/>
              <a:rect l="l" t="t" r="r" b="b"/>
              <a:pathLst>
                <a:path w="2788" h="919" extrusionOk="0">
                  <a:moveTo>
                    <a:pt x="1" y="0"/>
                  </a:moveTo>
                  <a:lnTo>
                    <a:pt x="2787" y="919"/>
                  </a:lnTo>
                  <a:lnTo>
                    <a:pt x="2787"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0"/>
            <p:cNvSpPr/>
            <p:nvPr/>
          </p:nvSpPr>
          <p:spPr>
            <a:xfrm>
              <a:off x="3993446" y="1633753"/>
              <a:ext cx="53685" cy="17006"/>
            </a:xfrm>
            <a:custGeom>
              <a:avLst/>
              <a:gdLst/>
              <a:ahLst/>
              <a:cxnLst/>
              <a:rect l="l" t="t" r="r" b="b"/>
              <a:pathLst>
                <a:path w="2386" h="761" extrusionOk="0">
                  <a:moveTo>
                    <a:pt x="2291" y="0"/>
                  </a:moveTo>
                  <a:lnTo>
                    <a:pt x="0" y="760"/>
                  </a:lnTo>
                  <a:lnTo>
                    <a:pt x="2386" y="750"/>
                  </a:lnTo>
                  <a:lnTo>
                    <a:pt x="2386" y="359"/>
                  </a:lnTo>
                  <a:cubicBezTo>
                    <a:pt x="2386" y="233"/>
                    <a:pt x="2354" y="106"/>
                    <a:pt x="2291"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0"/>
            <p:cNvSpPr/>
            <p:nvPr/>
          </p:nvSpPr>
          <p:spPr>
            <a:xfrm>
              <a:off x="3960664" y="1626914"/>
              <a:ext cx="62955" cy="20537"/>
            </a:xfrm>
            <a:custGeom>
              <a:avLst/>
              <a:gdLst/>
              <a:ahLst/>
              <a:cxnLst/>
              <a:rect l="l" t="t" r="r" b="b"/>
              <a:pathLst>
                <a:path w="2798" h="919" extrusionOk="0">
                  <a:moveTo>
                    <a:pt x="0" y="0"/>
                  </a:moveTo>
                  <a:lnTo>
                    <a:pt x="0" y="919"/>
                  </a:lnTo>
                  <a:lnTo>
                    <a:pt x="2798"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0"/>
            <p:cNvSpPr/>
            <p:nvPr/>
          </p:nvSpPr>
          <p:spPr>
            <a:xfrm>
              <a:off x="3850706" y="1633753"/>
              <a:ext cx="53932" cy="16761"/>
            </a:xfrm>
            <a:custGeom>
              <a:avLst/>
              <a:gdLst/>
              <a:ahLst/>
              <a:cxnLst/>
              <a:rect l="l" t="t" r="r" b="b"/>
              <a:pathLst>
                <a:path w="2397" h="750" extrusionOk="0">
                  <a:moveTo>
                    <a:pt x="95" y="0"/>
                  </a:moveTo>
                  <a:cubicBezTo>
                    <a:pt x="42" y="95"/>
                    <a:pt x="0" y="201"/>
                    <a:pt x="0" y="317"/>
                  </a:cubicBezTo>
                  <a:lnTo>
                    <a:pt x="0" y="750"/>
                  </a:lnTo>
                  <a:lnTo>
                    <a:pt x="2396" y="750"/>
                  </a:lnTo>
                  <a:lnTo>
                    <a:pt x="95"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0"/>
            <p:cNvSpPr/>
            <p:nvPr/>
          </p:nvSpPr>
          <p:spPr>
            <a:xfrm>
              <a:off x="3993446" y="1667475"/>
              <a:ext cx="53685" cy="17498"/>
            </a:xfrm>
            <a:custGeom>
              <a:avLst/>
              <a:gdLst/>
              <a:ahLst/>
              <a:cxnLst/>
              <a:rect l="l" t="t" r="r" b="b"/>
              <a:pathLst>
                <a:path w="2386" h="783" extrusionOk="0">
                  <a:moveTo>
                    <a:pt x="0" y="1"/>
                  </a:moveTo>
                  <a:lnTo>
                    <a:pt x="2386" y="782"/>
                  </a:lnTo>
                  <a:lnTo>
                    <a:pt x="2386"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0"/>
            <p:cNvSpPr/>
            <p:nvPr/>
          </p:nvSpPr>
          <p:spPr>
            <a:xfrm>
              <a:off x="3850706" y="1667475"/>
              <a:ext cx="53932" cy="17498"/>
            </a:xfrm>
            <a:custGeom>
              <a:avLst/>
              <a:gdLst/>
              <a:ahLst/>
              <a:cxnLst/>
              <a:rect l="l" t="t" r="r" b="b"/>
              <a:pathLst>
                <a:path w="2397" h="783" extrusionOk="0">
                  <a:moveTo>
                    <a:pt x="0" y="1"/>
                  </a:moveTo>
                  <a:lnTo>
                    <a:pt x="0" y="782"/>
                  </a:lnTo>
                  <a:lnTo>
                    <a:pt x="2396" y="1"/>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0"/>
            <p:cNvSpPr/>
            <p:nvPr/>
          </p:nvSpPr>
          <p:spPr>
            <a:xfrm>
              <a:off x="3960664" y="1670559"/>
              <a:ext cx="62955" cy="20292"/>
            </a:xfrm>
            <a:custGeom>
              <a:avLst/>
              <a:gdLst/>
              <a:ahLst/>
              <a:cxnLst/>
              <a:rect l="l" t="t" r="r" b="b"/>
              <a:pathLst>
                <a:path w="2798" h="908" extrusionOk="0">
                  <a:moveTo>
                    <a:pt x="0" y="0"/>
                  </a:moveTo>
                  <a:lnTo>
                    <a:pt x="0" y="908"/>
                  </a:lnTo>
                  <a:lnTo>
                    <a:pt x="2798" y="908"/>
                  </a:lnTo>
                  <a:lnTo>
                    <a:pt x="0"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0"/>
            <p:cNvSpPr/>
            <p:nvPr/>
          </p:nvSpPr>
          <p:spPr>
            <a:xfrm>
              <a:off x="3874444" y="1670559"/>
              <a:ext cx="62730" cy="20292"/>
            </a:xfrm>
            <a:custGeom>
              <a:avLst/>
              <a:gdLst/>
              <a:ahLst/>
              <a:cxnLst/>
              <a:rect l="l" t="t" r="r" b="b"/>
              <a:pathLst>
                <a:path w="2788" h="908" extrusionOk="0">
                  <a:moveTo>
                    <a:pt x="2787" y="0"/>
                  </a:moveTo>
                  <a:lnTo>
                    <a:pt x="1" y="908"/>
                  </a:lnTo>
                  <a:lnTo>
                    <a:pt x="2787" y="908"/>
                  </a:lnTo>
                  <a:lnTo>
                    <a:pt x="2787"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0"/>
            <p:cNvSpPr/>
            <p:nvPr/>
          </p:nvSpPr>
          <p:spPr>
            <a:xfrm>
              <a:off x="3850706" y="1724104"/>
              <a:ext cx="196425" cy="11822"/>
            </a:xfrm>
            <a:custGeom>
              <a:avLst/>
              <a:gdLst/>
              <a:ahLst/>
              <a:cxnLst/>
              <a:rect l="l" t="t" r="r" b="b"/>
              <a:pathLst>
                <a:path w="8730" h="529" extrusionOk="0">
                  <a:moveTo>
                    <a:pt x="876" y="0"/>
                  </a:moveTo>
                  <a:cubicBezTo>
                    <a:pt x="433" y="0"/>
                    <a:pt x="433" y="137"/>
                    <a:pt x="0" y="137"/>
                  </a:cubicBezTo>
                  <a:lnTo>
                    <a:pt x="0" y="528"/>
                  </a:lnTo>
                  <a:cubicBezTo>
                    <a:pt x="433" y="528"/>
                    <a:pt x="433" y="401"/>
                    <a:pt x="876" y="401"/>
                  </a:cubicBezTo>
                  <a:cubicBezTo>
                    <a:pt x="1309" y="401"/>
                    <a:pt x="1309" y="528"/>
                    <a:pt x="1742" y="528"/>
                  </a:cubicBezTo>
                  <a:cubicBezTo>
                    <a:pt x="2185" y="528"/>
                    <a:pt x="2185" y="401"/>
                    <a:pt x="2618" y="401"/>
                  </a:cubicBezTo>
                  <a:cubicBezTo>
                    <a:pt x="3051" y="401"/>
                    <a:pt x="3051" y="528"/>
                    <a:pt x="3494" y="528"/>
                  </a:cubicBezTo>
                  <a:cubicBezTo>
                    <a:pt x="3927" y="528"/>
                    <a:pt x="3927" y="401"/>
                    <a:pt x="4360" y="401"/>
                  </a:cubicBezTo>
                  <a:cubicBezTo>
                    <a:pt x="4803" y="401"/>
                    <a:pt x="4803" y="528"/>
                    <a:pt x="5236" y="528"/>
                  </a:cubicBezTo>
                  <a:cubicBezTo>
                    <a:pt x="5679" y="528"/>
                    <a:pt x="5679" y="401"/>
                    <a:pt x="6112" y="401"/>
                  </a:cubicBezTo>
                  <a:cubicBezTo>
                    <a:pt x="6545" y="401"/>
                    <a:pt x="6545" y="528"/>
                    <a:pt x="6988" y="528"/>
                  </a:cubicBezTo>
                  <a:cubicBezTo>
                    <a:pt x="7421" y="528"/>
                    <a:pt x="7421" y="401"/>
                    <a:pt x="7864" y="401"/>
                  </a:cubicBezTo>
                  <a:cubicBezTo>
                    <a:pt x="8297" y="401"/>
                    <a:pt x="8297" y="528"/>
                    <a:pt x="8730" y="528"/>
                  </a:cubicBezTo>
                  <a:lnTo>
                    <a:pt x="8730" y="137"/>
                  </a:lnTo>
                  <a:cubicBezTo>
                    <a:pt x="8297" y="137"/>
                    <a:pt x="8297" y="0"/>
                    <a:pt x="7864" y="0"/>
                  </a:cubicBezTo>
                  <a:cubicBezTo>
                    <a:pt x="7421" y="0"/>
                    <a:pt x="7421" y="137"/>
                    <a:pt x="6988" y="137"/>
                  </a:cubicBezTo>
                  <a:cubicBezTo>
                    <a:pt x="6545" y="137"/>
                    <a:pt x="6545" y="0"/>
                    <a:pt x="6112" y="0"/>
                  </a:cubicBezTo>
                  <a:cubicBezTo>
                    <a:pt x="5679" y="0"/>
                    <a:pt x="5679" y="137"/>
                    <a:pt x="5236" y="137"/>
                  </a:cubicBezTo>
                  <a:cubicBezTo>
                    <a:pt x="4803" y="137"/>
                    <a:pt x="4803" y="0"/>
                    <a:pt x="4360" y="0"/>
                  </a:cubicBezTo>
                  <a:cubicBezTo>
                    <a:pt x="3927" y="0"/>
                    <a:pt x="3927" y="137"/>
                    <a:pt x="3494" y="137"/>
                  </a:cubicBezTo>
                  <a:cubicBezTo>
                    <a:pt x="3051" y="137"/>
                    <a:pt x="3051" y="0"/>
                    <a:pt x="2618" y="0"/>
                  </a:cubicBezTo>
                  <a:cubicBezTo>
                    <a:pt x="2185" y="0"/>
                    <a:pt x="2185" y="137"/>
                    <a:pt x="1742" y="137"/>
                  </a:cubicBezTo>
                  <a:cubicBezTo>
                    <a:pt x="1309" y="137"/>
                    <a:pt x="1309" y="0"/>
                    <a:pt x="87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0"/>
            <p:cNvSpPr/>
            <p:nvPr/>
          </p:nvSpPr>
          <p:spPr>
            <a:xfrm>
              <a:off x="3850706" y="1706405"/>
              <a:ext cx="196425" cy="11822"/>
            </a:xfrm>
            <a:custGeom>
              <a:avLst/>
              <a:gdLst/>
              <a:ahLst/>
              <a:cxnLst/>
              <a:rect l="l" t="t" r="r" b="b"/>
              <a:pathLst>
                <a:path w="8730" h="529" extrusionOk="0">
                  <a:moveTo>
                    <a:pt x="876" y="1"/>
                  </a:moveTo>
                  <a:cubicBezTo>
                    <a:pt x="433" y="1"/>
                    <a:pt x="433" y="138"/>
                    <a:pt x="0" y="138"/>
                  </a:cubicBezTo>
                  <a:lnTo>
                    <a:pt x="0" y="528"/>
                  </a:lnTo>
                  <a:cubicBezTo>
                    <a:pt x="433" y="528"/>
                    <a:pt x="433" y="402"/>
                    <a:pt x="876" y="402"/>
                  </a:cubicBezTo>
                  <a:cubicBezTo>
                    <a:pt x="1309" y="402"/>
                    <a:pt x="1309" y="528"/>
                    <a:pt x="1742" y="528"/>
                  </a:cubicBezTo>
                  <a:cubicBezTo>
                    <a:pt x="2185" y="528"/>
                    <a:pt x="2185" y="402"/>
                    <a:pt x="2618" y="402"/>
                  </a:cubicBezTo>
                  <a:cubicBezTo>
                    <a:pt x="3051" y="402"/>
                    <a:pt x="3051" y="528"/>
                    <a:pt x="3494" y="528"/>
                  </a:cubicBezTo>
                  <a:cubicBezTo>
                    <a:pt x="3927" y="528"/>
                    <a:pt x="3927" y="402"/>
                    <a:pt x="4360" y="402"/>
                  </a:cubicBezTo>
                  <a:cubicBezTo>
                    <a:pt x="4803" y="402"/>
                    <a:pt x="4803" y="528"/>
                    <a:pt x="5236" y="528"/>
                  </a:cubicBezTo>
                  <a:cubicBezTo>
                    <a:pt x="5679" y="528"/>
                    <a:pt x="5679" y="402"/>
                    <a:pt x="6112" y="402"/>
                  </a:cubicBezTo>
                  <a:cubicBezTo>
                    <a:pt x="6545" y="402"/>
                    <a:pt x="6545" y="528"/>
                    <a:pt x="6988" y="528"/>
                  </a:cubicBezTo>
                  <a:cubicBezTo>
                    <a:pt x="7421" y="528"/>
                    <a:pt x="7421" y="402"/>
                    <a:pt x="7864" y="402"/>
                  </a:cubicBezTo>
                  <a:cubicBezTo>
                    <a:pt x="8297" y="402"/>
                    <a:pt x="8297" y="528"/>
                    <a:pt x="8730" y="528"/>
                  </a:cubicBezTo>
                  <a:lnTo>
                    <a:pt x="8730" y="138"/>
                  </a:lnTo>
                  <a:cubicBezTo>
                    <a:pt x="8297" y="138"/>
                    <a:pt x="8297" y="1"/>
                    <a:pt x="7864" y="1"/>
                  </a:cubicBezTo>
                  <a:cubicBezTo>
                    <a:pt x="7421" y="1"/>
                    <a:pt x="7421" y="138"/>
                    <a:pt x="6988" y="138"/>
                  </a:cubicBezTo>
                  <a:cubicBezTo>
                    <a:pt x="6545" y="138"/>
                    <a:pt x="6545" y="1"/>
                    <a:pt x="6112" y="1"/>
                  </a:cubicBezTo>
                  <a:cubicBezTo>
                    <a:pt x="5679" y="1"/>
                    <a:pt x="5679" y="138"/>
                    <a:pt x="5236" y="138"/>
                  </a:cubicBezTo>
                  <a:cubicBezTo>
                    <a:pt x="4803" y="138"/>
                    <a:pt x="4803" y="1"/>
                    <a:pt x="4360" y="1"/>
                  </a:cubicBezTo>
                  <a:cubicBezTo>
                    <a:pt x="3927" y="1"/>
                    <a:pt x="3927" y="138"/>
                    <a:pt x="3494" y="138"/>
                  </a:cubicBezTo>
                  <a:cubicBezTo>
                    <a:pt x="3051" y="138"/>
                    <a:pt x="3051" y="1"/>
                    <a:pt x="2618" y="1"/>
                  </a:cubicBezTo>
                  <a:cubicBezTo>
                    <a:pt x="2185" y="1"/>
                    <a:pt x="2185" y="138"/>
                    <a:pt x="1742" y="138"/>
                  </a:cubicBezTo>
                  <a:cubicBezTo>
                    <a:pt x="1309" y="138"/>
                    <a:pt x="1309" y="1"/>
                    <a:pt x="8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0"/>
            <p:cNvSpPr/>
            <p:nvPr/>
          </p:nvSpPr>
          <p:spPr>
            <a:xfrm>
              <a:off x="3850706" y="1690828"/>
              <a:ext cx="196425" cy="9699"/>
            </a:xfrm>
            <a:custGeom>
              <a:avLst/>
              <a:gdLst/>
              <a:ahLst/>
              <a:cxnLst/>
              <a:rect l="l" t="t" r="r" b="b"/>
              <a:pathLst>
                <a:path w="8730" h="434" extrusionOk="0">
                  <a:moveTo>
                    <a:pt x="0" y="1"/>
                  </a:moveTo>
                  <a:lnTo>
                    <a:pt x="0" y="434"/>
                  </a:lnTo>
                  <a:cubicBezTo>
                    <a:pt x="433" y="434"/>
                    <a:pt x="433" y="307"/>
                    <a:pt x="876" y="307"/>
                  </a:cubicBezTo>
                  <a:cubicBezTo>
                    <a:pt x="1309" y="307"/>
                    <a:pt x="1309" y="434"/>
                    <a:pt x="1742" y="434"/>
                  </a:cubicBezTo>
                  <a:cubicBezTo>
                    <a:pt x="2185" y="434"/>
                    <a:pt x="2185" y="307"/>
                    <a:pt x="2618" y="307"/>
                  </a:cubicBezTo>
                  <a:cubicBezTo>
                    <a:pt x="3051" y="307"/>
                    <a:pt x="3051" y="434"/>
                    <a:pt x="3494" y="434"/>
                  </a:cubicBezTo>
                  <a:cubicBezTo>
                    <a:pt x="3927" y="434"/>
                    <a:pt x="3927" y="307"/>
                    <a:pt x="4360" y="307"/>
                  </a:cubicBezTo>
                  <a:cubicBezTo>
                    <a:pt x="4803" y="307"/>
                    <a:pt x="4803" y="434"/>
                    <a:pt x="5236" y="434"/>
                  </a:cubicBezTo>
                  <a:cubicBezTo>
                    <a:pt x="5679" y="434"/>
                    <a:pt x="5679" y="307"/>
                    <a:pt x="6112" y="307"/>
                  </a:cubicBezTo>
                  <a:cubicBezTo>
                    <a:pt x="6545" y="307"/>
                    <a:pt x="6545" y="434"/>
                    <a:pt x="6988" y="434"/>
                  </a:cubicBezTo>
                  <a:cubicBezTo>
                    <a:pt x="7421" y="434"/>
                    <a:pt x="7421" y="307"/>
                    <a:pt x="7864" y="307"/>
                  </a:cubicBezTo>
                  <a:cubicBezTo>
                    <a:pt x="8297" y="307"/>
                    <a:pt x="8297" y="434"/>
                    <a:pt x="8730" y="434"/>
                  </a:cubicBezTo>
                  <a:lnTo>
                    <a:pt x="87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0"/>
            <p:cNvSpPr/>
            <p:nvPr/>
          </p:nvSpPr>
          <p:spPr>
            <a:xfrm>
              <a:off x="3851404" y="1741781"/>
              <a:ext cx="195007" cy="13252"/>
            </a:xfrm>
            <a:custGeom>
              <a:avLst/>
              <a:gdLst/>
              <a:ahLst/>
              <a:cxnLst/>
              <a:rect l="l" t="t" r="r" b="b"/>
              <a:pathLst>
                <a:path w="8667" h="593" extrusionOk="0">
                  <a:moveTo>
                    <a:pt x="835" y="1"/>
                  </a:moveTo>
                  <a:cubicBezTo>
                    <a:pt x="402" y="1"/>
                    <a:pt x="402" y="128"/>
                    <a:pt x="1" y="138"/>
                  </a:cubicBezTo>
                  <a:cubicBezTo>
                    <a:pt x="85" y="402"/>
                    <a:pt x="339" y="581"/>
                    <a:pt x="624" y="592"/>
                  </a:cubicBezTo>
                  <a:lnTo>
                    <a:pt x="8044" y="592"/>
                  </a:lnTo>
                  <a:cubicBezTo>
                    <a:pt x="8329" y="581"/>
                    <a:pt x="8582" y="402"/>
                    <a:pt x="8667" y="138"/>
                  </a:cubicBezTo>
                  <a:cubicBezTo>
                    <a:pt x="8266" y="128"/>
                    <a:pt x="8255" y="1"/>
                    <a:pt x="7833" y="1"/>
                  </a:cubicBezTo>
                  <a:cubicBezTo>
                    <a:pt x="7400" y="1"/>
                    <a:pt x="7390" y="138"/>
                    <a:pt x="6957" y="138"/>
                  </a:cubicBezTo>
                  <a:cubicBezTo>
                    <a:pt x="6514" y="138"/>
                    <a:pt x="6514" y="1"/>
                    <a:pt x="6081" y="1"/>
                  </a:cubicBezTo>
                  <a:cubicBezTo>
                    <a:pt x="5648" y="1"/>
                    <a:pt x="5648" y="138"/>
                    <a:pt x="5205" y="138"/>
                  </a:cubicBezTo>
                  <a:cubicBezTo>
                    <a:pt x="4772" y="138"/>
                    <a:pt x="4772" y="1"/>
                    <a:pt x="4329" y="1"/>
                  </a:cubicBezTo>
                  <a:cubicBezTo>
                    <a:pt x="3896" y="1"/>
                    <a:pt x="3896" y="138"/>
                    <a:pt x="3463" y="138"/>
                  </a:cubicBezTo>
                  <a:cubicBezTo>
                    <a:pt x="3020" y="138"/>
                    <a:pt x="3020" y="1"/>
                    <a:pt x="2587" y="1"/>
                  </a:cubicBezTo>
                  <a:cubicBezTo>
                    <a:pt x="2144" y="1"/>
                    <a:pt x="2154" y="138"/>
                    <a:pt x="1711" y="138"/>
                  </a:cubicBezTo>
                  <a:cubicBezTo>
                    <a:pt x="1278" y="138"/>
                    <a:pt x="1278" y="1"/>
                    <a:pt x="8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0"/>
            <p:cNvSpPr/>
            <p:nvPr/>
          </p:nvSpPr>
          <p:spPr>
            <a:xfrm>
              <a:off x="3954004" y="1663944"/>
              <a:ext cx="93128" cy="26906"/>
            </a:xfrm>
            <a:custGeom>
              <a:avLst/>
              <a:gdLst/>
              <a:ahLst/>
              <a:cxnLst/>
              <a:rect l="l" t="t" r="r" b="b"/>
              <a:pathLst>
                <a:path w="4139" h="1204" extrusionOk="0">
                  <a:moveTo>
                    <a:pt x="1" y="1"/>
                  </a:moveTo>
                  <a:lnTo>
                    <a:pt x="1" y="1204"/>
                  </a:lnTo>
                  <a:lnTo>
                    <a:pt x="296" y="1204"/>
                  </a:lnTo>
                  <a:lnTo>
                    <a:pt x="296" y="296"/>
                  </a:lnTo>
                  <a:lnTo>
                    <a:pt x="3094" y="1204"/>
                  </a:lnTo>
                  <a:lnTo>
                    <a:pt x="4012" y="1204"/>
                  </a:lnTo>
                  <a:lnTo>
                    <a:pt x="761" y="148"/>
                  </a:lnTo>
                  <a:lnTo>
                    <a:pt x="1320" y="148"/>
                  </a:lnTo>
                  <a:lnTo>
                    <a:pt x="4139" y="1077"/>
                  </a:lnTo>
                  <a:lnTo>
                    <a:pt x="4139" y="940"/>
                  </a:lnTo>
                  <a:lnTo>
                    <a:pt x="1753" y="159"/>
                  </a:lnTo>
                  <a:lnTo>
                    <a:pt x="4139" y="159"/>
                  </a:lnTo>
                  <a:lnTo>
                    <a:pt x="41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0"/>
            <p:cNvSpPr/>
            <p:nvPr/>
          </p:nvSpPr>
          <p:spPr>
            <a:xfrm>
              <a:off x="3850706" y="1663944"/>
              <a:ext cx="93105" cy="27152"/>
            </a:xfrm>
            <a:custGeom>
              <a:avLst/>
              <a:gdLst/>
              <a:ahLst/>
              <a:cxnLst/>
              <a:rect l="l" t="t" r="r" b="b"/>
              <a:pathLst>
                <a:path w="4138" h="1215" extrusionOk="0">
                  <a:moveTo>
                    <a:pt x="0" y="1"/>
                  </a:moveTo>
                  <a:lnTo>
                    <a:pt x="0" y="159"/>
                  </a:lnTo>
                  <a:lnTo>
                    <a:pt x="2396" y="159"/>
                  </a:lnTo>
                  <a:lnTo>
                    <a:pt x="0" y="940"/>
                  </a:lnTo>
                  <a:lnTo>
                    <a:pt x="0" y="1141"/>
                  </a:lnTo>
                  <a:lnTo>
                    <a:pt x="3051" y="159"/>
                  </a:lnTo>
                  <a:lnTo>
                    <a:pt x="3610" y="159"/>
                  </a:lnTo>
                  <a:lnTo>
                    <a:pt x="359" y="1214"/>
                  </a:lnTo>
                  <a:lnTo>
                    <a:pt x="1056" y="1214"/>
                  </a:lnTo>
                  <a:lnTo>
                    <a:pt x="3842" y="296"/>
                  </a:lnTo>
                  <a:lnTo>
                    <a:pt x="3842" y="1214"/>
                  </a:lnTo>
                  <a:lnTo>
                    <a:pt x="4138" y="1214"/>
                  </a:lnTo>
                  <a:lnTo>
                    <a:pt x="413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0"/>
            <p:cNvSpPr/>
            <p:nvPr/>
          </p:nvSpPr>
          <p:spPr>
            <a:xfrm>
              <a:off x="3954004" y="1626914"/>
              <a:ext cx="93128" cy="26906"/>
            </a:xfrm>
            <a:custGeom>
              <a:avLst/>
              <a:gdLst/>
              <a:ahLst/>
              <a:cxnLst/>
              <a:rect l="l" t="t" r="r" b="b"/>
              <a:pathLst>
                <a:path w="4139" h="1204" extrusionOk="0">
                  <a:moveTo>
                    <a:pt x="1" y="0"/>
                  </a:moveTo>
                  <a:lnTo>
                    <a:pt x="1" y="1204"/>
                  </a:lnTo>
                  <a:lnTo>
                    <a:pt x="4139" y="1204"/>
                  </a:lnTo>
                  <a:lnTo>
                    <a:pt x="4139" y="1056"/>
                  </a:lnTo>
                  <a:lnTo>
                    <a:pt x="1753" y="1056"/>
                  </a:lnTo>
                  <a:lnTo>
                    <a:pt x="4044" y="306"/>
                  </a:lnTo>
                  <a:cubicBezTo>
                    <a:pt x="4001" y="243"/>
                    <a:pt x="3949" y="190"/>
                    <a:pt x="3896" y="148"/>
                  </a:cubicBezTo>
                  <a:lnTo>
                    <a:pt x="1077" y="1056"/>
                  </a:lnTo>
                  <a:lnTo>
                    <a:pt x="529" y="1056"/>
                  </a:lnTo>
                  <a:lnTo>
                    <a:pt x="3685" y="32"/>
                  </a:lnTo>
                  <a:cubicBezTo>
                    <a:pt x="3621" y="11"/>
                    <a:pt x="3558" y="0"/>
                    <a:pt x="3484" y="0"/>
                  </a:cubicBezTo>
                  <a:lnTo>
                    <a:pt x="3094" y="0"/>
                  </a:lnTo>
                  <a:lnTo>
                    <a:pt x="296" y="919"/>
                  </a:lnTo>
                  <a:lnTo>
                    <a:pt x="29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0"/>
            <p:cNvSpPr/>
            <p:nvPr/>
          </p:nvSpPr>
          <p:spPr>
            <a:xfrm>
              <a:off x="3850706" y="1626914"/>
              <a:ext cx="93105" cy="26906"/>
            </a:xfrm>
            <a:custGeom>
              <a:avLst/>
              <a:gdLst/>
              <a:ahLst/>
              <a:cxnLst/>
              <a:rect l="l" t="t" r="r" b="b"/>
              <a:pathLst>
                <a:path w="4138" h="1204" extrusionOk="0">
                  <a:moveTo>
                    <a:pt x="655" y="0"/>
                  </a:moveTo>
                  <a:cubicBezTo>
                    <a:pt x="538" y="0"/>
                    <a:pt x="433" y="32"/>
                    <a:pt x="338" y="85"/>
                  </a:cubicBezTo>
                  <a:lnTo>
                    <a:pt x="3315" y="1056"/>
                  </a:lnTo>
                  <a:lnTo>
                    <a:pt x="2766" y="1056"/>
                  </a:lnTo>
                  <a:lnTo>
                    <a:pt x="169" y="222"/>
                  </a:lnTo>
                  <a:cubicBezTo>
                    <a:pt x="148" y="243"/>
                    <a:pt x="127" y="275"/>
                    <a:pt x="106" y="306"/>
                  </a:cubicBezTo>
                  <a:lnTo>
                    <a:pt x="2396" y="1056"/>
                  </a:lnTo>
                  <a:lnTo>
                    <a:pt x="0" y="1056"/>
                  </a:lnTo>
                  <a:lnTo>
                    <a:pt x="0" y="1204"/>
                  </a:lnTo>
                  <a:lnTo>
                    <a:pt x="4138" y="1204"/>
                  </a:lnTo>
                  <a:lnTo>
                    <a:pt x="4138" y="0"/>
                  </a:lnTo>
                  <a:lnTo>
                    <a:pt x="3842" y="0"/>
                  </a:lnTo>
                  <a:lnTo>
                    <a:pt x="3842" y="919"/>
                  </a:lnTo>
                  <a:lnTo>
                    <a:pt x="10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0"/>
            <p:cNvSpPr/>
            <p:nvPr/>
          </p:nvSpPr>
          <p:spPr>
            <a:xfrm>
              <a:off x="3954004" y="1653799"/>
              <a:ext cx="93128" cy="10168"/>
            </a:xfrm>
            <a:custGeom>
              <a:avLst/>
              <a:gdLst/>
              <a:ahLst/>
              <a:cxnLst/>
              <a:rect l="l" t="t" r="r" b="b"/>
              <a:pathLst>
                <a:path w="4139" h="455" extrusionOk="0">
                  <a:moveTo>
                    <a:pt x="1" y="1"/>
                  </a:moveTo>
                  <a:lnTo>
                    <a:pt x="1" y="455"/>
                  </a:lnTo>
                  <a:lnTo>
                    <a:pt x="4139" y="455"/>
                  </a:lnTo>
                  <a:lnTo>
                    <a:pt x="4139"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0"/>
            <p:cNvSpPr/>
            <p:nvPr/>
          </p:nvSpPr>
          <p:spPr>
            <a:xfrm>
              <a:off x="3850706" y="1653799"/>
              <a:ext cx="93105" cy="10168"/>
            </a:xfrm>
            <a:custGeom>
              <a:avLst/>
              <a:gdLst/>
              <a:ahLst/>
              <a:cxnLst/>
              <a:rect l="l" t="t" r="r" b="b"/>
              <a:pathLst>
                <a:path w="4138" h="455" extrusionOk="0">
                  <a:moveTo>
                    <a:pt x="0" y="1"/>
                  </a:moveTo>
                  <a:lnTo>
                    <a:pt x="0" y="455"/>
                  </a:lnTo>
                  <a:lnTo>
                    <a:pt x="4138" y="455"/>
                  </a:lnTo>
                  <a:lnTo>
                    <a:pt x="4138"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0"/>
            <p:cNvSpPr/>
            <p:nvPr/>
          </p:nvSpPr>
          <p:spPr>
            <a:xfrm>
              <a:off x="3943789" y="1626914"/>
              <a:ext cx="10238" cy="63936"/>
            </a:xfrm>
            <a:custGeom>
              <a:avLst/>
              <a:gdLst/>
              <a:ahLst/>
              <a:cxnLst/>
              <a:rect l="l" t="t" r="r" b="b"/>
              <a:pathLst>
                <a:path w="455" h="2861" extrusionOk="0">
                  <a:moveTo>
                    <a:pt x="1" y="0"/>
                  </a:moveTo>
                  <a:lnTo>
                    <a:pt x="1" y="1658"/>
                  </a:lnTo>
                  <a:lnTo>
                    <a:pt x="1" y="2861"/>
                  </a:lnTo>
                  <a:lnTo>
                    <a:pt x="455" y="2861"/>
                  </a:lnTo>
                  <a:lnTo>
                    <a:pt x="455" y="0"/>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0"/>
            <p:cNvSpPr/>
            <p:nvPr/>
          </p:nvSpPr>
          <p:spPr>
            <a:xfrm>
              <a:off x="3850706" y="1667475"/>
              <a:ext cx="81247" cy="23375"/>
            </a:xfrm>
            <a:custGeom>
              <a:avLst/>
              <a:gdLst/>
              <a:ahLst/>
              <a:cxnLst/>
              <a:rect l="l" t="t" r="r" b="b"/>
              <a:pathLst>
                <a:path w="3611" h="1046" extrusionOk="0">
                  <a:moveTo>
                    <a:pt x="3051" y="1"/>
                  </a:moveTo>
                  <a:lnTo>
                    <a:pt x="0" y="983"/>
                  </a:lnTo>
                  <a:lnTo>
                    <a:pt x="0" y="1046"/>
                  </a:lnTo>
                  <a:lnTo>
                    <a:pt x="359" y="1046"/>
                  </a:lnTo>
                  <a:lnTo>
                    <a:pt x="361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0"/>
            <p:cNvSpPr/>
            <p:nvPr/>
          </p:nvSpPr>
          <p:spPr>
            <a:xfrm>
              <a:off x="3971351" y="1667475"/>
              <a:ext cx="76028" cy="23621"/>
            </a:xfrm>
            <a:custGeom>
              <a:avLst/>
              <a:gdLst/>
              <a:ahLst/>
              <a:cxnLst/>
              <a:rect l="l" t="t" r="r" b="b"/>
              <a:pathLst>
                <a:path w="3379" h="1057" extrusionOk="0">
                  <a:moveTo>
                    <a:pt x="0" y="1"/>
                  </a:moveTo>
                  <a:lnTo>
                    <a:pt x="3251" y="1056"/>
                  </a:lnTo>
                  <a:lnTo>
                    <a:pt x="3378" y="1056"/>
                  </a:lnTo>
                  <a:lnTo>
                    <a:pt x="3378" y="919"/>
                  </a:lnTo>
                  <a:lnTo>
                    <a:pt x="56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0"/>
            <p:cNvSpPr/>
            <p:nvPr/>
          </p:nvSpPr>
          <p:spPr>
            <a:xfrm>
              <a:off x="3850706" y="1697689"/>
              <a:ext cx="196425" cy="11799"/>
            </a:xfrm>
            <a:custGeom>
              <a:avLst/>
              <a:gdLst/>
              <a:ahLst/>
              <a:cxnLst/>
              <a:rect l="l" t="t" r="r" b="b"/>
              <a:pathLst>
                <a:path w="8730" h="528" extrusionOk="0">
                  <a:moveTo>
                    <a:pt x="876" y="0"/>
                  </a:moveTo>
                  <a:cubicBezTo>
                    <a:pt x="433" y="0"/>
                    <a:pt x="433" y="127"/>
                    <a:pt x="0" y="127"/>
                  </a:cubicBezTo>
                  <a:lnTo>
                    <a:pt x="0" y="528"/>
                  </a:lnTo>
                  <a:cubicBezTo>
                    <a:pt x="433" y="528"/>
                    <a:pt x="433" y="391"/>
                    <a:pt x="876" y="391"/>
                  </a:cubicBezTo>
                  <a:cubicBezTo>
                    <a:pt x="1309" y="391"/>
                    <a:pt x="1309" y="528"/>
                    <a:pt x="1742" y="528"/>
                  </a:cubicBezTo>
                  <a:cubicBezTo>
                    <a:pt x="2185" y="528"/>
                    <a:pt x="2185" y="391"/>
                    <a:pt x="2618" y="391"/>
                  </a:cubicBezTo>
                  <a:cubicBezTo>
                    <a:pt x="3051" y="391"/>
                    <a:pt x="3051" y="528"/>
                    <a:pt x="3494" y="528"/>
                  </a:cubicBezTo>
                  <a:cubicBezTo>
                    <a:pt x="3927" y="528"/>
                    <a:pt x="3927" y="391"/>
                    <a:pt x="4360" y="391"/>
                  </a:cubicBezTo>
                  <a:cubicBezTo>
                    <a:pt x="4803" y="391"/>
                    <a:pt x="4803" y="528"/>
                    <a:pt x="5236" y="528"/>
                  </a:cubicBezTo>
                  <a:cubicBezTo>
                    <a:pt x="5679" y="528"/>
                    <a:pt x="5679" y="391"/>
                    <a:pt x="6112" y="391"/>
                  </a:cubicBezTo>
                  <a:cubicBezTo>
                    <a:pt x="6545" y="391"/>
                    <a:pt x="6545" y="528"/>
                    <a:pt x="6988" y="528"/>
                  </a:cubicBezTo>
                  <a:cubicBezTo>
                    <a:pt x="7421" y="528"/>
                    <a:pt x="7421" y="391"/>
                    <a:pt x="7864" y="391"/>
                  </a:cubicBezTo>
                  <a:cubicBezTo>
                    <a:pt x="8297" y="391"/>
                    <a:pt x="8297" y="528"/>
                    <a:pt x="8730" y="528"/>
                  </a:cubicBezTo>
                  <a:lnTo>
                    <a:pt x="8730" y="127"/>
                  </a:lnTo>
                  <a:cubicBezTo>
                    <a:pt x="8297" y="127"/>
                    <a:pt x="8297" y="0"/>
                    <a:pt x="7864" y="0"/>
                  </a:cubicBezTo>
                  <a:cubicBezTo>
                    <a:pt x="7421" y="0"/>
                    <a:pt x="7421" y="127"/>
                    <a:pt x="6988" y="127"/>
                  </a:cubicBezTo>
                  <a:cubicBezTo>
                    <a:pt x="6545" y="127"/>
                    <a:pt x="6545" y="0"/>
                    <a:pt x="6112" y="0"/>
                  </a:cubicBezTo>
                  <a:cubicBezTo>
                    <a:pt x="5679" y="0"/>
                    <a:pt x="5679" y="127"/>
                    <a:pt x="5236" y="127"/>
                  </a:cubicBezTo>
                  <a:cubicBezTo>
                    <a:pt x="4803" y="127"/>
                    <a:pt x="4803" y="0"/>
                    <a:pt x="4360" y="0"/>
                  </a:cubicBezTo>
                  <a:cubicBezTo>
                    <a:pt x="3927" y="0"/>
                    <a:pt x="3927" y="127"/>
                    <a:pt x="3494" y="127"/>
                  </a:cubicBezTo>
                  <a:cubicBezTo>
                    <a:pt x="3051" y="127"/>
                    <a:pt x="3051" y="0"/>
                    <a:pt x="2618" y="0"/>
                  </a:cubicBezTo>
                  <a:cubicBezTo>
                    <a:pt x="2185" y="0"/>
                    <a:pt x="2185" y="127"/>
                    <a:pt x="1742" y="127"/>
                  </a:cubicBezTo>
                  <a:cubicBezTo>
                    <a:pt x="1309" y="127"/>
                    <a:pt x="1309" y="0"/>
                    <a:pt x="87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0"/>
            <p:cNvSpPr/>
            <p:nvPr/>
          </p:nvSpPr>
          <p:spPr>
            <a:xfrm>
              <a:off x="3850706" y="1715366"/>
              <a:ext cx="196425" cy="11822"/>
            </a:xfrm>
            <a:custGeom>
              <a:avLst/>
              <a:gdLst/>
              <a:ahLst/>
              <a:cxnLst/>
              <a:rect l="l" t="t" r="r" b="b"/>
              <a:pathLst>
                <a:path w="8730" h="529" extrusionOk="0">
                  <a:moveTo>
                    <a:pt x="876" y="1"/>
                  </a:moveTo>
                  <a:cubicBezTo>
                    <a:pt x="433" y="1"/>
                    <a:pt x="433" y="127"/>
                    <a:pt x="0" y="127"/>
                  </a:cubicBezTo>
                  <a:lnTo>
                    <a:pt x="0" y="528"/>
                  </a:lnTo>
                  <a:cubicBezTo>
                    <a:pt x="433" y="528"/>
                    <a:pt x="433" y="391"/>
                    <a:pt x="876" y="391"/>
                  </a:cubicBezTo>
                  <a:cubicBezTo>
                    <a:pt x="1309" y="391"/>
                    <a:pt x="1309" y="528"/>
                    <a:pt x="1742" y="528"/>
                  </a:cubicBezTo>
                  <a:cubicBezTo>
                    <a:pt x="2185" y="528"/>
                    <a:pt x="2185" y="391"/>
                    <a:pt x="2618" y="391"/>
                  </a:cubicBezTo>
                  <a:cubicBezTo>
                    <a:pt x="3051" y="391"/>
                    <a:pt x="3051" y="528"/>
                    <a:pt x="3494" y="528"/>
                  </a:cubicBezTo>
                  <a:cubicBezTo>
                    <a:pt x="3927" y="528"/>
                    <a:pt x="3927" y="391"/>
                    <a:pt x="4360" y="391"/>
                  </a:cubicBezTo>
                  <a:cubicBezTo>
                    <a:pt x="4803" y="391"/>
                    <a:pt x="4803" y="528"/>
                    <a:pt x="5236" y="528"/>
                  </a:cubicBezTo>
                  <a:cubicBezTo>
                    <a:pt x="5679" y="528"/>
                    <a:pt x="5679" y="391"/>
                    <a:pt x="6112" y="391"/>
                  </a:cubicBezTo>
                  <a:cubicBezTo>
                    <a:pt x="6545" y="391"/>
                    <a:pt x="6545" y="528"/>
                    <a:pt x="6988" y="528"/>
                  </a:cubicBezTo>
                  <a:cubicBezTo>
                    <a:pt x="7421" y="528"/>
                    <a:pt x="7421" y="391"/>
                    <a:pt x="7864" y="391"/>
                  </a:cubicBezTo>
                  <a:cubicBezTo>
                    <a:pt x="8297" y="391"/>
                    <a:pt x="8297" y="528"/>
                    <a:pt x="8730" y="528"/>
                  </a:cubicBezTo>
                  <a:lnTo>
                    <a:pt x="8730" y="127"/>
                  </a:lnTo>
                  <a:cubicBezTo>
                    <a:pt x="8297" y="127"/>
                    <a:pt x="8297" y="1"/>
                    <a:pt x="7864" y="1"/>
                  </a:cubicBezTo>
                  <a:cubicBezTo>
                    <a:pt x="7421" y="1"/>
                    <a:pt x="7421" y="127"/>
                    <a:pt x="6988" y="127"/>
                  </a:cubicBezTo>
                  <a:cubicBezTo>
                    <a:pt x="6545" y="127"/>
                    <a:pt x="6545" y="1"/>
                    <a:pt x="6112" y="1"/>
                  </a:cubicBezTo>
                  <a:cubicBezTo>
                    <a:pt x="5679" y="1"/>
                    <a:pt x="5679" y="127"/>
                    <a:pt x="5236" y="127"/>
                  </a:cubicBezTo>
                  <a:cubicBezTo>
                    <a:pt x="4803" y="127"/>
                    <a:pt x="4803" y="1"/>
                    <a:pt x="4360" y="1"/>
                  </a:cubicBezTo>
                  <a:cubicBezTo>
                    <a:pt x="3927" y="1"/>
                    <a:pt x="3927" y="127"/>
                    <a:pt x="3494" y="127"/>
                  </a:cubicBezTo>
                  <a:cubicBezTo>
                    <a:pt x="3051" y="127"/>
                    <a:pt x="3051" y="1"/>
                    <a:pt x="2618" y="1"/>
                  </a:cubicBezTo>
                  <a:cubicBezTo>
                    <a:pt x="2185" y="1"/>
                    <a:pt x="2185" y="127"/>
                    <a:pt x="1742" y="127"/>
                  </a:cubicBezTo>
                  <a:cubicBezTo>
                    <a:pt x="1309" y="127"/>
                    <a:pt x="1309" y="1"/>
                    <a:pt x="876" y="1"/>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0"/>
            <p:cNvSpPr/>
            <p:nvPr/>
          </p:nvSpPr>
          <p:spPr>
            <a:xfrm>
              <a:off x="3850706" y="1733065"/>
              <a:ext cx="196425" cy="11822"/>
            </a:xfrm>
            <a:custGeom>
              <a:avLst/>
              <a:gdLst/>
              <a:ahLst/>
              <a:cxnLst/>
              <a:rect l="l" t="t" r="r" b="b"/>
              <a:pathLst>
                <a:path w="8730" h="529" extrusionOk="0">
                  <a:moveTo>
                    <a:pt x="876" y="0"/>
                  </a:moveTo>
                  <a:cubicBezTo>
                    <a:pt x="433" y="0"/>
                    <a:pt x="433" y="127"/>
                    <a:pt x="0" y="127"/>
                  </a:cubicBezTo>
                  <a:lnTo>
                    <a:pt x="0" y="328"/>
                  </a:lnTo>
                  <a:cubicBezTo>
                    <a:pt x="0" y="391"/>
                    <a:pt x="11" y="465"/>
                    <a:pt x="32" y="528"/>
                  </a:cubicBezTo>
                  <a:cubicBezTo>
                    <a:pt x="433" y="518"/>
                    <a:pt x="443" y="391"/>
                    <a:pt x="876" y="391"/>
                  </a:cubicBezTo>
                  <a:cubicBezTo>
                    <a:pt x="1298" y="391"/>
                    <a:pt x="1309" y="528"/>
                    <a:pt x="1742" y="528"/>
                  </a:cubicBezTo>
                  <a:cubicBezTo>
                    <a:pt x="2185" y="528"/>
                    <a:pt x="2185" y="391"/>
                    <a:pt x="2618" y="391"/>
                  </a:cubicBezTo>
                  <a:cubicBezTo>
                    <a:pt x="3051" y="391"/>
                    <a:pt x="3051" y="528"/>
                    <a:pt x="3494" y="528"/>
                  </a:cubicBezTo>
                  <a:cubicBezTo>
                    <a:pt x="3927" y="528"/>
                    <a:pt x="3927" y="391"/>
                    <a:pt x="4360" y="391"/>
                  </a:cubicBezTo>
                  <a:cubicBezTo>
                    <a:pt x="4803" y="391"/>
                    <a:pt x="4803" y="528"/>
                    <a:pt x="5236" y="528"/>
                  </a:cubicBezTo>
                  <a:cubicBezTo>
                    <a:pt x="5679" y="528"/>
                    <a:pt x="5679" y="391"/>
                    <a:pt x="6112" y="391"/>
                  </a:cubicBezTo>
                  <a:cubicBezTo>
                    <a:pt x="6545" y="391"/>
                    <a:pt x="6545" y="528"/>
                    <a:pt x="6988" y="528"/>
                  </a:cubicBezTo>
                  <a:cubicBezTo>
                    <a:pt x="7421" y="528"/>
                    <a:pt x="7421" y="391"/>
                    <a:pt x="7864" y="391"/>
                  </a:cubicBezTo>
                  <a:cubicBezTo>
                    <a:pt x="8297" y="391"/>
                    <a:pt x="8297" y="518"/>
                    <a:pt x="8698" y="528"/>
                  </a:cubicBezTo>
                  <a:cubicBezTo>
                    <a:pt x="8719" y="465"/>
                    <a:pt x="8730" y="391"/>
                    <a:pt x="8730" y="328"/>
                  </a:cubicBezTo>
                  <a:lnTo>
                    <a:pt x="8730" y="127"/>
                  </a:lnTo>
                  <a:cubicBezTo>
                    <a:pt x="8297" y="127"/>
                    <a:pt x="8297" y="0"/>
                    <a:pt x="7864" y="0"/>
                  </a:cubicBezTo>
                  <a:cubicBezTo>
                    <a:pt x="7421" y="0"/>
                    <a:pt x="7421" y="127"/>
                    <a:pt x="6988" y="127"/>
                  </a:cubicBezTo>
                  <a:cubicBezTo>
                    <a:pt x="6545" y="127"/>
                    <a:pt x="6545" y="0"/>
                    <a:pt x="6112" y="0"/>
                  </a:cubicBezTo>
                  <a:cubicBezTo>
                    <a:pt x="5679" y="0"/>
                    <a:pt x="5679" y="127"/>
                    <a:pt x="5236" y="127"/>
                  </a:cubicBezTo>
                  <a:cubicBezTo>
                    <a:pt x="4803" y="127"/>
                    <a:pt x="4803" y="0"/>
                    <a:pt x="4360" y="0"/>
                  </a:cubicBezTo>
                  <a:cubicBezTo>
                    <a:pt x="3927" y="0"/>
                    <a:pt x="3927" y="127"/>
                    <a:pt x="3494" y="127"/>
                  </a:cubicBezTo>
                  <a:cubicBezTo>
                    <a:pt x="3051" y="127"/>
                    <a:pt x="3051" y="0"/>
                    <a:pt x="2618" y="0"/>
                  </a:cubicBezTo>
                  <a:cubicBezTo>
                    <a:pt x="2185" y="0"/>
                    <a:pt x="2185" y="127"/>
                    <a:pt x="1742" y="127"/>
                  </a:cubicBezTo>
                  <a:cubicBezTo>
                    <a:pt x="1309" y="127"/>
                    <a:pt x="1309" y="0"/>
                    <a:pt x="876" y="0"/>
                  </a:cubicBez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0"/>
            <p:cNvSpPr/>
            <p:nvPr/>
          </p:nvSpPr>
          <p:spPr>
            <a:xfrm>
              <a:off x="3854486" y="1628792"/>
              <a:ext cx="70807" cy="21968"/>
            </a:xfrm>
            <a:custGeom>
              <a:avLst/>
              <a:gdLst/>
              <a:ahLst/>
              <a:cxnLst/>
              <a:rect l="l" t="t" r="r" b="b"/>
              <a:pathLst>
                <a:path w="3147" h="983" extrusionOk="0">
                  <a:moveTo>
                    <a:pt x="159" y="1"/>
                  </a:moveTo>
                  <a:cubicBezTo>
                    <a:pt x="96" y="43"/>
                    <a:pt x="43" y="85"/>
                    <a:pt x="1" y="138"/>
                  </a:cubicBezTo>
                  <a:lnTo>
                    <a:pt x="2587" y="982"/>
                  </a:lnTo>
                  <a:lnTo>
                    <a:pt x="3147" y="972"/>
                  </a:lnTo>
                  <a:lnTo>
                    <a:pt x="159"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0"/>
            <p:cNvSpPr/>
            <p:nvPr/>
          </p:nvSpPr>
          <p:spPr>
            <a:xfrm>
              <a:off x="3965884" y="1627630"/>
              <a:ext cx="75780" cy="22884"/>
            </a:xfrm>
            <a:custGeom>
              <a:avLst/>
              <a:gdLst/>
              <a:ahLst/>
              <a:cxnLst/>
              <a:rect l="l" t="t" r="r" b="b"/>
              <a:pathLst>
                <a:path w="3368" h="1024" extrusionOk="0">
                  <a:moveTo>
                    <a:pt x="3157" y="0"/>
                  </a:moveTo>
                  <a:lnTo>
                    <a:pt x="1" y="1024"/>
                  </a:lnTo>
                  <a:lnTo>
                    <a:pt x="560" y="1024"/>
                  </a:lnTo>
                  <a:lnTo>
                    <a:pt x="3368" y="116"/>
                  </a:lnTo>
                  <a:cubicBezTo>
                    <a:pt x="3304" y="63"/>
                    <a:pt x="3231" y="21"/>
                    <a:pt x="3157" y="0"/>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0"/>
            <p:cNvSpPr/>
            <p:nvPr/>
          </p:nvSpPr>
          <p:spPr>
            <a:xfrm>
              <a:off x="3930109" y="1648726"/>
              <a:ext cx="37620" cy="16425"/>
            </a:xfrm>
            <a:custGeom>
              <a:avLst/>
              <a:gdLst/>
              <a:ahLst/>
              <a:cxnLst/>
              <a:rect l="l" t="t" r="r" b="b"/>
              <a:pathLst>
                <a:path w="1672" h="735" extrusionOk="0">
                  <a:moveTo>
                    <a:pt x="837" y="1"/>
                  </a:moveTo>
                  <a:cubicBezTo>
                    <a:pt x="825" y="1"/>
                    <a:pt x="815" y="6"/>
                    <a:pt x="809" y="17"/>
                  </a:cubicBezTo>
                  <a:lnTo>
                    <a:pt x="619" y="312"/>
                  </a:lnTo>
                  <a:lnTo>
                    <a:pt x="440" y="101"/>
                  </a:lnTo>
                  <a:cubicBezTo>
                    <a:pt x="431" y="92"/>
                    <a:pt x="419" y="86"/>
                    <a:pt x="408" y="86"/>
                  </a:cubicBezTo>
                  <a:cubicBezTo>
                    <a:pt x="395" y="86"/>
                    <a:pt x="382" y="94"/>
                    <a:pt x="377" y="112"/>
                  </a:cubicBezTo>
                  <a:lnTo>
                    <a:pt x="292" y="312"/>
                  </a:lnTo>
                  <a:lnTo>
                    <a:pt x="71" y="196"/>
                  </a:lnTo>
                  <a:cubicBezTo>
                    <a:pt x="65" y="194"/>
                    <a:pt x="59" y="193"/>
                    <a:pt x="53" y="193"/>
                  </a:cubicBezTo>
                  <a:cubicBezTo>
                    <a:pt x="26" y="193"/>
                    <a:pt x="1" y="210"/>
                    <a:pt x="18" y="228"/>
                  </a:cubicBezTo>
                  <a:lnTo>
                    <a:pt x="229" y="565"/>
                  </a:lnTo>
                  <a:cubicBezTo>
                    <a:pt x="197" y="565"/>
                    <a:pt x="176" y="587"/>
                    <a:pt x="176" y="597"/>
                  </a:cubicBezTo>
                  <a:lnTo>
                    <a:pt x="176" y="703"/>
                  </a:lnTo>
                  <a:cubicBezTo>
                    <a:pt x="176" y="724"/>
                    <a:pt x="197" y="734"/>
                    <a:pt x="229" y="734"/>
                  </a:cubicBezTo>
                  <a:lnTo>
                    <a:pt x="1453" y="734"/>
                  </a:lnTo>
                  <a:cubicBezTo>
                    <a:pt x="1474" y="734"/>
                    <a:pt x="1496" y="724"/>
                    <a:pt x="1496" y="703"/>
                  </a:cubicBezTo>
                  <a:lnTo>
                    <a:pt x="1496" y="597"/>
                  </a:lnTo>
                  <a:cubicBezTo>
                    <a:pt x="1496" y="587"/>
                    <a:pt x="1474" y="565"/>
                    <a:pt x="1453" y="565"/>
                  </a:cubicBezTo>
                  <a:lnTo>
                    <a:pt x="1443" y="565"/>
                  </a:lnTo>
                  <a:lnTo>
                    <a:pt x="1654" y="228"/>
                  </a:lnTo>
                  <a:cubicBezTo>
                    <a:pt x="1671" y="210"/>
                    <a:pt x="1646" y="193"/>
                    <a:pt x="1619" y="193"/>
                  </a:cubicBezTo>
                  <a:cubicBezTo>
                    <a:pt x="1613" y="193"/>
                    <a:pt x="1607" y="194"/>
                    <a:pt x="1601" y="196"/>
                  </a:cubicBezTo>
                  <a:lnTo>
                    <a:pt x="1612" y="196"/>
                  </a:lnTo>
                  <a:lnTo>
                    <a:pt x="1390" y="312"/>
                  </a:lnTo>
                  <a:lnTo>
                    <a:pt x="1295" y="112"/>
                  </a:lnTo>
                  <a:cubicBezTo>
                    <a:pt x="1289" y="94"/>
                    <a:pt x="1277" y="86"/>
                    <a:pt x="1265" y="86"/>
                  </a:cubicBezTo>
                  <a:cubicBezTo>
                    <a:pt x="1256" y="86"/>
                    <a:pt x="1247" y="92"/>
                    <a:pt x="1242" y="101"/>
                  </a:cubicBezTo>
                  <a:lnTo>
                    <a:pt x="1052" y="312"/>
                  </a:lnTo>
                  <a:lnTo>
                    <a:pt x="873" y="17"/>
                  </a:lnTo>
                  <a:cubicBezTo>
                    <a:pt x="862" y="6"/>
                    <a:pt x="849" y="1"/>
                    <a:pt x="837"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0"/>
            <p:cNvSpPr/>
            <p:nvPr/>
          </p:nvSpPr>
          <p:spPr>
            <a:xfrm>
              <a:off x="3874219" y="1694382"/>
              <a:ext cx="149175" cy="60651"/>
            </a:xfrm>
            <a:custGeom>
              <a:avLst/>
              <a:gdLst/>
              <a:ahLst/>
              <a:cxnLst/>
              <a:rect l="l" t="t" r="r" b="b"/>
              <a:pathLst>
                <a:path w="6630" h="2714" extrusionOk="0">
                  <a:moveTo>
                    <a:pt x="3325" y="0"/>
                  </a:moveTo>
                  <a:lnTo>
                    <a:pt x="3177" y="1499"/>
                  </a:lnTo>
                  <a:cubicBezTo>
                    <a:pt x="3114" y="1499"/>
                    <a:pt x="3061" y="1510"/>
                    <a:pt x="2998" y="1520"/>
                  </a:cubicBezTo>
                  <a:cubicBezTo>
                    <a:pt x="2945" y="1394"/>
                    <a:pt x="2913" y="1256"/>
                    <a:pt x="2903" y="1119"/>
                  </a:cubicBezTo>
                  <a:cubicBezTo>
                    <a:pt x="2882" y="887"/>
                    <a:pt x="2787" y="665"/>
                    <a:pt x="2618" y="496"/>
                  </a:cubicBezTo>
                  <a:cubicBezTo>
                    <a:pt x="2523" y="380"/>
                    <a:pt x="2523" y="74"/>
                    <a:pt x="2523" y="74"/>
                  </a:cubicBezTo>
                  <a:lnTo>
                    <a:pt x="2523" y="74"/>
                  </a:lnTo>
                  <a:cubicBezTo>
                    <a:pt x="2449" y="264"/>
                    <a:pt x="2460" y="486"/>
                    <a:pt x="2544" y="676"/>
                  </a:cubicBezTo>
                  <a:cubicBezTo>
                    <a:pt x="2692" y="929"/>
                    <a:pt x="2586" y="1235"/>
                    <a:pt x="2639" y="1584"/>
                  </a:cubicBezTo>
                  <a:cubicBezTo>
                    <a:pt x="2586" y="1594"/>
                    <a:pt x="2544" y="1615"/>
                    <a:pt x="2502" y="1626"/>
                  </a:cubicBezTo>
                  <a:lnTo>
                    <a:pt x="1795" y="296"/>
                  </a:lnTo>
                  <a:lnTo>
                    <a:pt x="2238" y="1742"/>
                  </a:lnTo>
                  <a:cubicBezTo>
                    <a:pt x="2185" y="1763"/>
                    <a:pt x="2132" y="1795"/>
                    <a:pt x="2080" y="1826"/>
                  </a:cubicBezTo>
                  <a:cubicBezTo>
                    <a:pt x="1985" y="1731"/>
                    <a:pt x="1900" y="1615"/>
                    <a:pt x="1837" y="1499"/>
                  </a:cubicBezTo>
                  <a:cubicBezTo>
                    <a:pt x="1731" y="1288"/>
                    <a:pt x="1562" y="1119"/>
                    <a:pt x="1341" y="1024"/>
                  </a:cubicBezTo>
                  <a:cubicBezTo>
                    <a:pt x="1203" y="961"/>
                    <a:pt x="1098" y="676"/>
                    <a:pt x="1098" y="676"/>
                  </a:cubicBezTo>
                  <a:lnTo>
                    <a:pt x="1098" y="676"/>
                  </a:lnTo>
                  <a:cubicBezTo>
                    <a:pt x="1098" y="887"/>
                    <a:pt x="1193" y="1087"/>
                    <a:pt x="1341" y="1225"/>
                  </a:cubicBezTo>
                  <a:cubicBezTo>
                    <a:pt x="1573" y="1404"/>
                    <a:pt x="1594" y="1721"/>
                    <a:pt x="1773" y="2027"/>
                  </a:cubicBezTo>
                  <a:lnTo>
                    <a:pt x="1668" y="2122"/>
                  </a:lnTo>
                  <a:lnTo>
                    <a:pt x="496" y="1161"/>
                  </a:lnTo>
                  <a:lnTo>
                    <a:pt x="1457" y="2322"/>
                  </a:lnTo>
                  <a:cubicBezTo>
                    <a:pt x="1425" y="2365"/>
                    <a:pt x="1383" y="2417"/>
                    <a:pt x="1341" y="2470"/>
                  </a:cubicBezTo>
                  <a:cubicBezTo>
                    <a:pt x="1225" y="2417"/>
                    <a:pt x="1108" y="2344"/>
                    <a:pt x="1003" y="2259"/>
                  </a:cubicBezTo>
                  <a:cubicBezTo>
                    <a:pt x="823" y="2101"/>
                    <a:pt x="602" y="2016"/>
                    <a:pt x="359" y="2006"/>
                  </a:cubicBezTo>
                  <a:cubicBezTo>
                    <a:pt x="211" y="2006"/>
                    <a:pt x="0" y="1774"/>
                    <a:pt x="0" y="1774"/>
                  </a:cubicBezTo>
                  <a:lnTo>
                    <a:pt x="0" y="1774"/>
                  </a:lnTo>
                  <a:cubicBezTo>
                    <a:pt x="74" y="1974"/>
                    <a:pt x="243" y="2132"/>
                    <a:pt x="443" y="2206"/>
                  </a:cubicBezTo>
                  <a:cubicBezTo>
                    <a:pt x="686" y="2270"/>
                    <a:pt x="834" y="2512"/>
                    <a:pt x="1056" y="2713"/>
                  </a:cubicBezTo>
                  <a:lnTo>
                    <a:pt x="5521" y="2713"/>
                  </a:lnTo>
                  <a:cubicBezTo>
                    <a:pt x="5605" y="2629"/>
                    <a:pt x="5700" y="2565"/>
                    <a:pt x="5806" y="2512"/>
                  </a:cubicBezTo>
                  <a:lnTo>
                    <a:pt x="5806" y="2502"/>
                  </a:lnTo>
                  <a:cubicBezTo>
                    <a:pt x="6017" y="2396"/>
                    <a:pt x="6186" y="2227"/>
                    <a:pt x="6281" y="2006"/>
                  </a:cubicBezTo>
                  <a:cubicBezTo>
                    <a:pt x="6344" y="1879"/>
                    <a:pt x="6629" y="1763"/>
                    <a:pt x="6629" y="1763"/>
                  </a:cubicBezTo>
                  <a:cubicBezTo>
                    <a:pt x="6418" y="1763"/>
                    <a:pt x="6217" y="1858"/>
                    <a:pt x="6080" y="2006"/>
                  </a:cubicBezTo>
                  <a:cubicBezTo>
                    <a:pt x="5901" y="2238"/>
                    <a:pt x="5584" y="2259"/>
                    <a:pt x="5278" y="2439"/>
                  </a:cubicBezTo>
                  <a:cubicBezTo>
                    <a:pt x="5246" y="2396"/>
                    <a:pt x="5215" y="2365"/>
                    <a:pt x="5183" y="2333"/>
                  </a:cubicBezTo>
                  <a:lnTo>
                    <a:pt x="6143" y="1161"/>
                  </a:lnTo>
                  <a:lnTo>
                    <a:pt x="4982" y="2122"/>
                  </a:lnTo>
                  <a:cubicBezTo>
                    <a:pt x="4930" y="2090"/>
                    <a:pt x="4887" y="2048"/>
                    <a:pt x="4835" y="2006"/>
                  </a:cubicBezTo>
                  <a:cubicBezTo>
                    <a:pt x="4887" y="1890"/>
                    <a:pt x="4961" y="1774"/>
                    <a:pt x="5046" y="1668"/>
                  </a:cubicBezTo>
                  <a:cubicBezTo>
                    <a:pt x="5204" y="1489"/>
                    <a:pt x="5288" y="1267"/>
                    <a:pt x="5288" y="1024"/>
                  </a:cubicBezTo>
                  <a:cubicBezTo>
                    <a:pt x="5288" y="876"/>
                    <a:pt x="5521" y="665"/>
                    <a:pt x="5521" y="665"/>
                  </a:cubicBezTo>
                  <a:lnTo>
                    <a:pt x="5521" y="665"/>
                  </a:lnTo>
                  <a:cubicBezTo>
                    <a:pt x="5331" y="750"/>
                    <a:pt x="5183" y="908"/>
                    <a:pt x="5109" y="1109"/>
                  </a:cubicBezTo>
                  <a:cubicBezTo>
                    <a:pt x="5035" y="1383"/>
                    <a:pt x="4750" y="1531"/>
                    <a:pt x="4528" y="1805"/>
                  </a:cubicBezTo>
                  <a:cubicBezTo>
                    <a:pt x="4486" y="1784"/>
                    <a:pt x="4444" y="1763"/>
                    <a:pt x="4402" y="1742"/>
                  </a:cubicBezTo>
                  <a:lnTo>
                    <a:pt x="4845" y="306"/>
                  </a:lnTo>
                  <a:lnTo>
                    <a:pt x="4138" y="1636"/>
                  </a:lnTo>
                  <a:cubicBezTo>
                    <a:pt x="4085" y="1615"/>
                    <a:pt x="4022" y="1594"/>
                    <a:pt x="3969" y="1584"/>
                  </a:cubicBezTo>
                  <a:cubicBezTo>
                    <a:pt x="3958" y="1446"/>
                    <a:pt x="3980" y="1309"/>
                    <a:pt x="4022" y="1182"/>
                  </a:cubicBezTo>
                  <a:cubicBezTo>
                    <a:pt x="4106" y="961"/>
                    <a:pt x="4096" y="718"/>
                    <a:pt x="4011" y="496"/>
                  </a:cubicBezTo>
                  <a:cubicBezTo>
                    <a:pt x="3958" y="359"/>
                    <a:pt x="4085" y="74"/>
                    <a:pt x="4085" y="74"/>
                  </a:cubicBezTo>
                  <a:lnTo>
                    <a:pt x="4085" y="74"/>
                  </a:lnTo>
                  <a:cubicBezTo>
                    <a:pt x="3937" y="222"/>
                    <a:pt x="3863" y="433"/>
                    <a:pt x="3874" y="644"/>
                  </a:cubicBezTo>
                  <a:cubicBezTo>
                    <a:pt x="3906" y="929"/>
                    <a:pt x="3695" y="1172"/>
                    <a:pt x="3610" y="1510"/>
                  </a:cubicBezTo>
                  <a:cubicBezTo>
                    <a:pt x="3557" y="1510"/>
                    <a:pt x="3515" y="1499"/>
                    <a:pt x="3462" y="1499"/>
                  </a:cubicBezTo>
                  <a:lnTo>
                    <a:pt x="3325"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0"/>
            <p:cNvSpPr/>
            <p:nvPr/>
          </p:nvSpPr>
          <p:spPr>
            <a:xfrm>
              <a:off x="4013854" y="1749580"/>
              <a:ext cx="18090" cy="5453"/>
            </a:xfrm>
            <a:custGeom>
              <a:avLst/>
              <a:gdLst/>
              <a:ahLst/>
              <a:cxnLst/>
              <a:rect l="l" t="t" r="r" b="b"/>
              <a:pathLst>
                <a:path w="804" h="244" extrusionOk="0">
                  <a:moveTo>
                    <a:pt x="803" y="0"/>
                  </a:moveTo>
                  <a:lnTo>
                    <a:pt x="1" y="243"/>
                  </a:lnTo>
                  <a:lnTo>
                    <a:pt x="339" y="243"/>
                  </a:lnTo>
                  <a:lnTo>
                    <a:pt x="803"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0"/>
            <p:cNvSpPr/>
            <p:nvPr/>
          </p:nvSpPr>
          <p:spPr>
            <a:xfrm>
              <a:off x="3865894" y="1749580"/>
              <a:ext cx="18315" cy="5453"/>
            </a:xfrm>
            <a:custGeom>
              <a:avLst/>
              <a:gdLst/>
              <a:ahLst/>
              <a:cxnLst/>
              <a:rect l="l" t="t" r="r" b="b"/>
              <a:pathLst>
                <a:path w="814" h="244" extrusionOk="0">
                  <a:moveTo>
                    <a:pt x="1" y="0"/>
                  </a:moveTo>
                  <a:lnTo>
                    <a:pt x="465" y="243"/>
                  </a:lnTo>
                  <a:lnTo>
                    <a:pt x="813" y="243"/>
                  </a:lnTo>
                  <a:lnTo>
                    <a:pt x="1"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70"/>
          <p:cNvGrpSpPr/>
          <p:nvPr/>
        </p:nvGrpSpPr>
        <p:grpSpPr>
          <a:xfrm>
            <a:off x="3435311" y="1626914"/>
            <a:ext cx="196672" cy="128342"/>
            <a:chOff x="3435311" y="1626914"/>
            <a:chExt cx="196672" cy="128342"/>
          </a:xfrm>
        </p:grpSpPr>
        <p:sp>
          <p:nvSpPr>
            <p:cNvPr id="3113" name="Google Shape;3113;p70"/>
            <p:cNvSpPr/>
            <p:nvPr/>
          </p:nvSpPr>
          <p:spPr>
            <a:xfrm>
              <a:off x="3533636" y="1626914"/>
              <a:ext cx="98347" cy="128118"/>
            </a:xfrm>
            <a:custGeom>
              <a:avLst/>
              <a:gdLst/>
              <a:ahLst/>
              <a:cxnLst/>
              <a:rect l="l" t="t" r="r" b="b"/>
              <a:pathLst>
                <a:path w="4371" h="5733" extrusionOk="0">
                  <a:moveTo>
                    <a:pt x="0" y="0"/>
                  </a:moveTo>
                  <a:lnTo>
                    <a:pt x="0" y="5732"/>
                  </a:lnTo>
                  <a:lnTo>
                    <a:pt x="3716" y="5732"/>
                  </a:lnTo>
                  <a:cubicBezTo>
                    <a:pt x="4075" y="5721"/>
                    <a:pt x="4370" y="5426"/>
                    <a:pt x="4370" y="5067"/>
                  </a:cubicBezTo>
                  <a:lnTo>
                    <a:pt x="4370" y="655"/>
                  </a:lnTo>
                  <a:cubicBezTo>
                    <a:pt x="4370" y="296"/>
                    <a:pt x="4075" y="0"/>
                    <a:pt x="371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0"/>
            <p:cNvSpPr/>
            <p:nvPr/>
          </p:nvSpPr>
          <p:spPr>
            <a:xfrm>
              <a:off x="3435311" y="1626914"/>
              <a:ext cx="98347" cy="128342"/>
            </a:xfrm>
            <a:custGeom>
              <a:avLst/>
              <a:gdLst/>
              <a:ahLst/>
              <a:cxnLst/>
              <a:rect l="l" t="t" r="r" b="b"/>
              <a:pathLst>
                <a:path w="4371" h="5743" extrusionOk="0">
                  <a:moveTo>
                    <a:pt x="655" y="0"/>
                  </a:moveTo>
                  <a:cubicBezTo>
                    <a:pt x="296" y="0"/>
                    <a:pt x="0" y="296"/>
                    <a:pt x="0" y="665"/>
                  </a:cubicBezTo>
                  <a:lnTo>
                    <a:pt x="0" y="5078"/>
                  </a:lnTo>
                  <a:cubicBezTo>
                    <a:pt x="0" y="5447"/>
                    <a:pt x="296" y="5743"/>
                    <a:pt x="655" y="5743"/>
                  </a:cubicBezTo>
                  <a:lnTo>
                    <a:pt x="4370" y="5743"/>
                  </a:lnTo>
                  <a:lnTo>
                    <a:pt x="4370"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0"/>
            <p:cNvSpPr/>
            <p:nvPr/>
          </p:nvSpPr>
          <p:spPr>
            <a:xfrm>
              <a:off x="3591821" y="1659475"/>
              <a:ext cx="1215" cy="2145"/>
            </a:xfrm>
            <a:custGeom>
              <a:avLst/>
              <a:gdLst/>
              <a:ahLst/>
              <a:cxnLst/>
              <a:rect l="l" t="t" r="r" b="b"/>
              <a:pathLst>
                <a:path w="54" h="96" extrusionOk="0">
                  <a:moveTo>
                    <a:pt x="53" y="0"/>
                  </a:moveTo>
                  <a:cubicBezTo>
                    <a:pt x="43" y="11"/>
                    <a:pt x="32" y="21"/>
                    <a:pt x="22" y="21"/>
                  </a:cubicBezTo>
                  <a:lnTo>
                    <a:pt x="11" y="21"/>
                  </a:lnTo>
                  <a:lnTo>
                    <a:pt x="1" y="42"/>
                  </a:lnTo>
                  <a:cubicBezTo>
                    <a:pt x="32" y="63"/>
                    <a:pt x="53" y="74"/>
                    <a:pt x="53" y="95"/>
                  </a:cubicBezTo>
                  <a:lnTo>
                    <a:pt x="5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0"/>
            <p:cNvSpPr/>
            <p:nvPr/>
          </p:nvSpPr>
          <p:spPr>
            <a:xfrm>
              <a:off x="3573529" y="1659475"/>
              <a:ext cx="968" cy="2145"/>
            </a:xfrm>
            <a:custGeom>
              <a:avLst/>
              <a:gdLst/>
              <a:ahLst/>
              <a:cxnLst/>
              <a:rect l="l" t="t" r="r" b="b"/>
              <a:pathLst>
                <a:path w="43" h="96" extrusionOk="0">
                  <a:moveTo>
                    <a:pt x="1" y="0"/>
                  </a:moveTo>
                  <a:lnTo>
                    <a:pt x="1" y="95"/>
                  </a:lnTo>
                  <a:cubicBezTo>
                    <a:pt x="1" y="74"/>
                    <a:pt x="11" y="63"/>
                    <a:pt x="43" y="42"/>
                  </a:cubicBezTo>
                  <a:lnTo>
                    <a:pt x="32" y="21"/>
                  </a:lnTo>
                  <a:cubicBezTo>
                    <a:pt x="22" y="21"/>
                    <a:pt x="1" y="11"/>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0"/>
            <p:cNvSpPr/>
            <p:nvPr/>
          </p:nvSpPr>
          <p:spPr>
            <a:xfrm>
              <a:off x="3573776" y="1655072"/>
              <a:ext cx="19260" cy="5118"/>
            </a:xfrm>
            <a:custGeom>
              <a:avLst/>
              <a:gdLst/>
              <a:ahLst/>
              <a:cxnLst/>
              <a:rect l="l" t="t" r="r" b="b"/>
              <a:pathLst>
                <a:path w="856" h="229" extrusionOk="0">
                  <a:moveTo>
                    <a:pt x="513" y="1"/>
                  </a:moveTo>
                  <a:cubicBezTo>
                    <a:pt x="483" y="1"/>
                    <a:pt x="453" y="3"/>
                    <a:pt x="423" y="7"/>
                  </a:cubicBezTo>
                  <a:cubicBezTo>
                    <a:pt x="211" y="7"/>
                    <a:pt x="43" y="39"/>
                    <a:pt x="0" y="91"/>
                  </a:cubicBezTo>
                  <a:lnTo>
                    <a:pt x="0" y="155"/>
                  </a:lnTo>
                  <a:cubicBezTo>
                    <a:pt x="0" y="145"/>
                    <a:pt x="17" y="136"/>
                    <a:pt x="28" y="134"/>
                  </a:cubicBezTo>
                  <a:lnTo>
                    <a:pt x="28" y="134"/>
                  </a:lnTo>
                  <a:cubicBezTo>
                    <a:pt x="55" y="137"/>
                    <a:pt x="64" y="156"/>
                    <a:pt x="74" y="176"/>
                  </a:cubicBezTo>
                  <a:cubicBezTo>
                    <a:pt x="64" y="186"/>
                    <a:pt x="64" y="197"/>
                    <a:pt x="64" y="208"/>
                  </a:cubicBezTo>
                  <a:lnTo>
                    <a:pt x="74" y="229"/>
                  </a:lnTo>
                  <a:cubicBezTo>
                    <a:pt x="116" y="208"/>
                    <a:pt x="148" y="208"/>
                    <a:pt x="190" y="197"/>
                  </a:cubicBezTo>
                  <a:lnTo>
                    <a:pt x="190" y="176"/>
                  </a:lnTo>
                  <a:cubicBezTo>
                    <a:pt x="169" y="176"/>
                    <a:pt x="159" y="155"/>
                    <a:pt x="159" y="134"/>
                  </a:cubicBezTo>
                  <a:cubicBezTo>
                    <a:pt x="159" y="107"/>
                    <a:pt x="182" y="94"/>
                    <a:pt x="206" y="94"/>
                  </a:cubicBezTo>
                  <a:cubicBezTo>
                    <a:pt x="230" y="94"/>
                    <a:pt x="254" y="107"/>
                    <a:pt x="254" y="134"/>
                  </a:cubicBezTo>
                  <a:cubicBezTo>
                    <a:pt x="243" y="144"/>
                    <a:pt x="243" y="155"/>
                    <a:pt x="233" y="165"/>
                  </a:cubicBezTo>
                  <a:lnTo>
                    <a:pt x="233" y="186"/>
                  </a:lnTo>
                  <a:lnTo>
                    <a:pt x="306" y="186"/>
                  </a:lnTo>
                  <a:cubicBezTo>
                    <a:pt x="306" y="176"/>
                    <a:pt x="306" y="165"/>
                    <a:pt x="306" y="155"/>
                  </a:cubicBezTo>
                  <a:cubicBezTo>
                    <a:pt x="301" y="76"/>
                    <a:pt x="362" y="36"/>
                    <a:pt x="421" y="36"/>
                  </a:cubicBezTo>
                  <a:cubicBezTo>
                    <a:pt x="481" y="36"/>
                    <a:pt x="539" y="76"/>
                    <a:pt x="528" y="155"/>
                  </a:cubicBezTo>
                  <a:cubicBezTo>
                    <a:pt x="528" y="165"/>
                    <a:pt x="528" y="176"/>
                    <a:pt x="528" y="186"/>
                  </a:cubicBezTo>
                  <a:lnTo>
                    <a:pt x="602" y="186"/>
                  </a:lnTo>
                  <a:lnTo>
                    <a:pt x="602" y="165"/>
                  </a:lnTo>
                  <a:cubicBezTo>
                    <a:pt x="591" y="155"/>
                    <a:pt x="591" y="144"/>
                    <a:pt x="591" y="134"/>
                  </a:cubicBezTo>
                  <a:cubicBezTo>
                    <a:pt x="591" y="113"/>
                    <a:pt x="613" y="91"/>
                    <a:pt x="634" y="91"/>
                  </a:cubicBezTo>
                  <a:cubicBezTo>
                    <a:pt x="655" y="91"/>
                    <a:pt x="676" y="113"/>
                    <a:pt x="676" y="134"/>
                  </a:cubicBezTo>
                  <a:cubicBezTo>
                    <a:pt x="676" y="155"/>
                    <a:pt x="665" y="176"/>
                    <a:pt x="644" y="176"/>
                  </a:cubicBezTo>
                  <a:lnTo>
                    <a:pt x="644" y="197"/>
                  </a:lnTo>
                  <a:cubicBezTo>
                    <a:pt x="686" y="208"/>
                    <a:pt x="729" y="208"/>
                    <a:pt x="771" y="229"/>
                  </a:cubicBezTo>
                  <a:lnTo>
                    <a:pt x="781" y="208"/>
                  </a:lnTo>
                  <a:cubicBezTo>
                    <a:pt x="771" y="197"/>
                    <a:pt x="771" y="186"/>
                    <a:pt x="771" y="176"/>
                  </a:cubicBezTo>
                  <a:cubicBezTo>
                    <a:pt x="771" y="155"/>
                    <a:pt x="792" y="134"/>
                    <a:pt x="813" y="134"/>
                  </a:cubicBezTo>
                  <a:cubicBezTo>
                    <a:pt x="834" y="134"/>
                    <a:pt x="845" y="144"/>
                    <a:pt x="855" y="155"/>
                  </a:cubicBezTo>
                  <a:lnTo>
                    <a:pt x="855" y="91"/>
                  </a:lnTo>
                  <a:cubicBezTo>
                    <a:pt x="746" y="33"/>
                    <a:pt x="630" y="1"/>
                    <a:pt x="51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0"/>
            <p:cNvSpPr/>
            <p:nvPr/>
          </p:nvSpPr>
          <p:spPr>
            <a:xfrm>
              <a:off x="3581134" y="1640368"/>
              <a:ext cx="4050" cy="6146"/>
            </a:xfrm>
            <a:custGeom>
              <a:avLst/>
              <a:gdLst/>
              <a:ahLst/>
              <a:cxnLst/>
              <a:rect l="l" t="t" r="r" b="b"/>
              <a:pathLst>
                <a:path w="180" h="275" extrusionOk="0">
                  <a:moveTo>
                    <a:pt x="96" y="0"/>
                  </a:moveTo>
                  <a:cubicBezTo>
                    <a:pt x="53" y="0"/>
                    <a:pt x="32" y="63"/>
                    <a:pt x="74" y="84"/>
                  </a:cubicBezTo>
                  <a:lnTo>
                    <a:pt x="74" y="137"/>
                  </a:lnTo>
                  <a:cubicBezTo>
                    <a:pt x="32" y="148"/>
                    <a:pt x="1" y="179"/>
                    <a:pt x="1" y="222"/>
                  </a:cubicBezTo>
                  <a:cubicBezTo>
                    <a:pt x="1" y="243"/>
                    <a:pt x="11" y="264"/>
                    <a:pt x="22" y="274"/>
                  </a:cubicBezTo>
                  <a:cubicBezTo>
                    <a:pt x="43" y="264"/>
                    <a:pt x="64" y="264"/>
                    <a:pt x="96" y="264"/>
                  </a:cubicBezTo>
                  <a:cubicBezTo>
                    <a:pt x="117" y="264"/>
                    <a:pt x="138" y="264"/>
                    <a:pt x="159" y="274"/>
                  </a:cubicBezTo>
                  <a:cubicBezTo>
                    <a:pt x="169" y="264"/>
                    <a:pt x="180" y="243"/>
                    <a:pt x="180" y="222"/>
                  </a:cubicBezTo>
                  <a:cubicBezTo>
                    <a:pt x="180" y="179"/>
                    <a:pt x="148" y="148"/>
                    <a:pt x="117" y="137"/>
                  </a:cubicBezTo>
                  <a:lnTo>
                    <a:pt x="117" y="84"/>
                  </a:lnTo>
                  <a:cubicBezTo>
                    <a:pt x="159" y="63"/>
                    <a:pt x="138" y="0"/>
                    <a:pt x="96"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0"/>
            <p:cNvSpPr/>
            <p:nvPr/>
          </p:nvSpPr>
          <p:spPr>
            <a:xfrm>
              <a:off x="3576859" y="1646245"/>
              <a:ext cx="12375" cy="5453"/>
            </a:xfrm>
            <a:custGeom>
              <a:avLst/>
              <a:gdLst/>
              <a:ahLst/>
              <a:cxnLst/>
              <a:rect l="l" t="t" r="r" b="b"/>
              <a:pathLst>
                <a:path w="550" h="244" extrusionOk="0">
                  <a:moveTo>
                    <a:pt x="275" y="1"/>
                  </a:moveTo>
                  <a:cubicBezTo>
                    <a:pt x="254" y="1"/>
                    <a:pt x="222" y="1"/>
                    <a:pt x="201" y="11"/>
                  </a:cubicBezTo>
                  <a:cubicBezTo>
                    <a:pt x="117" y="43"/>
                    <a:pt x="43" y="106"/>
                    <a:pt x="1" y="180"/>
                  </a:cubicBezTo>
                  <a:lnTo>
                    <a:pt x="32" y="244"/>
                  </a:lnTo>
                  <a:cubicBezTo>
                    <a:pt x="53" y="244"/>
                    <a:pt x="74" y="233"/>
                    <a:pt x="96" y="233"/>
                  </a:cubicBezTo>
                  <a:lnTo>
                    <a:pt x="96" y="223"/>
                  </a:lnTo>
                  <a:cubicBezTo>
                    <a:pt x="74" y="212"/>
                    <a:pt x="64" y="201"/>
                    <a:pt x="64" y="180"/>
                  </a:cubicBezTo>
                  <a:cubicBezTo>
                    <a:pt x="64" y="149"/>
                    <a:pt x="85" y="138"/>
                    <a:pt x="106" y="138"/>
                  </a:cubicBezTo>
                  <a:cubicBezTo>
                    <a:pt x="138" y="138"/>
                    <a:pt x="159" y="149"/>
                    <a:pt x="159" y="180"/>
                  </a:cubicBezTo>
                  <a:cubicBezTo>
                    <a:pt x="148" y="191"/>
                    <a:pt x="148" y="201"/>
                    <a:pt x="138" y="212"/>
                  </a:cubicBezTo>
                  <a:lnTo>
                    <a:pt x="138" y="233"/>
                  </a:lnTo>
                  <a:lnTo>
                    <a:pt x="286" y="233"/>
                  </a:lnTo>
                  <a:cubicBezTo>
                    <a:pt x="243" y="233"/>
                    <a:pt x="212" y="201"/>
                    <a:pt x="212" y="159"/>
                  </a:cubicBezTo>
                  <a:cubicBezTo>
                    <a:pt x="212" y="117"/>
                    <a:pt x="246" y="96"/>
                    <a:pt x="280" y="96"/>
                  </a:cubicBezTo>
                  <a:cubicBezTo>
                    <a:pt x="315" y="96"/>
                    <a:pt x="349" y="117"/>
                    <a:pt x="349" y="159"/>
                  </a:cubicBezTo>
                  <a:cubicBezTo>
                    <a:pt x="349" y="201"/>
                    <a:pt x="317" y="233"/>
                    <a:pt x="286" y="233"/>
                  </a:cubicBezTo>
                  <a:lnTo>
                    <a:pt x="412" y="233"/>
                  </a:lnTo>
                  <a:lnTo>
                    <a:pt x="412" y="212"/>
                  </a:lnTo>
                  <a:cubicBezTo>
                    <a:pt x="384" y="184"/>
                    <a:pt x="426" y="151"/>
                    <a:pt x="458" y="151"/>
                  </a:cubicBezTo>
                  <a:cubicBezTo>
                    <a:pt x="473" y="151"/>
                    <a:pt x="486" y="159"/>
                    <a:pt x="486" y="180"/>
                  </a:cubicBezTo>
                  <a:cubicBezTo>
                    <a:pt x="486" y="201"/>
                    <a:pt x="476" y="212"/>
                    <a:pt x="454" y="223"/>
                  </a:cubicBezTo>
                  <a:lnTo>
                    <a:pt x="454" y="233"/>
                  </a:lnTo>
                  <a:cubicBezTo>
                    <a:pt x="476" y="233"/>
                    <a:pt x="497" y="244"/>
                    <a:pt x="518" y="244"/>
                  </a:cubicBezTo>
                  <a:lnTo>
                    <a:pt x="549" y="180"/>
                  </a:lnTo>
                  <a:cubicBezTo>
                    <a:pt x="507" y="106"/>
                    <a:pt x="433" y="43"/>
                    <a:pt x="338" y="11"/>
                  </a:cubicBezTo>
                  <a:cubicBezTo>
                    <a:pt x="317" y="1"/>
                    <a:pt x="296" y="1"/>
                    <a:pt x="27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0"/>
            <p:cNvSpPr/>
            <p:nvPr/>
          </p:nvSpPr>
          <p:spPr>
            <a:xfrm>
              <a:off x="3579244" y="1728350"/>
              <a:ext cx="3105" cy="3330"/>
            </a:xfrm>
            <a:custGeom>
              <a:avLst/>
              <a:gdLst/>
              <a:ahLst/>
              <a:cxnLst/>
              <a:rect l="l" t="t" r="r" b="b"/>
              <a:pathLst>
                <a:path w="138" h="149" extrusionOk="0">
                  <a:moveTo>
                    <a:pt x="85" y="0"/>
                  </a:moveTo>
                  <a:cubicBezTo>
                    <a:pt x="74" y="0"/>
                    <a:pt x="53" y="0"/>
                    <a:pt x="42" y="11"/>
                  </a:cubicBezTo>
                  <a:cubicBezTo>
                    <a:pt x="21" y="32"/>
                    <a:pt x="0" y="53"/>
                    <a:pt x="0" y="85"/>
                  </a:cubicBezTo>
                  <a:cubicBezTo>
                    <a:pt x="0" y="106"/>
                    <a:pt x="11" y="127"/>
                    <a:pt x="21" y="148"/>
                  </a:cubicBezTo>
                  <a:cubicBezTo>
                    <a:pt x="42" y="137"/>
                    <a:pt x="63" y="127"/>
                    <a:pt x="85" y="127"/>
                  </a:cubicBezTo>
                  <a:cubicBezTo>
                    <a:pt x="106" y="127"/>
                    <a:pt x="116" y="137"/>
                    <a:pt x="137" y="137"/>
                  </a:cubicBezTo>
                  <a:lnTo>
                    <a:pt x="137" y="42"/>
                  </a:lnTo>
                  <a:cubicBezTo>
                    <a:pt x="127" y="32"/>
                    <a:pt x="127" y="21"/>
                    <a:pt x="137" y="11"/>
                  </a:cubicBezTo>
                  <a:cubicBezTo>
                    <a:pt x="116" y="0"/>
                    <a:pt x="106" y="0"/>
                    <a:pt x="85"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0"/>
            <p:cNvSpPr/>
            <p:nvPr/>
          </p:nvSpPr>
          <p:spPr>
            <a:xfrm>
              <a:off x="3583271" y="1723456"/>
              <a:ext cx="3825" cy="3263"/>
            </a:xfrm>
            <a:custGeom>
              <a:avLst/>
              <a:gdLst/>
              <a:ahLst/>
              <a:cxnLst/>
              <a:rect l="l" t="t" r="r" b="b"/>
              <a:pathLst>
                <a:path w="170" h="146" extrusionOk="0">
                  <a:moveTo>
                    <a:pt x="81" y="0"/>
                  </a:moveTo>
                  <a:cubicBezTo>
                    <a:pt x="67" y="0"/>
                    <a:pt x="53" y="3"/>
                    <a:pt x="43" y="8"/>
                  </a:cubicBezTo>
                  <a:cubicBezTo>
                    <a:pt x="11" y="29"/>
                    <a:pt x="1" y="50"/>
                    <a:pt x="1" y="82"/>
                  </a:cubicBezTo>
                  <a:cubicBezTo>
                    <a:pt x="1" y="114"/>
                    <a:pt x="1" y="135"/>
                    <a:pt x="22" y="145"/>
                  </a:cubicBezTo>
                  <a:cubicBezTo>
                    <a:pt x="43" y="135"/>
                    <a:pt x="64" y="135"/>
                    <a:pt x="85" y="135"/>
                  </a:cubicBezTo>
                  <a:cubicBezTo>
                    <a:pt x="106" y="135"/>
                    <a:pt x="127" y="135"/>
                    <a:pt x="148" y="145"/>
                  </a:cubicBezTo>
                  <a:cubicBezTo>
                    <a:pt x="159" y="135"/>
                    <a:pt x="169" y="114"/>
                    <a:pt x="169" y="82"/>
                  </a:cubicBezTo>
                  <a:cubicBezTo>
                    <a:pt x="169" y="50"/>
                    <a:pt x="159" y="29"/>
                    <a:pt x="127" y="8"/>
                  </a:cubicBezTo>
                  <a:cubicBezTo>
                    <a:pt x="111" y="3"/>
                    <a:pt x="96" y="0"/>
                    <a:pt x="81"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0"/>
            <p:cNvSpPr/>
            <p:nvPr/>
          </p:nvSpPr>
          <p:spPr>
            <a:xfrm>
              <a:off x="3578276" y="1726227"/>
              <a:ext cx="10013" cy="11822"/>
            </a:xfrm>
            <a:custGeom>
              <a:avLst/>
              <a:gdLst/>
              <a:ahLst/>
              <a:cxnLst/>
              <a:rect l="l" t="t" r="r" b="b"/>
              <a:pathLst>
                <a:path w="445" h="529" extrusionOk="0">
                  <a:moveTo>
                    <a:pt x="307" y="0"/>
                  </a:moveTo>
                  <a:cubicBezTo>
                    <a:pt x="286" y="11"/>
                    <a:pt x="265" y="11"/>
                    <a:pt x="244" y="21"/>
                  </a:cubicBezTo>
                  <a:cubicBezTo>
                    <a:pt x="212" y="42"/>
                    <a:pt x="191" y="74"/>
                    <a:pt x="180" y="106"/>
                  </a:cubicBezTo>
                  <a:cubicBezTo>
                    <a:pt x="180" y="116"/>
                    <a:pt x="180" y="127"/>
                    <a:pt x="180" y="137"/>
                  </a:cubicBezTo>
                  <a:lnTo>
                    <a:pt x="180" y="232"/>
                  </a:lnTo>
                  <a:cubicBezTo>
                    <a:pt x="159" y="232"/>
                    <a:pt x="149" y="222"/>
                    <a:pt x="138" y="222"/>
                  </a:cubicBezTo>
                  <a:cubicBezTo>
                    <a:pt x="117" y="222"/>
                    <a:pt x="85" y="232"/>
                    <a:pt x="75" y="243"/>
                  </a:cubicBezTo>
                  <a:cubicBezTo>
                    <a:pt x="33" y="264"/>
                    <a:pt x="1" y="306"/>
                    <a:pt x="1" y="359"/>
                  </a:cubicBezTo>
                  <a:lnTo>
                    <a:pt x="1" y="528"/>
                  </a:lnTo>
                  <a:lnTo>
                    <a:pt x="265" y="528"/>
                  </a:lnTo>
                  <a:lnTo>
                    <a:pt x="265" y="359"/>
                  </a:lnTo>
                  <a:cubicBezTo>
                    <a:pt x="265" y="338"/>
                    <a:pt x="265" y="327"/>
                    <a:pt x="254" y="317"/>
                  </a:cubicBezTo>
                  <a:lnTo>
                    <a:pt x="444" y="317"/>
                  </a:lnTo>
                  <a:lnTo>
                    <a:pt x="444" y="137"/>
                  </a:lnTo>
                  <a:cubicBezTo>
                    <a:pt x="444" y="85"/>
                    <a:pt x="413" y="42"/>
                    <a:pt x="370" y="21"/>
                  </a:cubicBezTo>
                  <a:cubicBezTo>
                    <a:pt x="349" y="11"/>
                    <a:pt x="328" y="11"/>
                    <a:pt x="307" y="0"/>
                  </a:cubicBezTo>
                  <a:close/>
                </a:path>
              </a:pathLst>
            </a:custGeom>
            <a:solidFill>
              <a:srgbClr val="FF4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0"/>
            <p:cNvSpPr/>
            <p:nvPr/>
          </p:nvSpPr>
          <p:spPr>
            <a:xfrm>
              <a:off x="3583991" y="1665598"/>
              <a:ext cx="24953" cy="23621"/>
            </a:xfrm>
            <a:custGeom>
              <a:avLst/>
              <a:gdLst/>
              <a:ahLst/>
              <a:cxnLst/>
              <a:rect l="l" t="t" r="r" b="b"/>
              <a:pathLst>
                <a:path w="1109" h="1057" extrusionOk="0">
                  <a:moveTo>
                    <a:pt x="908" y="0"/>
                  </a:moveTo>
                  <a:lnTo>
                    <a:pt x="0" y="908"/>
                  </a:lnTo>
                  <a:cubicBezTo>
                    <a:pt x="0" y="919"/>
                    <a:pt x="11" y="929"/>
                    <a:pt x="11" y="940"/>
                  </a:cubicBezTo>
                  <a:lnTo>
                    <a:pt x="11" y="982"/>
                  </a:lnTo>
                  <a:lnTo>
                    <a:pt x="85" y="1056"/>
                  </a:lnTo>
                  <a:lnTo>
                    <a:pt x="106" y="1035"/>
                  </a:lnTo>
                  <a:cubicBezTo>
                    <a:pt x="116" y="1024"/>
                    <a:pt x="116" y="1024"/>
                    <a:pt x="127" y="1024"/>
                  </a:cubicBezTo>
                  <a:lnTo>
                    <a:pt x="496" y="655"/>
                  </a:lnTo>
                  <a:lnTo>
                    <a:pt x="739" y="887"/>
                  </a:lnTo>
                  <a:lnTo>
                    <a:pt x="887" y="739"/>
                  </a:lnTo>
                  <a:lnTo>
                    <a:pt x="824" y="676"/>
                  </a:lnTo>
                  <a:lnTo>
                    <a:pt x="792" y="708"/>
                  </a:lnTo>
                  <a:lnTo>
                    <a:pt x="739" y="644"/>
                  </a:lnTo>
                  <a:lnTo>
                    <a:pt x="771" y="613"/>
                  </a:lnTo>
                  <a:lnTo>
                    <a:pt x="739" y="581"/>
                  </a:lnTo>
                  <a:lnTo>
                    <a:pt x="792" y="518"/>
                  </a:lnTo>
                  <a:lnTo>
                    <a:pt x="824" y="549"/>
                  </a:lnTo>
                  <a:lnTo>
                    <a:pt x="855" y="518"/>
                  </a:lnTo>
                  <a:lnTo>
                    <a:pt x="919" y="581"/>
                  </a:lnTo>
                  <a:lnTo>
                    <a:pt x="887" y="613"/>
                  </a:lnTo>
                  <a:lnTo>
                    <a:pt x="950" y="676"/>
                  </a:lnTo>
                  <a:lnTo>
                    <a:pt x="1109" y="518"/>
                  </a:lnTo>
                  <a:lnTo>
                    <a:pt x="866" y="285"/>
                  </a:lnTo>
                  <a:lnTo>
                    <a:pt x="1035" y="117"/>
                  </a:lnTo>
                  <a:cubicBezTo>
                    <a:pt x="1024" y="117"/>
                    <a:pt x="1014" y="117"/>
                    <a:pt x="1014" y="106"/>
                  </a:cubicBezTo>
                  <a:lnTo>
                    <a:pt x="919" y="22"/>
                  </a:lnTo>
                  <a:cubicBezTo>
                    <a:pt x="919" y="11"/>
                    <a:pt x="908" y="11"/>
                    <a:pt x="908"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0"/>
            <p:cNvSpPr/>
            <p:nvPr/>
          </p:nvSpPr>
          <p:spPr>
            <a:xfrm>
              <a:off x="3569231" y="1690605"/>
              <a:ext cx="12645" cy="11956"/>
            </a:xfrm>
            <a:custGeom>
              <a:avLst/>
              <a:gdLst/>
              <a:ahLst/>
              <a:cxnLst/>
              <a:rect l="l" t="t" r="r" b="b"/>
              <a:pathLst>
                <a:path w="562" h="535" extrusionOk="0">
                  <a:moveTo>
                    <a:pt x="445" y="0"/>
                  </a:moveTo>
                  <a:lnTo>
                    <a:pt x="65" y="380"/>
                  </a:lnTo>
                  <a:cubicBezTo>
                    <a:pt x="0" y="445"/>
                    <a:pt x="54" y="535"/>
                    <a:pt x="120" y="535"/>
                  </a:cubicBezTo>
                  <a:cubicBezTo>
                    <a:pt x="140" y="535"/>
                    <a:pt x="162" y="527"/>
                    <a:pt x="181" y="507"/>
                  </a:cubicBezTo>
                  <a:lnTo>
                    <a:pt x="487" y="201"/>
                  </a:lnTo>
                  <a:lnTo>
                    <a:pt x="561" y="116"/>
                  </a:lnTo>
                  <a:lnTo>
                    <a:pt x="445" y="0"/>
                  </a:ln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0"/>
            <p:cNvSpPr/>
            <p:nvPr/>
          </p:nvSpPr>
          <p:spPr>
            <a:xfrm>
              <a:off x="3551771" y="1702091"/>
              <a:ext cx="3263" cy="2391"/>
            </a:xfrm>
            <a:custGeom>
              <a:avLst/>
              <a:gdLst/>
              <a:ahLst/>
              <a:cxnLst/>
              <a:rect l="l" t="t" r="r" b="b"/>
              <a:pathLst>
                <a:path w="145" h="107" extrusionOk="0">
                  <a:moveTo>
                    <a:pt x="122" y="1"/>
                  </a:moveTo>
                  <a:cubicBezTo>
                    <a:pt x="80" y="1"/>
                    <a:pt x="1" y="99"/>
                    <a:pt x="81" y="99"/>
                  </a:cubicBezTo>
                  <a:cubicBezTo>
                    <a:pt x="86" y="104"/>
                    <a:pt x="89" y="107"/>
                    <a:pt x="92" y="107"/>
                  </a:cubicBezTo>
                  <a:cubicBezTo>
                    <a:pt x="94" y="107"/>
                    <a:pt x="97" y="104"/>
                    <a:pt x="102" y="99"/>
                  </a:cubicBezTo>
                  <a:cubicBezTo>
                    <a:pt x="113" y="88"/>
                    <a:pt x="134" y="77"/>
                    <a:pt x="144" y="67"/>
                  </a:cubicBezTo>
                  <a:lnTo>
                    <a:pt x="144" y="56"/>
                  </a:lnTo>
                  <a:cubicBezTo>
                    <a:pt x="144" y="56"/>
                    <a:pt x="144" y="46"/>
                    <a:pt x="144" y="35"/>
                  </a:cubicBezTo>
                  <a:cubicBezTo>
                    <a:pt x="144" y="10"/>
                    <a:pt x="135" y="1"/>
                    <a:pt x="122"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0"/>
            <p:cNvSpPr/>
            <p:nvPr/>
          </p:nvSpPr>
          <p:spPr>
            <a:xfrm>
              <a:off x="3551951" y="1717020"/>
              <a:ext cx="3307" cy="2212"/>
            </a:xfrm>
            <a:custGeom>
              <a:avLst/>
              <a:gdLst/>
              <a:ahLst/>
              <a:cxnLst/>
              <a:rect l="l" t="t" r="r" b="b"/>
              <a:pathLst>
                <a:path w="147" h="99" extrusionOk="0">
                  <a:moveTo>
                    <a:pt x="73" y="1"/>
                  </a:moveTo>
                  <a:cubicBezTo>
                    <a:pt x="1" y="1"/>
                    <a:pt x="82" y="99"/>
                    <a:pt x="124" y="99"/>
                  </a:cubicBezTo>
                  <a:cubicBezTo>
                    <a:pt x="137" y="99"/>
                    <a:pt x="147" y="89"/>
                    <a:pt x="147" y="64"/>
                  </a:cubicBezTo>
                  <a:cubicBezTo>
                    <a:pt x="147" y="64"/>
                    <a:pt x="147" y="53"/>
                    <a:pt x="147" y="43"/>
                  </a:cubicBezTo>
                  <a:cubicBezTo>
                    <a:pt x="126" y="32"/>
                    <a:pt x="115" y="22"/>
                    <a:pt x="105" y="11"/>
                  </a:cubicBezTo>
                  <a:lnTo>
                    <a:pt x="105" y="1"/>
                  </a:ln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0"/>
            <p:cNvSpPr/>
            <p:nvPr/>
          </p:nvSpPr>
          <p:spPr>
            <a:xfrm>
              <a:off x="3567836" y="1702091"/>
              <a:ext cx="3488" cy="2212"/>
            </a:xfrm>
            <a:custGeom>
              <a:avLst/>
              <a:gdLst/>
              <a:ahLst/>
              <a:cxnLst/>
              <a:rect l="l" t="t" r="r" b="b"/>
              <a:pathLst>
                <a:path w="155" h="99" extrusionOk="0">
                  <a:moveTo>
                    <a:pt x="29" y="1"/>
                  </a:moveTo>
                  <a:cubicBezTo>
                    <a:pt x="17" y="1"/>
                    <a:pt x="8" y="10"/>
                    <a:pt x="11" y="35"/>
                  </a:cubicBezTo>
                  <a:cubicBezTo>
                    <a:pt x="0" y="46"/>
                    <a:pt x="0" y="46"/>
                    <a:pt x="11" y="56"/>
                  </a:cubicBezTo>
                  <a:lnTo>
                    <a:pt x="43" y="99"/>
                  </a:lnTo>
                  <a:lnTo>
                    <a:pt x="74" y="99"/>
                  </a:lnTo>
                  <a:cubicBezTo>
                    <a:pt x="155" y="99"/>
                    <a:pt x="70" y="1"/>
                    <a:pt x="29"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0"/>
            <p:cNvSpPr/>
            <p:nvPr/>
          </p:nvSpPr>
          <p:spPr>
            <a:xfrm>
              <a:off x="3567926" y="1718428"/>
              <a:ext cx="2543" cy="1564"/>
            </a:xfrm>
            <a:custGeom>
              <a:avLst/>
              <a:gdLst/>
              <a:ahLst/>
              <a:cxnLst/>
              <a:rect l="l" t="t" r="r" b="b"/>
              <a:pathLst>
                <a:path w="113" h="70" extrusionOk="0">
                  <a:moveTo>
                    <a:pt x="7" y="1"/>
                  </a:moveTo>
                  <a:cubicBezTo>
                    <a:pt x="0" y="42"/>
                    <a:pt x="33" y="70"/>
                    <a:pt x="66" y="70"/>
                  </a:cubicBezTo>
                  <a:cubicBezTo>
                    <a:pt x="84" y="70"/>
                    <a:pt x="101" y="62"/>
                    <a:pt x="113" y="43"/>
                  </a:cubicBezTo>
                  <a:cubicBezTo>
                    <a:pt x="81" y="33"/>
                    <a:pt x="39" y="11"/>
                    <a:pt x="7"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0"/>
            <p:cNvSpPr/>
            <p:nvPr/>
          </p:nvSpPr>
          <p:spPr>
            <a:xfrm>
              <a:off x="3550736" y="1700862"/>
              <a:ext cx="20678" cy="19643"/>
            </a:xfrm>
            <a:custGeom>
              <a:avLst/>
              <a:gdLst/>
              <a:ahLst/>
              <a:cxnLst/>
              <a:rect l="l" t="t" r="r" b="b"/>
              <a:pathLst>
                <a:path w="919" h="879" extrusionOk="0">
                  <a:moveTo>
                    <a:pt x="486" y="90"/>
                  </a:moveTo>
                  <a:cubicBezTo>
                    <a:pt x="507" y="90"/>
                    <a:pt x="539" y="90"/>
                    <a:pt x="570" y="101"/>
                  </a:cubicBezTo>
                  <a:cubicBezTo>
                    <a:pt x="539" y="111"/>
                    <a:pt x="507" y="132"/>
                    <a:pt x="486" y="164"/>
                  </a:cubicBezTo>
                  <a:cubicBezTo>
                    <a:pt x="454" y="132"/>
                    <a:pt x="423" y="111"/>
                    <a:pt x="391" y="101"/>
                  </a:cubicBezTo>
                  <a:cubicBezTo>
                    <a:pt x="423" y="90"/>
                    <a:pt x="454" y="90"/>
                    <a:pt x="486" y="90"/>
                  </a:cubicBezTo>
                  <a:close/>
                  <a:moveTo>
                    <a:pt x="148" y="354"/>
                  </a:moveTo>
                  <a:cubicBezTo>
                    <a:pt x="159" y="386"/>
                    <a:pt x="180" y="417"/>
                    <a:pt x="212" y="439"/>
                  </a:cubicBezTo>
                  <a:cubicBezTo>
                    <a:pt x="180" y="460"/>
                    <a:pt x="159" y="491"/>
                    <a:pt x="148" y="523"/>
                  </a:cubicBezTo>
                  <a:cubicBezTo>
                    <a:pt x="138" y="502"/>
                    <a:pt x="127" y="470"/>
                    <a:pt x="127" y="439"/>
                  </a:cubicBezTo>
                  <a:cubicBezTo>
                    <a:pt x="127" y="407"/>
                    <a:pt x="138" y="375"/>
                    <a:pt x="148" y="354"/>
                  </a:cubicBezTo>
                  <a:close/>
                  <a:moveTo>
                    <a:pt x="824" y="354"/>
                  </a:moveTo>
                  <a:cubicBezTo>
                    <a:pt x="824" y="375"/>
                    <a:pt x="834" y="407"/>
                    <a:pt x="834" y="439"/>
                  </a:cubicBezTo>
                  <a:cubicBezTo>
                    <a:pt x="834" y="470"/>
                    <a:pt x="824" y="502"/>
                    <a:pt x="824" y="523"/>
                  </a:cubicBezTo>
                  <a:cubicBezTo>
                    <a:pt x="803" y="491"/>
                    <a:pt x="782" y="460"/>
                    <a:pt x="760" y="439"/>
                  </a:cubicBezTo>
                  <a:cubicBezTo>
                    <a:pt x="782" y="417"/>
                    <a:pt x="803" y="386"/>
                    <a:pt x="824" y="354"/>
                  </a:cubicBezTo>
                  <a:close/>
                  <a:moveTo>
                    <a:pt x="475" y="713"/>
                  </a:moveTo>
                  <a:cubicBezTo>
                    <a:pt x="507" y="745"/>
                    <a:pt x="539" y="766"/>
                    <a:pt x="570" y="776"/>
                  </a:cubicBezTo>
                  <a:cubicBezTo>
                    <a:pt x="539" y="787"/>
                    <a:pt x="507" y="787"/>
                    <a:pt x="475" y="787"/>
                  </a:cubicBezTo>
                  <a:cubicBezTo>
                    <a:pt x="454" y="787"/>
                    <a:pt x="423" y="787"/>
                    <a:pt x="391" y="776"/>
                  </a:cubicBezTo>
                  <a:cubicBezTo>
                    <a:pt x="423" y="766"/>
                    <a:pt x="454" y="745"/>
                    <a:pt x="475" y="713"/>
                  </a:cubicBezTo>
                  <a:close/>
                  <a:moveTo>
                    <a:pt x="475" y="1"/>
                  </a:moveTo>
                  <a:cubicBezTo>
                    <a:pt x="372" y="1"/>
                    <a:pt x="270" y="37"/>
                    <a:pt x="190" y="111"/>
                  </a:cubicBezTo>
                  <a:cubicBezTo>
                    <a:pt x="169" y="122"/>
                    <a:pt x="159" y="143"/>
                    <a:pt x="148" y="154"/>
                  </a:cubicBezTo>
                  <a:cubicBezTo>
                    <a:pt x="0" y="312"/>
                    <a:pt x="0" y="565"/>
                    <a:pt x="148" y="734"/>
                  </a:cubicBezTo>
                  <a:cubicBezTo>
                    <a:pt x="159" y="745"/>
                    <a:pt x="169" y="755"/>
                    <a:pt x="190" y="766"/>
                  </a:cubicBezTo>
                  <a:cubicBezTo>
                    <a:pt x="271" y="841"/>
                    <a:pt x="374" y="878"/>
                    <a:pt x="476" y="878"/>
                  </a:cubicBezTo>
                  <a:cubicBezTo>
                    <a:pt x="574" y="878"/>
                    <a:pt x="672" y="844"/>
                    <a:pt x="750" y="776"/>
                  </a:cubicBezTo>
                  <a:cubicBezTo>
                    <a:pt x="718" y="766"/>
                    <a:pt x="697" y="745"/>
                    <a:pt x="665" y="724"/>
                  </a:cubicBezTo>
                  <a:lnTo>
                    <a:pt x="676" y="724"/>
                  </a:lnTo>
                  <a:cubicBezTo>
                    <a:pt x="665" y="724"/>
                    <a:pt x="655" y="713"/>
                    <a:pt x="655" y="702"/>
                  </a:cubicBezTo>
                  <a:lnTo>
                    <a:pt x="634" y="702"/>
                  </a:lnTo>
                  <a:cubicBezTo>
                    <a:pt x="581" y="702"/>
                    <a:pt x="539" y="660"/>
                    <a:pt x="528" y="618"/>
                  </a:cubicBezTo>
                  <a:cubicBezTo>
                    <a:pt x="518" y="629"/>
                    <a:pt x="497" y="639"/>
                    <a:pt x="486" y="639"/>
                  </a:cubicBezTo>
                  <a:cubicBezTo>
                    <a:pt x="465" y="639"/>
                    <a:pt x="444" y="629"/>
                    <a:pt x="433" y="618"/>
                  </a:cubicBezTo>
                  <a:cubicBezTo>
                    <a:pt x="418" y="667"/>
                    <a:pt x="374" y="691"/>
                    <a:pt x="330" y="691"/>
                  </a:cubicBezTo>
                  <a:cubicBezTo>
                    <a:pt x="279" y="691"/>
                    <a:pt x="228" y="659"/>
                    <a:pt x="222" y="597"/>
                  </a:cubicBezTo>
                  <a:cubicBezTo>
                    <a:pt x="222" y="544"/>
                    <a:pt x="254" y="502"/>
                    <a:pt x="307" y="491"/>
                  </a:cubicBezTo>
                  <a:cubicBezTo>
                    <a:pt x="296" y="481"/>
                    <a:pt x="285" y="460"/>
                    <a:pt x="285" y="439"/>
                  </a:cubicBezTo>
                  <a:cubicBezTo>
                    <a:pt x="285" y="428"/>
                    <a:pt x="296" y="407"/>
                    <a:pt x="307" y="396"/>
                  </a:cubicBezTo>
                  <a:cubicBezTo>
                    <a:pt x="254" y="386"/>
                    <a:pt x="222" y="344"/>
                    <a:pt x="222" y="291"/>
                  </a:cubicBezTo>
                  <a:cubicBezTo>
                    <a:pt x="222" y="221"/>
                    <a:pt x="277" y="183"/>
                    <a:pt x="332" y="183"/>
                  </a:cubicBezTo>
                  <a:cubicBezTo>
                    <a:pt x="376" y="183"/>
                    <a:pt x="419" y="207"/>
                    <a:pt x="433" y="259"/>
                  </a:cubicBezTo>
                  <a:cubicBezTo>
                    <a:pt x="454" y="249"/>
                    <a:pt x="465" y="249"/>
                    <a:pt x="486" y="249"/>
                  </a:cubicBezTo>
                  <a:cubicBezTo>
                    <a:pt x="497" y="249"/>
                    <a:pt x="518" y="249"/>
                    <a:pt x="528" y="259"/>
                  </a:cubicBezTo>
                  <a:cubicBezTo>
                    <a:pt x="539" y="217"/>
                    <a:pt x="581" y="185"/>
                    <a:pt x="634" y="185"/>
                  </a:cubicBezTo>
                  <a:cubicBezTo>
                    <a:pt x="760" y="185"/>
                    <a:pt x="782" y="365"/>
                    <a:pt x="665" y="396"/>
                  </a:cubicBezTo>
                  <a:cubicBezTo>
                    <a:pt x="676" y="407"/>
                    <a:pt x="676" y="428"/>
                    <a:pt x="676" y="439"/>
                  </a:cubicBezTo>
                  <a:cubicBezTo>
                    <a:pt x="676" y="460"/>
                    <a:pt x="676" y="481"/>
                    <a:pt x="665" y="491"/>
                  </a:cubicBezTo>
                  <a:cubicBezTo>
                    <a:pt x="739" y="502"/>
                    <a:pt x="771" y="597"/>
                    <a:pt x="729" y="660"/>
                  </a:cubicBezTo>
                  <a:cubicBezTo>
                    <a:pt x="760" y="681"/>
                    <a:pt x="792" y="692"/>
                    <a:pt x="824" y="713"/>
                  </a:cubicBezTo>
                  <a:cubicBezTo>
                    <a:pt x="834" y="702"/>
                    <a:pt x="845" y="681"/>
                    <a:pt x="855" y="671"/>
                  </a:cubicBezTo>
                  <a:cubicBezTo>
                    <a:pt x="887" y="618"/>
                    <a:pt x="898" y="576"/>
                    <a:pt x="908" y="512"/>
                  </a:cubicBezTo>
                  <a:cubicBezTo>
                    <a:pt x="919" y="491"/>
                    <a:pt x="919" y="470"/>
                    <a:pt x="908" y="439"/>
                  </a:cubicBezTo>
                  <a:cubicBezTo>
                    <a:pt x="908" y="333"/>
                    <a:pt x="877" y="227"/>
                    <a:pt x="803" y="154"/>
                  </a:cubicBezTo>
                  <a:lnTo>
                    <a:pt x="760" y="111"/>
                  </a:lnTo>
                  <a:cubicBezTo>
                    <a:pt x="681" y="37"/>
                    <a:pt x="578" y="1"/>
                    <a:pt x="475" y="1"/>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0"/>
            <p:cNvSpPr/>
            <p:nvPr/>
          </p:nvSpPr>
          <p:spPr>
            <a:xfrm>
              <a:off x="3557149" y="1709243"/>
              <a:ext cx="2880" cy="2950"/>
            </a:xfrm>
            <a:custGeom>
              <a:avLst/>
              <a:gdLst/>
              <a:ahLst/>
              <a:cxnLst/>
              <a:rect l="l" t="t" r="r" b="b"/>
              <a:pathLst>
                <a:path w="128" h="132" extrusionOk="0">
                  <a:moveTo>
                    <a:pt x="64" y="0"/>
                  </a:moveTo>
                  <a:cubicBezTo>
                    <a:pt x="43" y="0"/>
                    <a:pt x="32" y="11"/>
                    <a:pt x="22" y="21"/>
                  </a:cubicBezTo>
                  <a:cubicBezTo>
                    <a:pt x="11" y="32"/>
                    <a:pt x="0" y="53"/>
                    <a:pt x="0" y="64"/>
                  </a:cubicBezTo>
                  <a:cubicBezTo>
                    <a:pt x="0" y="85"/>
                    <a:pt x="11" y="106"/>
                    <a:pt x="22" y="116"/>
                  </a:cubicBezTo>
                  <a:cubicBezTo>
                    <a:pt x="29" y="124"/>
                    <a:pt x="36" y="131"/>
                    <a:pt x="48" y="131"/>
                  </a:cubicBezTo>
                  <a:cubicBezTo>
                    <a:pt x="52" y="131"/>
                    <a:pt x="58" y="130"/>
                    <a:pt x="64" y="127"/>
                  </a:cubicBezTo>
                  <a:cubicBezTo>
                    <a:pt x="106" y="127"/>
                    <a:pt x="127" y="106"/>
                    <a:pt x="127" y="64"/>
                  </a:cubicBezTo>
                  <a:cubicBezTo>
                    <a:pt x="127" y="32"/>
                    <a:pt x="106" y="0"/>
                    <a:pt x="64" y="0"/>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0"/>
            <p:cNvSpPr/>
            <p:nvPr/>
          </p:nvSpPr>
          <p:spPr>
            <a:xfrm>
              <a:off x="3563089" y="1709243"/>
              <a:ext cx="2857" cy="3039"/>
            </a:xfrm>
            <a:custGeom>
              <a:avLst/>
              <a:gdLst/>
              <a:ahLst/>
              <a:cxnLst/>
              <a:rect l="l" t="t" r="r" b="b"/>
              <a:pathLst>
                <a:path w="127" h="136" extrusionOk="0">
                  <a:moveTo>
                    <a:pt x="64" y="0"/>
                  </a:moveTo>
                  <a:cubicBezTo>
                    <a:pt x="32" y="0"/>
                    <a:pt x="0" y="32"/>
                    <a:pt x="0" y="64"/>
                  </a:cubicBezTo>
                  <a:cubicBezTo>
                    <a:pt x="0" y="107"/>
                    <a:pt x="30" y="136"/>
                    <a:pt x="62" y="136"/>
                  </a:cubicBezTo>
                  <a:cubicBezTo>
                    <a:pt x="77" y="136"/>
                    <a:pt x="93" y="130"/>
                    <a:pt x="106" y="116"/>
                  </a:cubicBezTo>
                  <a:cubicBezTo>
                    <a:pt x="127" y="106"/>
                    <a:pt x="127" y="85"/>
                    <a:pt x="127" y="64"/>
                  </a:cubicBezTo>
                  <a:cubicBezTo>
                    <a:pt x="127" y="32"/>
                    <a:pt x="95" y="0"/>
                    <a:pt x="64" y="0"/>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0"/>
            <p:cNvSpPr/>
            <p:nvPr/>
          </p:nvSpPr>
          <p:spPr>
            <a:xfrm>
              <a:off x="3560231" y="1706405"/>
              <a:ext cx="2880" cy="2860"/>
            </a:xfrm>
            <a:custGeom>
              <a:avLst/>
              <a:gdLst/>
              <a:ahLst/>
              <a:cxnLst/>
              <a:rect l="l" t="t" r="r" b="b"/>
              <a:pathLst>
                <a:path w="128" h="128" extrusionOk="0">
                  <a:moveTo>
                    <a:pt x="64" y="1"/>
                  </a:moveTo>
                  <a:cubicBezTo>
                    <a:pt x="43" y="1"/>
                    <a:pt x="32" y="1"/>
                    <a:pt x="22" y="22"/>
                  </a:cubicBezTo>
                  <a:cubicBezTo>
                    <a:pt x="1" y="32"/>
                    <a:pt x="1" y="43"/>
                    <a:pt x="1" y="64"/>
                  </a:cubicBezTo>
                  <a:cubicBezTo>
                    <a:pt x="1" y="96"/>
                    <a:pt x="32" y="127"/>
                    <a:pt x="64" y="127"/>
                  </a:cubicBezTo>
                  <a:cubicBezTo>
                    <a:pt x="96" y="127"/>
                    <a:pt x="127" y="96"/>
                    <a:pt x="127" y="64"/>
                  </a:cubicBezTo>
                  <a:cubicBezTo>
                    <a:pt x="127" y="43"/>
                    <a:pt x="127" y="32"/>
                    <a:pt x="117" y="22"/>
                  </a:cubicBezTo>
                  <a:cubicBezTo>
                    <a:pt x="96" y="1"/>
                    <a:pt x="85" y="1"/>
                    <a:pt x="64" y="1"/>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0"/>
            <p:cNvSpPr/>
            <p:nvPr/>
          </p:nvSpPr>
          <p:spPr>
            <a:xfrm>
              <a:off x="3560231" y="1712260"/>
              <a:ext cx="2880" cy="2905"/>
            </a:xfrm>
            <a:custGeom>
              <a:avLst/>
              <a:gdLst/>
              <a:ahLst/>
              <a:cxnLst/>
              <a:rect l="l" t="t" r="r" b="b"/>
              <a:pathLst>
                <a:path w="128" h="130" extrusionOk="0">
                  <a:moveTo>
                    <a:pt x="52" y="0"/>
                  </a:moveTo>
                  <a:cubicBezTo>
                    <a:pt x="25" y="0"/>
                    <a:pt x="1" y="29"/>
                    <a:pt x="1" y="66"/>
                  </a:cubicBezTo>
                  <a:cubicBezTo>
                    <a:pt x="1" y="97"/>
                    <a:pt x="32" y="129"/>
                    <a:pt x="64" y="129"/>
                  </a:cubicBezTo>
                  <a:cubicBezTo>
                    <a:pt x="85" y="129"/>
                    <a:pt x="96" y="119"/>
                    <a:pt x="117" y="108"/>
                  </a:cubicBezTo>
                  <a:cubicBezTo>
                    <a:pt x="127" y="97"/>
                    <a:pt x="127" y="76"/>
                    <a:pt x="127" y="66"/>
                  </a:cubicBezTo>
                  <a:cubicBezTo>
                    <a:pt x="127" y="24"/>
                    <a:pt x="96" y="2"/>
                    <a:pt x="64" y="2"/>
                  </a:cubicBezTo>
                  <a:cubicBezTo>
                    <a:pt x="60" y="1"/>
                    <a:pt x="56" y="0"/>
                    <a:pt x="52" y="0"/>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0"/>
            <p:cNvSpPr/>
            <p:nvPr/>
          </p:nvSpPr>
          <p:spPr>
            <a:xfrm>
              <a:off x="3604174" y="1661821"/>
              <a:ext cx="6660" cy="6391"/>
            </a:xfrm>
            <a:custGeom>
              <a:avLst/>
              <a:gdLst/>
              <a:ahLst/>
              <a:cxnLst/>
              <a:rect l="l" t="t" r="r" b="b"/>
              <a:pathLst>
                <a:path w="296" h="286" extrusionOk="0">
                  <a:moveTo>
                    <a:pt x="243" y="1"/>
                  </a:moveTo>
                  <a:cubicBezTo>
                    <a:pt x="222" y="1"/>
                    <a:pt x="201" y="22"/>
                    <a:pt x="201" y="43"/>
                  </a:cubicBezTo>
                  <a:cubicBezTo>
                    <a:pt x="201" y="43"/>
                    <a:pt x="201" y="53"/>
                    <a:pt x="201" y="53"/>
                  </a:cubicBezTo>
                  <a:lnTo>
                    <a:pt x="106" y="74"/>
                  </a:lnTo>
                  <a:cubicBezTo>
                    <a:pt x="94" y="66"/>
                    <a:pt x="82" y="63"/>
                    <a:pt x="70" y="63"/>
                  </a:cubicBezTo>
                  <a:cubicBezTo>
                    <a:pt x="52" y="63"/>
                    <a:pt x="35" y="72"/>
                    <a:pt x="22" y="85"/>
                  </a:cubicBezTo>
                  <a:cubicBezTo>
                    <a:pt x="0" y="106"/>
                    <a:pt x="0" y="127"/>
                    <a:pt x="0" y="159"/>
                  </a:cubicBezTo>
                  <a:cubicBezTo>
                    <a:pt x="11" y="159"/>
                    <a:pt x="11" y="169"/>
                    <a:pt x="22" y="180"/>
                  </a:cubicBezTo>
                  <a:lnTo>
                    <a:pt x="117" y="275"/>
                  </a:lnTo>
                  <a:cubicBezTo>
                    <a:pt x="117" y="275"/>
                    <a:pt x="127" y="275"/>
                    <a:pt x="138" y="286"/>
                  </a:cubicBezTo>
                  <a:lnTo>
                    <a:pt x="159" y="286"/>
                  </a:lnTo>
                  <a:cubicBezTo>
                    <a:pt x="180" y="286"/>
                    <a:pt x="190" y="275"/>
                    <a:pt x="201" y="264"/>
                  </a:cubicBezTo>
                  <a:cubicBezTo>
                    <a:pt x="222" y="243"/>
                    <a:pt x="222" y="201"/>
                    <a:pt x="201" y="180"/>
                  </a:cubicBezTo>
                  <a:lnTo>
                    <a:pt x="233" y="85"/>
                  </a:lnTo>
                  <a:lnTo>
                    <a:pt x="243" y="85"/>
                  </a:lnTo>
                  <a:cubicBezTo>
                    <a:pt x="296" y="85"/>
                    <a:pt x="296" y="1"/>
                    <a:pt x="24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0"/>
            <p:cNvSpPr/>
            <p:nvPr/>
          </p:nvSpPr>
          <p:spPr>
            <a:xfrm>
              <a:off x="3557374" y="1665352"/>
              <a:ext cx="24975" cy="25498"/>
            </a:xfrm>
            <a:custGeom>
              <a:avLst/>
              <a:gdLst/>
              <a:ahLst/>
              <a:cxnLst/>
              <a:rect l="l" t="t" r="r" b="b"/>
              <a:pathLst>
                <a:path w="1110" h="1141" extrusionOk="0">
                  <a:moveTo>
                    <a:pt x="202" y="1"/>
                  </a:moveTo>
                  <a:cubicBezTo>
                    <a:pt x="202" y="11"/>
                    <a:pt x="191" y="22"/>
                    <a:pt x="191" y="22"/>
                  </a:cubicBezTo>
                  <a:lnTo>
                    <a:pt x="107" y="117"/>
                  </a:lnTo>
                  <a:cubicBezTo>
                    <a:pt x="96" y="117"/>
                    <a:pt x="85" y="117"/>
                    <a:pt x="85" y="128"/>
                  </a:cubicBezTo>
                  <a:lnTo>
                    <a:pt x="244" y="286"/>
                  </a:lnTo>
                  <a:lnTo>
                    <a:pt x="1" y="529"/>
                  </a:lnTo>
                  <a:lnTo>
                    <a:pt x="159" y="676"/>
                  </a:lnTo>
                  <a:lnTo>
                    <a:pt x="223" y="613"/>
                  </a:lnTo>
                  <a:lnTo>
                    <a:pt x="191" y="581"/>
                  </a:lnTo>
                  <a:lnTo>
                    <a:pt x="254" y="529"/>
                  </a:lnTo>
                  <a:lnTo>
                    <a:pt x="286" y="550"/>
                  </a:lnTo>
                  <a:lnTo>
                    <a:pt x="318" y="529"/>
                  </a:lnTo>
                  <a:lnTo>
                    <a:pt x="381" y="581"/>
                  </a:lnTo>
                  <a:lnTo>
                    <a:pt x="349" y="613"/>
                  </a:lnTo>
                  <a:lnTo>
                    <a:pt x="381" y="645"/>
                  </a:lnTo>
                  <a:lnTo>
                    <a:pt x="318" y="708"/>
                  </a:lnTo>
                  <a:lnTo>
                    <a:pt x="286" y="676"/>
                  </a:lnTo>
                  <a:lnTo>
                    <a:pt x="223" y="740"/>
                  </a:lnTo>
                  <a:lnTo>
                    <a:pt x="381" y="898"/>
                  </a:lnTo>
                  <a:lnTo>
                    <a:pt x="613" y="655"/>
                  </a:lnTo>
                  <a:lnTo>
                    <a:pt x="983" y="1025"/>
                  </a:lnTo>
                  <a:cubicBezTo>
                    <a:pt x="993" y="1025"/>
                    <a:pt x="993" y="1035"/>
                    <a:pt x="1004" y="1035"/>
                  </a:cubicBezTo>
                  <a:lnTo>
                    <a:pt x="1109" y="1141"/>
                  </a:lnTo>
                  <a:lnTo>
                    <a:pt x="1109" y="940"/>
                  </a:lnTo>
                  <a:cubicBezTo>
                    <a:pt x="1099" y="930"/>
                    <a:pt x="1109" y="919"/>
                    <a:pt x="1109" y="909"/>
                  </a:cubicBezTo>
                  <a:lnTo>
                    <a:pt x="202" y="1"/>
                  </a:ln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0"/>
            <p:cNvSpPr/>
            <p:nvPr/>
          </p:nvSpPr>
          <p:spPr>
            <a:xfrm>
              <a:off x="3584464" y="1690605"/>
              <a:ext cx="12128" cy="11867"/>
            </a:xfrm>
            <a:custGeom>
              <a:avLst/>
              <a:gdLst/>
              <a:ahLst/>
              <a:cxnLst/>
              <a:rect l="l" t="t" r="r" b="b"/>
              <a:pathLst>
                <a:path w="539" h="531" extrusionOk="0">
                  <a:moveTo>
                    <a:pt x="127" y="0"/>
                  </a:moveTo>
                  <a:lnTo>
                    <a:pt x="0" y="116"/>
                  </a:lnTo>
                  <a:lnTo>
                    <a:pt x="85" y="201"/>
                  </a:lnTo>
                  <a:lnTo>
                    <a:pt x="380" y="507"/>
                  </a:lnTo>
                  <a:cubicBezTo>
                    <a:pt x="401" y="523"/>
                    <a:pt x="425" y="531"/>
                    <a:pt x="448" y="531"/>
                  </a:cubicBezTo>
                  <a:cubicBezTo>
                    <a:pt x="470" y="531"/>
                    <a:pt x="491" y="523"/>
                    <a:pt x="507" y="507"/>
                  </a:cubicBezTo>
                  <a:cubicBezTo>
                    <a:pt x="539" y="475"/>
                    <a:pt x="539" y="412"/>
                    <a:pt x="507" y="380"/>
                  </a:cubicBezTo>
                  <a:lnTo>
                    <a:pt x="127" y="0"/>
                  </a:ln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0"/>
            <p:cNvSpPr/>
            <p:nvPr/>
          </p:nvSpPr>
          <p:spPr>
            <a:xfrm>
              <a:off x="3584216" y="1687543"/>
              <a:ext cx="1688" cy="3307"/>
            </a:xfrm>
            <a:custGeom>
              <a:avLst/>
              <a:gdLst/>
              <a:ahLst/>
              <a:cxnLst/>
              <a:rect l="l" t="t" r="r" b="b"/>
              <a:pathLst>
                <a:path w="75" h="148" extrusionOk="0">
                  <a:moveTo>
                    <a:pt x="1" y="0"/>
                  </a:moveTo>
                  <a:lnTo>
                    <a:pt x="1" y="116"/>
                  </a:lnTo>
                  <a:lnTo>
                    <a:pt x="1" y="148"/>
                  </a:lnTo>
                  <a:lnTo>
                    <a:pt x="75" y="74"/>
                  </a:lnTo>
                  <a:lnTo>
                    <a:pt x="1" y="0"/>
                  </a:ln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0"/>
            <p:cNvSpPr/>
            <p:nvPr/>
          </p:nvSpPr>
          <p:spPr>
            <a:xfrm>
              <a:off x="3611059" y="1702091"/>
              <a:ext cx="3307" cy="2212"/>
            </a:xfrm>
            <a:custGeom>
              <a:avLst/>
              <a:gdLst/>
              <a:ahLst/>
              <a:cxnLst/>
              <a:rect l="l" t="t" r="r" b="b"/>
              <a:pathLst>
                <a:path w="147" h="99" extrusionOk="0">
                  <a:moveTo>
                    <a:pt x="23" y="1"/>
                  </a:moveTo>
                  <a:cubicBezTo>
                    <a:pt x="10" y="1"/>
                    <a:pt x="1" y="10"/>
                    <a:pt x="1" y="35"/>
                  </a:cubicBezTo>
                  <a:cubicBezTo>
                    <a:pt x="1" y="46"/>
                    <a:pt x="1" y="46"/>
                    <a:pt x="1" y="56"/>
                  </a:cubicBezTo>
                  <a:cubicBezTo>
                    <a:pt x="22" y="67"/>
                    <a:pt x="32" y="77"/>
                    <a:pt x="43" y="99"/>
                  </a:cubicBezTo>
                  <a:lnTo>
                    <a:pt x="74" y="99"/>
                  </a:lnTo>
                  <a:cubicBezTo>
                    <a:pt x="147" y="99"/>
                    <a:pt x="66" y="1"/>
                    <a:pt x="2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0"/>
            <p:cNvSpPr/>
            <p:nvPr/>
          </p:nvSpPr>
          <p:spPr>
            <a:xfrm>
              <a:off x="3611306" y="1717020"/>
              <a:ext cx="3240" cy="2212"/>
            </a:xfrm>
            <a:custGeom>
              <a:avLst/>
              <a:gdLst/>
              <a:ahLst/>
              <a:cxnLst/>
              <a:rect l="l" t="t" r="r" b="b"/>
              <a:pathLst>
                <a:path w="144" h="99" extrusionOk="0">
                  <a:moveTo>
                    <a:pt x="42" y="1"/>
                  </a:moveTo>
                  <a:cubicBezTo>
                    <a:pt x="32" y="22"/>
                    <a:pt x="11" y="32"/>
                    <a:pt x="0" y="43"/>
                  </a:cubicBezTo>
                  <a:cubicBezTo>
                    <a:pt x="0" y="53"/>
                    <a:pt x="0" y="53"/>
                    <a:pt x="0" y="64"/>
                  </a:cubicBezTo>
                  <a:cubicBezTo>
                    <a:pt x="0" y="89"/>
                    <a:pt x="10" y="99"/>
                    <a:pt x="23" y="99"/>
                  </a:cubicBezTo>
                  <a:cubicBezTo>
                    <a:pt x="65" y="99"/>
                    <a:pt x="144" y="1"/>
                    <a:pt x="6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0"/>
            <p:cNvSpPr/>
            <p:nvPr/>
          </p:nvSpPr>
          <p:spPr>
            <a:xfrm>
              <a:off x="3594994" y="1702091"/>
              <a:ext cx="3330" cy="2391"/>
            </a:xfrm>
            <a:custGeom>
              <a:avLst/>
              <a:gdLst/>
              <a:ahLst/>
              <a:cxnLst/>
              <a:rect l="l" t="t" r="r" b="b"/>
              <a:pathLst>
                <a:path w="148" h="107" extrusionOk="0">
                  <a:moveTo>
                    <a:pt x="126" y="1"/>
                  </a:moveTo>
                  <a:cubicBezTo>
                    <a:pt x="86" y="1"/>
                    <a:pt x="1" y="99"/>
                    <a:pt x="81" y="99"/>
                  </a:cubicBezTo>
                  <a:cubicBezTo>
                    <a:pt x="86" y="104"/>
                    <a:pt x="92" y="107"/>
                    <a:pt x="96" y="107"/>
                  </a:cubicBezTo>
                  <a:cubicBezTo>
                    <a:pt x="100" y="107"/>
                    <a:pt x="102" y="104"/>
                    <a:pt x="102" y="99"/>
                  </a:cubicBezTo>
                  <a:cubicBezTo>
                    <a:pt x="113" y="88"/>
                    <a:pt x="134" y="77"/>
                    <a:pt x="145" y="67"/>
                  </a:cubicBezTo>
                  <a:lnTo>
                    <a:pt x="145" y="56"/>
                  </a:lnTo>
                  <a:cubicBezTo>
                    <a:pt x="145" y="56"/>
                    <a:pt x="145" y="46"/>
                    <a:pt x="145" y="35"/>
                  </a:cubicBezTo>
                  <a:cubicBezTo>
                    <a:pt x="147" y="10"/>
                    <a:pt x="139" y="1"/>
                    <a:pt x="12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0"/>
            <p:cNvSpPr/>
            <p:nvPr/>
          </p:nvSpPr>
          <p:spPr>
            <a:xfrm>
              <a:off x="3595849" y="1718428"/>
              <a:ext cx="2655" cy="1676"/>
            </a:xfrm>
            <a:custGeom>
              <a:avLst/>
              <a:gdLst/>
              <a:ahLst/>
              <a:cxnLst/>
              <a:rect l="l" t="t" r="r" b="b"/>
              <a:pathLst>
                <a:path w="118" h="75" extrusionOk="0">
                  <a:moveTo>
                    <a:pt x="117" y="1"/>
                  </a:moveTo>
                  <a:cubicBezTo>
                    <a:pt x="75" y="22"/>
                    <a:pt x="43" y="33"/>
                    <a:pt x="1" y="54"/>
                  </a:cubicBezTo>
                  <a:cubicBezTo>
                    <a:pt x="12" y="64"/>
                    <a:pt x="33" y="75"/>
                    <a:pt x="54" y="75"/>
                  </a:cubicBezTo>
                  <a:cubicBezTo>
                    <a:pt x="85" y="75"/>
                    <a:pt x="117" y="43"/>
                    <a:pt x="117" y="11"/>
                  </a:cubicBezTo>
                  <a:cubicBezTo>
                    <a:pt x="117" y="1"/>
                    <a:pt x="117" y="1"/>
                    <a:pt x="117"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0"/>
            <p:cNvSpPr/>
            <p:nvPr/>
          </p:nvSpPr>
          <p:spPr>
            <a:xfrm>
              <a:off x="3594904" y="1700862"/>
              <a:ext cx="20453" cy="19643"/>
            </a:xfrm>
            <a:custGeom>
              <a:avLst/>
              <a:gdLst/>
              <a:ahLst/>
              <a:cxnLst/>
              <a:rect l="l" t="t" r="r" b="b"/>
              <a:pathLst>
                <a:path w="909" h="879" extrusionOk="0">
                  <a:moveTo>
                    <a:pt x="444" y="90"/>
                  </a:moveTo>
                  <a:cubicBezTo>
                    <a:pt x="476" y="90"/>
                    <a:pt x="507" y="90"/>
                    <a:pt x="529" y="101"/>
                  </a:cubicBezTo>
                  <a:cubicBezTo>
                    <a:pt x="497" y="111"/>
                    <a:pt x="465" y="132"/>
                    <a:pt x="444" y="164"/>
                  </a:cubicBezTo>
                  <a:cubicBezTo>
                    <a:pt x="423" y="132"/>
                    <a:pt x="391" y="111"/>
                    <a:pt x="360" y="101"/>
                  </a:cubicBezTo>
                  <a:cubicBezTo>
                    <a:pt x="381" y="90"/>
                    <a:pt x="412" y="90"/>
                    <a:pt x="444" y="90"/>
                  </a:cubicBezTo>
                  <a:close/>
                  <a:moveTo>
                    <a:pt x="106" y="354"/>
                  </a:moveTo>
                  <a:cubicBezTo>
                    <a:pt x="117" y="386"/>
                    <a:pt x="138" y="417"/>
                    <a:pt x="170" y="439"/>
                  </a:cubicBezTo>
                  <a:cubicBezTo>
                    <a:pt x="138" y="460"/>
                    <a:pt x="117" y="491"/>
                    <a:pt x="106" y="523"/>
                  </a:cubicBezTo>
                  <a:cubicBezTo>
                    <a:pt x="96" y="502"/>
                    <a:pt x="96" y="470"/>
                    <a:pt x="96" y="439"/>
                  </a:cubicBezTo>
                  <a:cubicBezTo>
                    <a:pt x="96" y="407"/>
                    <a:pt x="96" y="375"/>
                    <a:pt x="106" y="354"/>
                  </a:cubicBezTo>
                  <a:close/>
                  <a:moveTo>
                    <a:pt x="782" y="354"/>
                  </a:moveTo>
                  <a:cubicBezTo>
                    <a:pt x="792" y="375"/>
                    <a:pt x="792" y="407"/>
                    <a:pt x="792" y="439"/>
                  </a:cubicBezTo>
                  <a:cubicBezTo>
                    <a:pt x="792" y="470"/>
                    <a:pt x="792" y="502"/>
                    <a:pt x="782" y="523"/>
                  </a:cubicBezTo>
                  <a:cubicBezTo>
                    <a:pt x="771" y="491"/>
                    <a:pt x="750" y="460"/>
                    <a:pt x="719" y="439"/>
                  </a:cubicBezTo>
                  <a:cubicBezTo>
                    <a:pt x="750" y="417"/>
                    <a:pt x="771" y="386"/>
                    <a:pt x="782" y="354"/>
                  </a:cubicBezTo>
                  <a:close/>
                  <a:moveTo>
                    <a:pt x="444" y="713"/>
                  </a:moveTo>
                  <a:cubicBezTo>
                    <a:pt x="481" y="713"/>
                    <a:pt x="518" y="734"/>
                    <a:pt x="529" y="776"/>
                  </a:cubicBezTo>
                  <a:cubicBezTo>
                    <a:pt x="507" y="787"/>
                    <a:pt x="476" y="787"/>
                    <a:pt x="444" y="787"/>
                  </a:cubicBezTo>
                  <a:cubicBezTo>
                    <a:pt x="412" y="787"/>
                    <a:pt x="381" y="787"/>
                    <a:pt x="360" y="776"/>
                  </a:cubicBezTo>
                  <a:cubicBezTo>
                    <a:pt x="370" y="734"/>
                    <a:pt x="407" y="713"/>
                    <a:pt x="444" y="713"/>
                  </a:cubicBezTo>
                  <a:close/>
                  <a:moveTo>
                    <a:pt x="439" y="1"/>
                  </a:moveTo>
                  <a:cubicBezTo>
                    <a:pt x="336" y="1"/>
                    <a:pt x="233" y="37"/>
                    <a:pt x="149" y="111"/>
                  </a:cubicBezTo>
                  <a:lnTo>
                    <a:pt x="117" y="154"/>
                  </a:lnTo>
                  <a:cubicBezTo>
                    <a:pt x="43" y="227"/>
                    <a:pt x="1" y="333"/>
                    <a:pt x="1" y="439"/>
                  </a:cubicBezTo>
                  <a:cubicBezTo>
                    <a:pt x="1" y="460"/>
                    <a:pt x="1" y="491"/>
                    <a:pt x="1" y="512"/>
                  </a:cubicBezTo>
                  <a:cubicBezTo>
                    <a:pt x="11" y="565"/>
                    <a:pt x="32" y="618"/>
                    <a:pt x="64" y="671"/>
                  </a:cubicBezTo>
                  <a:cubicBezTo>
                    <a:pt x="75" y="681"/>
                    <a:pt x="85" y="692"/>
                    <a:pt x="96" y="713"/>
                  </a:cubicBezTo>
                  <a:cubicBezTo>
                    <a:pt x="127" y="692"/>
                    <a:pt x="159" y="671"/>
                    <a:pt x="191" y="650"/>
                  </a:cubicBezTo>
                  <a:cubicBezTo>
                    <a:pt x="149" y="586"/>
                    <a:pt x="180" y="502"/>
                    <a:pt x="254" y="491"/>
                  </a:cubicBezTo>
                  <a:cubicBezTo>
                    <a:pt x="244" y="470"/>
                    <a:pt x="233" y="460"/>
                    <a:pt x="233" y="439"/>
                  </a:cubicBezTo>
                  <a:cubicBezTo>
                    <a:pt x="233" y="417"/>
                    <a:pt x="244" y="407"/>
                    <a:pt x="254" y="396"/>
                  </a:cubicBezTo>
                  <a:cubicBezTo>
                    <a:pt x="201" y="386"/>
                    <a:pt x="170" y="333"/>
                    <a:pt x="170" y="291"/>
                  </a:cubicBezTo>
                  <a:cubicBezTo>
                    <a:pt x="170" y="215"/>
                    <a:pt x="227" y="175"/>
                    <a:pt x="282" y="175"/>
                  </a:cubicBezTo>
                  <a:cubicBezTo>
                    <a:pt x="327" y="175"/>
                    <a:pt x="371" y="202"/>
                    <a:pt x="381" y="259"/>
                  </a:cubicBezTo>
                  <a:cubicBezTo>
                    <a:pt x="397" y="249"/>
                    <a:pt x="415" y="243"/>
                    <a:pt x="432" y="243"/>
                  </a:cubicBezTo>
                  <a:cubicBezTo>
                    <a:pt x="449" y="243"/>
                    <a:pt x="465" y="249"/>
                    <a:pt x="476" y="259"/>
                  </a:cubicBezTo>
                  <a:cubicBezTo>
                    <a:pt x="490" y="202"/>
                    <a:pt x="536" y="175"/>
                    <a:pt x="583" y="175"/>
                  </a:cubicBezTo>
                  <a:cubicBezTo>
                    <a:pt x="640" y="175"/>
                    <a:pt x="697" y="215"/>
                    <a:pt x="697" y="291"/>
                  </a:cubicBezTo>
                  <a:cubicBezTo>
                    <a:pt x="697" y="333"/>
                    <a:pt x="655" y="386"/>
                    <a:pt x="613" y="396"/>
                  </a:cubicBezTo>
                  <a:cubicBezTo>
                    <a:pt x="624" y="407"/>
                    <a:pt x="624" y="417"/>
                    <a:pt x="624" y="439"/>
                  </a:cubicBezTo>
                  <a:cubicBezTo>
                    <a:pt x="624" y="460"/>
                    <a:pt x="624" y="470"/>
                    <a:pt x="613" y="491"/>
                  </a:cubicBezTo>
                  <a:cubicBezTo>
                    <a:pt x="747" y="502"/>
                    <a:pt x="730" y="703"/>
                    <a:pt x="592" y="703"/>
                  </a:cubicBezTo>
                  <a:cubicBezTo>
                    <a:pt x="588" y="703"/>
                    <a:pt x="585" y="703"/>
                    <a:pt x="581" y="702"/>
                  </a:cubicBezTo>
                  <a:cubicBezTo>
                    <a:pt x="529" y="702"/>
                    <a:pt x="486" y="671"/>
                    <a:pt x="476" y="618"/>
                  </a:cubicBezTo>
                  <a:cubicBezTo>
                    <a:pt x="465" y="629"/>
                    <a:pt x="449" y="634"/>
                    <a:pt x="432" y="634"/>
                  </a:cubicBezTo>
                  <a:cubicBezTo>
                    <a:pt x="415" y="634"/>
                    <a:pt x="397" y="629"/>
                    <a:pt x="381" y="618"/>
                  </a:cubicBezTo>
                  <a:cubicBezTo>
                    <a:pt x="370" y="671"/>
                    <a:pt x="328" y="702"/>
                    <a:pt x="275" y="702"/>
                  </a:cubicBezTo>
                  <a:lnTo>
                    <a:pt x="254" y="702"/>
                  </a:lnTo>
                  <a:cubicBezTo>
                    <a:pt x="254" y="713"/>
                    <a:pt x="244" y="724"/>
                    <a:pt x="244" y="724"/>
                  </a:cubicBezTo>
                  <a:cubicBezTo>
                    <a:pt x="212" y="745"/>
                    <a:pt x="180" y="766"/>
                    <a:pt x="159" y="776"/>
                  </a:cubicBezTo>
                  <a:cubicBezTo>
                    <a:pt x="237" y="844"/>
                    <a:pt x="335" y="878"/>
                    <a:pt x="433" y="878"/>
                  </a:cubicBezTo>
                  <a:cubicBezTo>
                    <a:pt x="535" y="878"/>
                    <a:pt x="638" y="841"/>
                    <a:pt x="719" y="766"/>
                  </a:cubicBezTo>
                  <a:cubicBezTo>
                    <a:pt x="729" y="755"/>
                    <a:pt x="750" y="745"/>
                    <a:pt x="761" y="734"/>
                  </a:cubicBezTo>
                  <a:lnTo>
                    <a:pt x="771" y="724"/>
                  </a:lnTo>
                  <a:cubicBezTo>
                    <a:pt x="909" y="565"/>
                    <a:pt x="909" y="312"/>
                    <a:pt x="771" y="154"/>
                  </a:cubicBezTo>
                  <a:cubicBezTo>
                    <a:pt x="750" y="132"/>
                    <a:pt x="740" y="122"/>
                    <a:pt x="729" y="111"/>
                  </a:cubicBezTo>
                  <a:cubicBezTo>
                    <a:pt x="645" y="37"/>
                    <a:pt x="542" y="1"/>
                    <a:pt x="439" y="1"/>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0"/>
            <p:cNvSpPr/>
            <p:nvPr/>
          </p:nvSpPr>
          <p:spPr>
            <a:xfrm>
              <a:off x="3606064" y="1709243"/>
              <a:ext cx="3128" cy="3084"/>
            </a:xfrm>
            <a:custGeom>
              <a:avLst/>
              <a:gdLst/>
              <a:ahLst/>
              <a:cxnLst/>
              <a:rect l="l" t="t" r="r" b="b"/>
              <a:pathLst>
                <a:path w="139" h="138" extrusionOk="0">
                  <a:moveTo>
                    <a:pt x="75" y="0"/>
                  </a:moveTo>
                  <a:cubicBezTo>
                    <a:pt x="33" y="0"/>
                    <a:pt x="11" y="32"/>
                    <a:pt x="11" y="64"/>
                  </a:cubicBezTo>
                  <a:cubicBezTo>
                    <a:pt x="1" y="106"/>
                    <a:pt x="33" y="137"/>
                    <a:pt x="75" y="137"/>
                  </a:cubicBezTo>
                  <a:cubicBezTo>
                    <a:pt x="85" y="137"/>
                    <a:pt x="106" y="127"/>
                    <a:pt x="117" y="116"/>
                  </a:cubicBezTo>
                  <a:cubicBezTo>
                    <a:pt x="128" y="106"/>
                    <a:pt x="138" y="85"/>
                    <a:pt x="138" y="64"/>
                  </a:cubicBezTo>
                  <a:cubicBezTo>
                    <a:pt x="138" y="53"/>
                    <a:pt x="128" y="32"/>
                    <a:pt x="117" y="21"/>
                  </a:cubicBezTo>
                  <a:cubicBezTo>
                    <a:pt x="106" y="11"/>
                    <a:pt x="85" y="0"/>
                    <a:pt x="75" y="0"/>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0"/>
            <p:cNvSpPr/>
            <p:nvPr/>
          </p:nvSpPr>
          <p:spPr>
            <a:xfrm>
              <a:off x="3600371" y="1709243"/>
              <a:ext cx="2880" cy="2950"/>
            </a:xfrm>
            <a:custGeom>
              <a:avLst/>
              <a:gdLst/>
              <a:ahLst/>
              <a:cxnLst/>
              <a:rect l="l" t="t" r="r" b="b"/>
              <a:pathLst>
                <a:path w="128" h="132" extrusionOk="0">
                  <a:moveTo>
                    <a:pt x="64" y="0"/>
                  </a:moveTo>
                  <a:cubicBezTo>
                    <a:pt x="43" y="0"/>
                    <a:pt x="32" y="11"/>
                    <a:pt x="22" y="21"/>
                  </a:cubicBezTo>
                  <a:cubicBezTo>
                    <a:pt x="1" y="32"/>
                    <a:pt x="1" y="53"/>
                    <a:pt x="1" y="64"/>
                  </a:cubicBezTo>
                  <a:cubicBezTo>
                    <a:pt x="1" y="85"/>
                    <a:pt x="1" y="106"/>
                    <a:pt x="22" y="116"/>
                  </a:cubicBezTo>
                  <a:cubicBezTo>
                    <a:pt x="29" y="124"/>
                    <a:pt x="37" y="131"/>
                    <a:pt x="48" y="131"/>
                  </a:cubicBezTo>
                  <a:cubicBezTo>
                    <a:pt x="52" y="131"/>
                    <a:pt x="58" y="130"/>
                    <a:pt x="64" y="127"/>
                  </a:cubicBezTo>
                  <a:cubicBezTo>
                    <a:pt x="68" y="128"/>
                    <a:pt x="72" y="129"/>
                    <a:pt x="76" y="129"/>
                  </a:cubicBezTo>
                  <a:cubicBezTo>
                    <a:pt x="103" y="129"/>
                    <a:pt x="127" y="100"/>
                    <a:pt x="127" y="64"/>
                  </a:cubicBezTo>
                  <a:cubicBezTo>
                    <a:pt x="127" y="32"/>
                    <a:pt x="96" y="0"/>
                    <a:pt x="64" y="0"/>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0"/>
            <p:cNvSpPr/>
            <p:nvPr/>
          </p:nvSpPr>
          <p:spPr>
            <a:xfrm>
              <a:off x="3603229" y="1707053"/>
              <a:ext cx="3307" cy="2212"/>
            </a:xfrm>
            <a:custGeom>
              <a:avLst/>
              <a:gdLst/>
              <a:ahLst/>
              <a:cxnLst/>
              <a:rect l="l" t="t" r="r" b="b"/>
              <a:pathLst>
                <a:path w="147" h="99" extrusionOk="0">
                  <a:moveTo>
                    <a:pt x="23" y="0"/>
                  </a:moveTo>
                  <a:cubicBezTo>
                    <a:pt x="10" y="0"/>
                    <a:pt x="0" y="10"/>
                    <a:pt x="0" y="35"/>
                  </a:cubicBezTo>
                  <a:cubicBezTo>
                    <a:pt x="0" y="67"/>
                    <a:pt x="32" y="98"/>
                    <a:pt x="74" y="98"/>
                  </a:cubicBezTo>
                  <a:cubicBezTo>
                    <a:pt x="146" y="98"/>
                    <a:pt x="66" y="0"/>
                    <a:pt x="23" y="0"/>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0"/>
            <p:cNvSpPr/>
            <p:nvPr/>
          </p:nvSpPr>
          <p:spPr>
            <a:xfrm>
              <a:off x="3603229" y="1712304"/>
              <a:ext cx="3105" cy="2726"/>
            </a:xfrm>
            <a:custGeom>
              <a:avLst/>
              <a:gdLst/>
              <a:ahLst/>
              <a:cxnLst/>
              <a:rect l="l" t="t" r="r" b="b"/>
              <a:pathLst>
                <a:path w="138" h="122" extrusionOk="0">
                  <a:moveTo>
                    <a:pt x="74" y="0"/>
                  </a:moveTo>
                  <a:cubicBezTo>
                    <a:pt x="32" y="0"/>
                    <a:pt x="0" y="22"/>
                    <a:pt x="0" y="64"/>
                  </a:cubicBezTo>
                  <a:cubicBezTo>
                    <a:pt x="0" y="74"/>
                    <a:pt x="11" y="95"/>
                    <a:pt x="21" y="106"/>
                  </a:cubicBezTo>
                  <a:cubicBezTo>
                    <a:pt x="37" y="117"/>
                    <a:pt x="56" y="122"/>
                    <a:pt x="73" y="122"/>
                  </a:cubicBezTo>
                  <a:cubicBezTo>
                    <a:pt x="90" y="122"/>
                    <a:pt x="106" y="117"/>
                    <a:pt x="116" y="106"/>
                  </a:cubicBezTo>
                  <a:cubicBezTo>
                    <a:pt x="127" y="95"/>
                    <a:pt x="137" y="74"/>
                    <a:pt x="137" y="64"/>
                  </a:cubicBezTo>
                  <a:cubicBezTo>
                    <a:pt x="137" y="22"/>
                    <a:pt x="106" y="0"/>
                    <a:pt x="74" y="0"/>
                  </a:cubicBezTo>
                  <a:close/>
                </a:path>
              </a:pathLst>
            </a:custGeom>
            <a:solidFill>
              <a:srgbClr val="F0C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0"/>
            <p:cNvSpPr/>
            <p:nvPr/>
          </p:nvSpPr>
          <p:spPr>
            <a:xfrm>
              <a:off x="3555416" y="1662447"/>
              <a:ext cx="6750" cy="5944"/>
            </a:xfrm>
            <a:custGeom>
              <a:avLst/>
              <a:gdLst/>
              <a:ahLst/>
              <a:cxnLst/>
              <a:rect l="l" t="t" r="r" b="b"/>
              <a:pathLst>
                <a:path w="300" h="266" extrusionOk="0">
                  <a:moveTo>
                    <a:pt x="83" y="1"/>
                  </a:moveTo>
                  <a:cubicBezTo>
                    <a:pt x="54" y="1"/>
                    <a:pt x="0" y="68"/>
                    <a:pt x="56" y="68"/>
                  </a:cubicBezTo>
                  <a:lnTo>
                    <a:pt x="67" y="68"/>
                  </a:lnTo>
                  <a:lnTo>
                    <a:pt x="88" y="163"/>
                  </a:lnTo>
                  <a:cubicBezTo>
                    <a:pt x="67" y="184"/>
                    <a:pt x="67" y="215"/>
                    <a:pt x="88" y="247"/>
                  </a:cubicBezTo>
                  <a:cubicBezTo>
                    <a:pt x="99" y="258"/>
                    <a:pt x="120" y="258"/>
                    <a:pt x="141" y="258"/>
                  </a:cubicBezTo>
                  <a:cubicBezTo>
                    <a:pt x="141" y="263"/>
                    <a:pt x="143" y="266"/>
                    <a:pt x="147" y="266"/>
                  </a:cubicBezTo>
                  <a:cubicBezTo>
                    <a:pt x="151" y="266"/>
                    <a:pt x="157" y="263"/>
                    <a:pt x="162" y="258"/>
                  </a:cubicBezTo>
                  <a:cubicBezTo>
                    <a:pt x="172" y="258"/>
                    <a:pt x="172" y="258"/>
                    <a:pt x="183" y="247"/>
                  </a:cubicBezTo>
                  <a:lnTo>
                    <a:pt x="278" y="152"/>
                  </a:lnTo>
                  <a:cubicBezTo>
                    <a:pt x="289" y="152"/>
                    <a:pt x="289" y="141"/>
                    <a:pt x="289" y="131"/>
                  </a:cubicBezTo>
                  <a:cubicBezTo>
                    <a:pt x="299" y="110"/>
                    <a:pt x="299" y="78"/>
                    <a:pt x="278" y="57"/>
                  </a:cubicBezTo>
                  <a:cubicBezTo>
                    <a:pt x="267" y="46"/>
                    <a:pt x="254" y="41"/>
                    <a:pt x="240" y="41"/>
                  </a:cubicBezTo>
                  <a:cubicBezTo>
                    <a:pt x="225" y="41"/>
                    <a:pt x="209" y="46"/>
                    <a:pt x="194" y="57"/>
                  </a:cubicBezTo>
                  <a:lnTo>
                    <a:pt x="99" y="36"/>
                  </a:lnTo>
                  <a:cubicBezTo>
                    <a:pt x="99" y="25"/>
                    <a:pt x="99" y="25"/>
                    <a:pt x="99" y="25"/>
                  </a:cubicBezTo>
                  <a:cubicBezTo>
                    <a:pt x="99" y="8"/>
                    <a:pt x="92" y="1"/>
                    <a:pt x="83" y="1"/>
                  </a:cubicBezTo>
                  <a:close/>
                </a:path>
              </a:pathLst>
            </a:custGeom>
            <a:solidFill>
              <a:srgbClr val="F7B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0"/>
            <p:cNvSpPr/>
            <p:nvPr/>
          </p:nvSpPr>
          <p:spPr>
            <a:xfrm>
              <a:off x="3565699" y="1685309"/>
              <a:ext cx="35168" cy="43287"/>
            </a:xfrm>
            <a:custGeom>
              <a:avLst/>
              <a:gdLst/>
              <a:ahLst/>
              <a:cxnLst/>
              <a:rect l="l" t="t" r="r" b="b"/>
              <a:pathLst>
                <a:path w="1563" h="1937" extrusionOk="0">
                  <a:moveTo>
                    <a:pt x="782" y="712"/>
                  </a:moveTo>
                  <a:lnTo>
                    <a:pt x="824" y="786"/>
                  </a:lnTo>
                  <a:lnTo>
                    <a:pt x="824" y="1525"/>
                  </a:lnTo>
                  <a:lnTo>
                    <a:pt x="739" y="1525"/>
                  </a:lnTo>
                  <a:lnTo>
                    <a:pt x="739" y="786"/>
                  </a:lnTo>
                  <a:lnTo>
                    <a:pt x="782" y="712"/>
                  </a:lnTo>
                  <a:close/>
                  <a:moveTo>
                    <a:pt x="772" y="1"/>
                  </a:moveTo>
                  <a:cubicBezTo>
                    <a:pt x="765" y="1"/>
                    <a:pt x="757" y="8"/>
                    <a:pt x="750" y="16"/>
                  </a:cubicBezTo>
                  <a:cubicBezTo>
                    <a:pt x="739" y="26"/>
                    <a:pt x="739" y="37"/>
                    <a:pt x="739" y="47"/>
                  </a:cubicBezTo>
                  <a:lnTo>
                    <a:pt x="739" y="248"/>
                  </a:lnTo>
                  <a:lnTo>
                    <a:pt x="644" y="142"/>
                  </a:lnTo>
                  <a:cubicBezTo>
                    <a:pt x="634" y="142"/>
                    <a:pt x="623" y="132"/>
                    <a:pt x="613" y="132"/>
                  </a:cubicBezTo>
                  <a:cubicBezTo>
                    <a:pt x="602" y="132"/>
                    <a:pt x="592" y="132"/>
                    <a:pt x="581" y="142"/>
                  </a:cubicBezTo>
                  <a:cubicBezTo>
                    <a:pt x="560" y="163"/>
                    <a:pt x="560" y="185"/>
                    <a:pt x="581" y="206"/>
                  </a:cubicBezTo>
                  <a:lnTo>
                    <a:pt x="729" y="353"/>
                  </a:lnTo>
                  <a:lnTo>
                    <a:pt x="644" y="438"/>
                  </a:lnTo>
                  <a:cubicBezTo>
                    <a:pt x="644" y="448"/>
                    <a:pt x="644" y="448"/>
                    <a:pt x="655" y="459"/>
                  </a:cubicBezTo>
                  <a:lnTo>
                    <a:pt x="655" y="765"/>
                  </a:lnTo>
                  <a:cubicBezTo>
                    <a:pt x="539" y="934"/>
                    <a:pt x="412" y="1092"/>
                    <a:pt x="254" y="1219"/>
                  </a:cubicBezTo>
                  <a:cubicBezTo>
                    <a:pt x="243" y="1272"/>
                    <a:pt x="222" y="1325"/>
                    <a:pt x="201" y="1377"/>
                  </a:cubicBezTo>
                  <a:cubicBezTo>
                    <a:pt x="370" y="1251"/>
                    <a:pt x="528" y="1092"/>
                    <a:pt x="655" y="923"/>
                  </a:cubicBezTo>
                  <a:lnTo>
                    <a:pt x="655" y="1536"/>
                  </a:lnTo>
                  <a:cubicBezTo>
                    <a:pt x="486" y="1525"/>
                    <a:pt x="317" y="1483"/>
                    <a:pt x="169" y="1420"/>
                  </a:cubicBezTo>
                  <a:cubicBezTo>
                    <a:pt x="138" y="1398"/>
                    <a:pt x="95" y="1377"/>
                    <a:pt x="74" y="1356"/>
                  </a:cubicBezTo>
                  <a:cubicBezTo>
                    <a:pt x="66" y="1352"/>
                    <a:pt x="55" y="1349"/>
                    <a:pt x="45" y="1349"/>
                  </a:cubicBezTo>
                  <a:cubicBezTo>
                    <a:pt x="31" y="1349"/>
                    <a:pt x="17" y="1354"/>
                    <a:pt x="11" y="1367"/>
                  </a:cubicBezTo>
                  <a:cubicBezTo>
                    <a:pt x="0" y="1377"/>
                    <a:pt x="0" y="1388"/>
                    <a:pt x="0" y="1409"/>
                  </a:cubicBezTo>
                  <a:cubicBezTo>
                    <a:pt x="0" y="1420"/>
                    <a:pt x="11" y="1420"/>
                    <a:pt x="22" y="1430"/>
                  </a:cubicBezTo>
                  <a:cubicBezTo>
                    <a:pt x="43" y="1451"/>
                    <a:pt x="74" y="1462"/>
                    <a:pt x="106" y="1483"/>
                  </a:cubicBezTo>
                  <a:lnTo>
                    <a:pt x="117" y="1483"/>
                  </a:lnTo>
                  <a:cubicBezTo>
                    <a:pt x="148" y="1504"/>
                    <a:pt x="190" y="1515"/>
                    <a:pt x="222" y="1536"/>
                  </a:cubicBezTo>
                  <a:cubicBezTo>
                    <a:pt x="370" y="1578"/>
                    <a:pt x="507" y="1610"/>
                    <a:pt x="655" y="1620"/>
                  </a:cubicBezTo>
                  <a:lnTo>
                    <a:pt x="655" y="1937"/>
                  </a:lnTo>
                  <a:cubicBezTo>
                    <a:pt x="665" y="1926"/>
                    <a:pt x="687" y="1926"/>
                    <a:pt x="697" y="1926"/>
                  </a:cubicBezTo>
                  <a:cubicBezTo>
                    <a:pt x="718" y="1926"/>
                    <a:pt x="729" y="1926"/>
                    <a:pt x="750" y="1937"/>
                  </a:cubicBezTo>
                  <a:lnTo>
                    <a:pt x="750" y="1620"/>
                  </a:lnTo>
                  <a:lnTo>
                    <a:pt x="834" y="1620"/>
                  </a:lnTo>
                  <a:lnTo>
                    <a:pt x="834" y="1715"/>
                  </a:lnTo>
                  <a:cubicBezTo>
                    <a:pt x="845" y="1710"/>
                    <a:pt x="858" y="1707"/>
                    <a:pt x="873" y="1707"/>
                  </a:cubicBezTo>
                  <a:cubicBezTo>
                    <a:pt x="887" y="1707"/>
                    <a:pt x="903" y="1710"/>
                    <a:pt x="919" y="1715"/>
                  </a:cubicBezTo>
                  <a:lnTo>
                    <a:pt x="919" y="1620"/>
                  </a:lnTo>
                  <a:cubicBezTo>
                    <a:pt x="1067" y="1610"/>
                    <a:pt x="1214" y="1578"/>
                    <a:pt x="1352" y="1536"/>
                  </a:cubicBezTo>
                  <a:cubicBezTo>
                    <a:pt x="1383" y="1515"/>
                    <a:pt x="1425" y="1504"/>
                    <a:pt x="1468" y="1483"/>
                  </a:cubicBezTo>
                  <a:cubicBezTo>
                    <a:pt x="1499" y="1462"/>
                    <a:pt x="1531" y="1451"/>
                    <a:pt x="1552" y="1430"/>
                  </a:cubicBezTo>
                  <a:lnTo>
                    <a:pt x="1542" y="1420"/>
                  </a:lnTo>
                  <a:cubicBezTo>
                    <a:pt x="1552" y="1420"/>
                    <a:pt x="1563" y="1409"/>
                    <a:pt x="1563" y="1398"/>
                  </a:cubicBezTo>
                  <a:cubicBezTo>
                    <a:pt x="1563" y="1388"/>
                    <a:pt x="1563" y="1367"/>
                    <a:pt x="1552" y="1367"/>
                  </a:cubicBezTo>
                  <a:cubicBezTo>
                    <a:pt x="1546" y="1354"/>
                    <a:pt x="1531" y="1345"/>
                    <a:pt x="1518" y="1345"/>
                  </a:cubicBezTo>
                  <a:cubicBezTo>
                    <a:pt x="1510" y="1345"/>
                    <a:pt x="1503" y="1348"/>
                    <a:pt x="1499" y="1356"/>
                  </a:cubicBezTo>
                  <a:cubicBezTo>
                    <a:pt x="1468" y="1377"/>
                    <a:pt x="1436" y="1388"/>
                    <a:pt x="1404" y="1409"/>
                  </a:cubicBezTo>
                  <a:cubicBezTo>
                    <a:pt x="1246" y="1472"/>
                    <a:pt x="1077" y="1515"/>
                    <a:pt x="908" y="1525"/>
                  </a:cubicBezTo>
                  <a:lnTo>
                    <a:pt x="908" y="913"/>
                  </a:lnTo>
                  <a:cubicBezTo>
                    <a:pt x="1035" y="1092"/>
                    <a:pt x="1193" y="1240"/>
                    <a:pt x="1373" y="1367"/>
                  </a:cubicBezTo>
                  <a:cubicBezTo>
                    <a:pt x="1341" y="1314"/>
                    <a:pt x="1320" y="1261"/>
                    <a:pt x="1309" y="1208"/>
                  </a:cubicBezTo>
                  <a:cubicBezTo>
                    <a:pt x="1151" y="1082"/>
                    <a:pt x="1024" y="923"/>
                    <a:pt x="919" y="755"/>
                  </a:cubicBezTo>
                  <a:lnTo>
                    <a:pt x="919" y="459"/>
                  </a:lnTo>
                  <a:lnTo>
                    <a:pt x="919" y="438"/>
                  </a:lnTo>
                  <a:lnTo>
                    <a:pt x="845" y="353"/>
                  </a:lnTo>
                  <a:lnTo>
                    <a:pt x="993" y="206"/>
                  </a:lnTo>
                  <a:cubicBezTo>
                    <a:pt x="1003" y="185"/>
                    <a:pt x="1003" y="163"/>
                    <a:pt x="993" y="142"/>
                  </a:cubicBezTo>
                  <a:cubicBezTo>
                    <a:pt x="982" y="132"/>
                    <a:pt x="961" y="132"/>
                    <a:pt x="950" y="132"/>
                  </a:cubicBezTo>
                  <a:cubicBezTo>
                    <a:pt x="940" y="132"/>
                    <a:pt x="929" y="142"/>
                    <a:pt x="929" y="142"/>
                  </a:cubicBezTo>
                  <a:lnTo>
                    <a:pt x="898" y="174"/>
                  </a:lnTo>
                  <a:lnTo>
                    <a:pt x="824" y="248"/>
                  </a:lnTo>
                  <a:lnTo>
                    <a:pt x="824" y="47"/>
                  </a:lnTo>
                  <a:cubicBezTo>
                    <a:pt x="824" y="37"/>
                    <a:pt x="824" y="26"/>
                    <a:pt x="813" y="16"/>
                  </a:cubicBezTo>
                  <a:cubicBezTo>
                    <a:pt x="813" y="5"/>
                    <a:pt x="792" y="5"/>
                    <a:pt x="782" y="5"/>
                  </a:cubicBezTo>
                  <a:cubicBezTo>
                    <a:pt x="778" y="2"/>
                    <a:pt x="775" y="1"/>
                    <a:pt x="772" y="1"/>
                  </a:cubicBez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0"/>
            <p:cNvSpPr/>
            <p:nvPr/>
          </p:nvSpPr>
          <p:spPr>
            <a:xfrm>
              <a:off x="3573304" y="1655877"/>
              <a:ext cx="19732" cy="9989"/>
            </a:xfrm>
            <a:custGeom>
              <a:avLst/>
              <a:gdLst/>
              <a:ahLst/>
              <a:cxnLst/>
              <a:rect l="l" t="t" r="r" b="b"/>
              <a:pathLst>
                <a:path w="877" h="447" extrusionOk="0">
                  <a:moveTo>
                    <a:pt x="433" y="0"/>
                  </a:moveTo>
                  <a:cubicBezTo>
                    <a:pt x="375" y="0"/>
                    <a:pt x="317" y="40"/>
                    <a:pt x="327" y="119"/>
                  </a:cubicBezTo>
                  <a:cubicBezTo>
                    <a:pt x="327" y="129"/>
                    <a:pt x="327" y="129"/>
                    <a:pt x="327" y="140"/>
                  </a:cubicBezTo>
                  <a:lnTo>
                    <a:pt x="243" y="150"/>
                  </a:lnTo>
                  <a:lnTo>
                    <a:pt x="243" y="129"/>
                  </a:lnTo>
                  <a:cubicBezTo>
                    <a:pt x="254" y="119"/>
                    <a:pt x="264" y="108"/>
                    <a:pt x="264" y="98"/>
                  </a:cubicBezTo>
                  <a:cubicBezTo>
                    <a:pt x="264" y="66"/>
                    <a:pt x="243" y="50"/>
                    <a:pt x="221" y="50"/>
                  </a:cubicBezTo>
                  <a:cubicBezTo>
                    <a:pt x="198" y="50"/>
                    <a:pt x="174" y="66"/>
                    <a:pt x="169" y="98"/>
                  </a:cubicBezTo>
                  <a:cubicBezTo>
                    <a:pt x="169" y="119"/>
                    <a:pt x="190" y="129"/>
                    <a:pt x="201" y="140"/>
                  </a:cubicBezTo>
                  <a:lnTo>
                    <a:pt x="201" y="161"/>
                  </a:lnTo>
                  <a:cubicBezTo>
                    <a:pt x="169" y="161"/>
                    <a:pt x="127" y="172"/>
                    <a:pt x="85" y="182"/>
                  </a:cubicBezTo>
                  <a:lnTo>
                    <a:pt x="74" y="161"/>
                  </a:lnTo>
                  <a:cubicBezTo>
                    <a:pt x="74" y="150"/>
                    <a:pt x="85" y="150"/>
                    <a:pt x="85" y="140"/>
                  </a:cubicBezTo>
                  <a:cubicBezTo>
                    <a:pt x="85" y="119"/>
                    <a:pt x="64" y="98"/>
                    <a:pt x="42" y="98"/>
                  </a:cubicBezTo>
                  <a:cubicBezTo>
                    <a:pt x="21" y="98"/>
                    <a:pt x="11" y="108"/>
                    <a:pt x="0" y="119"/>
                  </a:cubicBezTo>
                  <a:cubicBezTo>
                    <a:pt x="0" y="129"/>
                    <a:pt x="0" y="129"/>
                    <a:pt x="0" y="140"/>
                  </a:cubicBezTo>
                  <a:cubicBezTo>
                    <a:pt x="0" y="150"/>
                    <a:pt x="0" y="150"/>
                    <a:pt x="0" y="161"/>
                  </a:cubicBezTo>
                  <a:cubicBezTo>
                    <a:pt x="11" y="172"/>
                    <a:pt x="21" y="182"/>
                    <a:pt x="42" y="182"/>
                  </a:cubicBezTo>
                  <a:lnTo>
                    <a:pt x="42" y="203"/>
                  </a:lnTo>
                  <a:cubicBezTo>
                    <a:pt x="11" y="224"/>
                    <a:pt x="0" y="235"/>
                    <a:pt x="0" y="256"/>
                  </a:cubicBezTo>
                  <a:lnTo>
                    <a:pt x="0" y="446"/>
                  </a:lnTo>
                  <a:cubicBezTo>
                    <a:pt x="0" y="393"/>
                    <a:pt x="190" y="351"/>
                    <a:pt x="433" y="351"/>
                  </a:cubicBezTo>
                  <a:lnTo>
                    <a:pt x="444" y="351"/>
                  </a:lnTo>
                  <a:cubicBezTo>
                    <a:pt x="686" y="351"/>
                    <a:pt x="876" y="393"/>
                    <a:pt x="876" y="446"/>
                  </a:cubicBezTo>
                  <a:lnTo>
                    <a:pt x="876" y="256"/>
                  </a:lnTo>
                  <a:cubicBezTo>
                    <a:pt x="876" y="235"/>
                    <a:pt x="855" y="224"/>
                    <a:pt x="824" y="203"/>
                  </a:cubicBezTo>
                  <a:lnTo>
                    <a:pt x="834" y="182"/>
                  </a:lnTo>
                  <a:cubicBezTo>
                    <a:pt x="855" y="182"/>
                    <a:pt x="866" y="172"/>
                    <a:pt x="876" y="161"/>
                  </a:cubicBezTo>
                  <a:cubicBezTo>
                    <a:pt x="876" y="150"/>
                    <a:pt x="876" y="150"/>
                    <a:pt x="876" y="140"/>
                  </a:cubicBezTo>
                  <a:cubicBezTo>
                    <a:pt x="876" y="129"/>
                    <a:pt x="866" y="119"/>
                    <a:pt x="866" y="119"/>
                  </a:cubicBezTo>
                  <a:cubicBezTo>
                    <a:pt x="855" y="108"/>
                    <a:pt x="845" y="98"/>
                    <a:pt x="824" y="98"/>
                  </a:cubicBezTo>
                  <a:cubicBezTo>
                    <a:pt x="802" y="98"/>
                    <a:pt x="781" y="119"/>
                    <a:pt x="781" y="140"/>
                  </a:cubicBezTo>
                  <a:cubicBezTo>
                    <a:pt x="781" y="150"/>
                    <a:pt x="781" y="150"/>
                    <a:pt x="792" y="161"/>
                  </a:cubicBezTo>
                  <a:lnTo>
                    <a:pt x="781" y="182"/>
                  </a:lnTo>
                  <a:cubicBezTo>
                    <a:pt x="739" y="172"/>
                    <a:pt x="697" y="161"/>
                    <a:pt x="665" y="161"/>
                  </a:cubicBezTo>
                  <a:lnTo>
                    <a:pt x="665" y="140"/>
                  </a:lnTo>
                  <a:cubicBezTo>
                    <a:pt x="676" y="129"/>
                    <a:pt x="697" y="119"/>
                    <a:pt x="697" y="98"/>
                  </a:cubicBezTo>
                  <a:cubicBezTo>
                    <a:pt x="697" y="77"/>
                    <a:pt x="676" y="55"/>
                    <a:pt x="644" y="55"/>
                  </a:cubicBezTo>
                  <a:cubicBezTo>
                    <a:pt x="623" y="55"/>
                    <a:pt x="602" y="77"/>
                    <a:pt x="602" y="98"/>
                  </a:cubicBezTo>
                  <a:cubicBezTo>
                    <a:pt x="602" y="108"/>
                    <a:pt x="612" y="119"/>
                    <a:pt x="612" y="129"/>
                  </a:cubicBezTo>
                  <a:lnTo>
                    <a:pt x="612" y="150"/>
                  </a:lnTo>
                  <a:lnTo>
                    <a:pt x="539" y="140"/>
                  </a:lnTo>
                  <a:cubicBezTo>
                    <a:pt x="539" y="129"/>
                    <a:pt x="539" y="129"/>
                    <a:pt x="539" y="119"/>
                  </a:cubicBezTo>
                  <a:cubicBezTo>
                    <a:pt x="549" y="40"/>
                    <a:pt x="491" y="0"/>
                    <a:pt x="433"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0"/>
            <p:cNvSpPr/>
            <p:nvPr/>
          </p:nvSpPr>
          <p:spPr>
            <a:xfrm>
              <a:off x="3573304" y="1665844"/>
              <a:ext cx="22" cy="22"/>
            </a:xfrm>
            <a:custGeom>
              <a:avLst/>
              <a:gdLst/>
              <a:ahLst/>
              <a:cxnLst/>
              <a:rect l="l" t="t" r="r" b="b"/>
              <a:pathLst>
                <a:path w="1" h="1" extrusionOk="0">
                  <a:moveTo>
                    <a:pt x="0" y="0"/>
                  </a:moveTo>
                  <a:close/>
                  <a:moveTo>
                    <a:pt x="0" y="0"/>
                  </a:move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0"/>
            <p:cNvSpPr/>
            <p:nvPr/>
          </p:nvSpPr>
          <p:spPr>
            <a:xfrm>
              <a:off x="3593014" y="1665844"/>
              <a:ext cx="22" cy="22"/>
            </a:xfrm>
            <a:custGeom>
              <a:avLst/>
              <a:gdLst/>
              <a:ahLst/>
              <a:cxnLst/>
              <a:rect l="l" t="t" r="r" b="b"/>
              <a:pathLst>
                <a:path w="1" h="1" extrusionOk="0">
                  <a:moveTo>
                    <a:pt x="0" y="0"/>
                  </a:moveTo>
                  <a:lnTo>
                    <a:pt x="0" y="0"/>
                  </a:lnTo>
                  <a:close/>
                  <a:moveTo>
                    <a:pt x="0" y="0"/>
                  </a:move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0"/>
            <p:cNvSpPr/>
            <p:nvPr/>
          </p:nvSpPr>
          <p:spPr>
            <a:xfrm>
              <a:off x="3573056" y="1663721"/>
              <a:ext cx="19732" cy="5430"/>
            </a:xfrm>
            <a:custGeom>
              <a:avLst/>
              <a:gdLst/>
              <a:ahLst/>
              <a:cxnLst/>
              <a:rect l="l" t="t" r="r" b="b"/>
              <a:pathLst>
                <a:path w="877" h="243" extrusionOk="0">
                  <a:moveTo>
                    <a:pt x="433" y="0"/>
                  </a:moveTo>
                  <a:cubicBezTo>
                    <a:pt x="191" y="0"/>
                    <a:pt x="1" y="42"/>
                    <a:pt x="1" y="95"/>
                  </a:cubicBezTo>
                  <a:cubicBezTo>
                    <a:pt x="1" y="116"/>
                    <a:pt x="11" y="137"/>
                    <a:pt x="11" y="148"/>
                  </a:cubicBezTo>
                  <a:cubicBezTo>
                    <a:pt x="22" y="148"/>
                    <a:pt x="32" y="137"/>
                    <a:pt x="43" y="137"/>
                  </a:cubicBezTo>
                  <a:cubicBezTo>
                    <a:pt x="64" y="137"/>
                    <a:pt x="85" y="158"/>
                    <a:pt x="85" y="190"/>
                  </a:cubicBezTo>
                  <a:lnTo>
                    <a:pt x="106" y="179"/>
                  </a:lnTo>
                  <a:lnTo>
                    <a:pt x="106" y="179"/>
                  </a:lnTo>
                  <a:cubicBezTo>
                    <a:pt x="96" y="190"/>
                    <a:pt x="96" y="201"/>
                    <a:pt x="96" y="201"/>
                  </a:cubicBezTo>
                  <a:lnTo>
                    <a:pt x="106" y="243"/>
                  </a:lnTo>
                  <a:cubicBezTo>
                    <a:pt x="148" y="222"/>
                    <a:pt x="191" y="211"/>
                    <a:pt x="222" y="201"/>
                  </a:cubicBezTo>
                  <a:lnTo>
                    <a:pt x="222" y="179"/>
                  </a:lnTo>
                  <a:cubicBezTo>
                    <a:pt x="201" y="179"/>
                    <a:pt x="191" y="158"/>
                    <a:pt x="191" y="137"/>
                  </a:cubicBezTo>
                  <a:cubicBezTo>
                    <a:pt x="191" y="111"/>
                    <a:pt x="214" y="98"/>
                    <a:pt x="238" y="98"/>
                  </a:cubicBezTo>
                  <a:cubicBezTo>
                    <a:pt x="262" y="98"/>
                    <a:pt x="286" y="111"/>
                    <a:pt x="286" y="137"/>
                  </a:cubicBezTo>
                  <a:cubicBezTo>
                    <a:pt x="275" y="148"/>
                    <a:pt x="275" y="158"/>
                    <a:pt x="265" y="169"/>
                  </a:cubicBezTo>
                  <a:lnTo>
                    <a:pt x="265" y="190"/>
                  </a:lnTo>
                  <a:cubicBezTo>
                    <a:pt x="307" y="190"/>
                    <a:pt x="360" y="179"/>
                    <a:pt x="402" y="179"/>
                  </a:cubicBezTo>
                  <a:lnTo>
                    <a:pt x="402" y="148"/>
                  </a:lnTo>
                  <a:cubicBezTo>
                    <a:pt x="381" y="137"/>
                    <a:pt x="381" y="116"/>
                    <a:pt x="381" y="95"/>
                  </a:cubicBezTo>
                  <a:cubicBezTo>
                    <a:pt x="381" y="68"/>
                    <a:pt x="398" y="57"/>
                    <a:pt x="420" y="57"/>
                  </a:cubicBezTo>
                  <a:cubicBezTo>
                    <a:pt x="465" y="57"/>
                    <a:pt x="529" y="105"/>
                    <a:pt x="486" y="148"/>
                  </a:cubicBezTo>
                  <a:lnTo>
                    <a:pt x="486" y="190"/>
                  </a:lnTo>
                  <a:cubicBezTo>
                    <a:pt x="528" y="190"/>
                    <a:pt x="571" y="190"/>
                    <a:pt x="623" y="201"/>
                  </a:cubicBezTo>
                  <a:lnTo>
                    <a:pt x="623" y="169"/>
                  </a:lnTo>
                  <a:cubicBezTo>
                    <a:pt x="613" y="158"/>
                    <a:pt x="602" y="148"/>
                    <a:pt x="602" y="137"/>
                  </a:cubicBezTo>
                  <a:cubicBezTo>
                    <a:pt x="602" y="116"/>
                    <a:pt x="623" y="95"/>
                    <a:pt x="645" y="95"/>
                  </a:cubicBezTo>
                  <a:cubicBezTo>
                    <a:pt x="676" y="95"/>
                    <a:pt x="697" y="116"/>
                    <a:pt x="697" y="137"/>
                  </a:cubicBezTo>
                  <a:cubicBezTo>
                    <a:pt x="697" y="158"/>
                    <a:pt x="676" y="179"/>
                    <a:pt x="666" y="179"/>
                  </a:cubicBezTo>
                  <a:lnTo>
                    <a:pt x="666" y="201"/>
                  </a:lnTo>
                  <a:cubicBezTo>
                    <a:pt x="697" y="211"/>
                    <a:pt x="740" y="222"/>
                    <a:pt x="782" y="243"/>
                  </a:cubicBezTo>
                  <a:lnTo>
                    <a:pt x="792" y="211"/>
                  </a:lnTo>
                  <a:cubicBezTo>
                    <a:pt x="792" y="201"/>
                    <a:pt x="782" y="190"/>
                    <a:pt x="782" y="190"/>
                  </a:cubicBezTo>
                  <a:cubicBezTo>
                    <a:pt x="782" y="159"/>
                    <a:pt x="804" y="140"/>
                    <a:pt x="829" y="140"/>
                  </a:cubicBezTo>
                  <a:cubicBezTo>
                    <a:pt x="838" y="140"/>
                    <a:pt x="847" y="142"/>
                    <a:pt x="856" y="148"/>
                  </a:cubicBezTo>
                  <a:cubicBezTo>
                    <a:pt x="866" y="137"/>
                    <a:pt x="866" y="116"/>
                    <a:pt x="877" y="95"/>
                  </a:cubicBezTo>
                  <a:cubicBezTo>
                    <a:pt x="877" y="42"/>
                    <a:pt x="676" y="0"/>
                    <a:pt x="4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0"/>
            <p:cNvSpPr/>
            <p:nvPr/>
          </p:nvSpPr>
          <p:spPr>
            <a:xfrm>
              <a:off x="3573304" y="1664995"/>
              <a:ext cx="19732" cy="8648"/>
            </a:xfrm>
            <a:custGeom>
              <a:avLst/>
              <a:gdLst/>
              <a:ahLst/>
              <a:cxnLst/>
              <a:rect l="l" t="t" r="r" b="b"/>
              <a:pathLst>
                <a:path w="877" h="387" extrusionOk="0">
                  <a:moveTo>
                    <a:pt x="422" y="0"/>
                  </a:moveTo>
                  <a:cubicBezTo>
                    <a:pt x="399" y="0"/>
                    <a:pt x="380" y="11"/>
                    <a:pt x="380" y="38"/>
                  </a:cubicBezTo>
                  <a:cubicBezTo>
                    <a:pt x="380" y="59"/>
                    <a:pt x="391" y="80"/>
                    <a:pt x="401" y="91"/>
                  </a:cubicBezTo>
                  <a:lnTo>
                    <a:pt x="401" y="133"/>
                  </a:lnTo>
                  <a:cubicBezTo>
                    <a:pt x="349" y="133"/>
                    <a:pt x="306" y="133"/>
                    <a:pt x="275" y="144"/>
                  </a:cubicBezTo>
                  <a:lnTo>
                    <a:pt x="275" y="112"/>
                  </a:lnTo>
                  <a:cubicBezTo>
                    <a:pt x="275" y="101"/>
                    <a:pt x="285" y="91"/>
                    <a:pt x="285" y="80"/>
                  </a:cubicBezTo>
                  <a:cubicBezTo>
                    <a:pt x="285" y="54"/>
                    <a:pt x="264" y="41"/>
                    <a:pt x="243" y="41"/>
                  </a:cubicBezTo>
                  <a:cubicBezTo>
                    <a:pt x="222" y="41"/>
                    <a:pt x="201" y="54"/>
                    <a:pt x="201" y="80"/>
                  </a:cubicBezTo>
                  <a:cubicBezTo>
                    <a:pt x="201" y="101"/>
                    <a:pt x="211" y="122"/>
                    <a:pt x="232" y="122"/>
                  </a:cubicBezTo>
                  <a:lnTo>
                    <a:pt x="232" y="144"/>
                  </a:lnTo>
                  <a:cubicBezTo>
                    <a:pt x="190" y="154"/>
                    <a:pt x="148" y="165"/>
                    <a:pt x="116" y="186"/>
                  </a:cubicBezTo>
                  <a:lnTo>
                    <a:pt x="95" y="154"/>
                  </a:lnTo>
                  <a:cubicBezTo>
                    <a:pt x="106" y="144"/>
                    <a:pt x="106" y="133"/>
                    <a:pt x="106" y="133"/>
                  </a:cubicBezTo>
                  <a:cubicBezTo>
                    <a:pt x="106" y="101"/>
                    <a:pt x="85" y="80"/>
                    <a:pt x="64" y="80"/>
                  </a:cubicBezTo>
                  <a:cubicBezTo>
                    <a:pt x="53" y="80"/>
                    <a:pt x="42" y="91"/>
                    <a:pt x="32" y="91"/>
                  </a:cubicBezTo>
                  <a:cubicBezTo>
                    <a:pt x="21" y="101"/>
                    <a:pt x="21" y="112"/>
                    <a:pt x="21" y="133"/>
                  </a:cubicBezTo>
                  <a:lnTo>
                    <a:pt x="0" y="122"/>
                  </a:lnTo>
                  <a:lnTo>
                    <a:pt x="0" y="122"/>
                  </a:lnTo>
                  <a:cubicBezTo>
                    <a:pt x="0" y="144"/>
                    <a:pt x="21" y="165"/>
                    <a:pt x="42" y="165"/>
                  </a:cubicBezTo>
                  <a:lnTo>
                    <a:pt x="64" y="207"/>
                  </a:lnTo>
                  <a:cubicBezTo>
                    <a:pt x="53" y="217"/>
                    <a:pt x="42" y="228"/>
                    <a:pt x="42" y="239"/>
                  </a:cubicBezTo>
                  <a:cubicBezTo>
                    <a:pt x="42" y="249"/>
                    <a:pt x="53" y="260"/>
                    <a:pt x="64" y="270"/>
                  </a:cubicBezTo>
                  <a:lnTo>
                    <a:pt x="137" y="386"/>
                  </a:lnTo>
                  <a:cubicBezTo>
                    <a:pt x="137" y="344"/>
                    <a:pt x="264" y="302"/>
                    <a:pt x="444" y="302"/>
                  </a:cubicBezTo>
                  <a:cubicBezTo>
                    <a:pt x="612" y="302"/>
                    <a:pt x="750" y="344"/>
                    <a:pt x="750" y="386"/>
                  </a:cubicBezTo>
                  <a:lnTo>
                    <a:pt x="813" y="270"/>
                  </a:lnTo>
                  <a:cubicBezTo>
                    <a:pt x="824" y="260"/>
                    <a:pt x="834" y="249"/>
                    <a:pt x="834" y="239"/>
                  </a:cubicBezTo>
                  <a:cubicBezTo>
                    <a:pt x="834" y="228"/>
                    <a:pt x="824" y="217"/>
                    <a:pt x="813" y="207"/>
                  </a:cubicBezTo>
                  <a:lnTo>
                    <a:pt x="834" y="165"/>
                  </a:lnTo>
                  <a:cubicBezTo>
                    <a:pt x="855" y="165"/>
                    <a:pt x="876" y="144"/>
                    <a:pt x="876" y="122"/>
                  </a:cubicBezTo>
                  <a:cubicBezTo>
                    <a:pt x="876" y="112"/>
                    <a:pt x="866" y="101"/>
                    <a:pt x="855" y="91"/>
                  </a:cubicBezTo>
                  <a:cubicBezTo>
                    <a:pt x="849" y="85"/>
                    <a:pt x="842" y="82"/>
                    <a:pt x="834" y="82"/>
                  </a:cubicBezTo>
                  <a:cubicBezTo>
                    <a:pt x="814" y="82"/>
                    <a:pt x="792" y="100"/>
                    <a:pt x="792" y="122"/>
                  </a:cubicBezTo>
                  <a:cubicBezTo>
                    <a:pt x="792" y="133"/>
                    <a:pt x="792" y="144"/>
                    <a:pt x="792" y="144"/>
                  </a:cubicBezTo>
                  <a:lnTo>
                    <a:pt x="781" y="186"/>
                  </a:lnTo>
                  <a:cubicBezTo>
                    <a:pt x="739" y="165"/>
                    <a:pt x="707" y="154"/>
                    <a:pt x="665" y="144"/>
                  </a:cubicBezTo>
                  <a:lnTo>
                    <a:pt x="665" y="122"/>
                  </a:lnTo>
                  <a:cubicBezTo>
                    <a:pt x="686" y="122"/>
                    <a:pt x="697" y="101"/>
                    <a:pt x="697" y="80"/>
                  </a:cubicBezTo>
                  <a:cubicBezTo>
                    <a:pt x="697" y="59"/>
                    <a:pt x="676" y="38"/>
                    <a:pt x="655" y="38"/>
                  </a:cubicBezTo>
                  <a:cubicBezTo>
                    <a:pt x="623" y="38"/>
                    <a:pt x="612" y="59"/>
                    <a:pt x="612" y="80"/>
                  </a:cubicBezTo>
                  <a:cubicBezTo>
                    <a:pt x="612" y="91"/>
                    <a:pt x="612" y="101"/>
                    <a:pt x="623" y="112"/>
                  </a:cubicBezTo>
                  <a:lnTo>
                    <a:pt x="623" y="133"/>
                  </a:lnTo>
                  <a:cubicBezTo>
                    <a:pt x="581" y="133"/>
                    <a:pt x="539" y="122"/>
                    <a:pt x="486" y="122"/>
                  </a:cubicBezTo>
                  <a:lnTo>
                    <a:pt x="486" y="91"/>
                  </a:lnTo>
                  <a:cubicBezTo>
                    <a:pt x="536" y="48"/>
                    <a:pt x="469" y="0"/>
                    <a:pt x="422"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0"/>
            <p:cNvSpPr/>
            <p:nvPr/>
          </p:nvSpPr>
          <p:spPr>
            <a:xfrm>
              <a:off x="3576386" y="1671721"/>
              <a:ext cx="13793" cy="3799"/>
            </a:xfrm>
            <a:custGeom>
              <a:avLst/>
              <a:gdLst/>
              <a:ahLst/>
              <a:cxnLst/>
              <a:rect l="l" t="t" r="r" b="b"/>
              <a:pathLst>
                <a:path w="613" h="170" extrusionOk="0">
                  <a:moveTo>
                    <a:pt x="307" y="1"/>
                  </a:moveTo>
                  <a:cubicBezTo>
                    <a:pt x="127" y="1"/>
                    <a:pt x="0" y="33"/>
                    <a:pt x="0" y="85"/>
                  </a:cubicBezTo>
                  <a:cubicBezTo>
                    <a:pt x="0" y="138"/>
                    <a:pt x="127" y="170"/>
                    <a:pt x="307" y="170"/>
                  </a:cubicBezTo>
                  <a:cubicBezTo>
                    <a:pt x="475" y="170"/>
                    <a:pt x="613" y="138"/>
                    <a:pt x="613" y="85"/>
                  </a:cubicBezTo>
                  <a:cubicBezTo>
                    <a:pt x="613" y="43"/>
                    <a:pt x="475" y="1"/>
                    <a:pt x="30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0"/>
            <p:cNvSpPr/>
            <p:nvPr/>
          </p:nvSpPr>
          <p:spPr>
            <a:xfrm>
              <a:off x="3573776" y="1648055"/>
              <a:ext cx="19260" cy="9073"/>
            </a:xfrm>
            <a:custGeom>
              <a:avLst/>
              <a:gdLst/>
              <a:ahLst/>
              <a:cxnLst/>
              <a:rect l="l" t="t" r="r" b="b"/>
              <a:pathLst>
                <a:path w="856" h="406" extrusionOk="0">
                  <a:moveTo>
                    <a:pt x="80" y="0"/>
                  </a:moveTo>
                  <a:cubicBezTo>
                    <a:pt x="75" y="0"/>
                    <a:pt x="69" y="2"/>
                    <a:pt x="64" y="4"/>
                  </a:cubicBezTo>
                  <a:cubicBezTo>
                    <a:pt x="32" y="15"/>
                    <a:pt x="32" y="47"/>
                    <a:pt x="43" y="68"/>
                  </a:cubicBezTo>
                  <a:lnTo>
                    <a:pt x="106" y="194"/>
                  </a:lnTo>
                  <a:cubicBezTo>
                    <a:pt x="85" y="205"/>
                    <a:pt x="85" y="215"/>
                    <a:pt x="74" y="226"/>
                  </a:cubicBezTo>
                  <a:lnTo>
                    <a:pt x="0" y="405"/>
                  </a:lnTo>
                  <a:cubicBezTo>
                    <a:pt x="43" y="353"/>
                    <a:pt x="222" y="310"/>
                    <a:pt x="433" y="310"/>
                  </a:cubicBezTo>
                  <a:cubicBezTo>
                    <a:pt x="450" y="309"/>
                    <a:pt x="468" y="309"/>
                    <a:pt x="485" y="309"/>
                  </a:cubicBezTo>
                  <a:cubicBezTo>
                    <a:pt x="604" y="309"/>
                    <a:pt x="733" y="338"/>
                    <a:pt x="842" y="398"/>
                  </a:cubicBezTo>
                  <a:lnTo>
                    <a:pt x="842" y="398"/>
                  </a:lnTo>
                  <a:lnTo>
                    <a:pt x="771" y="226"/>
                  </a:lnTo>
                  <a:cubicBezTo>
                    <a:pt x="771" y="215"/>
                    <a:pt x="760" y="205"/>
                    <a:pt x="750" y="194"/>
                  </a:cubicBezTo>
                  <a:lnTo>
                    <a:pt x="803" y="68"/>
                  </a:lnTo>
                  <a:cubicBezTo>
                    <a:pt x="817" y="32"/>
                    <a:pt x="792" y="6"/>
                    <a:pt x="765" y="6"/>
                  </a:cubicBezTo>
                  <a:cubicBezTo>
                    <a:pt x="752" y="6"/>
                    <a:pt x="739" y="12"/>
                    <a:pt x="729" y="25"/>
                  </a:cubicBezTo>
                  <a:lnTo>
                    <a:pt x="697" y="99"/>
                  </a:lnTo>
                  <a:lnTo>
                    <a:pt x="665" y="163"/>
                  </a:lnTo>
                  <a:cubicBezTo>
                    <a:pt x="644" y="152"/>
                    <a:pt x="623" y="152"/>
                    <a:pt x="602" y="152"/>
                  </a:cubicBezTo>
                  <a:lnTo>
                    <a:pt x="602" y="131"/>
                  </a:lnTo>
                  <a:cubicBezTo>
                    <a:pt x="623" y="131"/>
                    <a:pt x="634" y="110"/>
                    <a:pt x="634" y="89"/>
                  </a:cubicBezTo>
                  <a:cubicBezTo>
                    <a:pt x="634" y="71"/>
                    <a:pt x="621" y="64"/>
                    <a:pt x="605" y="64"/>
                  </a:cubicBezTo>
                  <a:cubicBezTo>
                    <a:pt x="574" y="64"/>
                    <a:pt x="532" y="92"/>
                    <a:pt x="560" y="120"/>
                  </a:cubicBezTo>
                  <a:lnTo>
                    <a:pt x="560" y="142"/>
                  </a:lnTo>
                  <a:lnTo>
                    <a:pt x="285" y="142"/>
                  </a:lnTo>
                  <a:lnTo>
                    <a:pt x="285" y="120"/>
                  </a:lnTo>
                  <a:cubicBezTo>
                    <a:pt x="296" y="110"/>
                    <a:pt x="296" y="99"/>
                    <a:pt x="296" y="89"/>
                  </a:cubicBezTo>
                  <a:cubicBezTo>
                    <a:pt x="296" y="68"/>
                    <a:pt x="285" y="47"/>
                    <a:pt x="254" y="47"/>
                  </a:cubicBezTo>
                  <a:cubicBezTo>
                    <a:pt x="233" y="47"/>
                    <a:pt x="211" y="68"/>
                    <a:pt x="211" y="89"/>
                  </a:cubicBezTo>
                  <a:cubicBezTo>
                    <a:pt x="211" y="110"/>
                    <a:pt x="222" y="131"/>
                    <a:pt x="243" y="131"/>
                  </a:cubicBezTo>
                  <a:lnTo>
                    <a:pt x="243" y="152"/>
                  </a:lnTo>
                  <a:cubicBezTo>
                    <a:pt x="222" y="152"/>
                    <a:pt x="201" y="152"/>
                    <a:pt x="180" y="163"/>
                  </a:cubicBezTo>
                  <a:lnTo>
                    <a:pt x="148" y="99"/>
                  </a:lnTo>
                  <a:lnTo>
                    <a:pt x="116" y="25"/>
                  </a:lnTo>
                  <a:cubicBezTo>
                    <a:pt x="109" y="10"/>
                    <a:pt x="95" y="0"/>
                    <a:pt x="80" y="0"/>
                  </a:cubicBezTo>
                  <a:close/>
                  <a:moveTo>
                    <a:pt x="842" y="398"/>
                  </a:moveTo>
                  <a:lnTo>
                    <a:pt x="845" y="405"/>
                  </a:lnTo>
                  <a:lnTo>
                    <a:pt x="855" y="405"/>
                  </a:lnTo>
                  <a:cubicBezTo>
                    <a:pt x="851" y="403"/>
                    <a:pt x="846" y="400"/>
                    <a:pt x="842" y="398"/>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0"/>
            <p:cNvSpPr/>
            <p:nvPr/>
          </p:nvSpPr>
          <p:spPr>
            <a:xfrm>
              <a:off x="3581584" y="1648368"/>
              <a:ext cx="3128" cy="2190"/>
            </a:xfrm>
            <a:custGeom>
              <a:avLst/>
              <a:gdLst/>
              <a:ahLst/>
              <a:cxnLst/>
              <a:rect l="l" t="t" r="r" b="b"/>
              <a:pathLst>
                <a:path w="139" h="98" extrusionOk="0">
                  <a:moveTo>
                    <a:pt x="67" y="0"/>
                  </a:moveTo>
                  <a:cubicBezTo>
                    <a:pt x="0" y="0"/>
                    <a:pt x="78" y="98"/>
                    <a:pt x="118" y="98"/>
                  </a:cubicBezTo>
                  <a:cubicBezTo>
                    <a:pt x="130" y="98"/>
                    <a:pt x="139" y="88"/>
                    <a:pt x="139" y="64"/>
                  </a:cubicBezTo>
                  <a:cubicBezTo>
                    <a:pt x="139" y="22"/>
                    <a:pt x="107" y="1"/>
                    <a:pt x="76" y="1"/>
                  </a:cubicBezTo>
                  <a:cubicBezTo>
                    <a:pt x="72" y="1"/>
                    <a:pt x="70" y="0"/>
                    <a:pt x="67" y="0"/>
                  </a:cubicBezTo>
                  <a:close/>
                </a:path>
              </a:pathLst>
            </a:custGeom>
            <a:solidFill>
              <a:srgbClr val="E6B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7" name="Google Shape;3157;p70"/>
          <p:cNvGrpSpPr/>
          <p:nvPr/>
        </p:nvGrpSpPr>
        <p:grpSpPr>
          <a:xfrm>
            <a:off x="3019916" y="1626914"/>
            <a:ext cx="196920" cy="128118"/>
            <a:chOff x="3019916" y="1626914"/>
            <a:chExt cx="196920" cy="128118"/>
          </a:xfrm>
        </p:grpSpPr>
        <p:sp>
          <p:nvSpPr>
            <p:cNvPr id="3158" name="Google Shape;3158;p70"/>
            <p:cNvSpPr/>
            <p:nvPr/>
          </p:nvSpPr>
          <p:spPr>
            <a:xfrm>
              <a:off x="3019916" y="1626914"/>
              <a:ext cx="196920" cy="128118"/>
            </a:xfrm>
            <a:custGeom>
              <a:avLst/>
              <a:gdLst/>
              <a:ahLst/>
              <a:cxnLst/>
              <a:rect l="l" t="t" r="r" b="b"/>
              <a:pathLst>
                <a:path w="8752" h="5733" extrusionOk="0">
                  <a:moveTo>
                    <a:pt x="666" y="0"/>
                  </a:moveTo>
                  <a:cubicBezTo>
                    <a:pt x="296" y="0"/>
                    <a:pt x="1" y="296"/>
                    <a:pt x="1" y="655"/>
                  </a:cubicBezTo>
                  <a:lnTo>
                    <a:pt x="1" y="5067"/>
                  </a:lnTo>
                  <a:cubicBezTo>
                    <a:pt x="1" y="5436"/>
                    <a:pt x="296" y="5732"/>
                    <a:pt x="666" y="5732"/>
                  </a:cubicBezTo>
                  <a:lnTo>
                    <a:pt x="8086" y="5732"/>
                  </a:lnTo>
                  <a:cubicBezTo>
                    <a:pt x="8456" y="5732"/>
                    <a:pt x="8751" y="5436"/>
                    <a:pt x="8751" y="5078"/>
                  </a:cubicBezTo>
                  <a:lnTo>
                    <a:pt x="8751" y="655"/>
                  </a:lnTo>
                  <a:cubicBezTo>
                    <a:pt x="8751" y="296"/>
                    <a:pt x="8456" y="0"/>
                    <a:pt x="808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0"/>
            <p:cNvSpPr/>
            <p:nvPr/>
          </p:nvSpPr>
          <p:spPr>
            <a:xfrm>
              <a:off x="3019916" y="1626914"/>
              <a:ext cx="196920" cy="128118"/>
            </a:xfrm>
            <a:custGeom>
              <a:avLst/>
              <a:gdLst/>
              <a:ahLst/>
              <a:cxnLst/>
              <a:rect l="l" t="t" r="r" b="b"/>
              <a:pathLst>
                <a:path w="8752" h="5733" extrusionOk="0">
                  <a:moveTo>
                    <a:pt x="2724" y="0"/>
                  </a:moveTo>
                  <a:lnTo>
                    <a:pt x="2724" y="2418"/>
                  </a:lnTo>
                  <a:lnTo>
                    <a:pt x="1" y="2418"/>
                  </a:lnTo>
                  <a:lnTo>
                    <a:pt x="1" y="3315"/>
                  </a:lnTo>
                  <a:lnTo>
                    <a:pt x="2713" y="3315"/>
                  </a:lnTo>
                  <a:lnTo>
                    <a:pt x="2713" y="5732"/>
                  </a:lnTo>
                  <a:lnTo>
                    <a:pt x="3632" y="5732"/>
                  </a:lnTo>
                  <a:lnTo>
                    <a:pt x="3632" y="3315"/>
                  </a:lnTo>
                  <a:lnTo>
                    <a:pt x="8751" y="3315"/>
                  </a:lnTo>
                  <a:lnTo>
                    <a:pt x="8741" y="2418"/>
                  </a:lnTo>
                  <a:lnTo>
                    <a:pt x="3632" y="2418"/>
                  </a:lnTo>
                  <a:lnTo>
                    <a:pt x="3632" y="0"/>
                  </a:lnTo>
                  <a:close/>
                </a:path>
              </a:pathLst>
            </a:custGeom>
            <a:solidFill>
              <a:srgbClr val="414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0" name="Google Shape;3160;p70"/>
          <p:cNvGrpSpPr/>
          <p:nvPr/>
        </p:nvGrpSpPr>
        <p:grpSpPr>
          <a:xfrm>
            <a:off x="2604521" y="1626914"/>
            <a:ext cx="196920" cy="128118"/>
            <a:chOff x="2604521" y="1626914"/>
            <a:chExt cx="196920" cy="128118"/>
          </a:xfrm>
        </p:grpSpPr>
        <p:sp>
          <p:nvSpPr>
            <p:cNvPr id="3161" name="Google Shape;3161;p70"/>
            <p:cNvSpPr/>
            <p:nvPr/>
          </p:nvSpPr>
          <p:spPr>
            <a:xfrm>
              <a:off x="2604521" y="1626914"/>
              <a:ext cx="196920" cy="128118"/>
            </a:xfrm>
            <a:custGeom>
              <a:avLst/>
              <a:gdLst/>
              <a:ahLst/>
              <a:cxnLst/>
              <a:rect l="l" t="t" r="r" b="b"/>
              <a:pathLst>
                <a:path w="8752" h="5733" extrusionOk="0">
                  <a:moveTo>
                    <a:pt x="666" y="0"/>
                  </a:moveTo>
                  <a:cubicBezTo>
                    <a:pt x="297" y="0"/>
                    <a:pt x="1" y="296"/>
                    <a:pt x="1" y="655"/>
                  </a:cubicBezTo>
                  <a:lnTo>
                    <a:pt x="1" y="5067"/>
                  </a:lnTo>
                  <a:cubicBezTo>
                    <a:pt x="1" y="5436"/>
                    <a:pt x="297" y="5732"/>
                    <a:pt x="666" y="5732"/>
                  </a:cubicBezTo>
                  <a:lnTo>
                    <a:pt x="8097" y="5732"/>
                  </a:lnTo>
                  <a:cubicBezTo>
                    <a:pt x="8456" y="5732"/>
                    <a:pt x="8752" y="5436"/>
                    <a:pt x="8752" y="5078"/>
                  </a:cubicBezTo>
                  <a:lnTo>
                    <a:pt x="8752" y="655"/>
                  </a:lnTo>
                  <a:cubicBezTo>
                    <a:pt x="8752" y="296"/>
                    <a:pt x="8456" y="0"/>
                    <a:pt x="8097" y="0"/>
                  </a:cubicBezTo>
                  <a:close/>
                </a:path>
              </a:pathLst>
            </a:custGeom>
            <a:solidFill>
              <a:srgbClr val="82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0"/>
            <p:cNvSpPr/>
            <p:nvPr/>
          </p:nvSpPr>
          <p:spPr>
            <a:xfrm>
              <a:off x="2604769" y="1680928"/>
              <a:ext cx="196672" cy="20068"/>
            </a:xfrm>
            <a:custGeom>
              <a:avLst/>
              <a:gdLst/>
              <a:ahLst/>
              <a:cxnLst/>
              <a:rect l="l" t="t" r="r" b="b"/>
              <a:pathLst>
                <a:path w="8741" h="898" extrusionOk="0">
                  <a:moveTo>
                    <a:pt x="1" y="1"/>
                  </a:moveTo>
                  <a:lnTo>
                    <a:pt x="1" y="898"/>
                  </a:lnTo>
                  <a:lnTo>
                    <a:pt x="8741" y="898"/>
                  </a:lnTo>
                  <a:lnTo>
                    <a:pt x="8741" y="1"/>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0"/>
            <p:cNvSpPr/>
            <p:nvPr/>
          </p:nvSpPr>
          <p:spPr>
            <a:xfrm>
              <a:off x="2604769" y="1674090"/>
              <a:ext cx="196672" cy="6861"/>
            </a:xfrm>
            <a:custGeom>
              <a:avLst/>
              <a:gdLst/>
              <a:ahLst/>
              <a:cxnLst/>
              <a:rect l="l" t="t" r="r" b="b"/>
              <a:pathLst>
                <a:path w="8741" h="307" extrusionOk="0">
                  <a:moveTo>
                    <a:pt x="1" y="0"/>
                  </a:moveTo>
                  <a:lnTo>
                    <a:pt x="1" y="307"/>
                  </a:lnTo>
                  <a:lnTo>
                    <a:pt x="8741" y="307"/>
                  </a:lnTo>
                  <a:lnTo>
                    <a:pt x="87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0"/>
            <p:cNvSpPr/>
            <p:nvPr/>
          </p:nvSpPr>
          <p:spPr>
            <a:xfrm>
              <a:off x="2604769" y="1700974"/>
              <a:ext cx="196672" cy="6861"/>
            </a:xfrm>
            <a:custGeom>
              <a:avLst/>
              <a:gdLst/>
              <a:ahLst/>
              <a:cxnLst/>
              <a:rect l="l" t="t" r="r" b="b"/>
              <a:pathLst>
                <a:path w="8741" h="307" extrusionOk="0">
                  <a:moveTo>
                    <a:pt x="1" y="1"/>
                  </a:moveTo>
                  <a:lnTo>
                    <a:pt x="1" y="307"/>
                  </a:lnTo>
                  <a:lnTo>
                    <a:pt x="8741" y="307"/>
                  </a:lnTo>
                  <a:lnTo>
                    <a:pt x="87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70"/>
          <p:cNvGrpSpPr/>
          <p:nvPr/>
        </p:nvGrpSpPr>
        <p:grpSpPr>
          <a:xfrm>
            <a:off x="2189149" y="1626914"/>
            <a:ext cx="196897" cy="128342"/>
            <a:chOff x="2189149" y="1626914"/>
            <a:chExt cx="196897" cy="128342"/>
          </a:xfrm>
        </p:grpSpPr>
        <p:sp>
          <p:nvSpPr>
            <p:cNvPr id="3166" name="Google Shape;3166;p70"/>
            <p:cNvSpPr/>
            <p:nvPr/>
          </p:nvSpPr>
          <p:spPr>
            <a:xfrm>
              <a:off x="2189149" y="1626914"/>
              <a:ext cx="196897" cy="128342"/>
            </a:xfrm>
            <a:custGeom>
              <a:avLst/>
              <a:gdLst/>
              <a:ahLst/>
              <a:cxnLst/>
              <a:rect l="l" t="t" r="r" b="b"/>
              <a:pathLst>
                <a:path w="8751" h="5743" extrusionOk="0">
                  <a:moveTo>
                    <a:pt x="2576" y="454"/>
                  </a:moveTo>
                  <a:cubicBezTo>
                    <a:pt x="2660" y="454"/>
                    <a:pt x="2724" y="518"/>
                    <a:pt x="2724" y="602"/>
                  </a:cubicBezTo>
                  <a:lnTo>
                    <a:pt x="2724" y="5130"/>
                  </a:lnTo>
                  <a:cubicBezTo>
                    <a:pt x="2724" y="5204"/>
                    <a:pt x="2650" y="5278"/>
                    <a:pt x="2565" y="5278"/>
                  </a:cubicBezTo>
                  <a:lnTo>
                    <a:pt x="613" y="5278"/>
                  </a:lnTo>
                  <a:cubicBezTo>
                    <a:pt x="528" y="5278"/>
                    <a:pt x="465" y="5204"/>
                    <a:pt x="465" y="5130"/>
                  </a:cubicBezTo>
                  <a:lnTo>
                    <a:pt x="465" y="602"/>
                  </a:lnTo>
                  <a:cubicBezTo>
                    <a:pt x="465" y="518"/>
                    <a:pt x="528" y="454"/>
                    <a:pt x="613" y="454"/>
                  </a:cubicBezTo>
                  <a:close/>
                  <a:moveTo>
                    <a:pt x="8149" y="454"/>
                  </a:moveTo>
                  <a:cubicBezTo>
                    <a:pt x="8234" y="454"/>
                    <a:pt x="8297" y="518"/>
                    <a:pt x="8297" y="602"/>
                  </a:cubicBezTo>
                  <a:lnTo>
                    <a:pt x="8297" y="5130"/>
                  </a:lnTo>
                  <a:cubicBezTo>
                    <a:pt x="8297" y="5204"/>
                    <a:pt x="8223" y="5278"/>
                    <a:pt x="8139" y="5278"/>
                  </a:cubicBezTo>
                  <a:lnTo>
                    <a:pt x="3325" y="5278"/>
                  </a:lnTo>
                  <a:cubicBezTo>
                    <a:pt x="3241" y="5278"/>
                    <a:pt x="3178" y="5204"/>
                    <a:pt x="3178" y="5130"/>
                  </a:cubicBezTo>
                  <a:lnTo>
                    <a:pt x="3178" y="602"/>
                  </a:lnTo>
                  <a:cubicBezTo>
                    <a:pt x="3178" y="518"/>
                    <a:pt x="3241" y="454"/>
                    <a:pt x="3325" y="454"/>
                  </a:cubicBezTo>
                  <a:close/>
                  <a:moveTo>
                    <a:pt x="665" y="0"/>
                  </a:moveTo>
                  <a:cubicBezTo>
                    <a:pt x="296" y="0"/>
                    <a:pt x="0" y="296"/>
                    <a:pt x="0" y="665"/>
                  </a:cubicBezTo>
                  <a:lnTo>
                    <a:pt x="0" y="5078"/>
                  </a:lnTo>
                  <a:cubicBezTo>
                    <a:pt x="0" y="5447"/>
                    <a:pt x="296" y="5743"/>
                    <a:pt x="665" y="5743"/>
                  </a:cubicBezTo>
                  <a:lnTo>
                    <a:pt x="8096" y="5743"/>
                  </a:lnTo>
                  <a:cubicBezTo>
                    <a:pt x="8455" y="5743"/>
                    <a:pt x="8751" y="5447"/>
                    <a:pt x="8751" y="5078"/>
                  </a:cubicBezTo>
                  <a:lnTo>
                    <a:pt x="8751" y="655"/>
                  </a:lnTo>
                  <a:cubicBezTo>
                    <a:pt x="8751" y="296"/>
                    <a:pt x="8455" y="0"/>
                    <a:pt x="8096"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0"/>
            <p:cNvSpPr/>
            <p:nvPr/>
          </p:nvSpPr>
          <p:spPr>
            <a:xfrm>
              <a:off x="2260631" y="1637060"/>
              <a:ext cx="115200" cy="107827"/>
            </a:xfrm>
            <a:custGeom>
              <a:avLst/>
              <a:gdLst/>
              <a:ahLst/>
              <a:cxnLst/>
              <a:rect l="l" t="t" r="r" b="b"/>
              <a:pathLst>
                <a:path w="5120" h="4825" extrusionOk="0">
                  <a:moveTo>
                    <a:pt x="148" y="0"/>
                  </a:moveTo>
                  <a:cubicBezTo>
                    <a:pt x="64" y="0"/>
                    <a:pt x="1" y="64"/>
                    <a:pt x="1" y="148"/>
                  </a:cubicBezTo>
                  <a:lnTo>
                    <a:pt x="1" y="4676"/>
                  </a:lnTo>
                  <a:cubicBezTo>
                    <a:pt x="1" y="4750"/>
                    <a:pt x="64" y="4824"/>
                    <a:pt x="148" y="4824"/>
                  </a:cubicBezTo>
                  <a:lnTo>
                    <a:pt x="4972" y="4824"/>
                  </a:lnTo>
                  <a:cubicBezTo>
                    <a:pt x="5057" y="4824"/>
                    <a:pt x="5120" y="4750"/>
                    <a:pt x="5120" y="4676"/>
                  </a:cubicBezTo>
                  <a:lnTo>
                    <a:pt x="5120" y="148"/>
                  </a:lnTo>
                  <a:cubicBezTo>
                    <a:pt x="5120" y="64"/>
                    <a:pt x="5057" y="0"/>
                    <a:pt x="4972" y="0"/>
                  </a:cubicBezTo>
                  <a:close/>
                </a:path>
              </a:pathLst>
            </a:custGeom>
            <a:solidFill>
              <a:srgbClr val="963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0"/>
            <p:cNvSpPr/>
            <p:nvPr/>
          </p:nvSpPr>
          <p:spPr>
            <a:xfrm>
              <a:off x="2199589" y="1637060"/>
              <a:ext cx="25447" cy="107827"/>
            </a:xfrm>
            <a:custGeom>
              <a:avLst/>
              <a:gdLst/>
              <a:ahLst/>
              <a:cxnLst/>
              <a:rect l="l" t="t" r="r" b="b"/>
              <a:pathLst>
                <a:path w="1131" h="4825" extrusionOk="0">
                  <a:moveTo>
                    <a:pt x="149" y="0"/>
                  </a:moveTo>
                  <a:cubicBezTo>
                    <a:pt x="75" y="0"/>
                    <a:pt x="1" y="64"/>
                    <a:pt x="1" y="148"/>
                  </a:cubicBezTo>
                  <a:lnTo>
                    <a:pt x="1" y="4666"/>
                  </a:lnTo>
                  <a:cubicBezTo>
                    <a:pt x="1" y="4750"/>
                    <a:pt x="64" y="4824"/>
                    <a:pt x="149" y="4824"/>
                  </a:cubicBezTo>
                  <a:lnTo>
                    <a:pt x="1130" y="4824"/>
                  </a:lnTo>
                  <a:lnTo>
                    <a:pt x="1130" y="0"/>
                  </a:lnTo>
                  <a:close/>
                </a:path>
              </a:pathLst>
            </a:custGeom>
            <a:solidFill>
              <a:srgbClr val="5A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0"/>
            <p:cNvSpPr/>
            <p:nvPr/>
          </p:nvSpPr>
          <p:spPr>
            <a:xfrm>
              <a:off x="2225014" y="1637060"/>
              <a:ext cx="25425" cy="107827"/>
            </a:xfrm>
            <a:custGeom>
              <a:avLst/>
              <a:gdLst/>
              <a:ahLst/>
              <a:cxnLst/>
              <a:rect l="l" t="t" r="r" b="b"/>
              <a:pathLst>
                <a:path w="1130" h="4825" extrusionOk="0">
                  <a:moveTo>
                    <a:pt x="0" y="0"/>
                  </a:moveTo>
                  <a:lnTo>
                    <a:pt x="0" y="4824"/>
                  </a:lnTo>
                  <a:lnTo>
                    <a:pt x="982" y="4824"/>
                  </a:lnTo>
                  <a:cubicBezTo>
                    <a:pt x="1066" y="4824"/>
                    <a:pt x="1130" y="4750"/>
                    <a:pt x="1130" y="4676"/>
                  </a:cubicBezTo>
                  <a:lnTo>
                    <a:pt x="1130" y="148"/>
                  </a:lnTo>
                  <a:cubicBezTo>
                    <a:pt x="1130" y="64"/>
                    <a:pt x="1066" y="0"/>
                    <a:pt x="982" y="0"/>
                  </a:cubicBezTo>
                  <a:close/>
                </a:path>
              </a:pathLst>
            </a:custGeom>
            <a:solidFill>
              <a:srgbClr val="FF7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0"/>
            <p:cNvSpPr/>
            <p:nvPr/>
          </p:nvSpPr>
          <p:spPr>
            <a:xfrm>
              <a:off x="2329279" y="1703343"/>
              <a:ext cx="14017" cy="19465"/>
            </a:xfrm>
            <a:custGeom>
              <a:avLst/>
              <a:gdLst/>
              <a:ahLst/>
              <a:cxnLst/>
              <a:rect l="l" t="t" r="r" b="b"/>
              <a:pathLst>
                <a:path w="623" h="871" extrusionOk="0">
                  <a:moveTo>
                    <a:pt x="95" y="0"/>
                  </a:moveTo>
                  <a:cubicBezTo>
                    <a:pt x="85" y="95"/>
                    <a:pt x="127" y="190"/>
                    <a:pt x="201" y="264"/>
                  </a:cubicBezTo>
                  <a:cubicBezTo>
                    <a:pt x="222" y="285"/>
                    <a:pt x="232" y="306"/>
                    <a:pt x="253" y="328"/>
                  </a:cubicBezTo>
                  <a:cubicBezTo>
                    <a:pt x="306" y="444"/>
                    <a:pt x="327" y="570"/>
                    <a:pt x="306" y="697"/>
                  </a:cubicBezTo>
                  <a:cubicBezTo>
                    <a:pt x="279" y="743"/>
                    <a:pt x="227" y="773"/>
                    <a:pt x="172" y="773"/>
                  </a:cubicBezTo>
                  <a:cubicBezTo>
                    <a:pt x="164" y="773"/>
                    <a:pt x="156" y="772"/>
                    <a:pt x="148" y="771"/>
                  </a:cubicBezTo>
                  <a:cubicBezTo>
                    <a:pt x="106" y="771"/>
                    <a:pt x="63" y="781"/>
                    <a:pt x="32" y="803"/>
                  </a:cubicBezTo>
                  <a:cubicBezTo>
                    <a:pt x="11" y="824"/>
                    <a:pt x="0" y="834"/>
                    <a:pt x="0" y="855"/>
                  </a:cubicBezTo>
                  <a:lnTo>
                    <a:pt x="0" y="866"/>
                  </a:lnTo>
                  <a:cubicBezTo>
                    <a:pt x="0" y="869"/>
                    <a:pt x="4" y="870"/>
                    <a:pt x="10" y="870"/>
                  </a:cubicBezTo>
                  <a:cubicBezTo>
                    <a:pt x="27" y="870"/>
                    <a:pt x="61" y="860"/>
                    <a:pt x="85" y="845"/>
                  </a:cubicBezTo>
                  <a:cubicBezTo>
                    <a:pt x="90" y="840"/>
                    <a:pt x="95" y="837"/>
                    <a:pt x="100" y="837"/>
                  </a:cubicBezTo>
                  <a:cubicBezTo>
                    <a:pt x="106" y="837"/>
                    <a:pt x="111" y="840"/>
                    <a:pt x="116" y="845"/>
                  </a:cubicBezTo>
                  <a:cubicBezTo>
                    <a:pt x="132" y="861"/>
                    <a:pt x="156" y="869"/>
                    <a:pt x="180" y="869"/>
                  </a:cubicBezTo>
                  <a:cubicBezTo>
                    <a:pt x="203" y="869"/>
                    <a:pt x="227" y="861"/>
                    <a:pt x="243" y="845"/>
                  </a:cubicBezTo>
                  <a:cubicBezTo>
                    <a:pt x="248" y="840"/>
                    <a:pt x="253" y="837"/>
                    <a:pt x="259" y="837"/>
                  </a:cubicBezTo>
                  <a:cubicBezTo>
                    <a:pt x="264" y="837"/>
                    <a:pt x="269" y="840"/>
                    <a:pt x="275" y="845"/>
                  </a:cubicBezTo>
                  <a:cubicBezTo>
                    <a:pt x="296" y="861"/>
                    <a:pt x="319" y="869"/>
                    <a:pt x="343" y="869"/>
                  </a:cubicBezTo>
                  <a:cubicBezTo>
                    <a:pt x="367" y="869"/>
                    <a:pt x="391" y="861"/>
                    <a:pt x="412" y="845"/>
                  </a:cubicBezTo>
                  <a:cubicBezTo>
                    <a:pt x="412" y="840"/>
                    <a:pt x="414" y="837"/>
                    <a:pt x="418" y="837"/>
                  </a:cubicBezTo>
                  <a:cubicBezTo>
                    <a:pt x="422" y="837"/>
                    <a:pt x="428" y="840"/>
                    <a:pt x="433" y="845"/>
                  </a:cubicBezTo>
                  <a:cubicBezTo>
                    <a:pt x="445" y="857"/>
                    <a:pt x="461" y="862"/>
                    <a:pt x="477" y="862"/>
                  </a:cubicBezTo>
                  <a:cubicBezTo>
                    <a:pt x="487" y="862"/>
                    <a:pt x="498" y="860"/>
                    <a:pt x="507" y="855"/>
                  </a:cubicBezTo>
                  <a:cubicBezTo>
                    <a:pt x="528" y="855"/>
                    <a:pt x="538" y="845"/>
                    <a:pt x="538" y="834"/>
                  </a:cubicBezTo>
                  <a:cubicBezTo>
                    <a:pt x="538" y="803"/>
                    <a:pt x="528" y="771"/>
                    <a:pt x="517" y="750"/>
                  </a:cubicBezTo>
                  <a:cubicBezTo>
                    <a:pt x="517" y="718"/>
                    <a:pt x="507" y="686"/>
                    <a:pt x="496" y="655"/>
                  </a:cubicBezTo>
                  <a:lnTo>
                    <a:pt x="507" y="655"/>
                  </a:lnTo>
                  <a:cubicBezTo>
                    <a:pt x="507" y="623"/>
                    <a:pt x="528" y="570"/>
                    <a:pt x="570" y="518"/>
                  </a:cubicBezTo>
                  <a:cubicBezTo>
                    <a:pt x="591" y="486"/>
                    <a:pt x="602" y="465"/>
                    <a:pt x="623" y="444"/>
                  </a:cubicBezTo>
                  <a:lnTo>
                    <a:pt x="602" y="444"/>
                  </a:lnTo>
                  <a:cubicBezTo>
                    <a:pt x="570" y="444"/>
                    <a:pt x="528" y="433"/>
                    <a:pt x="507" y="412"/>
                  </a:cubicBezTo>
                  <a:cubicBezTo>
                    <a:pt x="496" y="391"/>
                    <a:pt x="486" y="370"/>
                    <a:pt x="486" y="359"/>
                  </a:cubicBezTo>
                  <a:cubicBezTo>
                    <a:pt x="496" y="317"/>
                    <a:pt x="517" y="275"/>
                    <a:pt x="549" y="254"/>
                  </a:cubicBezTo>
                  <a:cubicBezTo>
                    <a:pt x="496" y="211"/>
                    <a:pt x="443" y="180"/>
                    <a:pt x="391" y="127"/>
                  </a:cubicBezTo>
                  <a:cubicBezTo>
                    <a:pt x="317" y="43"/>
                    <a:pt x="211" y="0"/>
                    <a:pt x="95"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0"/>
            <p:cNvSpPr/>
            <p:nvPr/>
          </p:nvSpPr>
          <p:spPr>
            <a:xfrm>
              <a:off x="2294831" y="1662626"/>
              <a:ext cx="62258" cy="60316"/>
            </a:xfrm>
            <a:custGeom>
              <a:avLst/>
              <a:gdLst/>
              <a:ahLst/>
              <a:cxnLst/>
              <a:rect l="l" t="t" r="r" b="b"/>
              <a:pathLst>
                <a:path w="2767" h="2699" extrusionOk="0">
                  <a:moveTo>
                    <a:pt x="1763" y="0"/>
                  </a:moveTo>
                  <a:cubicBezTo>
                    <a:pt x="1556" y="0"/>
                    <a:pt x="1385" y="79"/>
                    <a:pt x="1331" y="197"/>
                  </a:cubicBezTo>
                  <a:cubicBezTo>
                    <a:pt x="1309" y="302"/>
                    <a:pt x="1331" y="418"/>
                    <a:pt x="1404" y="503"/>
                  </a:cubicBezTo>
                  <a:cubicBezTo>
                    <a:pt x="1415" y="503"/>
                    <a:pt x="1415" y="513"/>
                    <a:pt x="1404" y="524"/>
                  </a:cubicBezTo>
                  <a:cubicBezTo>
                    <a:pt x="1383" y="577"/>
                    <a:pt x="1383" y="630"/>
                    <a:pt x="1426" y="672"/>
                  </a:cubicBezTo>
                  <a:cubicBezTo>
                    <a:pt x="1426" y="651"/>
                    <a:pt x="1447" y="630"/>
                    <a:pt x="1457" y="619"/>
                  </a:cubicBezTo>
                  <a:cubicBezTo>
                    <a:pt x="1470" y="613"/>
                    <a:pt x="1482" y="610"/>
                    <a:pt x="1495" y="610"/>
                  </a:cubicBezTo>
                  <a:cubicBezTo>
                    <a:pt x="1527" y="610"/>
                    <a:pt x="1563" y="625"/>
                    <a:pt x="1616" y="640"/>
                  </a:cubicBezTo>
                  <a:cubicBezTo>
                    <a:pt x="1658" y="661"/>
                    <a:pt x="1700" y="672"/>
                    <a:pt x="1753" y="693"/>
                  </a:cubicBezTo>
                  <a:cubicBezTo>
                    <a:pt x="1805" y="700"/>
                    <a:pt x="1857" y="704"/>
                    <a:pt x="1910" y="704"/>
                  </a:cubicBezTo>
                  <a:cubicBezTo>
                    <a:pt x="2005" y="704"/>
                    <a:pt x="2101" y="692"/>
                    <a:pt x="2196" y="672"/>
                  </a:cubicBezTo>
                  <a:cubicBezTo>
                    <a:pt x="2249" y="661"/>
                    <a:pt x="2302" y="651"/>
                    <a:pt x="2344" y="640"/>
                  </a:cubicBezTo>
                  <a:cubicBezTo>
                    <a:pt x="2360" y="637"/>
                    <a:pt x="2375" y="636"/>
                    <a:pt x="2391" y="636"/>
                  </a:cubicBezTo>
                  <a:cubicBezTo>
                    <a:pt x="2480" y="636"/>
                    <a:pt x="2563" y="684"/>
                    <a:pt x="2608" y="756"/>
                  </a:cubicBezTo>
                  <a:cubicBezTo>
                    <a:pt x="2629" y="798"/>
                    <a:pt x="2639" y="883"/>
                    <a:pt x="2513" y="967"/>
                  </a:cubicBezTo>
                  <a:cubicBezTo>
                    <a:pt x="2407" y="1047"/>
                    <a:pt x="2112" y="1068"/>
                    <a:pt x="1835" y="1068"/>
                  </a:cubicBezTo>
                  <a:cubicBezTo>
                    <a:pt x="1557" y="1068"/>
                    <a:pt x="1299" y="1047"/>
                    <a:pt x="1267" y="1041"/>
                  </a:cubicBezTo>
                  <a:lnTo>
                    <a:pt x="1267" y="1041"/>
                  </a:lnTo>
                  <a:cubicBezTo>
                    <a:pt x="1278" y="1062"/>
                    <a:pt x="1299" y="1083"/>
                    <a:pt x="1320" y="1094"/>
                  </a:cubicBezTo>
                  <a:cubicBezTo>
                    <a:pt x="1331" y="1094"/>
                    <a:pt x="1341" y="1105"/>
                    <a:pt x="1341" y="1126"/>
                  </a:cubicBezTo>
                  <a:cubicBezTo>
                    <a:pt x="1341" y="1136"/>
                    <a:pt x="1331" y="1136"/>
                    <a:pt x="1320" y="1136"/>
                  </a:cubicBezTo>
                  <a:lnTo>
                    <a:pt x="1214" y="1136"/>
                  </a:lnTo>
                  <a:lnTo>
                    <a:pt x="1225" y="1242"/>
                  </a:lnTo>
                  <a:cubicBezTo>
                    <a:pt x="1225" y="1242"/>
                    <a:pt x="1225" y="1252"/>
                    <a:pt x="1214" y="1252"/>
                  </a:cubicBezTo>
                  <a:cubicBezTo>
                    <a:pt x="1214" y="1263"/>
                    <a:pt x="1204" y="1263"/>
                    <a:pt x="1204" y="1263"/>
                  </a:cubicBezTo>
                  <a:cubicBezTo>
                    <a:pt x="1151" y="1252"/>
                    <a:pt x="1098" y="1242"/>
                    <a:pt x="1046" y="1210"/>
                  </a:cubicBezTo>
                  <a:lnTo>
                    <a:pt x="940" y="1284"/>
                  </a:lnTo>
                  <a:lnTo>
                    <a:pt x="919" y="1284"/>
                  </a:lnTo>
                  <a:cubicBezTo>
                    <a:pt x="908" y="1284"/>
                    <a:pt x="908" y="1273"/>
                    <a:pt x="898" y="1273"/>
                  </a:cubicBezTo>
                  <a:lnTo>
                    <a:pt x="856" y="1157"/>
                  </a:lnTo>
                  <a:lnTo>
                    <a:pt x="813" y="1252"/>
                  </a:lnTo>
                  <a:cubicBezTo>
                    <a:pt x="803" y="1263"/>
                    <a:pt x="803" y="1273"/>
                    <a:pt x="792" y="1273"/>
                  </a:cubicBezTo>
                  <a:cubicBezTo>
                    <a:pt x="782" y="1273"/>
                    <a:pt x="771" y="1263"/>
                    <a:pt x="771" y="1263"/>
                  </a:cubicBezTo>
                  <a:lnTo>
                    <a:pt x="729" y="1189"/>
                  </a:lnTo>
                  <a:cubicBezTo>
                    <a:pt x="697" y="1221"/>
                    <a:pt x="676" y="1252"/>
                    <a:pt x="644" y="1273"/>
                  </a:cubicBezTo>
                  <a:lnTo>
                    <a:pt x="623" y="1273"/>
                  </a:lnTo>
                  <a:cubicBezTo>
                    <a:pt x="613" y="1273"/>
                    <a:pt x="602" y="1263"/>
                    <a:pt x="602" y="1263"/>
                  </a:cubicBezTo>
                  <a:lnTo>
                    <a:pt x="581" y="1189"/>
                  </a:lnTo>
                  <a:cubicBezTo>
                    <a:pt x="560" y="1221"/>
                    <a:pt x="528" y="1242"/>
                    <a:pt x="497" y="1273"/>
                  </a:cubicBezTo>
                  <a:lnTo>
                    <a:pt x="476" y="1273"/>
                  </a:lnTo>
                  <a:cubicBezTo>
                    <a:pt x="465" y="1263"/>
                    <a:pt x="465" y="1263"/>
                    <a:pt x="465" y="1252"/>
                  </a:cubicBezTo>
                  <a:lnTo>
                    <a:pt x="454" y="1136"/>
                  </a:lnTo>
                  <a:cubicBezTo>
                    <a:pt x="433" y="1147"/>
                    <a:pt x="402" y="1157"/>
                    <a:pt x="370" y="1168"/>
                  </a:cubicBezTo>
                  <a:cubicBezTo>
                    <a:pt x="370" y="1171"/>
                    <a:pt x="369" y="1173"/>
                    <a:pt x="367" y="1173"/>
                  </a:cubicBezTo>
                  <a:cubicBezTo>
                    <a:pt x="363" y="1173"/>
                    <a:pt x="356" y="1168"/>
                    <a:pt x="349" y="1168"/>
                  </a:cubicBezTo>
                  <a:cubicBezTo>
                    <a:pt x="338" y="1157"/>
                    <a:pt x="338" y="1147"/>
                    <a:pt x="349" y="1136"/>
                  </a:cubicBezTo>
                  <a:cubicBezTo>
                    <a:pt x="381" y="1083"/>
                    <a:pt x="402" y="1020"/>
                    <a:pt x="423" y="957"/>
                  </a:cubicBezTo>
                  <a:lnTo>
                    <a:pt x="423" y="957"/>
                  </a:lnTo>
                  <a:cubicBezTo>
                    <a:pt x="391" y="988"/>
                    <a:pt x="359" y="1020"/>
                    <a:pt x="328" y="1041"/>
                  </a:cubicBezTo>
                  <a:cubicBezTo>
                    <a:pt x="222" y="1126"/>
                    <a:pt x="138" y="1221"/>
                    <a:pt x="74" y="1326"/>
                  </a:cubicBezTo>
                  <a:cubicBezTo>
                    <a:pt x="11" y="1463"/>
                    <a:pt x="1" y="1611"/>
                    <a:pt x="53" y="1748"/>
                  </a:cubicBezTo>
                  <a:cubicBezTo>
                    <a:pt x="127" y="1896"/>
                    <a:pt x="243" y="2012"/>
                    <a:pt x="402" y="2055"/>
                  </a:cubicBezTo>
                  <a:cubicBezTo>
                    <a:pt x="391" y="2033"/>
                    <a:pt x="391" y="2002"/>
                    <a:pt x="391" y="1981"/>
                  </a:cubicBezTo>
                  <a:cubicBezTo>
                    <a:pt x="391" y="1907"/>
                    <a:pt x="402" y="1822"/>
                    <a:pt x="412" y="1748"/>
                  </a:cubicBezTo>
                  <a:cubicBezTo>
                    <a:pt x="423" y="1738"/>
                    <a:pt x="433" y="1727"/>
                    <a:pt x="444" y="1727"/>
                  </a:cubicBezTo>
                  <a:cubicBezTo>
                    <a:pt x="454" y="1727"/>
                    <a:pt x="465" y="1748"/>
                    <a:pt x="465" y="1759"/>
                  </a:cubicBezTo>
                  <a:cubicBezTo>
                    <a:pt x="444" y="1833"/>
                    <a:pt x="433" y="1907"/>
                    <a:pt x="433" y="1981"/>
                  </a:cubicBezTo>
                  <a:cubicBezTo>
                    <a:pt x="444" y="2044"/>
                    <a:pt x="465" y="2107"/>
                    <a:pt x="486" y="2171"/>
                  </a:cubicBezTo>
                  <a:cubicBezTo>
                    <a:pt x="528" y="2255"/>
                    <a:pt x="539" y="2340"/>
                    <a:pt x="539" y="2435"/>
                  </a:cubicBezTo>
                  <a:cubicBezTo>
                    <a:pt x="522" y="2516"/>
                    <a:pt x="443" y="2548"/>
                    <a:pt x="349" y="2548"/>
                  </a:cubicBezTo>
                  <a:cubicBezTo>
                    <a:pt x="321" y="2548"/>
                    <a:pt x="293" y="2545"/>
                    <a:pt x="264" y="2540"/>
                  </a:cubicBezTo>
                  <a:cubicBezTo>
                    <a:pt x="233" y="2540"/>
                    <a:pt x="201" y="2551"/>
                    <a:pt x="180" y="2572"/>
                  </a:cubicBezTo>
                  <a:cubicBezTo>
                    <a:pt x="148" y="2593"/>
                    <a:pt x="138" y="2625"/>
                    <a:pt x="148" y="2656"/>
                  </a:cubicBezTo>
                  <a:cubicBezTo>
                    <a:pt x="148" y="2667"/>
                    <a:pt x="148" y="2677"/>
                    <a:pt x="148" y="2677"/>
                  </a:cubicBezTo>
                  <a:cubicBezTo>
                    <a:pt x="180" y="2677"/>
                    <a:pt x="201" y="2677"/>
                    <a:pt x="222" y="2667"/>
                  </a:cubicBezTo>
                  <a:cubicBezTo>
                    <a:pt x="227" y="2662"/>
                    <a:pt x="233" y="2659"/>
                    <a:pt x="238" y="2659"/>
                  </a:cubicBezTo>
                  <a:cubicBezTo>
                    <a:pt x="243" y="2659"/>
                    <a:pt x="249" y="2662"/>
                    <a:pt x="254" y="2667"/>
                  </a:cubicBezTo>
                  <a:cubicBezTo>
                    <a:pt x="268" y="2684"/>
                    <a:pt x="284" y="2690"/>
                    <a:pt x="300" y="2690"/>
                  </a:cubicBezTo>
                  <a:cubicBezTo>
                    <a:pt x="332" y="2690"/>
                    <a:pt x="363" y="2667"/>
                    <a:pt x="370" y="2667"/>
                  </a:cubicBezTo>
                  <a:cubicBezTo>
                    <a:pt x="370" y="2662"/>
                    <a:pt x="375" y="2659"/>
                    <a:pt x="382" y="2659"/>
                  </a:cubicBezTo>
                  <a:cubicBezTo>
                    <a:pt x="388" y="2659"/>
                    <a:pt x="396" y="2662"/>
                    <a:pt x="402" y="2667"/>
                  </a:cubicBezTo>
                  <a:cubicBezTo>
                    <a:pt x="412" y="2677"/>
                    <a:pt x="433" y="2698"/>
                    <a:pt x="454" y="2698"/>
                  </a:cubicBezTo>
                  <a:cubicBezTo>
                    <a:pt x="486" y="2688"/>
                    <a:pt x="518" y="2677"/>
                    <a:pt x="539" y="2656"/>
                  </a:cubicBezTo>
                  <a:lnTo>
                    <a:pt x="560" y="2656"/>
                  </a:lnTo>
                  <a:cubicBezTo>
                    <a:pt x="597" y="2677"/>
                    <a:pt x="626" y="2683"/>
                    <a:pt x="646" y="2683"/>
                  </a:cubicBezTo>
                  <a:cubicBezTo>
                    <a:pt x="666" y="2683"/>
                    <a:pt x="676" y="2677"/>
                    <a:pt x="676" y="2677"/>
                  </a:cubicBezTo>
                  <a:cubicBezTo>
                    <a:pt x="739" y="2614"/>
                    <a:pt x="708" y="2487"/>
                    <a:pt x="708" y="2487"/>
                  </a:cubicBezTo>
                  <a:cubicBezTo>
                    <a:pt x="697" y="2477"/>
                    <a:pt x="697" y="2466"/>
                    <a:pt x="708" y="2466"/>
                  </a:cubicBezTo>
                  <a:cubicBezTo>
                    <a:pt x="708" y="2456"/>
                    <a:pt x="718" y="2456"/>
                    <a:pt x="718" y="2456"/>
                  </a:cubicBezTo>
                  <a:cubicBezTo>
                    <a:pt x="792" y="2435"/>
                    <a:pt x="856" y="2392"/>
                    <a:pt x="887" y="2329"/>
                  </a:cubicBezTo>
                  <a:lnTo>
                    <a:pt x="887" y="2329"/>
                  </a:lnTo>
                  <a:cubicBezTo>
                    <a:pt x="880" y="2331"/>
                    <a:pt x="873" y="2332"/>
                    <a:pt x="866" y="2332"/>
                  </a:cubicBezTo>
                  <a:cubicBezTo>
                    <a:pt x="834" y="2332"/>
                    <a:pt x="808" y="2313"/>
                    <a:pt x="782" y="2287"/>
                  </a:cubicBezTo>
                  <a:cubicBezTo>
                    <a:pt x="750" y="2213"/>
                    <a:pt x="771" y="2128"/>
                    <a:pt x="824" y="2076"/>
                  </a:cubicBezTo>
                  <a:cubicBezTo>
                    <a:pt x="929" y="1938"/>
                    <a:pt x="982" y="1770"/>
                    <a:pt x="982" y="1601"/>
                  </a:cubicBezTo>
                  <a:cubicBezTo>
                    <a:pt x="982" y="1590"/>
                    <a:pt x="993" y="1580"/>
                    <a:pt x="1003" y="1580"/>
                  </a:cubicBezTo>
                  <a:cubicBezTo>
                    <a:pt x="1014" y="1580"/>
                    <a:pt x="1024" y="1590"/>
                    <a:pt x="1024" y="1601"/>
                  </a:cubicBezTo>
                  <a:cubicBezTo>
                    <a:pt x="1024" y="1738"/>
                    <a:pt x="993" y="1886"/>
                    <a:pt x="929" y="2012"/>
                  </a:cubicBezTo>
                  <a:cubicBezTo>
                    <a:pt x="1014" y="1981"/>
                    <a:pt x="1109" y="1949"/>
                    <a:pt x="1193" y="1907"/>
                  </a:cubicBezTo>
                  <a:cubicBezTo>
                    <a:pt x="1278" y="1865"/>
                    <a:pt x="1373" y="1822"/>
                    <a:pt x="1478" y="1791"/>
                  </a:cubicBezTo>
                  <a:cubicBezTo>
                    <a:pt x="1527" y="1772"/>
                    <a:pt x="1577" y="1764"/>
                    <a:pt x="1627" y="1764"/>
                  </a:cubicBezTo>
                  <a:cubicBezTo>
                    <a:pt x="1750" y="1764"/>
                    <a:pt x="1871" y="1817"/>
                    <a:pt x="1953" y="1907"/>
                  </a:cubicBezTo>
                  <a:cubicBezTo>
                    <a:pt x="2027" y="1981"/>
                    <a:pt x="2101" y="2033"/>
                    <a:pt x="2175" y="2086"/>
                  </a:cubicBezTo>
                  <a:lnTo>
                    <a:pt x="2291" y="2160"/>
                  </a:lnTo>
                  <a:cubicBezTo>
                    <a:pt x="2365" y="2202"/>
                    <a:pt x="2407" y="2287"/>
                    <a:pt x="2397" y="2371"/>
                  </a:cubicBezTo>
                  <a:cubicBezTo>
                    <a:pt x="2397" y="2392"/>
                    <a:pt x="2397" y="2413"/>
                    <a:pt x="2397" y="2435"/>
                  </a:cubicBezTo>
                  <a:cubicBezTo>
                    <a:pt x="2407" y="2551"/>
                    <a:pt x="2323" y="2572"/>
                    <a:pt x="2281" y="2572"/>
                  </a:cubicBezTo>
                  <a:lnTo>
                    <a:pt x="2238" y="2572"/>
                  </a:lnTo>
                  <a:cubicBezTo>
                    <a:pt x="2196" y="2572"/>
                    <a:pt x="2133" y="2593"/>
                    <a:pt x="2112" y="2646"/>
                  </a:cubicBezTo>
                  <a:lnTo>
                    <a:pt x="2112" y="2656"/>
                  </a:lnTo>
                  <a:cubicBezTo>
                    <a:pt x="2143" y="2656"/>
                    <a:pt x="2164" y="2656"/>
                    <a:pt x="2186" y="2635"/>
                  </a:cubicBezTo>
                  <a:lnTo>
                    <a:pt x="2207" y="2635"/>
                  </a:lnTo>
                  <a:cubicBezTo>
                    <a:pt x="2207" y="2646"/>
                    <a:pt x="2217" y="2646"/>
                    <a:pt x="2217" y="2656"/>
                  </a:cubicBezTo>
                  <a:cubicBezTo>
                    <a:pt x="2228" y="2677"/>
                    <a:pt x="2238" y="2677"/>
                    <a:pt x="2238" y="2677"/>
                  </a:cubicBezTo>
                  <a:cubicBezTo>
                    <a:pt x="2250" y="2680"/>
                    <a:pt x="2260" y="2682"/>
                    <a:pt x="2270" y="2682"/>
                  </a:cubicBezTo>
                  <a:cubicBezTo>
                    <a:pt x="2297" y="2682"/>
                    <a:pt x="2318" y="2672"/>
                    <a:pt x="2333" y="2656"/>
                  </a:cubicBezTo>
                  <a:cubicBezTo>
                    <a:pt x="2339" y="2651"/>
                    <a:pt x="2344" y="2648"/>
                    <a:pt x="2349" y="2648"/>
                  </a:cubicBezTo>
                  <a:cubicBezTo>
                    <a:pt x="2354" y="2648"/>
                    <a:pt x="2360" y="2651"/>
                    <a:pt x="2365" y="2656"/>
                  </a:cubicBezTo>
                  <a:cubicBezTo>
                    <a:pt x="2373" y="2672"/>
                    <a:pt x="2392" y="2682"/>
                    <a:pt x="2410" y="2682"/>
                  </a:cubicBezTo>
                  <a:cubicBezTo>
                    <a:pt x="2416" y="2682"/>
                    <a:pt x="2423" y="2680"/>
                    <a:pt x="2428" y="2677"/>
                  </a:cubicBezTo>
                  <a:cubicBezTo>
                    <a:pt x="2449" y="2677"/>
                    <a:pt x="2460" y="2667"/>
                    <a:pt x="2471" y="2656"/>
                  </a:cubicBezTo>
                  <a:cubicBezTo>
                    <a:pt x="2481" y="2646"/>
                    <a:pt x="2481" y="2646"/>
                    <a:pt x="2492" y="2646"/>
                  </a:cubicBezTo>
                  <a:lnTo>
                    <a:pt x="2513" y="2646"/>
                  </a:lnTo>
                  <a:cubicBezTo>
                    <a:pt x="2523" y="2667"/>
                    <a:pt x="2544" y="2677"/>
                    <a:pt x="2566" y="2688"/>
                  </a:cubicBezTo>
                  <a:lnTo>
                    <a:pt x="2608" y="2688"/>
                  </a:lnTo>
                  <a:cubicBezTo>
                    <a:pt x="2618" y="2656"/>
                    <a:pt x="2608" y="2625"/>
                    <a:pt x="2587" y="2593"/>
                  </a:cubicBezTo>
                  <a:cubicBezTo>
                    <a:pt x="2566" y="2561"/>
                    <a:pt x="2544" y="2508"/>
                    <a:pt x="2555" y="2456"/>
                  </a:cubicBezTo>
                  <a:cubicBezTo>
                    <a:pt x="2566" y="2413"/>
                    <a:pt x="2587" y="2371"/>
                    <a:pt x="2629" y="2350"/>
                  </a:cubicBezTo>
                  <a:cubicBezTo>
                    <a:pt x="2703" y="2297"/>
                    <a:pt x="2713" y="2255"/>
                    <a:pt x="2713" y="2245"/>
                  </a:cubicBezTo>
                  <a:lnTo>
                    <a:pt x="2692" y="2245"/>
                  </a:lnTo>
                  <a:cubicBezTo>
                    <a:pt x="2661" y="2245"/>
                    <a:pt x="2608" y="2234"/>
                    <a:pt x="2555" y="2128"/>
                  </a:cubicBezTo>
                  <a:cubicBezTo>
                    <a:pt x="2502" y="2033"/>
                    <a:pt x="2555" y="1896"/>
                    <a:pt x="2608" y="1738"/>
                  </a:cubicBezTo>
                  <a:cubicBezTo>
                    <a:pt x="2639" y="1653"/>
                    <a:pt x="2661" y="1569"/>
                    <a:pt x="2682" y="1485"/>
                  </a:cubicBezTo>
                  <a:cubicBezTo>
                    <a:pt x="2703" y="1337"/>
                    <a:pt x="2671" y="1189"/>
                    <a:pt x="2576" y="1062"/>
                  </a:cubicBezTo>
                  <a:cubicBezTo>
                    <a:pt x="2566" y="1052"/>
                    <a:pt x="2566" y="1041"/>
                    <a:pt x="2576" y="1031"/>
                  </a:cubicBezTo>
                  <a:cubicBezTo>
                    <a:pt x="2682" y="936"/>
                    <a:pt x="2724" y="841"/>
                    <a:pt x="2703" y="756"/>
                  </a:cubicBezTo>
                  <a:cubicBezTo>
                    <a:pt x="2682" y="672"/>
                    <a:pt x="2618" y="608"/>
                    <a:pt x="2544" y="587"/>
                  </a:cubicBezTo>
                  <a:cubicBezTo>
                    <a:pt x="2481" y="572"/>
                    <a:pt x="2415" y="564"/>
                    <a:pt x="2349" y="564"/>
                  </a:cubicBezTo>
                  <a:cubicBezTo>
                    <a:pt x="2283" y="564"/>
                    <a:pt x="2217" y="572"/>
                    <a:pt x="2154" y="587"/>
                  </a:cubicBezTo>
                  <a:cubicBezTo>
                    <a:pt x="2098" y="600"/>
                    <a:pt x="2039" y="605"/>
                    <a:pt x="1978" y="605"/>
                  </a:cubicBezTo>
                  <a:cubicBezTo>
                    <a:pt x="1935" y="605"/>
                    <a:pt x="1891" y="602"/>
                    <a:pt x="1848" y="598"/>
                  </a:cubicBezTo>
                  <a:cubicBezTo>
                    <a:pt x="1816" y="587"/>
                    <a:pt x="1784" y="577"/>
                    <a:pt x="1763" y="545"/>
                  </a:cubicBezTo>
                  <a:cubicBezTo>
                    <a:pt x="1753" y="524"/>
                    <a:pt x="1742" y="503"/>
                    <a:pt x="1742" y="471"/>
                  </a:cubicBezTo>
                  <a:cubicBezTo>
                    <a:pt x="1721" y="482"/>
                    <a:pt x="1700" y="503"/>
                    <a:pt x="1679" y="524"/>
                  </a:cubicBezTo>
                  <a:cubicBezTo>
                    <a:pt x="1679" y="529"/>
                    <a:pt x="1674" y="532"/>
                    <a:pt x="1667" y="532"/>
                  </a:cubicBezTo>
                  <a:cubicBezTo>
                    <a:pt x="1660" y="532"/>
                    <a:pt x="1652" y="529"/>
                    <a:pt x="1647" y="524"/>
                  </a:cubicBezTo>
                  <a:cubicBezTo>
                    <a:pt x="1626" y="503"/>
                    <a:pt x="1616" y="471"/>
                    <a:pt x="1626" y="440"/>
                  </a:cubicBezTo>
                  <a:cubicBezTo>
                    <a:pt x="1626" y="408"/>
                    <a:pt x="1647" y="376"/>
                    <a:pt x="1668" y="355"/>
                  </a:cubicBezTo>
                  <a:cubicBezTo>
                    <a:pt x="1654" y="350"/>
                    <a:pt x="1639" y="347"/>
                    <a:pt x="1624" y="347"/>
                  </a:cubicBezTo>
                  <a:cubicBezTo>
                    <a:pt x="1584" y="347"/>
                    <a:pt x="1544" y="366"/>
                    <a:pt x="1521" y="397"/>
                  </a:cubicBezTo>
                  <a:cubicBezTo>
                    <a:pt x="1515" y="403"/>
                    <a:pt x="1510" y="405"/>
                    <a:pt x="1505" y="405"/>
                  </a:cubicBezTo>
                  <a:cubicBezTo>
                    <a:pt x="1499" y="405"/>
                    <a:pt x="1494" y="403"/>
                    <a:pt x="1489" y="397"/>
                  </a:cubicBezTo>
                  <a:cubicBezTo>
                    <a:pt x="1447" y="376"/>
                    <a:pt x="1415" y="323"/>
                    <a:pt x="1426" y="271"/>
                  </a:cubicBezTo>
                  <a:cubicBezTo>
                    <a:pt x="1426" y="218"/>
                    <a:pt x="1447" y="176"/>
                    <a:pt x="1489" y="155"/>
                  </a:cubicBezTo>
                  <a:cubicBezTo>
                    <a:pt x="1511" y="147"/>
                    <a:pt x="1528" y="140"/>
                    <a:pt x="1548" y="140"/>
                  </a:cubicBezTo>
                  <a:cubicBezTo>
                    <a:pt x="1556" y="140"/>
                    <a:pt x="1564" y="141"/>
                    <a:pt x="1573" y="144"/>
                  </a:cubicBezTo>
                  <a:cubicBezTo>
                    <a:pt x="1594" y="155"/>
                    <a:pt x="1616" y="176"/>
                    <a:pt x="1626" y="186"/>
                  </a:cubicBezTo>
                  <a:cubicBezTo>
                    <a:pt x="1647" y="165"/>
                    <a:pt x="1658" y="133"/>
                    <a:pt x="1658" y="91"/>
                  </a:cubicBezTo>
                  <a:cubicBezTo>
                    <a:pt x="1658" y="91"/>
                    <a:pt x="1668" y="81"/>
                    <a:pt x="1668" y="81"/>
                  </a:cubicBezTo>
                  <a:cubicBezTo>
                    <a:pt x="1674" y="75"/>
                    <a:pt x="1676" y="73"/>
                    <a:pt x="1679" y="73"/>
                  </a:cubicBezTo>
                  <a:cubicBezTo>
                    <a:pt x="1682" y="73"/>
                    <a:pt x="1684" y="75"/>
                    <a:pt x="1689" y="81"/>
                  </a:cubicBezTo>
                  <a:cubicBezTo>
                    <a:pt x="1732" y="81"/>
                    <a:pt x="1784" y="102"/>
                    <a:pt x="1806" y="133"/>
                  </a:cubicBezTo>
                  <a:cubicBezTo>
                    <a:pt x="1848" y="186"/>
                    <a:pt x="1858" y="239"/>
                    <a:pt x="1848" y="302"/>
                  </a:cubicBezTo>
                  <a:cubicBezTo>
                    <a:pt x="1901" y="271"/>
                    <a:pt x="1932" y="207"/>
                    <a:pt x="1932" y="144"/>
                  </a:cubicBezTo>
                  <a:cubicBezTo>
                    <a:pt x="1932" y="133"/>
                    <a:pt x="1932" y="133"/>
                    <a:pt x="1932" y="123"/>
                  </a:cubicBezTo>
                  <a:lnTo>
                    <a:pt x="1953" y="123"/>
                  </a:lnTo>
                  <a:cubicBezTo>
                    <a:pt x="2038" y="155"/>
                    <a:pt x="2080" y="218"/>
                    <a:pt x="2091" y="302"/>
                  </a:cubicBezTo>
                  <a:cubicBezTo>
                    <a:pt x="2101" y="281"/>
                    <a:pt x="2112" y="260"/>
                    <a:pt x="2112" y="239"/>
                  </a:cubicBezTo>
                  <a:cubicBezTo>
                    <a:pt x="2112" y="228"/>
                    <a:pt x="2122" y="218"/>
                    <a:pt x="2133" y="218"/>
                  </a:cubicBezTo>
                  <a:cubicBezTo>
                    <a:pt x="2143" y="218"/>
                    <a:pt x="2154" y="218"/>
                    <a:pt x="2164" y="228"/>
                  </a:cubicBezTo>
                  <a:cubicBezTo>
                    <a:pt x="2196" y="292"/>
                    <a:pt x="2238" y="334"/>
                    <a:pt x="2291" y="366"/>
                  </a:cubicBezTo>
                  <a:lnTo>
                    <a:pt x="2259" y="302"/>
                  </a:lnTo>
                  <a:cubicBezTo>
                    <a:pt x="2259" y="292"/>
                    <a:pt x="2259" y="281"/>
                    <a:pt x="2259" y="271"/>
                  </a:cubicBezTo>
                  <a:lnTo>
                    <a:pt x="2291" y="271"/>
                  </a:lnTo>
                  <a:cubicBezTo>
                    <a:pt x="2333" y="292"/>
                    <a:pt x="2376" y="323"/>
                    <a:pt x="2407" y="355"/>
                  </a:cubicBezTo>
                  <a:cubicBezTo>
                    <a:pt x="2460" y="397"/>
                    <a:pt x="2513" y="429"/>
                    <a:pt x="2576" y="461"/>
                  </a:cubicBezTo>
                  <a:cubicBezTo>
                    <a:pt x="2601" y="473"/>
                    <a:pt x="2626" y="478"/>
                    <a:pt x="2650" y="478"/>
                  </a:cubicBezTo>
                  <a:cubicBezTo>
                    <a:pt x="2668" y="478"/>
                    <a:pt x="2685" y="476"/>
                    <a:pt x="2703" y="471"/>
                  </a:cubicBezTo>
                  <a:cubicBezTo>
                    <a:pt x="2724" y="461"/>
                    <a:pt x="2745" y="450"/>
                    <a:pt x="2756" y="429"/>
                  </a:cubicBezTo>
                  <a:cubicBezTo>
                    <a:pt x="2766" y="408"/>
                    <a:pt x="2766" y="376"/>
                    <a:pt x="2756" y="345"/>
                  </a:cubicBezTo>
                  <a:cubicBezTo>
                    <a:pt x="2745" y="334"/>
                    <a:pt x="2724" y="323"/>
                    <a:pt x="2703" y="323"/>
                  </a:cubicBezTo>
                  <a:lnTo>
                    <a:pt x="2713" y="345"/>
                  </a:lnTo>
                  <a:cubicBezTo>
                    <a:pt x="2710" y="342"/>
                    <a:pt x="2706" y="340"/>
                    <a:pt x="2702" y="340"/>
                  </a:cubicBezTo>
                  <a:cubicBezTo>
                    <a:pt x="2691" y="340"/>
                    <a:pt x="2679" y="348"/>
                    <a:pt x="2671" y="355"/>
                  </a:cubicBezTo>
                  <a:cubicBezTo>
                    <a:pt x="2661" y="366"/>
                    <a:pt x="2661" y="387"/>
                    <a:pt x="2661" y="397"/>
                  </a:cubicBezTo>
                  <a:cubicBezTo>
                    <a:pt x="2661" y="408"/>
                    <a:pt x="2661" y="418"/>
                    <a:pt x="2650" y="418"/>
                  </a:cubicBezTo>
                  <a:lnTo>
                    <a:pt x="2629" y="418"/>
                  </a:lnTo>
                  <a:cubicBezTo>
                    <a:pt x="2566" y="397"/>
                    <a:pt x="2502" y="355"/>
                    <a:pt x="2460" y="313"/>
                  </a:cubicBezTo>
                  <a:cubicBezTo>
                    <a:pt x="2281" y="165"/>
                    <a:pt x="2080" y="60"/>
                    <a:pt x="1869" y="7"/>
                  </a:cubicBezTo>
                  <a:cubicBezTo>
                    <a:pt x="1833" y="2"/>
                    <a:pt x="1798" y="0"/>
                    <a:pt x="1763"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0"/>
            <p:cNvSpPr/>
            <p:nvPr/>
          </p:nvSpPr>
          <p:spPr>
            <a:xfrm>
              <a:off x="2293886" y="1676146"/>
              <a:ext cx="11183" cy="3866"/>
            </a:xfrm>
            <a:custGeom>
              <a:avLst/>
              <a:gdLst/>
              <a:ahLst/>
              <a:cxnLst/>
              <a:rect l="l" t="t" r="r" b="b"/>
              <a:pathLst>
                <a:path w="497" h="173" extrusionOk="0">
                  <a:moveTo>
                    <a:pt x="25" y="1"/>
                  </a:moveTo>
                  <a:cubicBezTo>
                    <a:pt x="20" y="1"/>
                    <a:pt x="15" y="2"/>
                    <a:pt x="11" y="3"/>
                  </a:cubicBezTo>
                  <a:cubicBezTo>
                    <a:pt x="0" y="14"/>
                    <a:pt x="0" y="25"/>
                    <a:pt x="0" y="35"/>
                  </a:cubicBezTo>
                  <a:cubicBezTo>
                    <a:pt x="0" y="46"/>
                    <a:pt x="11" y="56"/>
                    <a:pt x="43" y="67"/>
                  </a:cubicBezTo>
                  <a:lnTo>
                    <a:pt x="32" y="67"/>
                  </a:lnTo>
                  <a:cubicBezTo>
                    <a:pt x="138" y="98"/>
                    <a:pt x="254" y="120"/>
                    <a:pt x="359" y="130"/>
                  </a:cubicBezTo>
                  <a:cubicBezTo>
                    <a:pt x="370" y="130"/>
                    <a:pt x="380" y="141"/>
                    <a:pt x="380" y="141"/>
                  </a:cubicBezTo>
                  <a:cubicBezTo>
                    <a:pt x="391" y="151"/>
                    <a:pt x="391" y="162"/>
                    <a:pt x="380" y="172"/>
                  </a:cubicBezTo>
                  <a:lnTo>
                    <a:pt x="496" y="172"/>
                  </a:lnTo>
                  <a:lnTo>
                    <a:pt x="433" y="98"/>
                  </a:lnTo>
                  <a:cubicBezTo>
                    <a:pt x="328" y="98"/>
                    <a:pt x="222" y="77"/>
                    <a:pt x="116" y="35"/>
                  </a:cubicBezTo>
                  <a:cubicBezTo>
                    <a:pt x="91" y="18"/>
                    <a:pt x="51" y="1"/>
                    <a:pt x="25"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0"/>
            <p:cNvSpPr/>
            <p:nvPr/>
          </p:nvSpPr>
          <p:spPr>
            <a:xfrm>
              <a:off x="2305991" y="1670090"/>
              <a:ext cx="1688" cy="1609"/>
            </a:xfrm>
            <a:custGeom>
              <a:avLst/>
              <a:gdLst/>
              <a:ahLst/>
              <a:cxnLst/>
              <a:rect l="l" t="t" r="r" b="b"/>
              <a:pathLst>
                <a:path w="75" h="72" extrusionOk="0">
                  <a:moveTo>
                    <a:pt x="11" y="0"/>
                  </a:moveTo>
                  <a:cubicBezTo>
                    <a:pt x="11" y="11"/>
                    <a:pt x="1" y="21"/>
                    <a:pt x="1" y="32"/>
                  </a:cubicBezTo>
                  <a:cubicBezTo>
                    <a:pt x="1" y="42"/>
                    <a:pt x="1" y="53"/>
                    <a:pt x="11" y="63"/>
                  </a:cubicBezTo>
                  <a:cubicBezTo>
                    <a:pt x="22" y="69"/>
                    <a:pt x="30" y="71"/>
                    <a:pt x="38" y="71"/>
                  </a:cubicBezTo>
                  <a:cubicBezTo>
                    <a:pt x="46" y="71"/>
                    <a:pt x="53" y="69"/>
                    <a:pt x="64" y="63"/>
                  </a:cubicBezTo>
                  <a:cubicBezTo>
                    <a:pt x="75" y="53"/>
                    <a:pt x="75" y="32"/>
                    <a:pt x="64" y="21"/>
                  </a:cubicBezTo>
                  <a:cubicBezTo>
                    <a:pt x="53" y="11"/>
                    <a:pt x="43" y="11"/>
                    <a:pt x="22" y="11"/>
                  </a:cubicBezTo>
                  <a:lnTo>
                    <a:pt x="11"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0"/>
            <p:cNvSpPr/>
            <p:nvPr/>
          </p:nvSpPr>
          <p:spPr>
            <a:xfrm>
              <a:off x="2293886" y="1663721"/>
              <a:ext cx="30172" cy="26437"/>
            </a:xfrm>
            <a:custGeom>
              <a:avLst/>
              <a:gdLst/>
              <a:ahLst/>
              <a:cxnLst/>
              <a:rect l="l" t="t" r="r" b="b"/>
              <a:pathLst>
                <a:path w="1341" h="1183" extrusionOk="0">
                  <a:moveTo>
                    <a:pt x="845" y="0"/>
                  </a:moveTo>
                  <a:cubicBezTo>
                    <a:pt x="845" y="42"/>
                    <a:pt x="824" y="84"/>
                    <a:pt x="792" y="106"/>
                  </a:cubicBezTo>
                  <a:cubicBezTo>
                    <a:pt x="787" y="111"/>
                    <a:pt x="781" y="114"/>
                    <a:pt x="776" y="114"/>
                  </a:cubicBezTo>
                  <a:cubicBezTo>
                    <a:pt x="771" y="114"/>
                    <a:pt x="766" y="111"/>
                    <a:pt x="760" y="106"/>
                  </a:cubicBezTo>
                  <a:cubicBezTo>
                    <a:pt x="726" y="65"/>
                    <a:pt x="679" y="41"/>
                    <a:pt x="630" y="41"/>
                  </a:cubicBezTo>
                  <a:cubicBezTo>
                    <a:pt x="603" y="41"/>
                    <a:pt x="575" y="48"/>
                    <a:pt x="549" y="63"/>
                  </a:cubicBezTo>
                  <a:cubicBezTo>
                    <a:pt x="560" y="74"/>
                    <a:pt x="560" y="106"/>
                    <a:pt x="549" y="116"/>
                  </a:cubicBezTo>
                  <a:cubicBezTo>
                    <a:pt x="507" y="211"/>
                    <a:pt x="211" y="232"/>
                    <a:pt x="159" y="232"/>
                  </a:cubicBezTo>
                  <a:lnTo>
                    <a:pt x="138" y="232"/>
                  </a:lnTo>
                  <a:cubicBezTo>
                    <a:pt x="138" y="222"/>
                    <a:pt x="138" y="211"/>
                    <a:pt x="138" y="211"/>
                  </a:cubicBezTo>
                  <a:cubicBezTo>
                    <a:pt x="138" y="190"/>
                    <a:pt x="138" y="169"/>
                    <a:pt x="127" y="158"/>
                  </a:cubicBezTo>
                  <a:cubicBezTo>
                    <a:pt x="116" y="148"/>
                    <a:pt x="106" y="137"/>
                    <a:pt x="85" y="127"/>
                  </a:cubicBezTo>
                  <a:cubicBezTo>
                    <a:pt x="64" y="127"/>
                    <a:pt x="43" y="127"/>
                    <a:pt x="21" y="148"/>
                  </a:cubicBezTo>
                  <a:cubicBezTo>
                    <a:pt x="11" y="169"/>
                    <a:pt x="0" y="211"/>
                    <a:pt x="21" y="264"/>
                  </a:cubicBezTo>
                  <a:cubicBezTo>
                    <a:pt x="64" y="359"/>
                    <a:pt x="127" y="443"/>
                    <a:pt x="211" y="507"/>
                  </a:cubicBezTo>
                  <a:lnTo>
                    <a:pt x="211" y="486"/>
                  </a:lnTo>
                  <a:cubicBezTo>
                    <a:pt x="211" y="475"/>
                    <a:pt x="222" y="464"/>
                    <a:pt x="233" y="464"/>
                  </a:cubicBezTo>
                  <a:cubicBezTo>
                    <a:pt x="243" y="464"/>
                    <a:pt x="254" y="464"/>
                    <a:pt x="254" y="475"/>
                  </a:cubicBezTo>
                  <a:cubicBezTo>
                    <a:pt x="275" y="496"/>
                    <a:pt x="296" y="517"/>
                    <a:pt x="317" y="538"/>
                  </a:cubicBezTo>
                  <a:lnTo>
                    <a:pt x="328" y="464"/>
                  </a:lnTo>
                  <a:cubicBezTo>
                    <a:pt x="328" y="454"/>
                    <a:pt x="338" y="443"/>
                    <a:pt x="349" y="443"/>
                  </a:cubicBezTo>
                  <a:cubicBezTo>
                    <a:pt x="359" y="443"/>
                    <a:pt x="370" y="443"/>
                    <a:pt x="370" y="454"/>
                  </a:cubicBezTo>
                  <a:cubicBezTo>
                    <a:pt x="433" y="549"/>
                    <a:pt x="496" y="633"/>
                    <a:pt x="570" y="718"/>
                  </a:cubicBezTo>
                  <a:cubicBezTo>
                    <a:pt x="581" y="728"/>
                    <a:pt x="581" y="739"/>
                    <a:pt x="570" y="749"/>
                  </a:cubicBezTo>
                  <a:cubicBezTo>
                    <a:pt x="570" y="749"/>
                    <a:pt x="560" y="760"/>
                    <a:pt x="549" y="760"/>
                  </a:cubicBezTo>
                  <a:cubicBezTo>
                    <a:pt x="528" y="757"/>
                    <a:pt x="507" y="756"/>
                    <a:pt x="486" y="756"/>
                  </a:cubicBezTo>
                  <a:cubicBezTo>
                    <a:pt x="437" y="756"/>
                    <a:pt x="390" y="763"/>
                    <a:pt x="338" y="771"/>
                  </a:cubicBezTo>
                  <a:cubicBezTo>
                    <a:pt x="328" y="771"/>
                    <a:pt x="317" y="771"/>
                    <a:pt x="317" y="760"/>
                  </a:cubicBezTo>
                  <a:cubicBezTo>
                    <a:pt x="306" y="760"/>
                    <a:pt x="306" y="749"/>
                    <a:pt x="317" y="739"/>
                  </a:cubicBezTo>
                  <a:lnTo>
                    <a:pt x="338" y="718"/>
                  </a:lnTo>
                  <a:cubicBezTo>
                    <a:pt x="243" y="707"/>
                    <a:pt x="148" y="686"/>
                    <a:pt x="53" y="654"/>
                  </a:cubicBezTo>
                  <a:lnTo>
                    <a:pt x="21" y="760"/>
                  </a:lnTo>
                  <a:lnTo>
                    <a:pt x="21" y="760"/>
                  </a:lnTo>
                  <a:lnTo>
                    <a:pt x="116" y="749"/>
                  </a:lnTo>
                  <a:cubicBezTo>
                    <a:pt x="127" y="749"/>
                    <a:pt x="138" y="760"/>
                    <a:pt x="138" y="760"/>
                  </a:cubicBezTo>
                  <a:cubicBezTo>
                    <a:pt x="148" y="771"/>
                    <a:pt x="148" y="781"/>
                    <a:pt x="138" y="781"/>
                  </a:cubicBezTo>
                  <a:lnTo>
                    <a:pt x="127" y="834"/>
                  </a:lnTo>
                  <a:lnTo>
                    <a:pt x="211" y="813"/>
                  </a:lnTo>
                  <a:cubicBezTo>
                    <a:pt x="222" y="813"/>
                    <a:pt x="233" y="813"/>
                    <a:pt x="233" y="823"/>
                  </a:cubicBezTo>
                  <a:cubicBezTo>
                    <a:pt x="243" y="844"/>
                    <a:pt x="254" y="866"/>
                    <a:pt x="275" y="887"/>
                  </a:cubicBezTo>
                  <a:lnTo>
                    <a:pt x="296" y="834"/>
                  </a:lnTo>
                  <a:cubicBezTo>
                    <a:pt x="296" y="823"/>
                    <a:pt x="306" y="813"/>
                    <a:pt x="317" y="813"/>
                  </a:cubicBezTo>
                  <a:cubicBezTo>
                    <a:pt x="328" y="813"/>
                    <a:pt x="338" y="823"/>
                    <a:pt x="338" y="834"/>
                  </a:cubicBezTo>
                  <a:lnTo>
                    <a:pt x="328" y="844"/>
                  </a:lnTo>
                  <a:cubicBezTo>
                    <a:pt x="338" y="866"/>
                    <a:pt x="349" y="887"/>
                    <a:pt x="370" y="908"/>
                  </a:cubicBezTo>
                  <a:cubicBezTo>
                    <a:pt x="378" y="876"/>
                    <a:pt x="404" y="862"/>
                    <a:pt x="435" y="862"/>
                  </a:cubicBezTo>
                  <a:cubicBezTo>
                    <a:pt x="445" y="862"/>
                    <a:pt x="455" y="863"/>
                    <a:pt x="465" y="866"/>
                  </a:cubicBezTo>
                  <a:lnTo>
                    <a:pt x="475" y="866"/>
                  </a:lnTo>
                  <a:cubicBezTo>
                    <a:pt x="486" y="866"/>
                    <a:pt x="496" y="876"/>
                    <a:pt x="496" y="887"/>
                  </a:cubicBezTo>
                  <a:cubicBezTo>
                    <a:pt x="507" y="950"/>
                    <a:pt x="496" y="1013"/>
                    <a:pt x="454" y="1066"/>
                  </a:cubicBezTo>
                  <a:lnTo>
                    <a:pt x="507" y="1045"/>
                  </a:lnTo>
                  <a:cubicBezTo>
                    <a:pt x="512" y="1040"/>
                    <a:pt x="515" y="1037"/>
                    <a:pt x="518" y="1037"/>
                  </a:cubicBezTo>
                  <a:cubicBezTo>
                    <a:pt x="520" y="1037"/>
                    <a:pt x="523" y="1040"/>
                    <a:pt x="528" y="1045"/>
                  </a:cubicBezTo>
                  <a:cubicBezTo>
                    <a:pt x="539" y="1045"/>
                    <a:pt x="539" y="1056"/>
                    <a:pt x="539" y="1056"/>
                  </a:cubicBezTo>
                  <a:lnTo>
                    <a:pt x="549" y="1161"/>
                  </a:lnTo>
                  <a:cubicBezTo>
                    <a:pt x="570" y="1140"/>
                    <a:pt x="591" y="1108"/>
                    <a:pt x="613" y="1087"/>
                  </a:cubicBezTo>
                  <a:cubicBezTo>
                    <a:pt x="613" y="1077"/>
                    <a:pt x="623" y="1077"/>
                    <a:pt x="634" y="1077"/>
                  </a:cubicBezTo>
                  <a:cubicBezTo>
                    <a:pt x="644" y="1077"/>
                    <a:pt x="655" y="1077"/>
                    <a:pt x="655" y="1087"/>
                  </a:cubicBezTo>
                  <a:lnTo>
                    <a:pt x="676" y="1172"/>
                  </a:lnTo>
                  <a:cubicBezTo>
                    <a:pt x="708" y="1151"/>
                    <a:pt x="729" y="1119"/>
                    <a:pt x="750" y="1087"/>
                  </a:cubicBezTo>
                  <a:cubicBezTo>
                    <a:pt x="750" y="1087"/>
                    <a:pt x="754" y="1083"/>
                    <a:pt x="761" y="1083"/>
                  </a:cubicBezTo>
                  <a:cubicBezTo>
                    <a:pt x="764" y="1083"/>
                    <a:pt x="767" y="1084"/>
                    <a:pt x="771" y="1087"/>
                  </a:cubicBezTo>
                  <a:cubicBezTo>
                    <a:pt x="771" y="1084"/>
                    <a:pt x="772" y="1083"/>
                    <a:pt x="773" y="1083"/>
                  </a:cubicBezTo>
                  <a:cubicBezTo>
                    <a:pt x="776" y="1083"/>
                    <a:pt x="781" y="1090"/>
                    <a:pt x="781" y="1098"/>
                  </a:cubicBezTo>
                  <a:lnTo>
                    <a:pt x="824" y="1161"/>
                  </a:lnTo>
                  <a:lnTo>
                    <a:pt x="887" y="1045"/>
                  </a:lnTo>
                  <a:cubicBezTo>
                    <a:pt x="887" y="1038"/>
                    <a:pt x="892" y="1030"/>
                    <a:pt x="899" y="1030"/>
                  </a:cubicBezTo>
                  <a:cubicBezTo>
                    <a:pt x="902" y="1030"/>
                    <a:pt x="905" y="1031"/>
                    <a:pt x="908" y="1034"/>
                  </a:cubicBezTo>
                  <a:cubicBezTo>
                    <a:pt x="919" y="1034"/>
                    <a:pt x="919" y="1034"/>
                    <a:pt x="929" y="1045"/>
                  </a:cubicBezTo>
                  <a:lnTo>
                    <a:pt x="982" y="1182"/>
                  </a:lnTo>
                  <a:lnTo>
                    <a:pt x="1077" y="1119"/>
                  </a:lnTo>
                  <a:lnTo>
                    <a:pt x="1098" y="1119"/>
                  </a:lnTo>
                  <a:cubicBezTo>
                    <a:pt x="1140" y="1140"/>
                    <a:pt x="1183" y="1161"/>
                    <a:pt x="1214" y="1161"/>
                  </a:cubicBezTo>
                  <a:lnTo>
                    <a:pt x="1214" y="1077"/>
                  </a:lnTo>
                  <a:cubicBezTo>
                    <a:pt x="1204" y="1066"/>
                    <a:pt x="1204" y="1066"/>
                    <a:pt x="1214" y="1056"/>
                  </a:cubicBezTo>
                  <a:cubicBezTo>
                    <a:pt x="1214" y="1056"/>
                    <a:pt x="1225" y="1045"/>
                    <a:pt x="1225" y="1045"/>
                  </a:cubicBezTo>
                  <a:lnTo>
                    <a:pt x="1288" y="1045"/>
                  </a:lnTo>
                  <a:cubicBezTo>
                    <a:pt x="1278" y="1034"/>
                    <a:pt x="1267" y="1024"/>
                    <a:pt x="1256" y="1013"/>
                  </a:cubicBezTo>
                  <a:cubicBezTo>
                    <a:pt x="1256" y="1013"/>
                    <a:pt x="1256" y="1003"/>
                    <a:pt x="1256" y="1003"/>
                  </a:cubicBezTo>
                  <a:cubicBezTo>
                    <a:pt x="1204" y="992"/>
                    <a:pt x="1140" y="982"/>
                    <a:pt x="1088" y="961"/>
                  </a:cubicBezTo>
                  <a:lnTo>
                    <a:pt x="1056" y="1024"/>
                  </a:lnTo>
                  <a:cubicBezTo>
                    <a:pt x="1056" y="1024"/>
                    <a:pt x="1045" y="1024"/>
                    <a:pt x="1045" y="1034"/>
                  </a:cubicBezTo>
                  <a:lnTo>
                    <a:pt x="1024" y="1034"/>
                  </a:lnTo>
                  <a:lnTo>
                    <a:pt x="898" y="939"/>
                  </a:lnTo>
                  <a:lnTo>
                    <a:pt x="876" y="1003"/>
                  </a:lnTo>
                  <a:cubicBezTo>
                    <a:pt x="866" y="1013"/>
                    <a:pt x="866" y="1024"/>
                    <a:pt x="855" y="1024"/>
                  </a:cubicBezTo>
                  <a:cubicBezTo>
                    <a:pt x="845" y="1024"/>
                    <a:pt x="834" y="1024"/>
                    <a:pt x="834" y="1013"/>
                  </a:cubicBezTo>
                  <a:cubicBezTo>
                    <a:pt x="813" y="992"/>
                    <a:pt x="771" y="950"/>
                    <a:pt x="750" y="929"/>
                  </a:cubicBezTo>
                  <a:cubicBezTo>
                    <a:pt x="729" y="950"/>
                    <a:pt x="697" y="971"/>
                    <a:pt x="665" y="992"/>
                  </a:cubicBezTo>
                  <a:lnTo>
                    <a:pt x="644" y="992"/>
                  </a:lnTo>
                  <a:cubicBezTo>
                    <a:pt x="644" y="992"/>
                    <a:pt x="634" y="982"/>
                    <a:pt x="634" y="982"/>
                  </a:cubicBezTo>
                  <a:lnTo>
                    <a:pt x="591" y="887"/>
                  </a:lnTo>
                  <a:cubicBezTo>
                    <a:pt x="591" y="866"/>
                    <a:pt x="591" y="855"/>
                    <a:pt x="613" y="855"/>
                  </a:cubicBezTo>
                  <a:cubicBezTo>
                    <a:pt x="616" y="852"/>
                    <a:pt x="619" y="851"/>
                    <a:pt x="622" y="851"/>
                  </a:cubicBezTo>
                  <a:cubicBezTo>
                    <a:pt x="628" y="851"/>
                    <a:pt x="634" y="858"/>
                    <a:pt x="634" y="866"/>
                  </a:cubicBezTo>
                  <a:lnTo>
                    <a:pt x="665" y="939"/>
                  </a:lnTo>
                  <a:cubicBezTo>
                    <a:pt x="686" y="918"/>
                    <a:pt x="718" y="897"/>
                    <a:pt x="739" y="876"/>
                  </a:cubicBezTo>
                  <a:cubicBezTo>
                    <a:pt x="744" y="871"/>
                    <a:pt x="750" y="868"/>
                    <a:pt x="755" y="868"/>
                  </a:cubicBezTo>
                  <a:cubicBezTo>
                    <a:pt x="760" y="868"/>
                    <a:pt x="766" y="871"/>
                    <a:pt x="771" y="876"/>
                  </a:cubicBezTo>
                  <a:cubicBezTo>
                    <a:pt x="792" y="897"/>
                    <a:pt x="824" y="929"/>
                    <a:pt x="845" y="961"/>
                  </a:cubicBezTo>
                  <a:lnTo>
                    <a:pt x="866" y="897"/>
                  </a:lnTo>
                  <a:cubicBezTo>
                    <a:pt x="866" y="887"/>
                    <a:pt x="876" y="887"/>
                    <a:pt x="876" y="887"/>
                  </a:cubicBezTo>
                  <a:cubicBezTo>
                    <a:pt x="882" y="881"/>
                    <a:pt x="887" y="879"/>
                    <a:pt x="891" y="879"/>
                  </a:cubicBezTo>
                  <a:cubicBezTo>
                    <a:pt x="895" y="879"/>
                    <a:pt x="898" y="881"/>
                    <a:pt x="898" y="887"/>
                  </a:cubicBezTo>
                  <a:lnTo>
                    <a:pt x="1035" y="982"/>
                  </a:lnTo>
                  <a:lnTo>
                    <a:pt x="1066" y="929"/>
                  </a:lnTo>
                  <a:cubicBezTo>
                    <a:pt x="1066" y="921"/>
                    <a:pt x="1077" y="914"/>
                    <a:pt x="1087" y="914"/>
                  </a:cubicBezTo>
                  <a:cubicBezTo>
                    <a:pt x="1091" y="914"/>
                    <a:pt x="1095" y="915"/>
                    <a:pt x="1098" y="918"/>
                  </a:cubicBezTo>
                  <a:cubicBezTo>
                    <a:pt x="1151" y="939"/>
                    <a:pt x="1204" y="961"/>
                    <a:pt x="1267" y="961"/>
                  </a:cubicBezTo>
                  <a:cubicBezTo>
                    <a:pt x="1246" y="918"/>
                    <a:pt x="1235" y="876"/>
                    <a:pt x="1235" y="834"/>
                  </a:cubicBezTo>
                  <a:cubicBezTo>
                    <a:pt x="1193" y="813"/>
                    <a:pt x="1151" y="792"/>
                    <a:pt x="1119" y="760"/>
                  </a:cubicBezTo>
                  <a:lnTo>
                    <a:pt x="1098" y="802"/>
                  </a:lnTo>
                  <a:cubicBezTo>
                    <a:pt x="1098" y="802"/>
                    <a:pt x="1088" y="813"/>
                    <a:pt x="1088" y="813"/>
                  </a:cubicBezTo>
                  <a:lnTo>
                    <a:pt x="1066" y="813"/>
                  </a:lnTo>
                  <a:lnTo>
                    <a:pt x="993" y="760"/>
                  </a:lnTo>
                  <a:lnTo>
                    <a:pt x="993" y="813"/>
                  </a:lnTo>
                  <a:cubicBezTo>
                    <a:pt x="993" y="823"/>
                    <a:pt x="993" y="823"/>
                    <a:pt x="982" y="834"/>
                  </a:cubicBezTo>
                  <a:lnTo>
                    <a:pt x="961" y="834"/>
                  </a:lnTo>
                  <a:cubicBezTo>
                    <a:pt x="929" y="813"/>
                    <a:pt x="898" y="792"/>
                    <a:pt x="876" y="760"/>
                  </a:cubicBezTo>
                  <a:cubicBezTo>
                    <a:pt x="860" y="744"/>
                    <a:pt x="875" y="721"/>
                    <a:pt x="892" y="721"/>
                  </a:cubicBezTo>
                  <a:cubicBezTo>
                    <a:pt x="898" y="721"/>
                    <a:pt x="903" y="723"/>
                    <a:pt x="908" y="728"/>
                  </a:cubicBezTo>
                  <a:cubicBezTo>
                    <a:pt x="919" y="749"/>
                    <a:pt x="940" y="760"/>
                    <a:pt x="961" y="771"/>
                  </a:cubicBezTo>
                  <a:lnTo>
                    <a:pt x="961" y="718"/>
                  </a:lnTo>
                  <a:cubicBezTo>
                    <a:pt x="961" y="718"/>
                    <a:pt x="971" y="707"/>
                    <a:pt x="971" y="707"/>
                  </a:cubicBezTo>
                  <a:cubicBezTo>
                    <a:pt x="977" y="702"/>
                    <a:pt x="982" y="699"/>
                    <a:pt x="987" y="699"/>
                  </a:cubicBezTo>
                  <a:cubicBezTo>
                    <a:pt x="993" y="699"/>
                    <a:pt x="998" y="702"/>
                    <a:pt x="1003" y="707"/>
                  </a:cubicBezTo>
                  <a:lnTo>
                    <a:pt x="1077" y="760"/>
                  </a:lnTo>
                  <a:lnTo>
                    <a:pt x="1088" y="718"/>
                  </a:lnTo>
                  <a:cubicBezTo>
                    <a:pt x="1098" y="707"/>
                    <a:pt x="1098" y="697"/>
                    <a:pt x="1109" y="697"/>
                  </a:cubicBezTo>
                  <a:lnTo>
                    <a:pt x="1130" y="697"/>
                  </a:lnTo>
                  <a:cubicBezTo>
                    <a:pt x="1172" y="739"/>
                    <a:pt x="1225" y="781"/>
                    <a:pt x="1288" y="802"/>
                  </a:cubicBezTo>
                  <a:cubicBezTo>
                    <a:pt x="1278" y="749"/>
                    <a:pt x="1278" y="707"/>
                    <a:pt x="1267" y="654"/>
                  </a:cubicBezTo>
                  <a:cubicBezTo>
                    <a:pt x="1214" y="633"/>
                    <a:pt x="1172" y="591"/>
                    <a:pt x="1140" y="549"/>
                  </a:cubicBezTo>
                  <a:cubicBezTo>
                    <a:pt x="1140" y="570"/>
                    <a:pt x="1140" y="602"/>
                    <a:pt x="1130" y="623"/>
                  </a:cubicBezTo>
                  <a:cubicBezTo>
                    <a:pt x="1130" y="633"/>
                    <a:pt x="1119" y="633"/>
                    <a:pt x="1109" y="633"/>
                  </a:cubicBezTo>
                  <a:cubicBezTo>
                    <a:pt x="1109" y="639"/>
                    <a:pt x="1106" y="641"/>
                    <a:pt x="1103" y="641"/>
                  </a:cubicBezTo>
                  <a:cubicBezTo>
                    <a:pt x="1101" y="641"/>
                    <a:pt x="1098" y="639"/>
                    <a:pt x="1098" y="633"/>
                  </a:cubicBezTo>
                  <a:cubicBezTo>
                    <a:pt x="1056" y="623"/>
                    <a:pt x="1035" y="591"/>
                    <a:pt x="1003" y="570"/>
                  </a:cubicBezTo>
                  <a:cubicBezTo>
                    <a:pt x="1003" y="581"/>
                    <a:pt x="993" y="602"/>
                    <a:pt x="982" y="623"/>
                  </a:cubicBezTo>
                  <a:cubicBezTo>
                    <a:pt x="971" y="633"/>
                    <a:pt x="961" y="633"/>
                    <a:pt x="950" y="633"/>
                  </a:cubicBezTo>
                  <a:cubicBezTo>
                    <a:pt x="929" y="623"/>
                    <a:pt x="908" y="602"/>
                    <a:pt x="887" y="591"/>
                  </a:cubicBezTo>
                  <a:cubicBezTo>
                    <a:pt x="887" y="612"/>
                    <a:pt x="876" y="644"/>
                    <a:pt x="866" y="665"/>
                  </a:cubicBezTo>
                  <a:cubicBezTo>
                    <a:pt x="866" y="676"/>
                    <a:pt x="866" y="676"/>
                    <a:pt x="855" y="686"/>
                  </a:cubicBezTo>
                  <a:lnTo>
                    <a:pt x="834" y="686"/>
                  </a:lnTo>
                  <a:cubicBezTo>
                    <a:pt x="813" y="665"/>
                    <a:pt x="781" y="644"/>
                    <a:pt x="760" y="633"/>
                  </a:cubicBezTo>
                  <a:lnTo>
                    <a:pt x="750" y="665"/>
                  </a:lnTo>
                  <a:cubicBezTo>
                    <a:pt x="750" y="676"/>
                    <a:pt x="739" y="686"/>
                    <a:pt x="739" y="686"/>
                  </a:cubicBezTo>
                  <a:lnTo>
                    <a:pt x="718" y="686"/>
                  </a:lnTo>
                  <a:cubicBezTo>
                    <a:pt x="676" y="665"/>
                    <a:pt x="644" y="644"/>
                    <a:pt x="613" y="612"/>
                  </a:cubicBezTo>
                  <a:cubicBezTo>
                    <a:pt x="602" y="602"/>
                    <a:pt x="602" y="581"/>
                    <a:pt x="613" y="570"/>
                  </a:cubicBezTo>
                  <a:lnTo>
                    <a:pt x="644" y="570"/>
                  </a:lnTo>
                  <a:cubicBezTo>
                    <a:pt x="655" y="591"/>
                    <a:pt x="686" y="612"/>
                    <a:pt x="708" y="623"/>
                  </a:cubicBezTo>
                  <a:lnTo>
                    <a:pt x="718" y="581"/>
                  </a:lnTo>
                  <a:cubicBezTo>
                    <a:pt x="718" y="570"/>
                    <a:pt x="729" y="570"/>
                    <a:pt x="729" y="570"/>
                  </a:cubicBezTo>
                  <a:cubicBezTo>
                    <a:pt x="734" y="565"/>
                    <a:pt x="739" y="562"/>
                    <a:pt x="744" y="562"/>
                  </a:cubicBezTo>
                  <a:cubicBezTo>
                    <a:pt x="750" y="562"/>
                    <a:pt x="755" y="565"/>
                    <a:pt x="760" y="570"/>
                  </a:cubicBezTo>
                  <a:cubicBezTo>
                    <a:pt x="781" y="581"/>
                    <a:pt x="803" y="602"/>
                    <a:pt x="824" y="623"/>
                  </a:cubicBezTo>
                  <a:cubicBezTo>
                    <a:pt x="834" y="581"/>
                    <a:pt x="834" y="549"/>
                    <a:pt x="834" y="517"/>
                  </a:cubicBezTo>
                  <a:cubicBezTo>
                    <a:pt x="834" y="507"/>
                    <a:pt x="845" y="507"/>
                    <a:pt x="855" y="496"/>
                  </a:cubicBezTo>
                  <a:cubicBezTo>
                    <a:pt x="866" y="496"/>
                    <a:pt x="876" y="507"/>
                    <a:pt x="876" y="517"/>
                  </a:cubicBezTo>
                  <a:cubicBezTo>
                    <a:pt x="898" y="538"/>
                    <a:pt x="919" y="559"/>
                    <a:pt x="950" y="570"/>
                  </a:cubicBezTo>
                  <a:cubicBezTo>
                    <a:pt x="950" y="549"/>
                    <a:pt x="961" y="517"/>
                    <a:pt x="971" y="496"/>
                  </a:cubicBezTo>
                  <a:cubicBezTo>
                    <a:pt x="971" y="486"/>
                    <a:pt x="982" y="486"/>
                    <a:pt x="993" y="486"/>
                  </a:cubicBezTo>
                  <a:cubicBezTo>
                    <a:pt x="996" y="483"/>
                    <a:pt x="998" y="481"/>
                    <a:pt x="1000" y="481"/>
                  </a:cubicBezTo>
                  <a:cubicBezTo>
                    <a:pt x="1004" y="481"/>
                    <a:pt x="1006" y="489"/>
                    <a:pt x="1014" y="496"/>
                  </a:cubicBezTo>
                  <a:cubicBezTo>
                    <a:pt x="1035" y="528"/>
                    <a:pt x="1056" y="549"/>
                    <a:pt x="1088" y="570"/>
                  </a:cubicBezTo>
                  <a:cubicBezTo>
                    <a:pt x="1088" y="538"/>
                    <a:pt x="1088" y="496"/>
                    <a:pt x="1088" y="464"/>
                  </a:cubicBezTo>
                  <a:cubicBezTo>
                    <a:pt x="1088" y="454"/>
                    <a:pt x="1088" y="443"/>
                    <a:pt x="1098" y="433"/>
                  </a:cubicBezTo>
                  <a:cubicBezTo>
                    <a:pt x="1109" y="433"/>
                    <a:pt x="1130" y="443"/>
                    <a:pt x="1130" y="454"/>
                  </a:cubicBezTo>
                  <a:cubicBezTo>
                    <a:pt x="1172" y="517"/>
                    <a:pt x="1225" y="581"/>
                    <a:pt x="1299" y="623"/>
                  </a:cubicBezTo>
                  <a:cubicBezTo>
                    <a:pt x="1330" y="496"/>
                    <a:pt x="1309" y="369"/>
                    <a:pt x="1246" y="264"/>
                  </a:cubicBezTo>
                  <a:cubicBezTo>
                    <a:pt x="1246" y="253"/>
                    <a:pt x="1246" y="253"/>
                    <a:pt x="1246" y="243"/>
                  </a:cubicBezTo>
                  <a:cubicBezTo>
                    <a:pt x="1246" y="243"/>
                    <a:pt x="1256" y="232"/>
                    <a:pt x="1256" y="232"/>
                  </a:cubicBezTo>
                  <a:cubicBezTo>
                    <a:pt x="1299" y="201"/>
                    <a:pt x="1330" y="169"/>
                    <a:pt x="1341" y="116"/>
                  </a:cubicBezTo>
                  <a:lnTo>
                    <a:pt x="1341" y="116"/>
                  </a:lnTo>
                  <a:cubicBezTo>
                    <a:pt x="1246" y="190"/>
                    <a:pt x="1140" y="232"/>
                    <a:pt x="1024" y="253"/>
                  </a:cubicBezTo>
                  <a:lnTo>
                    <a:pt x="1066" y="296"/>
                  </a:lnTo>
                  <a:cubicBezTo>
                    <a:pt x="1077" y="306"/>
                    <a:pt x="1066" y="327"/>
                    <a:pt x="1045" y="327"/>
                  </a:cubicBezTo>
                  <a:cubicBezTo>
                    <a:pt x="1019" y="332"/>
                    <a:pt x="993" y="334"/>
                    <a:pt x="966" y="334"/>
                  </a:cubicBezTo>
                  <a:cubicBezTo>
                    <a:pt x="928" y="334"/>
                    <a:pt x="888" y="329"/>
                    <a:pt x="845" y="317"/>
                  </a:cubicBezTo>
                  <a:lnTo>
                    <a:pt x="845" y="317"/>
                  </a:lnTo>
                  <a:lnTo>
                    <a:pt x="866" y="338"/>
                  </a:lnTo>
                  <a:cubicBezTo>
                    <a:pt x="866" y="348"/>
                    <a:pt x="866" y="359"/>
                    <a:pt x="866" y="369"/>
                  </a:cubicBezTo>
                  <a:cubicBezTo>
                    <a:pt x="855" y="369"/>
                    <a:pt x="855" y="380"/>
                    <a:pt x="845" y="380"/>
                  </a:cubicBezTo>
                  <a:cubicBezTo>
                    <a:pt x="781" y="369"/>
                    <a:pt x="718" y="348"/>
                    <a:pt x="655" y="317"/>
                  </a:cubicBezTo>
                  <a:cubicBezTo>
                    <a:pt x="655" y="338"/>
                    <a:pt x="644" y="348"/>
                    <a:pt x="634" y="359"/>
                  </a:cubicBezTo>
                  <a:cubicBezTo>
                    <a:pt x="613" y="380"/>
                    <a:pt x="591" y="391"/>
                    <a:pt x="570" y="391"/>
                  </a:cubicBezTo>
                  <a:cubicBezTo>
                    <a:pt x="560" y="391"/>
                    <a:pt x="539" y="380"/>
                    <a:pt x="528" y="380"/>
                  </a:cubicBezTo>
                  <a:cubicBezTo>
                    <a:pt x="496" y="359"/>
                    <a:pt x="486" y="327"/>
                    <a:pt x="496" y="296"/>
                  </a:cubicBezTo>
                  <a:cubicBezTo>
                    <a:pt x="496" y="264"/>
                    <a:pt x="518" y="243"/>
                    <a:pt x="539" y="232"/>
                  </a:cubicBezTo>
                  <a:cubicBezTo>
                    <a:pt x="544" y="230"/>
                    <a:pt x="550" y="230"/>
                    <a:pt x="556" y="230"/>
                  </a:cubicBezTo>
                  <a:cubicBezTo>
                    <a:pt x="586" y="230"/>
                    <a:pt x="622" y="248"/>
                    <a:pt x="665" y="274"/>
                  </a:cubicBezTo>
                  <a:cubicBezTo>
                    <a:pt x="708" y="296"/>
                    <a:pt x="750" y="306"/>
                    <a:pt x="792" y="327"/>
                  </a:cubicBezTo>
                  <a:lnTo>
                    <a:pt x="771" y="274"/>
                  </a:lnTo>
                  <a:cubicBezTo>
                    <a:pt x="760" y="264"/>
                    <a:pt x="760" y="253"/>
                    <a:pt x="771" y="243"/>
                  </a:cubicBezTo>
                  <a:cubicBezTo>
                    <a:pt x="776" y="238"/>
                    <a:pt x="781" y="235"/>
                    <a:pt x="787" y="235"/>
                  </a:cubicBezTo>
                  <a:cubicBezTo>
                    <a:pt x="792" y="235"/>
                    <a:pt x="797" y="238"/>
                    <a:pt x="803" y="243"/>
                  </a:cubicBezTo>
                  <a:cubicBezTo>
                    <a:pt x="846" y="269"/>
                    <a:pt x="897" y="288"/>
                    <a:pt x="948" y="288"/>
                  </a:cubicBezTo>
                  <a:cubicBezTo>
                    <a:pt x="960" y="288"/>
                    <a:pt x="971" y="287"/>
                    <a:pt x="982" y="285"/>
                  </a:cubicBezTo>
                  <a:lnTo>
                    <a:pt x="950" y="243"/>
                  </a:lnTo>
                  <a:cubicBezTo>
                    <a:pt x="950" y="243"/>
                    <a:pt x="950" y="232"/>
                    <a:pt x="950" y="222"/>
                  </a:cubicBezTo>
                  <a:cubicBezTo>
                    <a:pt x="961" y="211"/>
                    <a:pt x="961" y="211"/>
                    <a:pt x="971" y="211"/>
                  </a:cubicBezTo>
                  <a:cubicBezTo>
                    <a:pt x="1088" y="201"/>
                    <a:pt x="1193" y="158"/>
                    <a:pt x="1278" y="95"/>
                  </a:cubicBezTo>
                  <a:lnTo>
                    <a:pt x="1278" y="95"/>
                  </a:lnTo>
                  <a:cubicBezTo>
                    <a:pt x="1256" y="106"/>
                    <a:pt x="1235" y="106"/>
                    <a:pt x="1214" y="106"/>
                  </a:cubicBezTo>
                  <a:cubicBezTo>
                    <a:pt x="1204" y="106"/>
                    <a:pt x="1204" y="106"/>
                    <a:pt x="1193" y="95"/>
                  </a:cubicBezTo>
                  <a:cubicBezTo>
                    <a:pt x="1161" y="53"/>
                    <a:pt x="1119" y="21"/>
                    <a:pt x="1066" y="0"/>
                  </a:cubicBezTo>
                  <a:cubicBezTo>
                    <a:pt x="1056" y="32"/>
                    <a:pt x="1035" y="63"/>
                    <a:pt x="1014" y="95"/>
                  </a:cubicBezTo>
                  <a:lnTo>
                    <a:pt x="993" y="95"/>
                  </a:lnTo>
                  <a:cubicBezTo>
                    <a:pt x="982" y="95"/>
                    <a:pt x="982" y="95"/>
                    <a:pt x="971" y="84"/>
                  </a:cubicBezTo>
                  <a:cubicBezTo>
                    <a:pt x="940" y="42"/>
                    <a:pt x="898" y="11"/>
                    <a:pt x="845"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0"/>
            <p:cNvSpPr/>
            <p:nvPr/>
          </p:nvSpPr>
          <p:spPr>
            <a:xfrm>
              <a:off x="2288171" y="1695566"/>
              <a:ext cx="10958" cy="14012"/>
            </a:xfrm>
            <a:custGeom>
              <a:avLst/>
              <a:gdLst/>
              <a:ahLst/>
              <a:cxnLst/>
              <a:rect l="l" t="t" r="r" b="b"/>
              <a:pathLst>
                <a:path w="487" h="627" extrusionOk="0">
                  <a:moveTo>
                    <a:pt x="43" y="0"/>
                  </a:moveTo>
                  <a:cubicBezTo>
                    <a:pt x="33" y="11"/>
                    <a:pt x="22" y="21"/>
                    <a:pt x="22" y="32"/>
                  </a:cubicBezTo>
                  <a:cubicBezTo>
                    <a:pt x="22" y="53"/>
                    <a:pt x="22" y="84"/>
                    <a:pt x="12" y="106"/>
                  </a:cubicBezTo>
                  <a:cubicBezTo>
                    <a:pt x="12" y="127"/>
                    <a:pt x="12" y="148"/>
                    <a:pt x="1" y="169"/>
                  </a:cubicBezTo>
                  <a:cubicBezTo>
                    <a:pt x="22" y="179"/>
                    <a:pt x="22" y="211"/>
                    <a:pt x="12" y="232"/>
                  </a:cubicBezTo>
                  <a:cubicBezTo>
                    <a:pt x="12" y="243"/>
                    <a:pt x="12" y="243"/>
                    <a:pt x="1" y="253"/>
                  </a:cubicBezTo>
                  <a:cubicBezTo>
                    <a:pt x="33" y="285"/>
                    <a:pt x="43" y="338"/>
                    <a:pt x="43" y="380"/>
                  </a:cubicBezTo>
                  <a:cubicBezTo>
                    <a:pt x="33" y="412"/>
                    <a:pt x="43" y="443"/>
                    <a:pt x="75" y="475"/>
                  </a:cubicBezTo>
                  <a:cubicBezTo>
                    <a:pt x="75" y="464"/>
                    <a:pt x="85" y="464"/>
                    <a:pt x="96" y="464"/>
                  </a:cubicBezTo>
                  <a:cubicBezTo>
                    <a:pt x="128" y="464"/>
                    <a:pt x="149" y="486"/>
                    <a:pt x="180" y="517"/>
                  </a:cubicBezTo>
                  <a:cubicBezTo>
                    <a:pt x="212" y="549"/>
                    <a:pt x="244" y="581"/>
                    <a:pt x="286" y="612"/>
                  </a:cubicBezTo>
                  <a:lnTo>
                    <a:pt x="286" y="602"/>
                  </a:lnTo>
                  <a:cubicBezTo>
                    <a:pt x="309" y="619"/>
                    <a:pt x="331" y="626"/>
                    <a:pt x="353" y="626"/>
                  </a:cubicBezTo>
                  <a:cubicBezTo>
                    <a:pt x="409" y="626"/>
                    <a:pt x="456" y="577"/>
                    <a:pt x="487" y="538"/>
                  </a:cubicBezTo>
                  <a:cubicBezTo>
                    <a:pt x="402" y="486"/>
                    <a:pt x="339" y="401"/>
                    <a:pt x="307" y="317"/>
                  </a:cubicBezTo>
                  <a:cubicBezTo>
                    <a:pt x="297" y="285"/>
                    <a:pt x="286" y="253"/>
                    <a:pt x="275" y="222"/>
                  </a:cubicBezTo>
                  <a:cubicBezTo>
                    <a:pt x="191" y="158"/>
                    <a:pt x="117" y="84"/>
                    <a:pt x="43"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0"/>
            <p:cNvSpPr/>
            <p:nvPr/>
          </p:nvSpPr>
          <p:spPr>
            <a:xfrm>
              <a:off x="2282006" y="1694382"/>
              <a:ext cx="6188" cy="6950"/>
            </a:xfrm>
            <a:custGeom>
              <a:avLst/>
              <a:gdLst/>
              <a:ahLst/>
              <a:cxnLst/>
              <a:rect l="l" t="t" r="r" b="b"/>
              <a:pathLst>
                <a:path w="275" h="311" extrusionOk="0">
                  <a:moveTo>
                    <a:pt x="264" y="0"/>
                  </a:moveTo>
                  <a:cubicBezTo>
                    <a:pt x="212" y="21"/>
                    <a:pt x="159" y="32"/>
                    <a:pt x="106" y="32"/>
                  </a:cubicBezTo>
                  <a:cubicBezTo>
                    <a:pt x="74" y="32"/>
                    <a:pt x="43" y="21"/>
                    <a:pt x="11" y="21"/>
                  </a:cubicBezTo>
                  <a:cubicBezTo>
                    <a:pt x="11" y="32"/>
                    <a:pt x="11" y="42"/>
                    <a:pt x="22" y="53"/>
                  </a:cubicBezTo>
                  <a:cubicBezTo>
                    <a:pt x="22" y="64"/>
                    <a:pt x="32" y="64"/>
                    <a:pt x="32" y="74"/>
                  </a:cubicBezTo>
                  <a:cubicBezTo>
                    <a:pt x="32" y="85"/>
                    <a:pt x="22" y="85"/>
                    <a:pt x="22" y="95"/>
                  </a:cubicBezTo>
                  <a:cubicBezTo>
                    <a:pt x="11" y="95"/>
                    <a:pt x="1" y="106"/>
                    <a:pt x="1" y="116"/>
                  </a:cubicBezTo>
                  <a:cubicBezTo>
                    <a:pt x="1" y="127"/>
                    <a:pt x="11" y="137"/>
                    <a:pt x="22" y="137"/>
                  </a:cubicBezTo>
                  <a:cubicBezTo>
                    <a:pt x="32" y="148"/>
                    <a:pt x="32" y="148"/>
                    <a:pt x="32" y="159"/>
                  </a:cubicBezTo>
                  <a:cubicBezTo>
                    <a:pt x="32" y="159"/>
                    <a:pt x="32" y="169"/>
                    <a:pt x="32" y="180"/>
                  </a:cubicBezTo>
                  <a:cubicBezTo>
                    <a:pt x="22" y="180"/>
                    <a:pt x="22" y="190"/>
                    <a:pt x="22" y="201"/>
                  </a:cubicBezTo>
                  <a:cubicBezTo>
                    <a:pt x="22" y="211"/>
                    <a:pt x="32" y="211"/>
                    <a:pt x="32" y="222"/>
                  </a:cubicBezTo>
                  <a:cubicBezTo>
                    <a:pt x="43" y="222"/>
                    <a:pt x="43" y="232"/>
                    <a:pt x="43" y="232"/>
                  </a:cubicBezTo>
                  <a:cubicBezTo>
                    <a:pt x="43" y="243"/>
                    <a:pt x="43" y="243"/>
                    <a:pt x="43" y="254"/>
                  </a:cubicBezTo>
                  <a:cubicBezTo>
                    <a:pt x="43" y="254"/>
                    <a:pt x="43" y="264"/>
                    <a:pt x="43" y="275"/>
                  </a:cubicBezTo>
                  <a:cubicBezTo>
                    <a:pt x="53" y="285"/>
                    <a:pt x="53" y="296"/>
                    <a:pt x="74" y="296"/>
                  </a:cubicBezTo>
                  <a:cubicBezTo>
                    <a:pt x="96" y="306"/>
                    <a:pt x="117" y="306"/>
                    <a:pt x="148" y="306"/>
                  </a:cubicBezTo>
                  <a:cubicBezTo>
                    <a:pt x="154" y="309"/>
                    <a:pt x="161" y="311"/>
                    <a:pt x="167" y="311"/>
                  </a:cubicBezTo>
                  <a:cubicBezTo>
                    <a:pt x="183" y="311"/>
                    <a:pt x="200" y="303"/>
                    <a:pt x="222" y="296"/>
                  </a:cubicBezTo>
                  <a:cubicBezTo>
                    <a:pt x="233" y="296"/>
                    <a:pt x="254" y="285"/>
                    <a:pt x="264" y="264"/>
                  </a:cubicBezTo>
                  <a:cubicBezTo>
                    <a:pt x="264" y="264"/>
                    <a:pt x="264" y="254"/>
                    <a:pt x="243" y="232"/>
                  </a:cubicBezTo>
                  <a:cubicBezTo>
                    <a:pt x="243" y="222"/>
                    <a:pt x="243" y="211"/>
                    <a:pt x="243" y="201"/>
                  </a:cubicBezTo>
                  <a:cubicBezTo>
                    <a:pt x="254" y="190"/>
                    <a:pt x="254" y="180"/>
                    <a:pt x="243" y="169"/>
                  </a:cubicBezTo>
                  <a:cubicBezTo>
                    <a:pt x="243" y="159"/>
                    <a:pt x="243" y="148"/>
                    <a:pt x="243" y="137"/>
                  </a:cubicBezTo>
                  <a:cubicBezTo>
                    <a:pt x="254" y="127"/>
                    <a:pt x="254" y="106"/>
                    <a:pt x="243" y="85"/>
                  </a:cubicBezTo>
                  <a:cubicBezTo>
                    <a:pt x="243" y="85"/>
                    <a:pt x="243" y="74"/>
                    <a:pt x="254" y="64"/>
                  </a:cubicBezTo>
                  <a:cubicBezTo>
                    <a:pt x="264" y="53"/>
                    <a:pt x="275" y="32"/>
                    <a:pt x="275" y="11"/>
                  </a:cubicBezTo>
                  <a:lnTo>
                    <a:pt x="264"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0"/>
            <p:cNvSpPr/>
            <p:nvPr/>
          </p:nvSpPr>
          <p:spPr>
            <a:xfrm>
              <a:off x="2282254" y="1658983"/>
              <a:ext cx="6908" cy="32471"/>
            </a:xfrm>
            <a:custGeom>
              <a:avLst/>
              <a:gdLst/>
              <a:ahLst/>
              <a:cxnLst/>
              <a:rect l="l" t="t" r="r" b="b"/>
              <a:pathLst>
                <a:path w="307" h="1453" extrusionOk="0">
                  <a:moveTo>
                    <a:pt x="296" y="1"/>
                  </a:moveTo>
                  <a:cubicBezTo>
                    <a:pt x="295" y="3"/>
                    <a:pt x="294" y="6"/>
                    <a:pt x="293" y="8"/>
                  </a:cubicBezTo>
                  <a:lnTo>
                    <a:pt x="293" y="8"/>
                  </a:lnTo>
                  <a:cubicBezTo>
                    <a:pt x="298" y="6"/>
                    <a:pt x="302" y="3"/>
                    <a:pt x="306" y="1"/>
                  </a:cubicBezTo>
                  <a:close/>
                  <a:moveTo>
                    <a:pt x="293" y="8"/>
                  </a:moveTo>
                  <a:cubicBezTo>
                    <a:pt x="194" y="68"/>
                    <a:pt x="10" y="231"/>
                    <a:pt x="0" y="645"/>
                  </a:cubicBezTo>
                  <a:lnTo>
                    <a:pt x="0" y="1373"/>
                  </a:lnTo>
                  <a:cubicBezTo>
                    <a:pt x="11" y="1394"/>
                    <a:pt x="11" y="1415"/>
                    <a:pt x="0" y="1436"/>
                  </a:cubicBezTo>
                  <a:cubicBezTo>
                    <a:pt x="26" y="1447"/>
                    <a:pt x="55" y="1452"/>
                    <a:pt x="83" y="1452"/>
                  </a:cubicBezTo>
                  <a:cubicBezTo>
                    <a:pt x="111" y="1452"/>
                    <a:pt x="137" y="1447"/>
                    <a:pt x="158" y="1436"/>
                  </a:cubicBezTo>
                  <a:cubicBezTo>
                    <a:pt x="158" y="1415"/>
                    <a:pt x="158" y="1384"/>
                    <a:pt x="169" y="1363"/>
                  </a:cubicBezTo>
                  <a:cubicBezTo>
                    <a:pt x="169" y="514"/>
                    <a:pt x="250" y="142"/>
                    <a:pt x="293" y="8"/>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0"/>
            <p:cNvSpPr/>
            <p:nvPr/>
          </p:nvSpPr>
          <p:spPr>
            <a:xfrm>
              <a:off x="2279149" y="1689800"/>
              <a:ext cx="10238" cy="4179"/>
            </a:xfrm>
            <a:custGeom>
              <a:avLst/>
              <a:gdLst/>
              <a:ahLst/>
              <a:cxnLst/>
              <a:rect l="l" t="t" r="r" b="b"/>
              <a:pathLst>
                <a:path w="455" h="187" extrusionOk="0">
                  <a:moveTo>
                    <a:pt x="373" y="0"/>
                  </a:moveTo>
                  <a:cubicBezTo>
                    <a:pt x="368" y="0"/>
                    <a:pt x="363" y="1"/>
                    <a:pt x="360" y="5"/>
                  </a:cubicBezTo>
                  <a:cubicBezTo>
                    <a:pt x="349" y="26"/>
                    <a:pt x="349" y="36"/>
                    <a:pt x="360" y="57"/>
                  </a:cubicBezTo>
                  <a:cubicBezTo>
                    <a:pt x="360" y="68"/>
                    <a:pt x="360" y="79"/>
                    <a:pt x="360" y="89"/>
                  </a:cubicBezTo>
                  <a:cubicBezTo>
                    <a:pt x="360" y="100"/>
                    <a:pt x="349" y="100"/>
                    <a:pt x="339" y="100"/>
                  </a:cubicBezTo>
                  <a:cubicBezTo>
                    <a:pt x="308" y="113"/>
                    <a:pt x="275" y="119"/>
                    <a:pt x="242" y="119"/>
                  </a:cubicBezTo>
                  <a:cubicBezTo>
                    <a:pt x="196" y="119"/>
                    <a:pt x="149" y="108"/>
                    <a:pt x="106" y="89"/>
                  </a:cubicBezTo>
                  <a:cubicBezTo>
                    <a:pt x="96" y="89"/>
                    <a:pt x="96" y="79"/>
                    <a:pt x="96" y="68"/>
                  </a:cubicBezTo>
                  <a:cubicBezTo>
                    <a:pt x="106" y="47"/>
                    <a:pt x="117" y="26"/>
                    <a:pt x="106" y="15"/>
                  </a:cubicBezTo>
                  <a:lnTo>
                    <a:pt x="85" y="15"/>
                  </a:lnTo>
                  <a:cubicBezTo>
                    <a:pt x="80" y="12"/>
                    <a:pt x="73" y="11"/>
                    <a:pt x="66" y="11"/>
                  </a:cubicBezTo>
                  <a:cubicBezTo>
                    <a:pt x="48" y="11"/>
                    <a:pt x="27" y="21"/>
                    <a:pt x="11" y="36"/>
                  </a:cubicBezTo>
                  <a:cubicBezTo>
                    <a:pt x="1" y="47"/>
                    <a:pt x="1" y="68"/>
                    <a:pt x="1" y="79"/>
                  </a:cubicBezTo>
                  <a:cubicBezTo>
                    <a:pt x="22" y="152"/>
                    <a:pt x="106" y="184"/>
                    <a:pt x="223" y="184"/>
                  </a:cubicBezTo>
                  <a:cubicBezTo>
                    <a:pt x="235" y="186"/>
                    <a:pt x="248" y="187"/>
                    <a:pt x="261" y="187"/>
                  </a:cubicBezTo>
                  <a:cubicBezTo>
                    <a:pt x="321" y="187"/>
                    <a:pt x="381" y="166"/>
                    <a:pt x="434" y="131"/>
                  </a:cubicBezTo>
                  <a:cubicBezTo>
                    <a:pt x="444" y="121"/>
                    <a:pt x="455" y="100"/>
                    <a:pt x="455" y="79"/>
                  </a:cubicBezTo>
                  <a:cubicBezTo>
                    <a:pt x="455" y="47"/>
                    <a:pt x="423" y="15"/>
                    <a:pt x="391" y="5"/>
                  </a:cubicBezTo>
                  <a:cubicBezTo>
                    <a:pt x="391" y="5"/>
                    <a:pt x="382" y="0"/>
                    <a:pt x="373"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0"/>
            <p:cNvSpPr/>
            <p:nvPr/>
          </p:nvSpPr>
          <p:spPr>
            <a:xfrm>
              <a:off x="2280341" y="1702628"/>
              <a:ext cx="7853" cy="11822"/>
            </a:xfrm>
            <a:custGeom>
              <a:avLst/>
              <a:gdLst/>
              <a:ahLst/>
              <a:cxnLst/>
              <a:rect l="l" t="t" r="r" b="b"/>
              <a:pathLst>
                <a:path w="349" h="529" extrusionOk="0">
                  <a:moveTo>
                    <a:pt x="170" y="1"/>
                  </a:moveTo>
                  <a:cubicBezTo>
                    <a:pt x="159" y="1"/>
                    <a:pt x="159" y="11"/>
                    <a:pt x="159" y="11"/>
                  </a:cubicBezTo>
                  <a:cubicBezTo>
                    <a:pt x="150" y="20"/>
                    <a:pt x="139" y="23"/>
                    <a:pt x="128" y="23"/>
                  </a:cubicBezTo>
                  <a:cubicBezTo>
                    <a:pt x="113" y="23"/>
                    <a:pt x="97" y="17"/>
                    <a:pt x="85" y="11"/>
                  </a:cubicBezTo>
                  <a:cubicBezTo>
                    <a:pt x="75" y="8"/>
                    <a:pt x="67" y="7"/>
                    <a:pt x="62" y="7"/>
                  </a:cubicBezTo>
                  <a:cubicBezTo>
                    <a:pt x="52" y="7"/>
                    <a:pt x="50" y="11"/>
                    <a:pt x="43" y="11"/>
                  </a:cubicBezTo>
                  <a:cubicBezTo>
                    <a:pt x="43" y="22"/>
                    <a:pt x="43" y="32"/>
                    <a:pt x="43" y="43"/>
                  </a:cubicBezTo>
                  <a:cubicBezTo>
                    <a:pt x="65" y="50"/>
                    <a:pt x="82" y="58"/>
                    <a:pt x="102" y="58"/>
                  </a:cubicBezTo>
                  <a:cubicBezTo>
                    <a:pt x="110" y="58"/>
                    <a:pt x="118" y="57"/>
                    <a:pt x="127" y="53"/>
                  </a:cubicBezTo>
                  <a:cubicBezTo>
                    <a:pt x="127" y="53"/>
                    <a:pt x="138" y="53"/>
                    <a:pt x="148" y="64"/>
                  </a:cubicBezTo>
                  <a:cubicBezTo>
                    <a:pt x="148" y="64"/>
                    <a:pt x="148" y="75"/>
                    <a:pt x="148" y="85"/>
                  </a:cubicBezTo>
                  <a:cubicBezTo>
                    <a:pt x="138" y="117"/>
                    <a:pt x="117" y="138"/>
                    <a:pt x="96" y="170"/>
                  </a:cubicBezTo>
                  <a:cubicBezTo>
                    <a:pt x="138" y="222"/>
                    <a:pt x="138" y="296"/>
                    <a:pt x="96" y="349"/>
                  </a:cubicBezTo>
                  <a:cubicBezTo>
                    <a:pt x="96" y="354"/>
                    <a:pt x="93" y="357"/>
                    <a:pt x="89" y="357"/>
                  </a:cubicBezTo>
                  <a:cubicBezTo>
                    <a:pt x="85" y="357"/>
                    <a:pt x="80" y="354"/>
                    <a:pt x="75" y="349"/>
                  </a:cubicBezTo>
                  <a:cubicBezTo>
                    <a:pt x="75" y="349"/>
                    <a:pt x="64" y="349"/>
                    <a:pt x="64" y="338"/>
                  </a:cubicBezTo>
                  <a:cubicBezTo>
                    <a:pt x="53" y="328"/>
                    <a:pt x="43" y="328"/>
                    <a:pt x="32" y="317"/>
                  </a:cubicBezTo>
                  <a:lnTo>
                    <a:pt x="11" y="317"/>
                  </a:lnTo>
                  <a:cubicBezTo>
                    <a:pt x="11" y="317"/>
                    <a:pt x="1" y="338"/>
                    <a:pt x="11" y="349"/>
                  </a:cubicBezTo>
                  <a:cubicBezTo>
                    <a:pt x="29" y="375"/>
                    <a:pt x="53" y="394"/>
                    <a:pt x="79" y="394"/>
                  </a:cubicBezTo>
                  <a:cubicBezTo>
                    <a:pt x="84" y="394"/>
                    <a:pt x="90" y="393"/>
                    <a:pt x="96" y="391"/>
                  </a:cubicBezTo>
                  <a:cubicBezTo>
                    <a:pt x="106" y="391"/>
                    <a:pt x="106" y="402"/>
                    <a:pt x="117" y="412"/>
                  </a:cubicBezTo>
                  <a:cubicBezTo>
                    <a:pt x="117" y="412"/>
                    <a:pt x="117" y="423"/>
                    <a:pt x="117" y="433"/>
                  </a:cubicBezTo>
                  <a:lnTo>
                    <a:pt x="75" y="465"/>
                  </a:lnTo>
                  <a:lnTo>
                    <a:pt x="138" y="486"/>
                  </a:lnTo>
                  <a:cubicBezTo>
                    <a:pt x="148" y="486"/>
                    <a:pt x="148" y="486"/>
                    <a:pt x="159" y="497"/>
                  </a:cubicBezTo>
                  <a:cubicBezTo>
                    <a:pt x="138" y="518"/>
                    <a:pt x="159" y="528"/>
                    <a:pt x="181" y="528"/>
                  </a:cubicBezTo>
                  <a:cubicBezTo>
                    <a:pt x="204" y="528"/>
                    <a:pt x="228" y="518"/>
                    <a:pt x="212" y="497"/>
                  </a:cubicBezTo>
                  <a:cubicBezTo>
                    <a:pt x="212" y="486"/>
                    <a:pt x="222" y="486"/>
                    <a:pt x="233" y="486"/>
                  </a:cubicBezTo>
                  <a:lnTo>
                    <a:pt x="286" y="465"/>
                  </a:lnTo>
                  <a:lnTo>
                    <a:pt x="254" y="433"/>
                  </a:lnTo>
                  <a:cubicBezTo>
                    <a:pt x="243" y="423"/>
                    <a:pt x="243" y="412"/>
                    <a:pt x="243" y="412"/>
                  </a:cubicBezTo>
                  <a:cubicBezTo>
                    <a:pt x="254" y="402"/>
                    <a:pt x="254" y="391"/>
                    <a:pt x="265" y="391"/>
                  </a:cubicBezTo>
                  <a:cubicBezTo>
                    <a:pt x="270" y="393"/>
                    <a:pt x="276" y="394"/>
                    <a:pt x="281" y="394"/>
                  </a:cubicBezTo>
                  <a:cubicBezTo>
                    <a:pt x="307" y="394"/>
                    <a:pt x="332" y="375"/>
                    <a:pt x="349" y="349"/>
                  </a:cubicBezTo>
                  <a:lnTo>
                    <a:pt x="349" y="317"/>
                  </a:lnTo>
                  <a:lnTo>
                    <a:pt x="328" y="317"/>
                  </a:lnTo>
                  <a:cubicBezTo>
                    <a:pt x="328" y="328"/>
                    <a:pt x="307" y="338"/>
                    <a:pt x="296" y="338"/>
                  </a:cubicBezTo>
                  <a:cubicBezTo>
                    <a:pt x="296" y="349"/>
                    <a:pt x="286" y="349"/>
                    <a:pt x="286" y="349"/>
                  </a:cubicBezTo>
                  <a:cubicBezTo>
                    <a:pt x="280" y="354"/>
                    <a:pt x="275" y="357"/>
                    <a:pt x="271" y="357"/>
                  </a:cubicBezTo>
                  <a:cubicBezTo>
                    <a:pt x="267" y="357"/>
                    <a:pt x="265" y="354"/>
                    <a:pt x="265" y="349"/>
                  </a:cubicBezTo>
                  <a:cubicBezTo>
                    <a:pt x="222" y="296"/>
                    <a:pt x="222" y="222"/>
                    <a:pt x="265" y="170"/>
                  </a:cubicBezTo>
                  <a:cubicBezTo>
                    <a:pt x="243" y="138"/>
                    <a:pt x="222" y="117"/>
                    <a:pt x="212" y="85"/>
                  </a:cubicBezTo>
                  <a:cubicBezTo>
                    <a:pt x="212" y="75"/>
                    <a:pt x="212" y="64"/>
                    <a:pt x="212" y="64"/>
                  </a:cubicBezTo>
                  <a:lnTo>
                    <a:pt x="201" y="53"/>
                  </a:lnTo>
                  <a:cubicBezTo>
                    <a:pt x="201" y="43"/>
                    <a:pt x="212" y="43"/>
                    <a:pt x="222" y="43"/>
                  </a:cubicBezTo>
                  <a:cubicBezTo>
                    <a:pt x="233" y="48"/>
                    <a:pt x="246" y="51"/>
                    <a:pt x="259" y="51"/>
                  </a:cubicBezTo>
                  <a:cubicBezTo>
                    <a:pt x="272" y="51"/>
                    <a:pt x="286" y="48"/>
                    <a:pt x="296" y="43"/>
                  </a:cubicBezTo>
                  <a:cubicBezTo>
                    <a:pt x="307" y="32"/>
                    <a:pt x="307" y="22"/>
                    <a:pt x="296" y="11"/>
                  </a:cubicBezTo>
                  <a:cubicBezTo>
                    <a:pt x="296" y="11"/>
                    <a:pt x="296" y="7"/>
                    <a:pt x="287" y="7"/>
                  </a:cubicBezTo>
                  <a:cubicBezTo>
                    <a:pt x="282" y="7"/>
                    <a:pt x="275" y="8"/>
                    <a:pt x="265" y="11"/>
                  </a:cubicBezTo>
                  <a:cubicBezTo>
                    <a:pt x="252" y="17"/>
                    <a:pt x="237" y="23"/>
                    <a:pt x="221" y="23"/>
                  </a:cubicBezTo>
                  <a:cubicBezTo>
                    <a:pt x="210" y="23"/>
                    <a:pt x="200" y="20"/>
                    <a:pt x="191" y="11"/>
                  </a:cubicBezTo>
                  <a:cubicBezTo>
                    <a:pt x="191" y="11"/>
                    <a:pt x="180" y="1"/>
                    <a:pt x="180"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0"/>
            <p:cNvSpPr/>
            <p:nvPr/>
          </p:nvSpPr>
          <p:spPr>
            <a:xfrm>
              <a:off x="2277731" y="1657709"/>
              <a:ext cx="80775" cy="66886"/>
            </a:xfrm>
            <a:custGeom>
              <a:avLst/>
              <a:gdLst/>
              <a:ahLst/>
              <a:cxnLst/>
              <a:rect l="l" t="t" r="r" b="b"/>
              <a:pathLst>
                <a:path w="3590" h="2993" extrusionOk="0">
                  <a:moveTo>
                    <a:pt x="1267" y="554"/>
                  </a:moveTo>
                  <a:cubicBezTo>
                    <a:pt x="1278" y="554"/>
                    <a:pt x="1299" y="554"/>
                    <a:pt x="1309" y="565"/>
                  </a:cubicBezTo>
                  <a:cubicBezTo>
                    <a:pt x="1320" y="575"/>
                    <a:pt x="1309" y="596"/>
                    <a:pt x="1299" y="607"/>
                  </a:cubicBezTo>
                  <a:lnTo>
                    <a:pt x="1309" y="607"/>
                  </a:lnTo>
                  <a:cubicBezTo>
                    <a:pt x="1304" y="612"/>
                    <a:pt x="1296" y="615"/>
                    <a:pt x="1288" y="615"/>
                  </a:cubicBezTo>
                  <a:cubicBezTo>
                    <a:pt x="1280" y="615"/>
                    <a:pt x="1272" y="612"/>
                    <a:pt x="1267" y="607"/>
                  </a:cubicBezTo>
                  <a:cubicBezTo>
                    <a:pt x="1246" y="596"/>
                    <a:pt x="1246" y="586"/>
                    <a:pt x="1246" y="575"/>
                  </a:cubicBezTo>
                  <a:cubicBezTo>
                    <a:pt x="1246" y="565"/>
                    <a:pt x="1257" y="554"/>
                    <a:pt x="1267" y="554"/>
                  </a:cubicBezTo>
                  <a:close/>
                  <a:moveTo>
                    <a:pt x="972" y="839"/>
                  </a:moveTo>
                  <a:cubicBezTo>
                    <a:pt x="982" y="850"/>
                    <a:pt x="993" y="860"/>
                    <a:pt x="1014" y="860"/>
                  </a:cubicBezTo>
                  <a:lnTo>
                    <a:pt x="1003" y="860"/>
                  </a:lnTo>
                  <a:lnTo>
                    <a:pt x="972" y="850"/>
                  </a:lnTo>
                  <a:cubicBezTo>
                    <a:pt x="972" y="850"/>
                    <a:pt x="972" y="839"/>
                    <a:pt x="972" y="839"/>
                  </a:cubicBezTo>
                  <a:close/>
                  <a:moveTo>
                    <a:pt x="1067" y="797"/>
                  </a:moveTo>
                  <a:cubicBezTo>
                    <a:pt x="1077" y="818"/>
                    <a:pt x="1088" y="839"/>
                    <a:pt x="1109" y="871"/>
                  </a:cubicBezTo>
                  <a:cubicBezTo>
                    <a:pt x="1088" y="871"/>
                    <a:pt x="1067" y="871"/>
                    <a:pt x="1046" y="860"/>
                  </a:cubicBezTo>
                  <a:cubicBezTo>
                    <a:pt x="1046" y="850"/>
                    <a:pt x="1056" y="850"/>
                    <a:pt x="1056" y="850"/>
                  </a:cubicBezTo>
                  <a:lnTo>
                    <a:pt x="1067" y="797"/>
                  </a:lnTo>
                  <a:close/>
                  <a:moveTo>
                    <a:pt x="727" y="815"/>
                  </a:moveTo>
                  <a:cubicBezTo>
                    <a:pt x="758" y="815"/>
                    <a:pt x="798" y="832"/>
                    <a:pt x="824" y="850"/>
                  </a:cubicBezTo>
                  <a:cubicBezTo>
                    <a:pt x="929" y="892"/>
                    <a:pt x="1035" y="913"/>
                    <a:pt x="1151" y="913"/>
                  </a:cubicBezTo>
                  <a:lnTo>
                    <a:pt x="1204" y="987"/>
                  </a:lnTo>
                  <a:lnTo>
                    <a:pt x="1098" y="987"/>
                  </a:lnTo>
                  <a:cubicBezTo>
                    <a:pt x="1098" y="976"/>
                    <a:pt x="1098" y="966"/>
                    <a:pt x="1098" y="955"/>
                  </a:cubicBezTo>
                  <a:cubicBezTo>
                    <a:pt x="1088" y="955"/>
                    <a:pt x="1088" y="945"/>
                    <a:pt x="1077" y="945"/>
                  </a:cubicBezTo>
                  <a:cubicBezTo>
                    <a:pt x="961" y="934"/>
                    <a:pt x="856" y="913"/>
                    <a:pt x="739" y="881"/>
                  </a:cubicBezTo>
                  <a:cubicBezTo>
                    <a:pt x="718" y="871"/>
                    <a:pt x="708" y="860"/>
                    <a:pt x="697" y="850"/>
                  </a:cubicBezTo>
                  <a:cubicBezTo>
                    <a:pt x="697" y="839"/>
                    <a:pt x="708" y="828"/>
                    <a:pt x="708" y="818"/>
                  </a:cubicBezTo>
                  <a:cubicBezTo>
                    <a:pt x="714" y="816"/>
                    <a:pt x="720" y="815"/>
                    <a:pt x="727" y="815"/>
                  </a:cubicBezTo>
                  <a:close/>
                  <a:moveTo>
                    <a:pt x="1003" y="1114"/>
                  </a:moveTo>
                  <a:cubicBezTo>
                    <a:pt x="997" y="1115"/>
                    <a:pt x="993" y="1117"/>
                    <a:pt x="993" y="1124"/>
                  </a:cubicBezTo>
                  <a:lnTo>
                    <a:pt x="1003" y="1114"/>
                  </a:lnTo>
                  <a:close/>
                  <a:moveTo>
                    <a:pt x="2017" y="522"/>
                  </a:moveTo>
                  <a:cubicBezTo>
                    <a:pt x="2027" y="607"/>
                    <a:pt x="2059" y="681"/>
                    <a:pt x="2112" y="744"/>
                  </a:cubicBezTo>
                  <a:cubicBezTo>
                    <a:pt x="2080" y="828"/>
                    <a:pt x="2101" y="913"/>
                    <a:pt x="2175" y="966"/>
                  </a:cubicBezTo>
                  <a:lnTo>
                    <a:pt x="2186" y="955"/>
                  </a:lnTo>
                  <a:cubicBezTo>
                    <a:pt x="2188" y="958"/>
                    <a:pt x="2192" y="959"/>
                    <a:pt x="2196" y="959"/>
                  </a:cubicBezTo>
                  <a:cubicBezTo>
                    <a:pt x="2206" y="959"/>
                    <a:pt x="2217" y="949"/>
                    <a:pt x="2217" y="934"/>
                  </a:cubicBezTo>
                  <a:cubicBezTo>
                    <a:pt x="2217" y="913"/>
                    <a:pt x="2228" y="892"/>
                    <a:pt x="2249" y="881"/>
                  </a:cubicBezTo>
                  <a:cubicBezTo>
                    <a:pt x="2259" y="881"/>
                    <a:pt x="2302" y="881"/>
                    <a:pt x="2354" y="913"/>
                  </a:cubicBezTo>
                  <a:cubicBezTo>
                    <a:pt x="2474" y="957"/>
                    <a:pt x="2596" y="982"/>
                    <a:pt x="2719" y="982"/>
                  </a:cubicBezTo>
                  <a:cubicBezTo>
                    <a:pt x="2802" y="982"/>
                    <a:pt x="2885" y="970"/>
                    <a:pt x="2967" y="945"/>
                  </a:cubicBezTo>
                  <a:cubicBezTo>
                    <a:pt x="3019" y="934"/>
                    <a:pt x="3072" y="923"/>
                    <a:pt x="3114" y="923"/>
                  </a:cubicBezTo>
                  <a:cubicBezTo>
                    <a:pt x="3132" y="919"/>
                    <a:pt x="3149" y="917"/>
                    <a:pt x="3166" y="917"/>
                  </a:cubicBezTo>
                  <a:cubicBezTo>
                    <a:pt x="3232" y="917"/>
                    <a:pt x="3292" y="949"/>
                    <a:pt x="3326" y="1008"/>
                  </a:cubicBezTo>
                  <a:cubicBezTo>
                    <a:pt x="3347" y="1050"/>
                    <a:pt x="3326" y="1103"/>
                    <a:pt x="3252" y="1156"/>
                  </a:cubicBezTo>
                  <a:cubicBezTo>
                    <a:pt x="3153" y="1227"/>
                    <a:pt x="2854" y="1244"/>
                    <a:pt x="2577" y="1244"/>
                  </a:cubicBezTo>
                  <a:cubicBezTo>
                    <a:pt x="2321" y="1244"/>
                    <a:pt x="2083" y="1230"/>
                    <a:pt x="2038" y="1230"/>
                  </a:cubicBezTo>
                  <a:cubicBezTo>
                    <a:pt x="2017" y="1198"/>
                    <a:pt x="2006" y="1166"/>
                    <a:pt x="1996" y="1124"/>
                  </a:cubicBezTo>
                  <a:lnTo>
                    <a:pt x="1996" y="1124"/>
                  </a:lnTo>
                  <a:lnTo>
                    <a:pt x="2027" y="1135"/>
                  </a:lnTo>
                  <a:cubicBezTo>
                    <a:pt x="2038" y="1135"/>
                    <a:pt x="2038" y="1124"/>
                    <a:pt x="2048" y="1124"/>
                  </a:cubicBezTo>
                  <a:cubicBezTo>
                    <a:pt x="2048" y="1113"/>
                    <a:pt x="2048" y="1103"/>
                    <a:pt x="2048" y="1103"/>
                  </a:cubicBezTo>
                  <a:cubicBezTo>
                    <a:pt x="2027" y="1050"/>
                    <a:pt x="2027" y="997"/>
                    <a:pt x="2017" y="945"/>
                  </a:cubicBezTo>
                  <a:lnTo>
                    <a:pt x="2017" y="945"/>
                  </a:lnTo>
                  <a:cubicBezTo>
                    <a:pt x="2023" y="948"/>
                    <a:pt x="2028" y="949"/>
                    <a:pt x="2032" y="949"/>
                  </a:cubicBezTo>
                  <a:cubicBezTo>
                    <a:pt x="2043" y="949"/>
                    <a:pt x="2048" y="942"/>
                    <a:pt x="2048" y="934"/>
                  </a:cubicBezTo>
                  <a:cubicBezTo>
                    <a:pt x="2069" y="797"/>
                    <a:pt x="2059" y="660"/>
                    <a:pt x="2006" y="533"/>
                  </a:cubicBezTo>
                  <a:lnTo>
                    <a:pt x="2017" y="522"/>
                  </a:lnTo>
                  <a:close/>
                  <a:moveTo>
                    <a:pt x="1784" y="280"/>
                  </a:moveTo>
                  <a:cubicBezTo>
                    <a:pt x="1837" y="301"/>
                    <a:pt x="1879" y="332"/>
                    <a:pt x="1911" y="375"/>
                  </a:cubicBezTo>
                  <a:cubicBezTo>
                    <a:pt x="1911" y="385"/>
                    <a:pt x="1922" y="385"/>
                    <a:pt x="1932" y="385"/>
                  </a:cubicBezTo>
                  <a:cubicBezTo>
                    <a:pt x="1953" y="385"/>
                    <a:pt x="1974" y="385"/>
                    <a:pt x="1996" y="375"/>
                  </a:cubicBezTo>
                  <a:lnTo>
                    <a:pt x="1996" y="375"/>
                  </a:lnTo>
                  <a:cubicBezTo>
                    <a:pt x="1901" y="438"/>
                    <a:pt x="1795" y="480"/>
                    <a:pt x="1689" y="491"/>
                  </a:cubicBezTo>
                  <a:cubicBezTo>
                    <a:pt x="1679" y="491"/>
                    <a:pt x="1668" y="501"/>
                    <a:pt x="1668" y="501"/>
                  </a:cubicBezTo>
                  <a:cubicBezTo>
                    <a:pt x="1668" y="512"/>
                    <a:pt x="1668" y="522"/>
                    <a:pt x="1668" y="533"/>
                  </a:cubicBezTo>
                  <a:lnTo>
                    <a:pt x="1700" y="565"/>
                  </a:lnTo>
                  <a:cubicBezTo>
                    <a:pt x="1689" y="566"/>
                    <a:pt x="1678" y="567"/>
                    <a:pt x="1666" y="567"/>
                  </a:cubicBezTo>
                  <a:cubicBezTo>
                    <a:pt x="1614" y="567"/>
                    <a:pt x="1562" y="548"/>
                    <a:pt x="1510" y="522"/>
                  </a:cubicBezTo>
                  <a:cubicBezTo>
                    <a:pt x="1510" y="517"/>
                    <a:pt x="1505" y="514"/>
                    <a:pt x="1499" y="514"/>
                  </a:cubicBezTo>
                  <a:cubicBezTo>
                    <a:pt x="1494" y="514"/>
                    <a:pt x="1489" y="517"/>
                    <a:pt x="1489" y="522"/>
                  </a:cubicBezTo>
                  <a:cubicBezTo>
                    <a:pt x="1478" y="533"/>
                    <a:pt x="1468" y="543"/>
                    <a:pt x="1478" y="554"/>
                  </a:cubicBezTo>
                  <a:lnTo>
                    <a:pt x="1510" y="607"/>
                  </a:lnTo>
                  <a:cubicBezTo>
                    <a:pt x="1457" y="596"/>
                    <a:pt x="1415" y="575"/>
                    <a:pt x="1373" y="554"/>
                  </a:cubicBezTo>
                  <a:cubicBezTo>
                    <a:pt x="1338" y="528"/>
                    <a:pt x="1303" y="509"/>
                    <a:pt x="1274" y="509"/>
                  </a:cubicBezTo>
                  <a:cubicBezTo>
                    <a:pt x="1268" y="509"/>
                    <a:pt x="1262" y="510"/>
                    <a:pt x="1257" y="512"/>
                  </a:cubicBezTo>
                  <a:cubicBezTo>
                    <a:pt x="1225" y="522"/>
                    <a:pt x="1204" y="543"/>
                    <a:pt x="1204" y="575"/>
                  </a:cubicBezTo>
                  <a:cubicBezTo>
                    <a:pt x="1193" y="607"/>
                    <a:pt x="1214" y="638"/>
                    <a:pt x="1236" y="660"/>
                  </a:cubicBezTo>
                  <a:cubicBezTo>
                    <a:pt x="1246" y="660"/>
                    <a:pt x="1267" y="670"/>
                    <a:pt x="1278" y="670"/>
                  </a:cubicBezTo>
                  <a:cubicBezTo>
                    <a:pt x="1299" y="670"/>
                    <a:pt x="1320" y="660"/>
                    <a:pt x="1341" y="649"/>
                  </a:cubicBezTo>
                  <a:cubicBezTo>
                    <a:pt x="1352" y="628"/>
                    <a:pt x="1362" y="617"/>
                    <a:pt x="1362" y="596"/>
                  </a:cubicBezTo>
                  <a:cubicBezTo>
                    <a:pt x="1426" y="628"/>
                    <a:pt x="1489" y="649"/>
                    <a:pt x="1552" y="660"/>
                  </a:cubicBezTo>
                  <a:cubicBezTo>
                    <a:pt x="1563" y="660"/>
                    <a:pt x="1573" y="649"/>
                    <a:pt x="1573" y="649"/>
                  </a:cubicBezTo>
                  <a:cubicBezTo>
                    <a:pt x="1584" y="638"/>
                    <a:pt x="1584" y="628"/>
                    <a:pt x="1573" y="628"/>
                  </a:cubicBezTo>
                  <a:lnTo>
                    <a:pt x="1563" y="596"/>
                  </a:lnTo>
                  <a:lnTo>
                    <a:pt x="1563" y="596"/>
                  </a:lnTo>
                  <a:cubicBezTo>
                    <a:pt x="1626" y="617"/>
                    <a:pt x="1689" y="617"/>
                    <a:pt x="1753" y="617"/>
                  </a:cubicBezTo>
                  <a:cubicBezTo>
                    <a:pt x="1774" y="607"/>
                    <a:pt x="1784" y="586"/>
                    <a:pt x="1774" y="575"/>
                  </a:cubicBezTo>
                  <a:lnTo>
                    <a:pt x="1742" y="533"/>
                  </a:lnTo>
                  <a:cubicBezTo>
                    <a:pt x="1848" y="522"/>
                    <a:pt x="1964" y="470"/>
                    <a:pt x="2048" y="396"/>
                  </a:cubicBezTo>
                  <a:lnTo>
                    <a:pt x="2048" y="396"/>
                  </a:lnTo>
                  <a:cubicBezTo>
                    <a:pt x="2038" y="448"/>
                    <a:pt x="2006" y="480"/>
                    <a:pt x="1974" y="512"/>
                  </a:cubicBezTo>
                  <a:cubicBezTo>
                    <a:pt x="1964" y="512"/>
                    <a:pt x="1964" y="522"/>
                    <a:pt x="1964" y="522"/>
                  </a:cubicBezTo>
                  <a:cubicBezTo>
                    <a:pt x="1953" y="533"/>
                    <a:pt x="1953" y="543"/>
                    <a:pt x="1964" y="543"/>
                  </a:cubicBezTo>
                  <a:cubicBezTo>
                    <a:pt x="2017" y="649"/>
                    <a:pt x="2038" y="776"/>
                    <a:pt x="2017" y="902"/>
                  </a:cubicBezTo>
                  <a:cubicBezTo>
                    <a:pt x="1943" y="860"/>
                    <a:pt x="1879" y="807"/>
                    <a:pt x="1837" y="733"/>
                  </a:cubicBezTo>
                  <a:cubicBezTo>
                    <a:pt x="1837" y="726"/>
                    <a:pt x="1832" y="719"/>
                    <a:pt x="1825" y="719"/>
                  </a:cubicBezTo>
                  <a:cubicBezTo>
                    <a:pt x="1822" y="719"/>
                    <a:pt x="1819" y="720"/>
                    <a:pt x="1816" y="723"/>
                  </a:cubicBezTo>
                  <a:cubicBezTo>
                    <a:pt x="1806" y="723"/>
                    <a:pt x="1795" y="733"/>
                    <a:pt x="1795" y="744"/>
                  </a:cubicBezTo>
                  <a:cubicBezTo>
                    <a:pt x="1795" y="776"/>
                    <a:pt x="1795" y="818"/>
                    <a:pt x="1795" y="850"/>
                  </a:cubicBezTo>
                  <a:cubicBezTo>
                    <a:pt x="1763" y="828"/>
                    <a:pt x="1742" y="807"/>
                    <a:pt x="1721" y="776"/>
                  </a:cubicBezTo>
                  <a:cubicBezTo>
                    <a:pt x="1721" y="765"/>
                    <a:pt x="1711" y="765"/>
                    <a:pt x="1700" y="765"/>
                  </a:cubicBezTo>
                  <a:cubicBezTo>
                    <a:pt x="1689" y="765"/>
                    <a:pt x="1679" y="765"/>
                    <a:pt x="1679" y="776"/>
                  </a:cubicBezTo>
                  <a:cubicBezTo>
                    <a:pt x="1668" y="807"/>
                    <a:pt x="1668" y="828"/>
                    <a:pt x="1658" y="850"/>
                  </a:cubicBezTo>
                  <a:cubicBezTo>
                    <a:pt x="1637" y="839"/>
                    <a:pt x="1605" y="818"/>
                    <a:pt x="1594" y="797"/>
                  </a:cubicBezTo>
                  <a:cubicBezTo>
                    <a:pt x="1587" y="789"/>
                    <a:pt x="1579" y="782"/>
                    <a:pt x="1572" y="782"/>
                  </a:cubicBezTo>
                  <a:cubicBezTo>
                    <a:pt x="1569" y="782"/>
                    <a:pt x="1566" y="783"/>
                    <a:pt x="1563" y="786"/>
                  </a:cubicBezTo>
                  <a:cubicBezTo>
                    <a:pt x="1552" y="786"/>
                    <a:pt x="1552" y="797"/>
                    <a:pt x="1552" y="807"/>
                  </a:cubicBezTo>
                  <a:cubicBezTo>
                    <a:pt x="1552" y="828"/>
                    <a:pt x="1552" y="871"/>
                    <a:pt x="1542" y="902"/>
                  </a:cubicBezTo>
                  <a:cubicBezTo>
                    <a:pt x="1510" y="881"/>
                    <a:pt x="1489" y="860"/>
                    <a:pt x="1468" y="850"/>
                  </a:cubicBezTo>
                  <a:cubicBezTo>
                    <a:pt x="1462" y="844"/>
                    <a:pt x="1457" y="842"/>
                    <a:pt x="1453" y="842"/>
                  </a:cubicBezTo>
                  <a:cubicBezTo>
                    <a:pt x="1449" y="842"/>
                    <a:pt x="1447" y="844"/>
                    <a:pt x="1447" y="850"/>
                  </a:cubicBezTo>
                  <a:cubicBezTo>
                    <a:pt x="1436" y="850"/>
                    <a:pt x="1426" y="850"/>
                    <a:pt x="1426" y="860"/>
                  </a:cubicBezTo>
                  <a:lnTo>
                    <a:pt x="1415" y="913"/>
                  </a:lnTo>
                  <a:cubicBezTo>
                    <a:pt x="1394" y="892"/>
                    <a:pt x="1373" y="871"/>
                    <a:pt x="1352" y="850"/>
                  </a:cubicBezTo>
                  <a:lnTo>
                    <a:pt x="1320" y="850"/>
                  </a:lnTo>
                  <a:cubicBezTo>
                    <a:pt x="1309" y="860"/>
                    <a:pt x="1309" y="881"/>
                    <a:pt x="1320" y="892"/>
                  </a:cubicBezTo>
                  <a:cubicBezTo>
                    <a:pt x="1352" y="923"/>
                    <a:pt x="1383" y="945"/>
                    <a:pt x="1426" y="966"/>
                  </a:cubicBezTo>
                  <a:lnTo>
                    <a:pt x="1447" y="966"/>
                  </a:lnTo>
                  <a:cubicBezTo>
                    <a:pt x="1447" y="966"/>
                    <a:pt x="1457" y="955"/>
                    <a:pt x="1457" y="945"/>
                  </a:cubicBezTo>
                  <a:lnTo>
                    <a:pt x="1468" y="913"/>
                  </a:lnTo>
                  <a:cubicBezTo>
                    <a:pt x="1489" y="934"/>
                    <a:pt x="1521" y="945"/>
                    <a:pt x="1542" y="966"/>
                  </a:cubicBezTo>
                  <a:lnTo>
                    <a:pt x="1563" y="966"/>
                  </a:lnTo>
                  <a:cubicBezTo>
                    <a:pt x="1573" y="955"/>
                    <a:pt x="1573" y="955"/>
                    <a:pt x="1584" y="945"/>
                  </a:cubicBezTo>
                  <a:cubicBezTo>
                    <a:pt x="1584" y="923"/>
                    <a:pt x="1594" y="892"/>
                    <a:pt x="1594" y="871"/>
                  </a:cubicBezTo>
                  <a:cubicBezTo>
                    <a:pt x="1616" y="881"/>
                    <a:pt x="1637" y="902"/>
                    <a:pt x="1658" y="913"/>
                  </a:cubicBezTo>
                  <a:cubicBezTo>
                    <a:pt x="1679" y="913"/>
                    <a:pt x="1689" y="913"/>
                    <a:pt x="1689" y="902"/>
                  </a:cubicBezTo>
                  <a:cubicBezTo>
                    <a:pt x="1700" y="881"/>
                    <a:pt x="1711" y="871"/>
                    <a:pt x="1711" y="850"/>
                  </a:cubicBezTo>
                  <a:cubicBezTo>
                    <a:pt x="1742" y="871"/>
                    <a:pt x="1774" y="902"/>
                    <a:pt x="1806" y="923"/>
                  </a:cubicBezTo>
                  <a:lnTo>
                    <a:pt x="1827" y="923"/>
                  </a:lnTo>
                  <a:cubicBezTo>
                    <a:pt x="1827" y="913"/>
                    <a:pt x="1837" y="913"/>
                    <a:pt x="1837" y="902"/>
                  </a:cubicBezTo>
                  <a:cubicBezTo>
                    <a:pt x="1848" y="881"/>
                    <a:pt x="1848" y="860"/>
                    <a:pt x="1848" y="828"/>
                  </a:cubicBezTo>
                  <a:cubicBezTo>
                    <a:pt x="1890" y="871"/>
                    <a:pt x="1932" y="913"/>
                    <a:pt x="1985" y="934"/>
                  </a:cubicBezTo>
                  <a:cubicBezTo>
                    <a:pt x="1985" y="987"/>
                    <a:pt x="1985" y="1029"/>
                    <a:pt x="1996" y="1082"/>
                  </a:cubicBezTo>
                  <a:cubicBezTo>
                    <a:pt x="1943" y="1061"/>
                    <a:pt x="1890" y="1029"/>
                    <a:pt x="1837" y="987"/>
                  </a:cubicBezTo>
                  <a:cubicBezTo>
                    <a:pt x="1837" y="982"/>
                    <a:pt x="1835" y="979"/>
                    <a:pt x="1831" y="979"/>
                  </a:cubicBezTo>
                  <a:cubicBezTo>
                    <a:pt x="1827" y="979"/>
                    <a:pt x="1821" y="982"/>
                    <a:pt x="1816" y="987"/>
                  </a:cubicBezTo>
                  <a:cubicBezTo>
                    <a:pt x="1816" y="987"/>
                    <a:pt x="1806" y="987"/>
                    <a:pt x="1806" y="997"/>
                  </a:cubicBezTo>
                  <a:lnTo>
                    <a:pt x="1784" y="1040"/>
                  </a:lnTo>
                  <a:lnTo>
                    <a:pt x="1711" y="987"/>
                  </a:lnTo>
                  <a:cubicBezTo>
                    <a:pt x="1707" y="984"/>
                    <a:pt x="1703" y="982"/>
                    <a:pt x="1699" y="982"/>
                  </a:cubicBezTo>
                  <a:cubicBezTo>
                    <a:pt x="1689" y="982"/>
                    <a:pt x="1679" y="990"/>
                    <a:pt x="1679" y="997"/>
                  </a:cubicBezTo>
                  <a:lnTo>
                    <a:pt x="1668" y="1050"/>
                  </a:lnTo>
                  <a:cubicBezTo>
                    <a:pt x="1647" y="1040"/>
                    <a:pt x="1637" y="1029"/>
                    <a:pt x="1616" y="1008"/>
                  </a:cubicBezTo>
                  <a:cubicBezTo>
                    <a:pt x="1611" y="1003"/>
                    <a:pt x="1605" y="1001"/>
                    <a:pt x="1600" y="1001"/>
                  </a:cubicBezTo>
                  <a:cubicBezTo>
                    <a:pt x="1583" y="1001"/>
                    <a:pt x="1568" y="1023"/>
                    <a:pt x="1584" y="1040"/>
                  </a:cubicBezTo>
                  <a:cubicBezTo>
                    <a:pt x="1605" y="1071"/>
                    <a:pt x="1637" y="1092"/>
                    <a:pt x="1668" y="1113"/>
                  </a:cubicBezTo>
                  <a:cubicBezTo>
                    <a:pt x="1674" y="1116"/>
                    <a:pt x="1679" y="1118"/>
                    <a:pt x="1683" y="1118"/>
                  </a:cubicBezTo>
                  <a:cubicBezTo>
                    <a:pt x="1695" y="1118"/>
                    <a:pt x="1703" y="1108"/>
                    <a:pt x="1711" y="1092"/>
                  </a:cubicBezTo>
                  <a:lnTo>
                    <a:pt x="1711" y="1050"/>
                  </a:lnTo>
                  <a:lnTo>
                    <a:pt x="1774" y="1092"/>
                  </a:lnTo>
                  <a:lnTo>
                    <a:pt x="1795" y="1092"/>
                  </a:lnTo>
                  <a:cubicBezTo>
                    <a:pt x="1806" y="1092"/>
                    <a:pt x="1806" y="1092"/>
                    <a:pt x="1806" y="1082"/>
                  </a:cubicBezTo>
                  <a:lnTo>
                    <a:pt x="1827" y="1040"/>
                  </a:lnTo>
                  <a:cubicBezTo>
                    <a:pt x="1858" y="1071"/>
                    <a:pt x="1901" y="1092"/>
                    <a:pt x="1943" y="1113"/>
                  </a:cubicBezTo>
                  <a:cubicBezTo>
                    <a:pt x="1943" y="1156"/>
                    <a:pt x="1953" y="1198"/>
                    <a:pt x="1974" y="1240"/>
                  </a:cubicBezTo>
                  <a:cubicBezTo>
                    <a:pt x="1911" y="1240"/>
                    <a:pt x="1858" y="1219"/>
                    <a:pt x="1806" y="1198"/>
                  </a:cubicBezTo>
                  <a:cubicBezTo>
                    <a:pt x="1802" y="1195"/>
                    <a:pt x="1799" y="1194"/>
                    <a:pt x="1796" y="1194"/>
                  </a:cubicBezTo>
                  <a:cubicBezTo>
                    <a:pt x="1789" y="1194"/>
                    <a:pt x="1781" y="1201"/>
                    <a:pt x="1774" y="1208"/>
                  </a:cubicBezTo>
                  <a:lnTo>
                    <a:pt x="1742" y="1261"/>
                  </a:lnTo>
                  <a:lnTo>
                    <a:pt x="1605" y="1166"/>
                  </a:lnTo>
                  <a:cubicBezTo>
                    <a:pt x="1601" y="1162"/>
                    <a:pt x="1596" y="1159"/>
                    <a:pt x="1592" y="1159"/>
                  </a:cubicBezTo>
                  <a:cubicBezTo>
                    <a:pt x="1586" y="1159"/>
                    <a:pt x="1579" y="1164"/>
                    <a:pt x="1573" y="1177"/>
                  </a:cubicBezTo>
                  <a:lnTo>
                    <a:pt x="1552" y="1230"/>
                  </a:lnTo>
                  <a:cubicBezTo>
                    <a:pt x="1531" y="1208"/>
                    <a:pt x="1489" y="1166"/>
                    <a:pt x="1478" y="1156"/>
                  </a:cubicBezTo>
                  <a:cubicBezTo>
                    <a:pt x="1473" y="1150"/>
                    <a:pt x="1468" y="1148"/>
                    <a:pt x="1462" y="1148"/>
                  </a:cubicBezTo>
                  <a:cubicBezTo>
                    <a:pt x="1457" y="1148"/>
                    <a:pt x="1452" y="1150"/>
                    <a:pt x="1447" y="1156"/>
                  </a:cubicBezTo>
                  <a:cubicBezTo>
                    <a:pt x="1426" y="1177"/>
                    <a:pt x="1404" y="1198"/>
                    <a:pt x="1373" y="1219"/>
                  </a:cubicBezTo>
                  <a:lnTo>
                    <a:pt x="1352" y="1145"/>
                  </a:lnTo>
                  <a:cubicBezTo>
                    <a:pt x="1344" y="1138"/>
                    <a:pt x="1337" y="1130"/>
                    <a:pt x="1329" y="1130"/>
                  </a:cubicBezTo>
                  <a:cubicBezTo>
                    <a:pt x="1326" y="1130"/>
                    <a:pt x="1323" y="1132"/>
                    <a:pt x="1320" y="1135"/>
                  </a:cubicBezTo>
                  <a:cubicBezTo>
                    <a:pt x="1309" y="1135"/>
                    <a:pt x="1299" y="1145"/>
                    <a:pt x="1309" y="1166"/>
                  </a:cubicBezTo>
                  <a:lnTo>
                    <a:pt x="1341" y="1261"/>
                  </a:lnTo>
                  <a:cubicBezTo>
                    <a:pt x="1341" y="1261"/>
                    <a:pt x="1352" y="1272"/>
                    <a:pt x="1352" y="1272"/>
                  </a:cubicBezTo>
                  <a:lnTo>
                    <a:pt x="1373" y="1272"/>
                  </a:lnTo>
                  <a:cubicBezTo>
                    <a:pt x="1404" y="1251"/>
                    <a:pt x="1436" y="1230"/>
                    <a:pt x="1468" y="1208"/>
                  </a:cubicBezTo>
                  <a:cubicBezTo>
                    <a:pt x="1489" y="1230"/>
                    <a:pt x="1521" y="1272"/>
                    <a:pt x="1542" y="1293"/>
                  </a:cubicBezTo>
                  <a:cubicBezTo>
                    <a:pt x="1552" y="1303"/>
                    <a:pt x="1552" y="1303"/>
                    <a:pt x="1563" y="1303"/>
                  </a:cubicBezTo>
                  <a:cubicBezTo>
                    <a:pt x="1573" y="1303"/>
                    <a:pt x="1584" y="1293"/>
                    <a:pt x="1584" y="1282"/>
                  </a:cubicBezTo>
                  <a:lnTo>
                    <a:pt x="1605" y="1219"/>
                  </a:lnTo>
                  <a:lnTo>
                    <a:pt x="1742" y="1314"/>
                  </a:lnTo>
                  <a:lnTo>
                    <a:pt x="1753" y="1314"/>
                  </a:lnTo>
                  <a:cubicBezTo>
                    <a:pt x="1763" y="1303"/>
                    <a:pt x="1763" y="1303"/>
                    <a:pt x="1774" y="1303"/>
                  </a:cubicBezTo>
                  <a:lnTo>
                    <a:pt x="1806" y="1251"/>
                  </a:lnTo>
                  <a:cubicBezTo>
                    <a:pt x="1858" y="1261"/>
                    <a:pt x="1911" y="1282"/>
                    <a:pt x="1964" y="1282"/>
                  </a:cubicBezTo>
                  <a:cubicBezTo>
                    <a:pt x="1964" y="1282"/>
                    <a:pt x="1964" y="1293"/>
                    <a:pt x="1964" y="1293"/>
                  </a:cubicBezTo>
                  <a:cubicBezTo>
                    <a:pt x="1974" y="1303"/>
                    <a:pt x="1985" y="1314"/>
                    <a:pt x="1996" y="1335"/>
                  </a:cubicBezTo>
                  <a:lnTo>
                    <a:pt x="1943" y="1335"/>
                  </a:lnTo>
                  <a:cubicBezTo>
                    <a:pt x="1939" y="1332"/>
                    <a:pt x="1936" y="1330"/>
                    <a:pt x="1933" y="1330"/>
                  </a:cubicBezTo>
                  <a:cubicBezTo>
                    <a:pt x="1926" y="1330"/>
                    <a:pt x="1922" y="1335"/>
                    <a:pt x="1922" y="1335"/>
                  </a:cubicBezTo>
                  <a:cubicBezTo>
                    <a:pt x="1922" y="1346"/>
                    <a:pt x="1922" y="1346"/>
                    <a:pt x="1922" y="1356"/>
                  </a:cubicBezTo>
                  <a:lnTo>
                    <a:pt x="1932" y="1451"/>
                  </a:lnTo>
                  <a:cubicBezTo>
                    <a:pt x="1890" y="1441"/>
                    <a:pt x="1848" y="1420"/>
                    <a:pt x="1816" y="1398"/>
                  </a:cubicBezTo>
                  <a:lnTo>
                    <a:pt x="1784" y="1398"/>
                  </a:lnTo>
                  <a:lnTo>
                    <a:pt x="1689" y="1462"/>
                  </a:lnTo>
                  <a:lnTo>
                    <a:pt x="1637" y="1325"/>
                  </a:lnTo>
                  <a:cubicBezTo>
                    <a:pt x="1637" y="1314"/>
                    <a:pt x="1626" y="1314"/>
                    <a:pt x="1616" y="1314"/>
                  </a:cubicBezTo>
                  <a:cubicBezTo>
                    <a:pt x="1605" y="1314"/>
                    <a:pt x="1594" y="1314"/>
                    <a:pt x="1594" y="1325"/>
                  </a:cubicBezTo>
                  <a:lnTo>
                    <a:pt x="1542" y="1441"/>
                  </a:lnTo>
                  <a:lnTo>
                    <a:pt x="1499" y="1377"/>
                  </a:lnTo>
                  <a:cubicBezTo>
                    <a:pt x="1489" y="1367"/>
                    <a:pt x="1489" y="1367"/>
                    <a:pt x="1478" y="1367"/>
                  </a:cubicBezTo>
                  <a:cubicBezTo>
                    <a:pt x="1468" y="1367"/>
                    <a:pt x="1468" y="1367"/>
                    <a:pt x="1457" y="1377"/>
                  </a:cubicBezTo>
                  <a:cubicBezTo>
                    <a:pt x="1436" y="1398"/>
                    <a:pt x="1415" y="1430"/>
                    <a:pt x="1394" y="1451"/>
                  </a:cubicBezTo>
                  <a:lnTo>
                    <a:pt x="1362" y="1367"/>
                  </a:lnTo>
                  <a:cubicBezTo>
                    <a:pt x="1362" y="1356"/>
                    <a:pt x="1352" y="1356"/>
                    <a:pt x="1341" y="1356"/>
                  </a:cubicBezTo>
                  <a:cubicBezTo>
                    <a:pt x="1331" y="1356"/>
                    <a:pt x="1331" y="1356"/>
                    <a:pt x="1320" y="1367"/>
                  </a:cubicBezTo>
                  <a:cubicBezTo>
                    <a:pt x="1299" y="1388"/>
                    <a:pt x="1278" y="1420"/>
                    <a:pt x="1257" y="1441"/>
                  </a:cubicBezTo>
                  <a:lnTo>
                    <a:pt x="1246" y="1346"/>
                  </a:lnTo>
                  <a:cubicBezTo>
                    <a:pt x="1246" y="1335"/>
                    <a:pt x="1246" y="1325"/>
                    <a:pt x="1236" y="1325"/>
                  </a:cubicBezTo>
                  <a:cubicBezTo>
                    <a:pt x="1236" y="1319"/>
                    <a:pt x="1233" y="1317"/>
                    <a:pt x="1229" y="1317"/>
                  </a:cubicBezTo>
                  <a:cubicBezTo>
                    <a:pt x="1225" y="1317"/>
                    <a:pt x="1220" y="1319"/>
                    <a:pt x="1214" y="1325"/>
                  </a:cubicBezTo>
                  <a:lnTo>
                    <a:pt x="1172" y="1346"/>
                  </a:lnTo>
                  <a:cubicBezTo>
                    <a:pt x="1204" y="1293"/>
                    <a:pt x="1214" y="1230"/>
                    <a:pt x="1214" y="1166"/>
                  </a:cubicBezTo>
                  <a:cubicBezTo>
                    <a:pt x="1204" y="1156"/>
                    <a:pt x="1193" y="1145"/>
                    <a:pt x="1183" y="1145"/>
                  </a:cubicBezTo>
                  <a:lnTo>
                    <a:pt x="1172" y="1145"/>
                  </a:lnTo>
                  <a:cubicBezTo>
                    <a:pt x="1165" y="1143"/>
                    <a:pt x="1158" y="1142"/>
                    <a:pt x="1151" y="1142"/>
                  </a:cubicBezTo>
                  <a:cubicBezTo>
                    <a:pt x="1119" y="1142"/>
                    <a:pt x="1095" y="1161"/>
                    <a:pt x="1077" y="1187"/>
                  </a:cubicBezTo>
                  <a:cubicBezTo>
                    <a:pt x="1067" y="1166"/>
                    <a:pt x="1046" y="1145"/>
                    <a:pt x="1035" y="1124"/>
                  </a:cubicBezTo>
                  <a:cubicBezTo>
                    <a:pt x="1035" y="1113"/>
                    <a:pt x="1024" y="1113"/>
                    <a:pt x="1014" y="1113"/>
                  </a:cubicBezTo>
                  <a:cubicBezTo>
                    <a:pt x="1010" y="1113"/>
                    <a:pt x="1006" y="1113"/>
                    <a:pt x="1003" y="1114"/>
                  </a:cubicBezTo>
                  <a:lnTo>
                    <a:pt x="1003" y="1114"/>
                  </a:lnTo>
                  <a:lnTo>
                    <a:pt x="1003" y="1113"/>
                  </a:lnTo>
                  <a:lnTo>
                    <a:pt x="1003" y="1113"/>
                  </a:lnTo>
                  <a:lnTo>
                    <a:pt x="1003" y="1114"/>
                  </a:lnTo>
                  <a:lnTo>
                    <a:pt x="1003" y="1114"/>
                  </a:lnTo>
                  <a:cubicBezTo>
                    <a:pt x="1003" y="1114"/>
                    <a:pt x="1003" y="1114"/>
                    <a:pt x="1003" y="1114"/>
                  </a:cubicBezTo>
                  <a:lnTo>
                    <a:pt x="1003" y="1114"/>
                  </a:lnTo>
                  <a:lnTo>
                    <a:pt x="982" y="1166"/>
                  </a:lnTo>
                  <a:cubicBezTo>
                    <a:pt x="961" y="1145"/>
                    <a:pt x="951" y="1124"/>
                    <a:pt x="940" y="1103"/>
                  </a:cubicBezTo>
                  <a:cubicBezTo>
                    <a:pt x="940" y="1095"/>
                    <a:pt x="935" y="1088"/>
                    <a:pt x="928" y="1088"/>
                  </a:cubicBezTo>
                  <a:cubicBezTo>
                    <a:pt x="925" y="1088"/>
                    <a:pt x="922" y="1089"/>
                    <a:pt x="919" y="1092"/>
                  </a:cubicBezTo>
                  <a:lnTo>
                    <a:pt x="824" y="1113"/>
                  </a:lnTo>
                  <a:lnTo>
                    <a:pt x="845" y="1061"/>
                  </a:lnTo>
                  <a:cubicBezTo>
                    <a:pt x="856" y="1061"/>
                    <a:pt x="856" y="1050"/>
                    <a:pt x="845" y="1040"/>
                  </a:cubicBezTo>
                  <a:cubicBezTo>
                    <a:pt x="845" y="1029"/>
                    <a:pt x="834" y="1029"/>
                    <a:pt x="824" y="1029"/>
                  </a:cubicBezTo>
                  <a:lnTo>
                    <a:pt x="718" y="1040"/>
                  </a:lnTo>
                  <a:lnTo>
                    <a:pt x="718" y="1040"/>
                  </a:lnTo>
                  <a:lnTo>
                    <a:pt x="761" y="934"/>
                  </a:lnTo>
                  <a:cubicBezTo>
                    <a:pt x="856" y="966"/>
                    <a:pt x="940" y="987"/>
                    <a:pt x="1035" y="997"/>
                  </a:cubicBezTo>
                  <a:lnTo>
                    <a:pt x="1024" y="1018"/>
                  </a:lnTo>
                  <a:cubicBezTo>
                    <a:pt x="1014" y="1018"/>
                    <a:pt x="1014" y="1029"/>
                    <a:pt x="1024" y="1040"/>
                  </a:cubicBezTo>
                  <a:cubicBezTo>
                    <a:pt x="1024" y="1050"/>
                    <a:pt x="1035" y="1050"/>
                    <a:pt x="1046" y="1050"/>
                  </a:cubicBezTo>
                  <a:cubicBezTo>
                    <a:pt x="1098" y="1043"/>
                    <a:pt x="1145" y="1035"/>
                    <a:pt x="1194" y="1035"/>
                  </a:cubicBezTo>
                  <a:cubicBezTo>
                    <a:pt x="1214" y="1035"/>
                    <a:pt x="1235" y="1037"/>
                    <a:pt x="1257" y="1040"/>
                  </a:cubicBezTo>
                  <a:cubicBezTo>
                    <a:pt x="1267" y="1040"/>
                    <a:pt x="1278" y="1029"/>
                    <a:pt x="1278" y="1029"/>
                  </a:cubicBezTo>
                  <a:cubicBezTo>
                    <a:pt x="1288" y="1018"/>
                    <a:pt x="1288" y="1008"/>
                    <a:pt x="1278" y="997"/>
                  </a:cubicBezTo>
                  <a:cubicBezTo>
                    <a:pt x="1204" y="913"/>
                    <a:pt x="1141" y="828"/>
                    <a:pt x="1077" y="733"/>
                  </a:cubicBezTo>
                  <a:cubicBezTo>
                    <a:pt x="1077" y="723"/>
                    <a:pt x="1067" y="723"/>
                    <a:pt x="1056" y="723"/>
                  </a:cubicBezTo>
                  <a:cubicBezTo>
                    <a:pt x="1046" y="723"/>
                    <a:pt x="1035" y="733"/>
                    <a:pt x="1035" y="744"/>
                  </a:cubicBezTo>
                  <a:lnTo>
                    <a:pt x="1024" y="818"/>
                  </a:lnTo>
                  <a:cubicBezTo>
                    <a:pt x="993" y="797"/>
                    <a:pt x="972" y="776"/>
                    <a:pt x="961" y="755"/>
                  </a:cubicBezTo>
                  <a:cubicBezTo>
                    <a:pt x="951" y="744"/>
                    <a:pt x="940" y="744"/>
                    <a:pt x="929" y="744"/>
                  </a:cubicBezTo>
                  <a:cubicBezTo>
                    <a:pt x="929" y="744"/>
                    <a:pt x="919" y="755"/>
                    <a:pt x="919" y="765"/>
                  </a:cubicBezTo>
                  <a:lnTo>
                    <a:pt x="919" y="786"/>
                  </a:lnTo>
                  <a:cubicBezTo>
                    <a:pt x="834" y="723"/>
                    <a:pt x="771" y="638"/>
                    <a:pt x="729" y="543"/>
                  </a:cubicBezTo>
                  <a:cubicBezTo>
                    <a:pt x="708" y="491"/>
                    <a:pt x="708" y="448"/>
                    <a:pt x="729" y="427"/>
                  </a:cubicBezTo>
                  <a:cubicBezTo>
                    <a:pt x="736" y="420"/>
                    <a:pt x="749" y="412"/>
                    <a:pt x="763" y="412"/>
                  </a:cubicBezTo>
                  <a:cubicBezTo>
                    <a:pt x="769" y="412"/>
                    <a:pt x="775" y="414"/>
                    <a:pt x="782" y="417"/>
                  </a:cubicBezTo>
                  <a:cubicBezTo>
                    <a:pt x="803" y="417"/>
                    <a:pt x="813" y="427"/>
                    <a:pt x="824" y="448"/>
                  </a:cubicBezTo>
                  <a:cubicBezTo>
                    <a:pt x="834" y="459"/>
                    <a:pt x="834" y="470"/>
                    <a:pt x="834" y="491"/>
                  </a:cubicBezTo>
                  <a:cubicBezTo>
                    <a:pt x="834" y="501"/>
                    <a:pt x="834" y="501"/>
                    <a:pt x="834" y="512"/>
                  </a:cubicBezTo>
                  <a:cubicBezTo>
                    <a:pt x="834" y="522"/>
                    <a:pt x="845" y="522"/>
                    <a:pt x="856" y="522"/>
                  </a:cubicBezTo>
                  <a:cubicBezTo>
                    <a:pt x="908" y="522"/>
                    <a:pt x="1204" y="501"/>
                    <a:pt x="1246" y="406"/>
                  </a:cubicBezTo>
                  <a:cubicBezTo>
                    <a:pt x="1257" y="385"/>
                    <a:pt x="1257" y="364"/>
                    <a:pt x="1246" y="343"/>
                  </a:cubicBezTo>
                  <a:cubicBezTo>
                    <a:pt x="1270" y="333"/>
                    <a:pt x="1295" y="328"/>
                    <a:pt x="1319" y="328"/>
                  </a:cubicBezTo>
                  <a:cubicBezTo>
                    <a:pt x="1371" y="328"/>
                    <a:pt x="1421" y="349"/>
                    <a:pt x="1457" y="385"/>
                  </a:cubicBezTo>
                  <a:cubicBezTo>
                    <a:pt x="1462" y="390"/>
                    <a:pt x="1468" y="393"/>
                    <a:pt x="1473" y="393"/>
                  </a:cubicBezTo>
                  <a:cubicBezTo>
                    <a:pt x="1478" y="393"/>
                    <a:pt x="1484" y="390"/>
                    <a:pt x="1489" y="385"/>
                  </a:cubicBezTo>
                  <a:cubicBezTo>
                    <a:pt x="1521" y="364"/>
                    <a:pt x="1542" y="322"/>
                    <a:pt x="1542" y="280"/>
                  </a:cubicBezTo>
                  <a:cubicBezTo>
                    <a:pt x="1594" y="290"/>
                    <a:pt x="1637" y="322"/>
                    <a:pt x="1668" y="375"/>
                  </a:cubicBezTo>
                  <a:cubicBezTo>
                    <a:pt x="1679" y="375"/>
                    <a:pt x="1679" y="385"/>
                    <a:pt x="1689" y="385"/>
                  </a:cubicBezTo>
                  <a:cubicBezTo>
                    <a:pt x="1689" y="385"/>
                    <a:pt x="1700" y="385"/>
                    <a:pt x="1711" y="375"/>
                  </a:cubicBezTo>
                  <a:cubicBezTo>
                    <a:pt x="1742" y="353"/>
                    <a:pt x="1763" y="322"/>
                    <a:pt x="1784" y="280"/>
                  </a:cubicBezTo>
                  <a:close/>
                  <a:moveTo>
                    <a:pt x="507" y="68"/>
                  </a:moveTo>
                  <a:cubicBezTo>
                    <a:pt x="476" y="206"/>
                    <a:pt x="391" y="565"/>
                    <a:pt x="391" y="1430"/>
                  </a:cubicBezTo>
                  <a:cubicBezTo>
                    <a:pt x="381" y="1462"/>
                    <a:pt x="370" y="1483"/>
                    <a:pt x="381" y="1515"/>
                  </a:cubicBezTo>
                  <a:lnTo>
                    <a:pt x="370" y="1504"/>
                  </a:lnTo>
                  <a:cubicBezTo>
                    <a:pt x="344" y="1509"/>
                    <a:pt x="317" y="1512"/>
                    <a:pt x="291" y="1512"/>
                  </a:cubicBezTo>
                  <a:cubicBezTo>
                    <a:pt x="264" y="1512"/>
                    <a:pt x="238" y="1509"/>
                    <a:pt x="212" y="1504"/>
                  </a:cubicBezTo>
                  <a:cubicBezTo>
                    <a:pt x="222" y="1483"/>
                    <a:pt x="222" y="1451"/>
                    <a:pt x="212" y="1430"/>
                  </a:cubicBezTo>
                  <a:lnTo>
                    <a:pt x="212" y="712"/>
                  </a:lnTo>
                  <a:cubicBezTo>
                    <a:pt x="222" y="280"/>
                    <a:pt x="423" y="121"/>
                    <a:pt x="507" y="68"/>
                  </a:cubicBezTo>
                  <a:close/>
                  <a:moveTo>
                    <a:pt x="443" y="1433"/>
                  </a:moveTo>
                  <a:cubicBezTo>
                    <a:pt x="449" y="1433"/>
                    <a:pt x="454" y="1435"/>
                    <a:pt x="454" y="1441"/>
                  </a:cubicBezTo>
                  <a:cubicBezTo>
                    <a:pt x="486" y="1451"/>
                    <a:pt x="507" y="1483"/>
                    <a:pt x="507" y="1515"/>
                  </a:cubicBezTo>
                  <a:cubicBezTo>
                    <a:pt x="507" y="1536"/>
                    <a:pt x="507" y="1546"/>
                    <a:pt x="486" y="1567"/>
                  </a:cubicBezTo>
                  <a:cubicBezTo>
                    <a:pt x="442" y="1602"/>
                    <a:pt x="384" y="1623"/>
                    <a:pt x="323" y="1623"/>
                  </a:cubicBezTo>
                  <a:cubicBezTo>
                    <a:pt x="311" y="1623"/>
                    <a:pt x="298" y="1622"/>
                    <a:pt x="286" y="1620"/>
                  </a:cubicBezTo>
                  <a:cubicBezTo>
                    <a:pt x="159" y="1620"/>
                    <a:pt x="85" y="1578"/>
                    <a:pt x="64" y="1515"/>
                  </a:cubicBezTo>
                  <a:cubicBezTo>
                    <a:pt x="64" y="1504"/>
                    <a:pt x="64" y="1483"/>
                    <a:pt x="74" y="1472"/>
                  </a:cubicBezTo>
                  <a:cubicBezTo>
                    <a:pt x="96" y="1451"/>
                    <a:pt x="117" y="1441"/>
                    <a:pt x="148" y="1441"/>
                  </a:cubicBezTo>
                  <a:lnTo>
                    <a:pt x="169" y="1441"/>
                  </a:lnTo>
                  <a:cubicBezTo>
                    <a:pt x="180" y="1462"/>
                    <a:pt x="169" y="1483"/>
                    <a:pt x="159" y="1493"/>
                  </a:cubicBezTo>
                  <a:cubicBezTo>
                    <a:pt x="159" y="1504"/>
                    <a:pt x="159" y="1525"/>
                    <a:pt x="169" y="1525"/>
                  </a:cubicBezTo>
                  <a:cubicBezTo>
                    <a:pt x="212" y="1544"/>
                    <a:pt x="259" y="1555"/>
                    <a:pt x="305" y="1555"/>
                  </a:cubicBezTo>
                  <a:cubicBezTo>
                    <a:pt x="338" y="1555"/>
                    <a:pt x="371" y="1549"/>
                    <a:pt x="402" y="1536"/>
                  </a:cubicBezTo>
                  <a:cubicBezTo>
                    <a:pt x="402" y="1536"/>
                    <a:pt x="423" y="1536"/>
                    <a:pt x="423" y="1515"/>
                  </a:cubicBezTo>
                  <a:cubicBezTo>
                    <a:pt x="423" y="1515"/>
                    <a:pt x="423" y="1504"/>
                    <a:pt x="423" y="1493"/>
                  </a:cubicBezTo>
                  <a:cubicBezTo>
                    <a:pt x="412" y="1472"/>
                    <a:pt x="412" y="1451"/>
                    <a:pt x="423" y="1441"/>
                  </a:cubicBezTo>
                  <a:cubicBezTo>
                    <a:pt x="428" y="1435"/>
                    <a:pt x="436" y="1433"/>
                    <a:pt x="443" y="1433"/>
                  </a:cubicBezTo>
                  <a:close/>
                  <a:moveTo>
                    <a:pt x="454" y="1641"/>
                  </a:moveTo>
                  <a:lnTo>
                    <a:pt x="465" y="1652"/>
                  </a:lnTo>
                  <a:cubicBezTo>
                    <a:pt x="465" y="1673"/>
                    <a:pt x="454" y="1694"/>
                    <a:pt x="444" y="1705"/>
                  </a:cubicBezTo>
                  <a:cubicBezTo>
                    <a:pt x="433" y="1715"/>
                    <a:pt x="433" y="1726"/>
                    <a:pt x="433" y="1726"/>
                  </a:cubicBezTo>
                  <a:cubicBezTo>
                    <a:pt x="444" y="1747"/>
                    <a:pt x="444" y="1768"/>
                    <a:pt x="433" y="1778"/>
                  </a:cubicBezTo>
                  <a:cubicBezTo>
                    <a:pt x="433" y="1789"/>
                    <a:pt x="433" y="1800"/>
                    <a:pt x="433" y="1810"/>
                  </a:cubicBezTo>
                  <a:cubicBezTo>
                    <a:pt x="444" y="1821"/>
                    <a:pt x="444" y="1831"/>
                    <a:pt x="433" y="1842"/>
                  </a:cubicBezTo>
                  <a:cubicBezTo>
                    <a:pt x="433" y="1852"/>
                    <a:pt x="433" y="1863"/>
                    <a:pt x="433" y="1873"/>
                  </a:cubicBezTo>
                  <a:cubicBezTo>
                    <a:pt x="454" y="1895"/>
                    <a:pt x="454" y="1905"/>
                    <a:pt x="444" y="1905"/>
                  </a:cubicBezTo>
                  <a:cubicBezTo>
                    <a:pt x="444" y="1926"/>
                    <a:pt x="423" y="1937"/>
                    <a:pt x="402" y="1947"/>
                  </a:cubicBezTo>
                  <a:cubicBezTo>
                    <a:pt x="381" y="1947"/>
                    <a:pt x="359" y="1958"/>
                    <a:pt x="338" y="1958"/>
                  </a:cubicBezTo>
                  <a:cubicBezTo>
                    <a:pt x="307" y="1947"/>
                    <a:pt x="286" y="1947"/>
                    <a:pt x="254" y="1937"/>
                  </a:cubicBezTo>
                  <a:cubicBezTo>
                    <a:pt x="243" y="1937"/>
                    <a:pt x="233" y="1926"/>
                    <a:pt x="233" y="1916"/>
                  </a:cubicBezTo>
                  <a:cubicBezTo>
                    <a:pt x="233" y="1905"/>
                    <a:pt x="233" y="1895"/>
                    <a:pt x="233" y="1895"/>
                  </a:cubicBezTo>
                  <a:cubicBezTo>
                    <a:pt x="233" y="1884"/>
                    <a:pt x="233" y="1884"/>
                    <a:pt x="233" y="1873"/>
                  </a:cubicBezTo>
                  <a:cubicBezTo>
                    <a:pt x="233" y="1873"/>
                    <a:pt x="233" y="1863"/>
                    <a:pt x="222" y="1863"/>
                  </a:cubicBezTo>
                  <a:cubicBezTo>
                    <a:pt x="212" y="1852"/>
                    <a:pt x="212" y="1852"/>
                    <a:pt x="212" y="1842"/>
                  </a:cubicBezTo>
                  <a:cubicBezTo>
                    <a:pt x="212" y="1831"/>
                    <a:pt x="212" y="1821"/>
                    <a:pt x="222" y="1821"/>
                  </a:cubicBezTo>
                  <a:cubicBezTo>
                    <a:pt x="222" y="1810"/>
                    <a:pt x="222" y="1800"/>
                    <a:pt x="222" y="1800"/>
                  </a:cubicBezTo>
                  <a:cubicBezTo>
                    <a:pt x="222" y="1789"/>
                    <a:pt x="212" y="1789"/>
                    <a:pt x="212" y="1778"/>
                  </a:cubicBezTo>
                  <a:cubicBezTo>
                    <a:pt x="212" y="1778"/>
                    <a:pt x="191" y="1768"/>
                    <a:pt x="191" y="1757"/>
                  </a:cubicBezTo>
                  <a:cubicBezTo>
                    <a:pt x="191" y="1747"/>
                    <a:pt x="201" y="1736"/>
                    <a:pt x="212" y="1736"/>
                  </a:cubicBezTo>
                  <a:cubicBezTo>
                    <a:pt x="212" y="1726"/>
                    <a:pt x="222" y="1726"/>
                    <a:pt x="212" y="1715"/>
                  </a:cubicBezTo>
                  <a:cubicBezTo>
                    <a:pt x="212" y="1705"/>
                    <a:pt x="212" y="1705"/>
                    <a:pt x="212" y="1694"/>
                  </a:cubicBezTo>
                  <a:cubicBezTo>
                    <a:pt x="201" y="1683"/>
                    <a:pt x="201" y="1673"/>
                    <a:pt x="201" y="1662"/>
                  </a:cubicBezTo>
                  <a:cubicBezTo>
                    <a:pt x="233" y="1662"/>
                    <a:pt x="264" y="1673"/>
                    <a:pt x="286" y="1673"/>
                  </a:cubicBezTo>
                  <a:cubicBezTo>
                    <a:pt x="349" y="1673"/>
                    <a:pt x="402" y="1662"/>
                    <a:pt x="454" y="1641"/>
                  </a:cubicBezTo>
                  <a:close/>
                  <a:moveTo>
                    <a:pt x="507" y="1683"/>
                  </a:moveTo>
                  <a:cubicBezTo>
                    <a:pt x="581" y="1768"/>
                    <a:pt x="655" y="1842"/>
                    <a:pt x="739" y="1916"/>
                  </a:cubicBezTo>
                  <a:cubicBezTo>
                    <a:pt x="750" y="1947"/>
                    <a:pt x="761" y="1968"/>
                    <a:pt x="771" y="2000"/>
                  </a:cubicBezTo>
                  <a:cubicBezTo>
                    <a:pt x="803" y="2095"/>
                    <a:pt x="866" y="2169"/>
                    <a:pt x="951" y="2232"/>
                  </a:cubicBezTo>
                  <a:cubicBezTo>
                    <a:pt x="921" y="2269"/>
                    <a:pt x="876" y="2312"/>
                    <a:pt x="822" y="2312"/>
                  </a:cubicBezTo>
                  <a:cubicBezTo>
                    <a:pt x="799" y="2312"/>
                    <a:pt x="775" y="2304"/>
                    <a:pt x="750" y="2285"/>
                  </a:cubicBezTo>
                  <a:cubicBezTo>
                    <a:pt x="708" y="2264"/>
                    <a:pt x="676" y="2232"/>
                    <a:pt x="644" y="2201"/>
                  </a:cubicBezTo>
                  <a:cubicBezTo>
                    <a:pt x="617" y="2173"/>
                    <a:pt x="597" y="2146"/>
                    <a:pt x="572" y="2146"/>
                  </a:cubicBezTo>
                  <a:cubicBezTo>
                    <a:pt x="568" y="2146"/>
                    <a:pt x="564" y="2147"/>
                    <a:pt x="560" y="2148"/>
                  </a:cubicBezTo>
                  <a:cubicBezTo>
                    <a:pt x="549" y="2148"/>
                    <a:pt x="539" y="2158"/>
                    <a:pt x="539" y="2158"/>
                  </a:cubicBezTo>
                  <a:cubicBezTo>
                    <a:pt x="507" y="2137"/>
                    <a:pt x="497" y="2106"/>
                    <a:pt x="507" y="2063"/>
                  </a:cubicBezTo>
                  <a:cubicBezTo>
                    <a:pt x="507" y="2021"/>
                    <a:pt x="497" y="1979"/>
                    <a:pt x="465" y="1937"/>
                  </a:cubicBezTo>
                  <a:cubicBezTo>
                    <a:pt x="476" y="1937"/>
                    <a:pt x="476" y="1926"/>
                    <a:pt x="476" y="1926"/>
                  </a:cubicBezTo>
                  <a:cubicBezTo>
                    <a:pt x="486" y="1895"/>
                    <a:pt x="486" y="1873"/>
                    <a:pt x="465" y="1852"/>
                  </a:cubicBezTo>
                  <a:cubicBezTo>
                    <a:pt x="476" y="1831"/>
                    <a:pt x="476" y="1810"/>
                    <a:pt x="476" y="1789"/>
                  </a:cubicBezTo>
                  <a:cubicBezTo>
                    <a:pt x="486" y="1768"/>
                    <a:pt x="486" y="1747"/>
                    <a:pt x="486" y="1726"/>
                  </a:cubicBezTo>
                  <a:cubicBezTo>
                    <a:pt x="486" y="1715"/>
                    <a:pt x="497" y="1705"/>
                    <a:pt x="507" y="1683"/>
                  </a:cubicBezTo>
                  <a:close/>
                  <a:moveTo>
                    <a:pt x="286" y="2000"/>
                  </a:moveTo>
                  <a:cubicBezTo>
                    <a:pt x="286" y="2000"/>
                    <a:pt x="296" y="2011"/>
                    <a:pt x="296" y="2011"/>
                  </a:cubicBezTo>
                  <a:cubicBezTo>
                    <a:pt x="305" y="2020"/>
                    <a:pt x="316" y="2023"/>
                    <a:pt x="327" y="2023"/>
                  </a:cubicBezTo>
                  <a:cubicBezTo>
                    <a:pt x="342" y="2023"/>
                    <a:pt x="358" y="2017"/>
                    <a:pt x="370" y="2011"/>
                  </a:cubicBezTo>
                  <a:cubicBezTo>
                    <a:pt x="377" y="2007"/>
                    <a:pt x="383" y="2006"/>
                    <a:pt x="388" y="2006"/>
                  </a:cubicBezTo>
                  <a:cubicBezTo>
                    <a:pt x="397" y="2006"/>
                    <a:pt x="402" y="2011"/>
                    <a:pt x="402" y="2011"/>
                  </a:cubicBezTo>
                  <a:cubicBezTo>
                    <a:pt x="412" y="2021"/>
                    <a:pt x="412" y="2042"/>
                    <a:pt x="402" y="2042"/>
                  </a:cubicBezTo>
                  <a:cubicBezTo>
                    <a:pt x="391" y="2048"/>
                    <a:pt x="378" y="2050"/>
                    <a:pt x="365" y="2050"/>
                  </a:cubicBezTo>
                  <a:cubicBezTo>
                    <a:pt x="351" y="2050"/>
                    <a:pt x="338" y="2048"/>
                    <a:pt x="328" y="2042"/>
                  </a:cubicBezTo>
                  <a:cubicBezTo>
                    <a:pt x="317" y="2042"/>
                    <a:pt x="307" y="2053"/>
                    <a:pt x="307" y="2053"/>
                  </a:cubicBezTo>
                  <a:cubicBezTo>
                    <a:pt x="296" y="2063"/>
                    <a:pt x="296" y="2074"/>
                    <a:pt x="307" y="2085"/>
                  </a:cubicBezTo>
                  <a:cubicBezTo>
                    <a:pt x="317" y="2106"/>
                    <a:pt x="338" y="2137"/>
                    <a:pt x="349" y="2158"/>
                  </a:cubicBezTo>
                  <a:cubicBezTo>
                    <a:pt x="307" y="2222"/>
                    <a:pt x="307" y="2296"/>
                    <a:pt x="349" y="2348"/>
                  </a:cubicBezTo>
                  <a:lnTo>
                    <a:pt x="370" y="2359"/>
                  </a:lnTo>
                  <a:lnTo>
                    <a:pt x="391" y="2359"/>
                  </a:lnTo>
                  <a:cubicBezTo>
                    <a:pt x="391" y="2359"/>
                    <a:pt x="402" y="2348"/>
                    <a:pt x="402" y="2348"/>
                  </a:cubicBezTo>
                  <a:cubicBezTo>
                    <a:pt x="402" y="2348"/>
                    <a:pt x="423" y="2327"/>
                    <a:pt x="433" y="2327"/>
                  </a:cubicBezTo>
                  <a:cubicBezTo>
                    <a:pt x="437" y="2324"/>
                    <a:pt x="439" y="2323"/>
                    <a:pt x="441" y="2323"/>
                  </a:cubicBezTo>
                  <a:cubicBezTo>
                    <a:pt x="445" y="2323"/>
                    <a:pt x="447" y="2327"/>
                    <a:pt x="454" y="2327"/>
                  </a:cubicBezTo>
                  <a:cubicBezTo>
                    <a:pt x="454" y="2327"/>
                    <a:pt x="454" y="2338"/>
                    <a:pt x="454" y="2359"/>
                  </a:cubicBezTo>
                  <a:cubicBezTo>
                    <a:pt x="433" y="2391"/>
                    <a:pt x="402" y="2401"/>
                    <a:pt x="370" y="2401"/>
                  </a:cubicBezTo>
                  <a:cubicBezTo>
                    <a:pt x="359" y="2401"/>
                    <a:pt x="359" y="2401"/>
                    <a:pt x="349" y="2412"/>
                  </a:cubicBezTo>
                  <a:cubicBezTo>
                    <a:pt x="349" y="2422"/>
                    <a:pt x="349" y="2433"/>
                    <a:pt x="359" y="2433"/>
                  </a:cubicBezTo>
                  <a:lnTo>
                    <a:pt x="391" y="2475"/>
                  </a:lnTo>
                  <a:lnTo>
                    <a:pt x="328" y="2486"/>
                  </a:lnTo>
                  <a:cubicBezTo>
                    <a:pt x="328" y="2486"/>
                    <a:pt x="317" y="2496"/>
                    <a:pt x="317" y="2496"/>
                  </a:cubicBezTo>
                  <a:cubicBezTo>
                    <a:pt x="333" y="2517"/>
                    <a:pt x="309" y="2528"/>
                    <a:pt x="287" y="2528"/>
                  </a:cubicBezTo>
                  <a:cubicBezTo>
                    <a:pt x="264" y="2528"/>
                    <a:pt x="243" y="2517"/>
                    <a:pt x="264" y="2496"/>
                  </a:cubicBezTo>
                  <a:cubicBezTo>
                    <a:pt x="254" y="2496"/>
                    <a:pt x="254" y="2486"/>
                    <a:pt x="243" y="2486"/>
                  </a:cubicBezTo>
                  <a:lnTo>
                    <a:pt x="180" y="2475"/>
                  </a:lnTo>
                  <a:lnTo>
                    <a:pt x="222" y="2433"/>
                  </a:lnTo>
                  <a:cubicBezTo>
                    <a:pt x="222" y="2433"/>
                    <a:pt x="222" y="2422"/>
                    <a:pt x="222" y="2412"/>
                  </a:cubicBezTo>
                  <a:cubicBezTo>
                    <a:pt x="212" y="2401"/>
                    <a:pt x="212" y="2401"/>
                    <a:pt x="201" y="2401"/>
                  </a:cubicBezTo>
                  <a:cubicBezTo>
                    <a:pt x="169" y="2401"/>
                    <a:pt x="138" y="2391"/>
                    <a:pt x="117" y="2359"/>
                  </a:cubicBezTo>
                  <a:lnTo>
                    <a:pt x="117" y="2327"/>
                  </a:lnTo>
                  <a:cubicBezTo>
                    <a:pt x="122" y="2322"/>
                    <a:pt x="125" y="2319"/>
                    <a:pt x="127" y="2319"/>
                  </a:cubicBezTo>
                  <a:cubicBezTo>
                    <a:pt x="130" y="2319"/>
                    <a:pt x="132" y="2322"/>
                    <a:pt x="138" y="2327"/>
                  </a:cubicBezTo>
                  <a:cubicBezTo>
                    <a:pt x="148" y="2327"/>
                    <a:pt x="159" y="2338"/>
                    <a:pt x="169" y="2348"/>
                  </a:cubicBezTo>
                  <a:cubicBezTo>
                    <a:pt x="169" y="2348"/>
                    <a:pt x="180" y="2359"/>
                    <a:pt x="180" y="2359"/>
                  </a:cubicBezTo>
                  <a:lnTo>
                    <a:pt x="201" y="2359"/>
                  </a:lnTo>
                  <a:cubicBezTo>
                    <a:pt x="243" y="2306"/>
                    <a:pt x="243" y="2222"/>
                    <a:pt x="201" y="2169"/>
                  </a:cubicBezTo>
                  <a:cubicBezTo>
                    <a:pt x="222" y="2148"/>
                    <a:pt x="243" y="2116"/>
                    <a:pt x="254" y="2085"/>
                  </a:cubicBezTo>
                  <a:cubicBezTo>
                    <a:pt x="254" y="2085"/>
                    <a:pt x="254" y="2074"/>
                    <a:pt x="254" y="2063"/>
                  </a:cubicBezTo>
                  <a:cubicBezTo>
                    <a:pt x="243" y="2053"/>
                    <a:pt x="233" y="2053"/>
                    <a:pt x="222" y="2053"/>
                  </a:cubicBezTo>
                  <a:cubicBezTo>
                    <a:pt x="212" y="2058"/>
                    <a:pt x="201" y="2061"/>
                    <a:pt x="189" y="2061"/>
                  </a:cubicBezTo>
                  <a:cubicBezTo>
                    <a:pt x="177" y="2061"/>
                    <a:pt x="164" y="2058"/>
                    <a:pt x="148" y="2053"/>
                  </a:cubicBezTo>
                  <a:cubicBezTo>
                    <a:pt x="148" y="2042"/>
                    <a:pt x="148" y="2021"/>
                    <a:pt x="148" y="2011"/>
                  </a:cubicBezTo>
                  <a:cubicBezTo>
                    <a:pt x="148" y="2011"/>
                    <a:pt x="153" y="2006"/>
                    <a:pt x="162" y="2006"/>
                  </a:cubicBezTo>
                  <a:cubicBezTo>
                    <a:pt x="167" y="2006"/>
                    <a:pt x="173" y="2007"/>
                    <a:pt x="180" y="2011"/>
                  </a:cubicBezTo>
                  <a:cubicBezTo>
                    <a:pt x="196" y="2021"/>
                    <a:pt x="212" y="2027"/>
                    <a:pt x="226" y="2027"/>
                  </a:cubicBezTo>
                  <a:cubicBezTo>
                    <a:pt x="241" y="2027"/>
                    <a:pt x="254" y="2021"/>
                    <a:pt x="264" y="2011"/>
                  </a:cubicBezTo>
                  <a:cubicBezTo>
                    <a:pt x="264" y="2011"/>
                    <a:pt x="264" y="2011"/>
                    <a:pt x="264" y="2000"/>
                  </a:cubicBezTo>
                  <a:close/>
                  <a:moveTo>
                    <a:pt x="2872" y="2327"/>
                  </a:moveTo>
                  <a:lnTo>
                    <a:pt x="2914" y="2348"/>
                  </a:lnTo>
                  <a:cubicBezTo>
                    <a:pt x="2956" y="2370"/>
                    <a:pt x="2988" y="2401"/>
                    <a:pt x="3030" y="2433"/>
                  </a:cubicBezTo>
                  <a:cubicBezTo>
                    <a:pt x="3093" y="2465"/>
                    <a:pt x="3125" y="2528"/>
                    <a:pt x="3114" y="2602"/>
                  </a:cubicBezTo>
                  <a:cubicBezTo>
                    <a:pt x="3114" y="2623"/>
                    <a:pt x="3114" y="2644"/>
                    <a:pt x="3114" y="2676"/>
                  </a:cubicBezTo>
                  <a:cubicBezTo>
                    <a:pt x="3114" y="2739"/>
                    <a:pt x="3083" y="2750"/>
                    <a:pt x="3030" y="2760"/>
                  </a:cubicBezTo>
                  <a:lnTo>
                    <a:pt x="2988" y="2760"/>
                  </a:lnTo>
                  <a:cubicBezTo>
                    <a:pt x="2946" y="2760"/>
                    <a:pt x="2903" y="2781"/>
                    <a:pt x="2872" y="2813"/>
                  </a:cubicBezTo>
                  <a:lnTo>
                    <a:pt x="2861" y="2760"/>
                  </a:lnTo>
                  <a:cubicBezTo>
                    <a:pt x="2851" y="2728"/>
                    <a:pt x="2840" y="2697"/>
                    <a:pt x="2840" y="2676"/>
                  </a:cubicBezTo>
                  <a:cubicBezTo>
                    <a:pt x="2829" y="2655"/>
                    <a:pt x="2872" y="2602"/>
                    <a:pt x="2903" y="2570"/>
                  </a:cubicBezTo>
                  <a:lnTo>
                    <a:pt x="2903" y="2581"/>
                  </a:lnTo>
                  <a:cubicBezTo>
                    <a:pt x="2946" y="2517"/>
                    <a:pt x="2967" y="2486"/>
                    <a:pt x="2956" y="2465"/>
                  </a:cubicBezTo>
                  <a:cubicBezTo>
                    <a:pt x="2946" y="2433"/>
                    <a:pt x="2914" y="2433"/>
                    <a:pt x="2893" y="2433"/>
                  </a:cubicBezTo>
                  <a:cubicBezTo>
                    <a:pt x="2887" y="2436"/>
                    <a:pt x="2880" y="2437"/>
                    <a:pt x="2874" y="2437"/>
                  </a:cubicBezTo>
                  <a:cubicBezTo>
                    <a:pt x="2859" y="2437"/>
                    <a:pt x="2844" y="2430"/>
                    <a:pt x="2829" y="2422"/>
                  </a:cubicBezTo>
                  <a:cubicBezTo>
                    <a:pt x="2829" y="2412"/>
                    <a:pt x="2829" y="2412"/>
                    <a:pt x="2829" y="2401"/>
                  </a:cubicBezTo>
                  <a:cubicBezTo>
                    <a:pt x="2829" y="2370"/>
                    <a:pt x="2851" y="2338"/>
                    <a:pt x="2872" y="2327"/>
                  </a:cubicBezTo>
                  <a:close/>
                  <a:moveTo>
                    <a:pt x="2386" y="2042"/>
                  </a:moveTo>
                  <a:cubicBezTo>
                    <a:pt x="2502" y="2042"/>
                    <a:pt x="2608" y="2085"/>
                    <a:pt x="2692" y="2169"/>
                  </a:cubicBezTo>
                  <a:cubicBezTo>
                    <a:pt x="2734" y="2211"/>
                    <a:pt x="2787" y="2253"/>
                    <a:pt x="2840" y="2296"/>
                  </a:cubicBezTo>
                  <a:cubicBezTo>
                    <a:pt x="2808" y="2317"/>
                    <a:pt x="2787" y="2359"/>
                    <a:pt x="2777" y="2391"/>
                  </a:cubicBezTo>
                  <a:cubicBezTo>
                    <a:pt x="2777" y="2412"/>
                    <a:pt x="2787" y="2433"/>
                    <a:pt x="2798" y="2443"/>
                  </a:cubicBezTo>
                  <a:cubicBezTo>
                    <a:pt x="2829" y="2475"/>
                    <a:pt x="2861" y="2486"/>
                    <a:pt x="2893" y="2486"/>
                  </a:cubicBezTo>
                  <a:lnTo>
                    <a:pt x="2914" y="2486"/>
                  </a:lnTo>
                  <a:cubicBezTo>
                    <a:pt x="2893" y="2507"/>
                    <a:pt x="2882" y="2528"/>
                    <a:pt x="2861" y="2549"/>
                  </a:cubicBezTo>
                  <a:cubicBezTo>
                    <a:pt x="2819" y="2612"/>
                    <a:pt x="2787" y="2655"/>
                    <a:pt x="2798" y="2697"/>
                  </a:cubicBezTo>
                  <a:cubicBezTo>
                    <a:pt x="2798" y="2728"/>
                    <a:pt x="2808" y="2750"/>
                    <a:pt x="2819" y="2781"/>
                  </a:cubicBezTo>
                  <a:cubicBezTo>
                    <a:pt x="2819" y="2813"/>
                    <a:pt x="2829" y="2845"/>
                    <a:pt x="2840" y="2876"/>
                  </a:cubicBezTo>
                  <a:cubicBezTo>
                    <a:pt x="2829" y="2887"/>
                    <a:pt x="2819" y="2897"/>
                    <a:pt x="2808" y="2897"/>
                  </a:cubicBezTo>
                  <a:cubicBezTo>
                    <a:pt x="2799" y="2900"/>
                    <a:pt x="2790" y="2902"/>
                    <a:pt x="2781" y="2902"/>
                  </a:cubicBezTo>
                  <a:cubicBezTo>
                    <a:pt x="2759" y="2902"/>
                    <a:pt x="2739" y="2894"/>
                    <a:pt x="2724" y="2887"/>
                  </a:cubicBezTo>
                  <a:cubicBezTo>
                    <a:pt x="2724" y="2882"/>
                    <a:pt x="2721" y="2879"/>
                    <a:pt x="2717" y="2879"/>
                  </a:cubicBezTo>
                  <a:cubicBezTo>
                    <a:pt x="2713" y="2879"/>
                    <a:pt x="2708" y="2882"/>
                    <a:pt x="2703" y="2887"/>
                  </a:cubicBezTo>
                  <a:cubicBezTo>
                    <a:pt x="2682" y="2903"/>
                    <a:pt x="2658" y="2911"/>
                    <a:pt x="2634" y="2911"/>
                  </a:cubicBezTo>
                  <a:cubicBezTo>
                    <a:pt x="2610" y="2911"/>
                    <a:pt x="2587" y="2903"/>
                    <a:pt x="2566" y="2887"/>
                  </a:cubicBezTo>
                  <a:cubicBezTo>
                    <a:pt x="2560" y="2882"/>
                    <a:pt x="2555" y="2879"/>
                    <a:pt x="2550" y="2879"/>
                  </a:cubicBezTo>
                  <a:cubicBezTo>
                    <a:pt x="2544" y="2879"/>
                    <a:pt x="2539" y="2882"/>
                    <a:pt x="2534" y="2887"/>
                  </a:cubicBezTo>
                  <a:cubicBezTo>
                    <a:pt x="2518" y="2903"/>
                    <a:pt x="2494" y="2911"/>
                    <a:pt x="2471" y="2911"/>
                  </a:cubicBezTo>
                  <a:cubicBezTo>
                    <a:pt x="2447" y="2911"/>
                    <a:pt x="2423" y="2903"/>
                    <a:pt x="2407" y="2887"/>
                  </a:cubicBezTo>
                  <a:cubicBezTo>
                    <a:pt x="2402" y="2882"/>
                    <a:pt x="2397" y="2879"/>
                    <a:pt x="2391" y="2879"/>
                  </a:cubicBezTo>
                  <a:cubicBezTo>
                    <a:pt x="2386" y="2879"/>
                    <a:pt x="2381" y="2882"/>
                    <a:pt x="2376" y="2887"/>
                  </a:cubicBezTo>
                  <a:cubicBezTo>
                    <a:pt x="2350" y="2895"/>
                    <a:pt x="2317" y="2911"/>
                    <a:pt x="2300" y="2911"/>
                  </a:cubicBezTo>
                  <a:cubicBezTo>
                    <a:pt x="2296" y="2911"/>
                    <a:pt x="2293" y="2910"/>
                    <a:pt x="2291" y="2908"/>
                  </a:cubicBezTo>
                  <a:cubicBezTo>
                    <a:pt x="2281" y="2897"/>
                    <a:pt x="2291" y="2897"/>
                    <a:pt x="2291" y="2897"/>
                  </a:cubicBezTo>
                  <a:cubicBezTo>
                    <a:pt x="2291" y="2876"/>
                    <a:pt x="2302" y="2855"/>
                    <a:pt x="2323" y="2845"/>
                  </a:cubicBezTo>
                  <a:cubicBezTo>
                    <a:pt x="2349" y="2827"/>
                    <a:pt x="2382" y="2810"/>
                    <a:pt x="2416" y="2810"/>
                  </a:cubicBezTo>
                  <a:cubicBezTo>
                    <a:pt x="2423" y="2810"/>
                    <a:pt x="2431" y="2811"/>
                    <a:pt x="2439" y="2813"/>
                  </a:cubicBezTo>
                  <a:cubicBezTo>
                    <a:pt x="2447" y="2814"/>
                    <a:pt x="2455" y="2815"/>
                    <a:pt x="2463" y="2815"/>
                  </a:cubicBezTo>
                  <a:cubicBezTo>
                    <a:pt x="2518" y="2815"/>
                    <a:pt x="2570" y="2785"/>
                    <a:pt x="2597" y="2739"/>
                  </a:cubicBezTo>
                  <a:cubicBezTo>
                    <a:pt x="2618" y="2612"/>
                    <a:pt x="2608" y="2486"/>
                    <a:pt x="2544" y="2370"/>
                  </a:cubicBezTo>
                  <a:cubicBezTo>
                    <a:pt x="2534" y="2348"/>
                    <a:pt x="2513" y="2327"/>
                    <a:pt x="2492" y="2306"/>
                  </a:cubicBezTo>
                  <a:cubicBezTo>
                    <a:pt x="2418" y="2232"/>
                    <a:pt x="2386" y="2137"/>
                    <a:pt x="2386" y="2042"/>
                  </a:cubicBezTo>
                  <a:close/>
                  <a:moveTo>
                    <a:pt x="2530" y="241"/>
                  </a:moveTo>
                  <a:cubicBezTo>
                    <a:pt x="2565" y="241"/>
                    <a:pt x="2602" y="243"/>
                    <a:pt x="2639" y="248"/>
                  </a:cubicBezTo>
                  <a:cubicBezTo>
                    <a:pt x="2861" y="301"/>
                    <a:pt x="3062" y="406"/>
                    <a:pt x="3231" y="543"/>
                  </a:cubicBezTo>
                  <a:cubicBezTo>
                    <a:pt x="3283" y="596"/>
                    <a:pt x="3347" y="628"/>
                    <a:pt x="3410" y="660"/>
                  </a:cubicBezTo>
                  <a:lnTo>
                    <a:pt x="3431" y="660"/>
                  </a:lnTo>
                  <a:cubicBezTo>
                    <a:pt x="3431" y="649"/>
                    <a:pt x="3431" y="649"/>
                    <a:pt x="3442" y="638"/>
                  </a:cubicBezTo>
                  <a:cubicBezTo>
                    <a:pt x="3431" y="617"/>
                    <a:pt x="3442" y="607"/>
                    <a:pt x="3452" y="586"/>
                  </a:cubicBezTo>
                  <a:cubicBezTo>
                    <a:pt x="3463" y="575"/>
                    <a:pt x="3484" y="575"/>
                    <a:pt x="3494" y="575"/>
                  </a:cubicBezTo>
                  <a:cubicBezTo>
                    <a:pt x="3516" y="575"/>
                    <a:pt x="3537" y="586"/>
                    <a:pt x="3547" y="607"/>
                  </a:cubicBezTo>
                  <a:cubicBezTo>
                    <a:pt x="3558" y="628"/>
                    <a:pt x="3558" y="660"/>
                    <a:pt x="3547" y="681"/>
                  </a:cubicBezTo>
                  <a:lnTo>
                    <a:pt x="3526" y="670"/>
                  </a:lnTo>
                  <a:cubicBezTo>
                    <a:pt x="3516" y="691"/>
                    <a:pt x="3505" y="702"/>
                    <a:pt x="3484" y="712"/>
                  </a:cubicBezTo>
                  <a:cubicBezTo>
                    <a:pt x="3468" y="716"/>
                    <a:pt x="3452" y="719"/>
                    <a:pt x="3434" y="719"/>
                  </a:cubicBezTo>
                  <a:cubicBezTo>
                    <a:pt x="3404" y="719"/>
                    <a:pt x="3373" y="711"/>
                    <a:pt x="3347" y="691"/>
                  </a:cubicBezTo>
                  <a:cubicBezTo>
                    <a:pt x="3294" y="670"/>
                    <a:pt x="3241" y="628"/>
                    <a:pt x="3188" y="586"/>
                  </a:cubicBezTo>
                  <a:cubicBezTo>
                    <a:pt x="3146" y="565"/>
                    <a:pt x="3114" y="533"/>
                    <a:pt x="3072" y="512"/>
                  </a:cubicBezTo>
                  <a:cubicBezTo>
                    <a:pt x="3067" y="507"/>
                    <a:pt x="3062" y="504"/>
                    <a:pt x="3056" y="504"/>
                  </a:cubicBezTo>
                  <a:cubicBezTo>
                    <a:pt x="3051" y="504"/>
                    <a:pt x="3046" y="507"/>
                    <a:pt x="3041" y="512"/>
                  </a:cubicBezTo>
                  <a:cubicBezTo>
                    <a:pt x="3041" y="522"/>
                    <a:pt x="3041" y="522"/>
                    <a:pt x="3041" y="533"/>
                  </a:cubicBezTo>
                  <a:lnTo>
                    <a:pt x="3072" y="596"/>
                  </a:lnTo>
                  <a:cubicBezTo>
                    <a:pt x="3009" y="575"/>
                    <a:pt x="2967" y="522"/>
                    <a:pt x="2935" y="470"/>
                  </a:cubicBezTo>
                  <a:cubicBezTo>
                    <a:pt x="2935" y="459"/>
                    <a:pt x="2924" y="459"/>
                    <a:pt x="2914" y="459"/>
                  </a:cubicBezTo>
                  <a:cubicBezTo>
                    <a:pt x="2903" y="459"/>
                    <a:pt x="2893" y="470"/>
                    <a:pt x="2893" y="480"/>
                  </a:cubicBezTo>
                  <a:cubicBezTo>
                    <a:pt x="2893" y="501"/>
                    <a:pt x="2882" y="522"/>
                    <a:pt x="2872" y="533"/>
                  </a:cubicBezTo>
                  <a:cubicBezTo>
                    <a:pt x="2861" y="459"/>
                    <a:pt x="2808" y="385"/>
                    <a:pt x="2734" y="364"/>
                  </a:cubicBezTo>
                  <a:cubicBezTo>
                    <a:pt x="2729" y="359"/>
                    <a:pt x="2727" y="356"/>
                    <a:pt x="2724" y="356"/>
                  </a:cubicBezTo>
                  <a:cubicBezTo>
                    <a:pt x="2721" y="356"/>
                    <a:pt x="2719" y="359"/>
                    <a:pt x="2713" y="364"/>
                  </a:cubicBezTo>
                  <a:cubicBezTo>
                    <a:pt x="2703" y="364"/>
                    <a:pt x="2703" y="375"/>
                    <a:pt x="2703" y="385"/>
                  </a:cubicBezTo>
                  <a:cubicBezTo>
                    <a:pt x="2713" y="448"/>
                    <a:pt x="2682" y="501"/>
                    <a:pt x="2629" y="533"/>
                  </a:cubicBezTo>
                  <a:cubicBezTo>
                    <a:pt x="2639" y="480"/>
                    <a:pt x="2618" y="417"/>
                    <a:pt x="2587" y="375"/>
                  </a:cubicBezTo>
                  <a:cubicBezTo>
                    <a:pt x="2555" y="332"/>
                    <a:pt x="2513" y="311"/>
                    <a:pt x="2460" y="311"/>
                  </a:cubicBezTo>
                  <a:lnTo>
                    <a:pt x="2449" y="311"/>
                  </a:lnTo>
                  <a:cubicBezTo>
                    <a:pt x="2439" y="322"/>
                    <a:pt x="2439" y="322"/>
                    <a:pt x="2439" y="332"/>
                  </a:cubicBezTo>
                  <a:cubicBezTo>
                    <a:pt x="2439" y="364"/>
                    <a:pt x="2428" y="396"/>
                    <a:pt x="2407" y="427"/>
                  </a:cubicBezTo>
                  <a:cubicBezTo>
                    <a:pt x="2386" y="406"/>
                    <a:pt x="2376" y="396"/>
                    <a:pt x="2354" y="385"/>
                  </a:cubicBezTo>
                  <a:cubicBezTo>
                    <a:pt x="2341" y="381"/>
                    <a:pt x="2328" y="378"/>
                    <a:pt x="2316" y="378"/>
                  </a:cubicBezTo>
                  <a:cubicBezTo>
                    <a:pt x="2298" y="378"/>
                    <a:pt x="2282" y="383"/>
                    <a:pt x="2270" y="396"/>
                  </a:cubicBezTo>
                  <a:cubicBezTo>
                    <a:pt x="2228" y="417"/>
                    <a:pt x="2196" y="459"/>
                    <a:pt x="2196" y="501"/>
                  </a:cubicBezTo>
                  <a:cubicBezTo>
                    <a:pt x="2196" y="554"/>
                    <a:pt x="2217" y="607"/>
                    <a:pt x="2270" y="638"/>
                  </a:cubicBezTo>
                  <a:cubicBezTo>
                    <a:pt x="2270" y="644"/>
                    <a:pt x="2273" y="646"/>
                    <a:pt x="2277" y="646"/>
                  </a:cubicBezTo>
                  <a:cubicBezTo>
                    <a:pt x="2281" y="646"/>
                    <a:pt x="2286" y="644"/>
                    <a:pt x="2291" y="638"/>
                  </a:cubicBezTo>
                  <a:cubicBezTo>
                    <a:pt x="2322" y="608"/>
                    <a:pt x="2364" y="588"/>
                    <a:pt x="2405" y="588"/>
                  </a:cubicBezTo>
                  <a:cubicBezTo>
                    <a:pt x="2420" y="588"/>
                    <a:pt x="2435" y="591"/>
                    <a:pt x="2449" y="596"/>
                  </a:cubicBezTo>
                  <a:cubicBezTo>
                    <a:pt x="2428" y="617"/>
                    <a:pt x="2407" y="649"/>
                    <a:pt x="2397" y="681"/>
                  </a:cubicBezTo>
                  <a:cubicBezTo>
                    <a:pt x="2397" y="712"/>
                    <a:pt x="2407" y="744"/>
                    <a:pt x="2428" y="765"/>
                  </a:cubicBezTo>
                  <a:cubicBezTo>
                    <a:pt x="2428" y="770"/>
                    <a:pt x="2434" y="773"/>
                    <a:pt x="2440" y="773"/>
                  </a:cubicBezTo>
                  <a:cubicBezTo>
                    <a:pt x="2447" y="773"/>
                    <a:pt x="2455" y="770"/>
                    <a:pt x="2460" y="765"/>
                  </a:cubicBezTo>
                  <a:cubicBezTo>
                    <a:pt x="2481" y="744"/>
                    <a:pt x="2502" y="723"/>
                    <a:pt x="2523" y="712"/>
                  </a:cubicBezTo>
                  <a:cubicBezTo>
                    <a:pt x="2523" y="733"/>
                    <a:pt x="2523" y="765"/>
                    <a:pt x="2544" y="786"/>
                  </a:cubicBezTo>
                  <a:cubicBezTo>
                    <a:pt x="2555" y="807"/>
                    <a:pt x="2587" y="828"/>
                    <a:pt x="2629" y="839"/>
                  </a:cubicBezTo>
                  <a:cubicBezTo>
                    <a:pt x="2654" y="842"/>
                    <a:pt x="2681" y="843"/>
                    <a:pt x="2707" y="843"/>
                  </a:cubicBezTo>
                  <a:cubicBezTo>
                    <a:pt x="2780" y="843"/>
                    <a:pt x="2858" y="833"/>
                    <a:pt x="2935" y="818"/>
                  </a:cubicBezTo>
                  <a:cubicBezTo>
                    <a:pt x="2998" y="807"/>
                    <a:pt x="3062" y="802"/>
                    <a:pt x="3125" y="802"/>
                  </a:cubicBezTo>
                  <a:cubicBezTo>
                    <a:pt x="3188" y="802"/>
                    <a:pt x="3252" y="807"/>
                    <a:pt x="3315" y="818"/>
                  </a:cubicBezTo>
                  <a:cubicBezTo>
                    <a:pt x="3399" y="850"/>
                    <a:pt x="3463" y="913"/>
                    <a:pt x="3484" y="997"/>
                  </a:cubicBezTo>
                  <a:cubicBezTo>
                    <a:pt x="3505" y="1082"/>
                    <a:pt x="3452" y="1166"/>
                    <a:pt x="3357" y="1272"/>
                  </a:cubicBezTo>
                  <a:cubicBezTo>
                    <a:pt x="3347" y="1282"/>
                    <a:pt x="3347" y="1293"/>
                    <a:pt x="3357" y="1303"/>
                  </a:cubicBezTo>
                  <a:cubicBezTo>
                    <a:pt x="3442" y="1420"/>
                    <a:pt x="3484" y="1578"/>
                    <a:pt x="3463" y="1726"/>
                  </a:cubicBezTo>
                  <a:cubicBezTo>
                    <a:pt x="3442" y="1810"/>
                    <a:pt x="3410" y="1895"/>
                    <a:pt x="3389" y="1979"/>
                  </a:cubicBezTo>
                  <a:cubicBezTo>
                    <a:pt x="3336" y="2137"/>
                    <a:pt x="3283" y="2275"/>
                    <a:pt x="3336" y="2370"/>
                  </a:cubicBezTo>
                  <a:cubicBezTo>
                    <a:pt x="3378" y="2465"/>
                    <a:pt x="3442" y="2475"/>
                    <a:pt x="3473" y="2486"/>
                  </a:cubicBezTo>
                  <a:lnTo>
                    <a:pt x="3484" y="2486"/>
                  </a:lnTo>
                  <a:cubicBezTo>
                    <a:pt x="3484" y="2496"/>
                    <a:pt x="3473" y="2538"/>
                    <a:pt x="3410" y="2581"/>
                  </a:cubicBezTo>
                  <a:cubicBezTo>
                    <a:pt x="3368" y="2612"/>
                    <a:pt x="3336" y="2655"/>
                    <a:pt x="3336" y="2697"/>
                  </a:cubicBezTo>
                  <a:cubicBezTo>
                    <a:pt x="3326" y="2739"/>
                    <a:pt x="3336" y="2792"/>
                    <a:pt x="3368" y="2834"/>
                  </a:cubicBezTo>
                  <a:cubicBezTo>
                    <a:pt x="3389" y="2855"/>
                    <a:pt x="3389" y="2897"/>
                    <a:pt x="3389" y="2918"/>
                  </a:cubicBezTo>
                  <a:cubicBezTo>
                    <a:pt x="3389" y="2918"/>
                    <a:pt x="3384" y="2928"/>
                    <a:pt x="3372" y="2928"/>
                  </a:cubicBezTo>
                  <a:cubicBezTo>
                    <a:pt x="3365" y="2928"/>
                    <a:pt x="3357" y="2926"/>
                    <a:pt x="3347" y="2918"/>
                  </a:cubicBezTo>
                  <a:cubicBezTo>
                    <a:pt x="3326" y="2918"/>
                    <a:pt x="3304" y="2908"/>
                    <a:pt x="3283" y="2887"/>
                  </a:cubicBezTo>
                  <a:cubicBezTo>
                    <a:pt x="3283" y="2887"/>
                    <a:pt x="3273" y="2876"/>
                    <a:pt x="3262" y="2876"/>
                  </a:cubicBezTo>
                  <a:cubicBezTo>
                    <a:pt x="3262" y="2887"/>
                    <a:pt x="3252" y="2887"/>
                    <a:pt x="3252" y="2887"/>
                  </a:cubicBezTo>
                  <a:cubicBezTo>
                    <a:pt x="3241" y="2908"/>
                    <a:pt x="3220" y="2918"/>
                    <a:pt x="3209" y="2918"/>
                  </a:cubicBezTo>
                  <a:cubicBezTo>
                    <a:pt x="3178" y="2918"/>
                    <a:pt x="3157" y="2908"/>
                    <a:pt x="3146" y="2887"/>
                  </a:cubicBezTo>
                  <a:lnTo>
                    <a:pt x="3114" y="2887"/>
                  </a:lnTo>
                  <a:cubicBezTo>
                    <a:pt x="3083" y="2908"/>
                    <a:pt x="3051" y="2918"/>
                    <a:pt x="3019" y="2918"/>
                  </a:cubicBezTo>
                  <a:cubicBezTo>
                    <a:pt x="3019" y="2918"/>
                    <a:pt x="3009" y="2918"/>
                    <a:pt x="2998" y="2887"/>
                  </a:cubicBezTo>
                  <a:cubicBezTo>
                    <a:pt x="2998" y="2887"/>
                    <a:pt x="2988" y="2876"/>
                    <a:pt x="2988" y="2876"/>
                  </a:cubicBezTo>
                  <a:lnTo>
                    <a:pt x="2967" y="2876"/>
                  </a:lnTo>
                  <a:cubicBezTo>
                    <a:pt x="2946" y="2887"/>
                    <a:pt x="2914" y="2897"/>
                    <a:pt x="2893" y="2897"/>
                  </a:cubicBezTo>
                  <a:cubicBezTo>
                    <a:pt x="2893" y="2887"/>
                    <a:pt x="2893" y="2887"/>
                    <a:pt x="2893" y="2876"/>
                  </a:cubicBezTo>
                  <a:cubicBezTo>
                    <a:pt x="2914" y="2823"/>
                    <a:pt x="2977" y="2813"/>
                    <a:pt x="3019" y="2802"/>
                  </a:cubicBezTo>
                  <a:lnTo>
                    <a:pt x="3051" y="2802"/>
                  </a:lnTo>
                  <a:cubicBezTo>
                    <a:pt x="3093" y="2792"/>
                    <a:pt x="3188" y="2781"/>
                    <a:pt x="3178" y="2676"/>
                  </a:cubicBezTo>
                  <a:cubicBezTo>
                    <a:pt x="3178" y="2655"/>
                    <a:pt x="3178" y="2623"/>
                    <a:pt x="3178" y="2602"/>
                  </a:cubicBezTo>
                  <a:cubicBezTo>
                    <a:pt x="3188" y="2517"/>
                    <a:pt x="3146" y="2433"/>
                    <a:pt x="3072" y="2391"/>
                  </a:cubicBezTo>
                  <a:lnTo>
                    <a:pt x="2956" y="2317"/>
                  </a:lnTo>
                  <a:cubicBezTo>
                    <a:pt x="2882" y="2264"/>
                    <a:pt x="2808" y="2211"/>
                    <a:pt x="2734" y="2148"/>
                  </a:cubicBezTo>
                  <a:cubicBezTo>
                    <a:pt x="2654" y="2053"/>
                    <a:pt x="2532" y="2003"/>
                    <a:pt x="2409" y="2003"/>
                  </a:cubicBezTo>
                  <a:cubicBezTo>
                    <a:pt x="2355" y="2003"/>
                    <a:pt x="2300" y="2013"/>
                    <a:pt x="2249" y="2032"/>
                  </a:cubicBezTo>
                  <a:cubicBezTo>
                    <a:pt x="2154" y="2063"/>
                    <a:pt x="2059" y="2095"/>
                    <a:pt x="1964" y="2148"/>
                  </a:cubicBezTo>
                  <a:cubicBezTo>
                    <a:pt x="1879" y="2190"/>
                    <a:pt x="1795" y="2222"/>
                    <a:pt x="1700" y="2243"/>
                  </a:cubicBezTo>
                  <a:cubicBezTo>
                    <a:pt x="1774" y="2116"/>
                    <a:pt x="1806" y="1979"/>
                    <a:pt x="1806" y="1831"/>
                  </a:cubicBezTo>
                  <a:cubicBezTo>
                    <a:pt x="1806" y="1821"/>
                    <a:pt x="1795" y="1810"/>
                    <a:pt x="1784" y="1810"/>
                  </a:cubicBezTo>
                  <a:cubicBezTo>
                    <a:pt x="1774" y="1821"/>
                    <a:pt x="1763" y="1831"/>
                    <a:pt x="1763" y="1842"/>
                  </a:cubicBezTo>
                  <a:cubicBezTo>
                    <a:pt x="1763" y="2011"/>
                    <a:pt x="1700" y="2180"/>
                    <a:pt x="1605" y="2317"/>
                  </a:cubicBezTo>
                  <a:cubicBezTo>
                    <a:pt x="1552" y="2370"/>
                    <a:pt x="1531" y="2454"/>
                    <a:pt x="1563" y="2517"/>
                  </a:cubicBezTo>
                  <a:cubicBezTo>
                    <a:pt x="1584" y="2549"/>
                    <a:pt x="1626" y="2570"/>
                    <a:pt x="1668" y="2570"/>
                  </a:cubicBezTo>
                  <a:cubicBezTo>
                    <a:pt x="1626" y="2633"/>
                    <a:pt x="1563" y="2676"/>
                    <a:pt x="1499" y="2686"/>
                  </a:cubicBezTo>
                  <a:cubicBezTo>
                    <a:pt x="1489" y="2686"/>
                    <a:pt x="1489" y="2697"/>
                    <a:pt x="1478" y="2697"/>
                  </a:cubicBezTo>
                  <a:cubicBezTo>
                    <a:pt x="1478" y="2707"/>
                    <a:pt x="1478" y="2718"/>
                    <a:pt x="1478" y="2718"/>
                  </a:cubicBezTo>
                  <a:cubicBezTo>
                    <a:pt x="1478" y="2718"/>
                    <a:pt x="1521" y="2855"/>
                    <a:pt x="1457" y="2908"/>
                  </a:cubicBezTo>
                  <a:cubicBezTo>
                    <a:pt x="1457" y="2908"/>
                    <a:pt x="1443" y="2915"/>
                    <a:pt x="1418" y="2915"/>
                  </a:cubicBezTo>
                  <a:cubicBezTo>
                    <a:pt x="1399" y="2915"/>
                    <a:pt x="1373" y="2911"/>
                    <a:pt x="1341" y="2897"/>
                  </a:cubicBezTo>
                  <a:lnTo>
                    <a:pt x="1309" y="2897"/>
                  </a:lnTo>
                  <a:cubicBezTo>
                    <a:pt x="1288" y="2918"/>
                    <a:pt x="1267" y="2929"/>
                    <a:pt x="1236" y="2929"/>
                  </a:cubicBezTo>
                  <a:cubicBezTo>
                    <a:pt x="1214" y="2929"/>
                    <a:pt x="1193" y="2918"/>
                    <a:pt x="1172" y="2897"/>
                  </a:cubicBezTo>
                  <a:cubicBezTo>
                    <a:pt x="1167" y="2892"/>
                    <a:pt x="1162" y="2889"/>
                    <a:pt x="1156" y="2889"/>
                  </a:cubicBezTo>
                  <a:cubicBezTo>
                    <a:pt x="1151" y="2889"/>
                    <a:pt x="1146" y="2892"/>
                    <a:pt x="1141" y="2897"/>
                  </a:cubicBezTo>
                  <a:cubicBezTo>
                    <a:pt x="1141" y="2897"/>
                    <a:pt x="1112" y="2926"/>
                    <a:pt x="1078" y="2926"/>
                  </a:cubicBezTo>
                  <a:cubicBezTo>
                    <a:pt x="1061" y="2926"/>
                    <a:pt x="1042" y="2918"/>
                    <a:pt x="1024" y="2897"/>
                  </a:cubicBezTo>
                  <a:lnTo>
                    <a:pt x="1003" y="2897"/>
                  </a:lnTo>
                  <a:cubicBezTo>
                    <a:pt x="988" y="2905"/>
                    <a:pt x="968" y="2912"/>
                    <a:pt x="950" y="2912"/>
                  </a:cubicBezTo>
                  <a:cubicBezTo>
                    <a:pt x="943" y="2912"/>
                    <a:pt x="936" y="2911"/>
                    <a:pt x="929" y="2908"/>
                  </a:cubicBezTo>
                  <a:cubicBezTo>
                    <a:pt x="929" y="2908"/>
                    <a:pt x="929" y="2908"/>
                    <a:pt x="919" y="2887"/>
                  </a:cubicBezTo>
                  <a:cubicBezTo>
                    <a:pt x="919" y="2855"/>
                    <a:pt x="929" y="2823"/>
                    <a:pt x="951" y="2802"/>
                  </a:cubicBezTo>
                  <a:cubicBezTo>
                    <a:pt x="974" y="2787"/>
                    <a:pt x="997" y="2777"/>
                    <a:pt x="1020" y="2777"/>
                  </a:cubicBezTo>
                  <a:cubicBezTo>
                    <a:pt x="1029" y="2777"/>
                    <a:pt x="1037" y="2778"/>
                    <a:pt x="1046" y="2781"/>
                  </a:cubicBezTo>
                  <a:cubicBezTo>
                    <a:pt x="1071" y="2786"/>
                    <a:pt x="1097" y="2789"/>
                    <a:pt x="1122" y="2789"/>
                  </a:cubicBezTo>
                  <a:cubicBezTo>
                    <a:pt x="1212" y="2789"/>
                    <a:pt x="1293" y="2756"/>
                    <a:pt x="1309" y="2665"/>
                  </a:cubicBezTo>
                  <a:cubicBezTo>
                    <a:pt x="1320" y="2581"/>
                    <a:pt x="1299" y="2486"/>
                    <a:pt x="1267" y="2401"/>
                  </a:cubicBezTo>
                  <a:cubicBezTo>
                    <a:pt x="1236" y="2348"/>
                    <a:pt x="1225" y="2285"/>
                    <a:pt x="1214" y="2211"/>
                  </a:cubicBezTo>
                  <a:cubicBezTo>
                    <a:pt x="1214" y="2137"/>
                    <a:pt x="1225" y="2063"/>
                    <a:pt x="1236" y="1990"/>
                  </a:cubicBezTo>
                  <a:cubicBezTo>
                    <a:pt x="1236" y="1979"/>
                    <a:pt x="1236" y="1968"/>
                    <a:pt x="1225" y="1968"/>
                  </a:cubicBezTo>
                  <a:cubicBezTo>
                    <a:pt x="1219" y="1965"/>
                    <a:pt x="1214" y="1964"/>
                    <a:pt x="1209" y="1964"/>
                  </a:cubicBezTo>
                  <a:cubicBezTo>
                    <a:pt x="1199" y="1964"/>
                    <a:pt x="1193" y="1972"/>
                    <a:pt x="1193" y="1979"/>
                  </a:cubicBezTo>
                  <a:cubicBezTo>
                    <a:pt x="1172" y="2063"/>
                    <a:pt x="1172" y="2137"/>
                    <a:pt x="1172" y="2211"/>
                  </a:cubicBezTo>
                  <a:cubicBezTo>
                    <a:pt x="1172" y="2243"/>
                    <a:pt x="1172" y="2264"/>
                    <a:pt x="1183" y="2285"/>
                  </a:cubicBezTo>
                  <a:cubicBezTo>
                    <a:pt x="1024" y="2243"/>
                    <a:pt x="898" y="2137"/>
                    <a:pt x="834" y="1990"/>
                  </a:cubicBezTo>
                  <a:cubicBezTo>
                    <a:pt x="782" y="1852"/>
                    <a:pt x="792" y="1694"/>
                    <a:pt x="856" y="1567"/>
                  </a:cubicBezTo>
                  <a:cubicBezTo>
                    <a:pt x="919" y="1451"/>
                    <a:pt x="1003" y="1356"/>
                    <a:pt x="1109" y="1282"/>
                  </a:cubicBezTo>
                  <a:cubicBezTo>
                    <a:pt x="1141" y="1251"/>
                    <a:pt x="1172" y="1230"/>
                    <a:pt x="1193" y="1198"/>
                  </a:cubicBezTo>
                  <a:lnTo>
                    <a:pt x="1193" y="1198"/>
                  </a:lnTo>
                  <a:cubicBezTo>
                    <a:pt x="1183" y="1261"/>
                    <a:pt x="1162" y="1314"/>
                    <a:pt x="1130" y="1377"/>
                  </a:cubicBezTo>
                  <a:cubicBezTo>
                    <a:pt x="1119" y="1377"/>
                    <a:pt x="1119" y="1388"/>
                    <a:pt x="1130" y="1398"/>
                  </a:cubicBezTo>
                  <a:cubicBezTo>
                    <a:pt x="1130" y="1409"/>
                    <a:pt x="1141" y="1409"/>
                    <a:pt x="1151" y="1409"/>
                  </a:cubicBezTo>
                  <a:cubicBezTo>
                    <a:pt x="1183" y="1398"/>
                    <a:pt x="1204" y="1388"/>
                    <a:pt x="1236" y="1367"/>
                  </a:cubicBezTo>
                  <a:lnTo>
                    <a:pt x="1246" y="1483"/>
                  </a:lnTo>
                  <a:cubicBezTo>
                    <a:pt x="1246" y="1493"/>
                    <a:pt x="1246" y="1504"/>
                    <a:pt x="1257" y="1504"/>
                  </a:cubicBezTo>
                  <a:cubicBezTo>
                    <a:pt x="1257" y="1509"/>
                    <a:pt x="1259" y="1512"/>
                    <a:pt x="1263" y="1512"/>
                  </a:cubicBezTo>
                  <a:cubicBezTo>
                    <a:pt x="1267" y="1512"/>
                    <a:pt x="1272" y="1509"/>
                    <a:pt x="1278" y="1504"/>
                  </a:cubicBezTo>
                  <a:cubicBezTo>
                    <a:pt x="1309" y="1483"/>
                    <a:pt x="1331" y="1451"/>
                    <a:pt x="1362" y="1420"/>
                  </a:cubicBezTo>
                  <a:lnTo>
                    <a:pt x="1383" y="1493"/>
                  </a:lnTo>
                  <a:cubicBezTo>
                    <a:pt x="1383" y="1504"/>
                    <a:pt x="1394" y="1504"/>
                    <a:pt x="1394" y="1515"/>
                  </a:cubicBezTo>
                  <a:lnTo>
                    <a:pt x="1415" y="1515"/>
                  </a:lnTo>
                  <a:cubicBezTo>
                    <a:pt x="1447" y="1483"/>
                    <a:pt x="1478" y="1462"/>
                    <a:pt x="1499" y="1430"/>
                  </a:cubicBezTo>
                  <a:lnTo>
                    <a:pt x="1542" y="1493"/>
                  </a:lnTo>
                  <a:cubicBezTo>
                    <a:pt x="1552" y="1504"/>
                    <a:pt x="1563" y="1504"/>
                    <a:pt x="1563" y="1504"/>
                  </a:cubicBezTo>
                  <a:cubicBezTo>
                    <a:pt x="1573" y="1504"/>
                    <a:pt x="1584" y="1504"/>
                    <a:pt x="1584" y="1493"/>
                  </a:cubicBezTo>
                  <a:lnTo>
                    <a:pt x="1637" y="1388"/>
                  </a:lnTo>
                  <a:lnTo>
                    <a:pt x="1679" y="1504"/>
                  </a:lnTo>
                  <a:cubicBezTo>
                    <a:pt x="1679" y="1515"/>
                    <a:pt x="1689" y="1515"/>
                    <a:pt x="1700" y="1525"/>
                  </a:cubicBezTo>
                  <a:lnTo>
                    <a:pt x="1711" y="1525"/>
                  </a:lnTo>
                  <a:lnTo>
                    <a:pt x="1827" y="1451"/>
                  </a:lnTo>
                  <a:cubicBezTo>
                    <a:pt x="1879" y="1472"/>
                    <a:pt x="1922" y="1493"/>
                    <a:pt x="1974" y="1504"/>
                  </a:cubicBezTo>
                  <a:cubicBezTo>
                    <a:pt x="1985" y="1504"/>
                    <a:pt x="1996" y="1493"/>
                    <a:pt x="1996" y="1493"/>
                  </a:cubicBezTo>
                  <a:cubicBezTo>
                    <a:pt x="2006" y="1483"/>
                    <a:pt x="2006" y="1483"/>
                    <a:pt x="2006" y="1472"/>
                  </a:cubicBezTo>
                  <a:lnTo>
                    <a:pt x="1996" y="1377"/>
                  </a:lnTo>
                  <a:lnTo>
                    <a:pt x="2091" y="1377"/>
                  </a:lnTo>
                  <a:cubicBezTo>
                    <a:pt x="2101" y="1377"/>
                    <a:pt x="2112" y="1367"/>
                    <a:pt x="2122" y="1356"/>
                  </a:cubicBezTo>
                  <a:cubicBezTo>
                    <a:pt x="2122" y="1346"/>
                    <a:pt x="2112" y="1335"/>
                    <a:pt x="2101" y="1335"/>
                  </a:cubicBezTo>
                  <a:cubicBezTo>
                    <a:pt x="2080" y="1325"/>
                    <a:pt x="2059" y="1303"/>
                    <a:pt x="2048" y="1282"/>
                  </a:cubicBezTo>
                  <a:cubicBezTo>
                    <a:pt x="2074" y="1282"/>
                    <a:pt x="2316" y="1300"/>
                    <a:pt x="2583" y="1300"/>
                  </a:cubicBezTo>
                  <a:cubicBezTo>
                    <a:pt x="2869" y="1300"/>
                    <a:pt x="3185" y="1280"/>
                    <a:pt x="3294" y="1198"/>
                  </a:cubicBezTo>
                  <a:cubicBezTo>
                    <a:pt x="3410" y="1113"/>
                    <a:pt x="3399" y="1040"/>
                    <a:pt x="3389" y="997"/>
                  </a:cubicBezTo>
                  <a:cubicBezTo>
                    <a:pt x="3345" y="918"/>
                    <a:pt x="3265" y="876"/>
                    <a:pt x="3178" y="876"/>
                  </a:cubicBezTo>
                  <a:cubicBezTo>
                    <a:pt x="3161" y="876"/>
                    <a:pt x="3143" y="878"/>
                    <a:pt x="3125" y="881"/>
                  </a:cubicBezTo>
                  <a:cubicBezTo>
                    <a:pt x="3083" y="881"/>
                    <a:pt x="3030" y="892"/>
                    <a:pt x="2977" y="902"/>
                  </a:cubicBezTo>
                  <a:cubicBezTo>
                    <a:pt x="2891" y="927"/>
                    <a:pt x="2804" y="937"/>
                    <a:pt x="2717" y="937"/>
                  </a:cubicBezTo>
                  <a:cubicBezTo>
                    <a:pt x="2656" y="937"/>
                    <a:pt x="2595" y="932"/>
                    <a:pt x="2534" y="923"/>
                  </a:cubicBezTo>
                  <a:cubicBezTo>
                    <a:pt x="2481" y="913"/>
                    <a:pt x="2439" y="902"/>
                    <a:pt x="2386" y="881"/>
                  </a:cubicBezTo>
                  <a:cubicBezTo>
                    <a:pt x="2341" y="866"/>
                    <a:pt x="2302" y="851"/>
                    <a:pt x="2271" y="851"/>
                  </a:cubicBezTo>
                  <a:cubicBezTo>
                    <a:pt x="2259" y="851"/>
                    <a:pt x="2248" y="854"/>
                    <a:pt x="2238" y="860"/>
                  </a:cubicBezTo>
                  <a:cubicBezTo>
                    <a:pt x="2217" y="871"/>
                    <a:pt x="2207" y="892"/>
                    <a:pt x="2207" y="902"/>
                  </a:cubicBezTo>
                  <a:cubicBezTo>
                    <a:pt x="2164" y="871"/>
                    <a:pt x="2154" y="807"/>
                    <a:pt x="2186" y="765"/>
                  </a:cubicBezTo>
                  <a:cubicBezTo>
                    <a:pt x="2186" y="755"/>
                    <a:pt x="2186" y="744"/>
                    <a:pt x="2186" y="733"/>
                  </a:cubicBezTo>
                  <a:cubicBezTo>
                    <a:pt x="2112" y="660"/>
                    <a:pt x="2080" y="543"/>
                    <a:pt x="2112" y="438"/>
                  </a:cubicBezTo>
                  <a:cubicBezTo>
                    <a:pt x="2165" y="313"/>
                    <a:pt x="2332" y="241"/>
                    <a:pt x="2530" y="241"/>
                  </a:cubicBezTo>
                  <a:close/>
                  <a:moveTo>
                    <a:pt x="539" y="0"/>
                  </a:moveTo>
                  <a:cubicBezTo>
                    <a:pt x="535" y="0"/>
                    <a:pt x="532" y="2"/>
                    <a:pt x="528" y="5"/>
                  </a:cubicBezTo>
                  <a:cubicBezTo>
                    <a:pt x="518" y="5"/>
                    <a:pt x="159" y="121"/>
                    <a:pt x="159" y="702"/>
                  </a:cubicBezTo>
                  <a:lnTo>
                    <a:pt x="159" y="1409"/>
                  </a:lnTo>
                  <a:cubicBezTo>
                    <a:pt x="148" y="1406"/>
                    <a:pt x="137" y="1405"/>
                    <a:pt x="126" y="1405"/>
                  </a:cubicBezTo>
                  <a:cubicBezTo>
                    <a:pt x="92" y="1405"/>
                    <a:pt x="56" y="1417"/>
                    <a:pt x="32" y="1441"/>
                  </a:cubicBezTo>
                  <a:cubicBezTo>
                    <a:pt x="11" y="1462"/>
                    <a:pt x="1" y="1504"/>
                    <a:pt x="11" y="1536"/>
                  </a:cubicBezTo>
                  <a:cubicBezTo>
                    <a:pt x="32" y="1599"/>
                    <a:pt x="85" y="1641"/>
                    <a:pt x="148" y="1652"/>
                  </a:cubicBezTo>
                  <a:cubicBezTo>
                    <a:pt x="138" y="1662"/>
                    <a:pt x="138" y="1673"/>
                    <a:pt x="148" y="1683"/>
                  </a:cubicBezTo>
                  <a:cubicBezTo>
                    <a:pt x="148" y="1694"/>
                    <a:pt x="148" y="1705"/>
                    <a:pt x="159" y="1715"/>
                  </a:cubicBezTo>
                  <a:cubicBezTo>
                    <a:pt x="148" y="1736"/>
                    <a:pt x="138" y="1747"/>
                    <a:pt x="138" y="1757"/>
                  </a:cubicBezTo>
                  <a:cubicBezTo>
                    <a:pt x="138" y="1778"/>
                    <a:pt x="148" y="1800"/>
                    <a:pt x="159" y="1810"/>
                  </a:cubicBezTo>
                  <a:cubicBezTo>
                    <a:pt x="148" y="1821"/>
                    <a:pt x="148" y="1842"/>
                    <a:pt x="148" y="1852"/>
                  </a:cubicBezTo>
                  <a:cubicBezTo>
                    <a:pt x="148" y="1873"/>
                    <a:pt x="159" y="1884"/>
                    <a:pt x="169" y="1895"/>
                  </a:cubicBezTo>
                  <a:cubicBezTo>
                    <a:pt x="169" y="1905"/>
                    <a:pt x="169" y="1916"/>
                    <a:pt x="169" y="1926"/>
                  </a:cubicBezTo>
                  <a:cubicBezTo>
                    <a:pt x="169" y="1947"/>
                    <a:pt x="180" y="1958"/>
                    <a:pt x="191" y="1968"/>
                  </a:cubicBezTo>
                  <a:cubicBezTo>
                    <a:pt x="187" y="1967"/>
                    <a:pt x="182" y="1966"/>
                    <a:pt x="178" y="1966"/>
                  </a:cubicBezTo>
                  <a:cubicBezTo>
                    <a:pt x="159" y="1966"/>
                    <a:pt x="136" y="1983"/>
                    <a:pt x="127" y="2000"/>
                  </a:cubicBezTo>
                  <a:cubicBezTo>
                    <a:pt x="106" y="2032"/>
                    <a:pt x="117" y="2063"/>
                    <a:pt x="138" y="2095"/>
                  </a:cubicBezTo>
                  <a:cubicBezTo>
                    <a:pt x="159" y="2106"/>
                    <a:pt x="180" y="2116"/>
                    <a:pt x="212" y="2116"/>
                  </a:cubicBezTo>
                  <a:cubicBezTo>
                    <a:pt x="201" y="2127"/>
                    <a:pt x="191" y="2148"/>
                    <a:pt x="180" y="2158"/>
                  </a:cubicBezTo>
                  <a:cubicBezTo>
                    <a:pt x="169" y="2158"/>
                    <a:pt x="169" y="2169"/>
                    <a:pt x="169" y="2169"/>
                  </a:cubicBezTo>
                  <a:cubicBezTo>
                    <a:pt x="169" y="2180"/>
                    <a:pt x="169" y="2190"/>
                    <a:pt x="169" y="2190"/>
                  </a:cubicBezTo>
                  <a:cubicBezTo>
                    <a:pt x="201" y="2222"/>
                    <a:pt x="212" y="2264"/>
                    <a:pt x="201" y="2306"/>
                  </a:cubicBezTo>
                  <a:cubicBezTo>
                    <a:pt x="191" y="2296"/>
                    <a:pt x="169" y="2296"/>
                    <a:pt x="159" y="2296"/>
                  </a:cubicBezTo>
                  <a:cubicBezTo>
                    <a:pt x="153" y="2293"/>
                    <a:pt x="147" y="2291"/>
                    <a:pt x="142" y="2291"/>
                  </a:cubicBezTo>
                  <a:cubicBezTo>
                    <a:pt x="131" y="2291"/>
                    <a:pt x="121" y="2299"/>
                    <a:pt x="106" y="2306"/>
                  </a:cubicBezTo>
                  <a:cubicBezTo>
                    <a:pt x="85" y="2327"/>
                    <a:pt x="74" y="2359"/>
                    <a:pt x="85" y="2391"/>
                  </a:cubicBezTo>
                  <a:cubicBezTo>
                    <a:pt x="96" y="2422"/>
                    <a:pt x="117" y="2443"/>
                    <a:pt x="148" y="2454"/>
                  </a:cubicBezTo>
                  <a:lnTo>
                    <a:pt x="117" y="2486"/>
                  </a:lnTo>
                  <a:cubicBezTo>
                    <a:pt x="117" y="2486"/>
                    <a:pt x="106" y="2496"/>
                    <a:pt x="117" y="2507"/>
                  </a:cubicBezTo>
                  <a:cubicBezTo>
                    <a:pt x="117" y="2517"/>
                    <a:pt x="117" y="2517"/>
                    <a:pt x="127" y="2528"/>
                  </a:cubicBezTo>
                  <a:lnTo>
                    <a:pt x="222" y="2549"/>
                  </a:lnTo>
                  <a:cubicBezTo>
                    <a:pt x="233" y="2581"/>
                    <a:pt x="254" y="2602"/>
                    <a:pt x="275" y="2633"/>
                  </a:cubicBezTo>
                  <a:cubicBezTo>
                    <a:pt x="275" y="2633"/>
                    <a:pt x="286" y="2644"/>
                    <a:pt x="296" y="2644"/>
                  </a:cubicBezTo>
                  <a:cubicBezTo>
                    <a:pt x="296" y="2644"/>
                    <a:pt x="307" y="2633"/>
                    <a:pt x="307" y="2633"/>
                  </a:cubicBezTo>
                  <a:cubicBezTo>
                    <a:pt x="328" y="2602"/>
                    <a:pt x="349" y="2581"/>
                    <a:pt x="359" y="2549"/>
                  </a:cubicBezTo>
                  <a:lnTo>
                    <a:pt x="454" y="2528"/>
                  </a:lnTo>
                  <a:cubicBezTo>
                    <a:pt x="465" y="2517"/>
                    <a:pt x="465" y="2517"/>
                    <a:pt x="465" y="2507"/>
                  </a:cubicBezTo>
                  <a:cubicBezTo>
                    <a:pt x="476" y="2496"/>
                    <a:pt x="465" y="2486"/>
                    <a:pt x="465" y="2486"/>
                  </a:cubicBezTo>
                  <a:lnTo>
                    <a:pt x="423" y="2454"/>
                  </a:lnTo>
                  <a:cubicBezTo>
                    <a:pt x="465" y="2443"/>
                    <a:pt x="486" y="2422"/>
                    <a:pt x="497" y="2391"/>
                  </a:cubicBezTo>
                  <a:cubicBezTo>
                    <a:pt x="507" y="2359"/>
                    <a:pt x="497" y="2327"/>
                    <a:pt x="476" y="2306"/>
                  </a:cubicBezTo>
                  <a:cubicBezTo>
                    <a:pt x="461" y="2299"/>
                    <a:pt x="451" y="2291"/>
                    <a:pt x="439" y="2291"/>
                  </a:cubicBezTo>
                  <a:cubicBezTo>
                    <a:pt x="434" y="2291"/>
                    <a:pt x="429" y="2293"/>
                    <a:pt x="423" y="2296"/>
                  </a:cubicBezTo>
                  <a:cubicBezTo>
                    <a:pt x="412" y="2296"/>
                    <a:pt x="391" y="2296"/>
                    <a:pt x="381" y="2306"/>
                  </a:cubicBezTo>
                  <a:cubicBezTo>
                    <a:pt x="370" y="2264"/>
                    <a:pt x="381" y="2222"/>
                    <a:pt x="402" y="2190"/>
                  </a:cubicBezTo>
                  <a:cubicBezTo>
                    <a:pt x="412" y="2190"/>
                    <a:pt x="412" y="2180"/>
                    <a:pt x="412" y="2169"/>
                  </a:cubicBezTo>
                  <a:cubicBezTo>
                    <a:pt x="412" y="2169"/>
                    <a:pt x="412" y="2158"/>
                    <a:pt x="402" y="2158"/>
                  </a:cubicBezTo>
                  <a:cubicBezTo>
                    <a:pt x="391" y="2148"/>
                    <a:pt x="381" y="2127"/>
                    <a:pt x="370" y="2116"/>
                  </a:cubicBezTo>
                  <a:cubicBezTo>
                    <a:pt x="402" y="2116"/>
                    <a:pt x="423" y="2106"/>
                    <a:pt x="444" y="2095"/>
                  </a:cubicBezTo>
                  <a:cubicBezTo>
                    <a:pt x="444" y="2085"/>
                    <a:pt x="454" y="2085"/>
                    <a:pt x="454" y="2074"/>
                  </a:cubicBezTo>
                  <a:cubicBezTo>
                    <a:pt x="454" y="2137"/>
                    <a:pt x="476" y="2190"/>
                    <a:pt x="518" y="2222"/>
                  </a:cubicBezTo>
                  <a:cubicBezTo>
                    <a:pt x="521" y="2225"/>
                    <a:pt x="525" y="2226"/>
                    <a:pt x="529" y="2226"/>
                  </a:cubicBezTo>
                  <a:cubicBezTo>
                    <a:pt x="539" y="2226"/>
                    <a:pt x="549" y="2219"/>
                    <a:pt x="549" y="2211"/>
                  </a:cubicBezTo>
                  <a:cubicBezTo>
                    <a:pt x="549" y="2201"/>
                    <a:pt x="560" y="2201"/>
                    <a:pt x="560" y="2201"/>
                  </a:cubicBezTo>
                  <a:cubicBezTo>
                    <a:pt x="560" y="2201"/>
                    <a:pt x="592" y="2232"/>
                    <a:pt x="613" y="2243"/>
                  </a:cubicBezTo>
                  <a:cubicBezTo>
                    <a:pt x="644" y="2285"/>
                    <a:pt x="676" y="2317"/>
                    <a:pt x="718" y="2338"/>
                  </a:cubicBezTo>
                  <a:cubicBezTo>
                    <a:pt x="750" y="2359"/>
                    <a:pt x="782" y="2370"/>
                    <a:pt x="813" y="2370"/>
                  </a:cubicBezTo>
                  <a:cubicBezTo>
                    <a:pt x="887" y="2370"/>
                    <a:pt x="951" y="2327"/>
                    <a:pt x="982" y="2264"/>
                  </a:cubicBezTo>
                  <a:cubicBezTo>
                    <a:pt x="1046" y="2296"/>
                    <a:pt x="1098" y="2327"/>
                    <a:pt x="1162" y="2348"/>
                  </a:cubicBezTo>
                  <a:cubicBezTo>
                    <a:pt x="1172" y="2370"/>
                    <a:pt x="1183" y="2401"/>
                    <a:pt x="1193" y="2422"/>
                  </a:cubicBezTo>
                  <a:cubicBezTo>
                    <a:pt x="1225" y="2496"/>
                    <a:pt x="1246" y="2581"/>
                    <a:pt x="1257" y="2655"/>
                  </a:cubicBezTo>
                  <a:cubicBezTo>
                    <a:pt x="1241" y="2717"/>
                    <a:pt x="1168" y="2733"/>
                    <a:pt x="1101" y="2733"/>
                  </a:cubicBezTo>
                  <a:cubicBezTo>
                    <a:pt x="1077" y="2733"/>
                    <a:pt x="1054" y="2731"/>
                    <a:pt x="1035" y="2728"/>
                  </a:cubicBezTo>
                  <a:cubicBezTo>
                    <a:pt x="1027" y="2727"/>
                    <a:pt x="1020" y="2726"/>
                    <a:pt x="1012" y="2726"/>
                  </a:cubicBezTo>
                  <a:cubicBezTo>
                    <a:pt x="975" y="2726"/>
                    <a:pt x="934" y="2745"/>
                    <a:pt x="908" y="2771"/>
                  </a:cubicBezTo>
                  <a:cubicBezTo>
                    <a:pt x="866" y="2802"/>
                    <a:pt x="856" y="2845"/>
                    <a:pt x="856" y="2897"/>
                  </a:cubicBezTo>
                  <a:cubicBezTo>
                    <a:pt x="856" y="2918"/>
                    <a:pt x="866" y="2940"/>
                    <a:pt x="887" y="2950"/>
                  </a:cubicBezTo>
                  <a:cubicBezTo>
                    <a:pt x="903" y="2961"/>
                    <a:pt x="921" y="2966"/>
                    <a:pt x="939" y="2966"/>
                  </a:cubicBezTo>
                  <a:cubicBezTo>
                    <a:pt x="956" y="2966"/>
                    <a:pt x="972" y="2961"/>
                    <a:pt x="982" y="2950"/>
                  </a:cubicBezTo>
                  <a:cubicBezTo>
                    <a:pt x="1002" y="2948"/>
                    <a:pt x="1021" y="2946"/>
                    <a:pt x="1040" y="2946"/>
                  </a:cubicBezTo>
                  <a:cubicBezTo>
                    <a:pt x="1102" y="2946"/>
                    <a:pt x="1158" y="2960"/>
                    <a:pt x="1214" y="2992"/>
                  </a:cubicBezTo>
                  <a:cubicBezTo>
                    <a:pt x="1264" y="2964"/>
                    <a:pt x="1318" y="2945"/>
                    <a:pt x="1373" y="2945"/>
                  </a:cubicBezTo>
                  <a:cubicBezTo>
                    <a:pt x="1401" y="2945"/>
                    <a:pt x="1429" y="2950"/>
                    <a:pt x="1457" y="2961"/>
                  </a:cubicBezTo>
                  <a:cubicBezTo>
                    <a:pt x="1510" y="2897"/>
                    <a:pt x="1531" y="2813"/>
                    <a:pt x="1510" y="2739"/>
                  </a:cubicBezTo>
                  <a:cubicBezTo>
                    <a:pt x="1605" y="2707"/>
                    <a:pt x="1679" y="2644"/>
                    <a:pt x="1711" y="2560"/>
                  </a:cubicBezTo>
                  <a:cubicBezTo>
                    <a:pt x="1711" y="2549"/>
                    <a:pt x="1711" y="2538"/>
                    <a:pt x="1711" y="2528"/>
                  </a:cubicBezTo>
                  <a:lnTo>
                    <a:pt x="1689" y="2528"/>
                  </a:lnTo>
                  <a:cubicBezTo>
                    <a:pt x="1674" y="2534"/>
                    <a:pt x="1660" y="2537"/>
                    <a:pt x="1648" y="2537"/>
                  </a:cubicBezTo>
                  <a:cubicBezTo>
                    <a:pt x="1619" y="2537"/>
                    <a:pt x="1599" y="2522"/>
                    <a:pt x="1584" y="2507"/>
                  </a:cubicBezTo>
                  <a:cubicBezTo>
                    <a:pt x="1573" y="2486"/>
                    <a:pt x="1584" y="2412"/>
                    <a:pt x="1626" y="2359"/>
                  </a:cubicBezTo>
                  <a:cubicBezTo>
                    <a:pt x="1637" y="2338"/>
                    <a:pt x="1647" y="2327"/>
                    <a:pt x="1658" y="2317"/>
                  </a:cubicBezTo>
                  <a:cubicBezTo>
                    <a:pt x="1763" y="2285"/>
                    <a:pt x="1869" y="2253"/>
                    <a:pt x="1974" y="2201"/>
                  </a:cubicBezTo>
                  <a:cubicBezTo>
                    <a:pt x="2069" y="2158"/>
                    <a:pt x="2154" y="2116"/>
                    <a:pt x="2259" y="2085"/>
                  </a:cubicBezTo>
                  <a:cubicBezTo>
                    <a:pt x="2281" y="2074"/>
                    <a:pt x="2312" y="2074"/>
                    <a:pt x="2344" y="2063"/>
                  </a:cubicBezTo>
                  <a:cubicBezTo>
                    <a:pt x="2344" y="2180"/>
                    <a:pt x="2386" y="2275"/>
                    <a:pt x="2460" y="2359"/>
                  </a:cubicBezTo>
                  <a:cubicBezTo>
                    <a:pt x="2481" y="2380"/>
                    <a:pt x="2492" y="2401"/>
                    <a:pt x="2513" y="2422"/>
                  </a:cubicBezTo>
                  <a:cubicBezTo>
                    <a:pt x="2555" y="2517"/>
                    <a:pt x="2576" y="2633"/>
                    <a:pt x="2566" y="2739"/>
                  </a:cubicBezTo>
                  <a:cubicBezTo>
                    <a:pt x="2534" y="2771"/>
                    <a:pt x="2492" y="2792"/>
                    <a:pt x="2449" y="2792"/>
                  </a:cubicBezTo>
                  <a:cubicBezTo>
                    <a:pt x="2440" y="2790"/>
                    <a:pt x="2430" y="2789"/>
                    <a:pt x="2421" y="2789"/>
                  </a:cubicBezTo>
                  <a:cubicBezTo>
                    <a:pt x="2375" y="2789"/>
                    <a:pt x="2326" y="2808"/>
                    <a:pt x="2291" y="2834"/>
                  </a:cubicBezTo>
                  <a:cubicBezTo>
                    <a:pt x="2270" y="2855"/>
                    <a:pt x="2249" y="2887"/>
                    <a:pt x="2249" y="2929"/>
                  </a:cubicBezTo>
                  <a:cubicBezTo>
                    <a:pt x="2249" y="2940"/>
                    <a:pt x="2259" y="2961"/>
                    <a:pt x="2281" y="2971"/>
                  </a:cubicBezTo>
                  <a:cubicBezTo>
                    <a:pt x="2290" y="2978"/>
                    <a:pt x="2302" y="2980"/>
                    <a:pt x="2315" y="2980"/>
                  </a:cubicBezTo>
                  <a:cubicBezTo>
                    <a:pt x="2343" y="2980"/>
                    <a:pt x="2375" y="2968"/>
                    <a:pt x="2397" y="2961"/>
                  </a:cubicBezTo>
                  <a:cubicBezTo>
                    <a:pt x="2418" y="2971"/>
                    <a:pt x="2449" y="2982"/>
                    <a:pt x="2481" y="2982"/>
                  </a:cubicBezTo>
                  <a:cubicBezTo>
                    <a:pt x="2502" y="2982"/>
                    <a:pt x="2534" y="2971"/>
                    <a:pt x="2555" y="2961"/>
                  </a:cubicBezTo>
                  <a:cubicBezTo>
                    <a:pt x="2577" y="2974"/>
                    <a:pt x="2601" y="2980"/>
                    <a:pt x="2625" y="2980"/>
                  </a:cubicBezTo>
                  <a:cubicBezTo>
                    <a:pt x="2659" y="2980"/>
                    <a:pt x="2693" y="2969"/>
                    <a:pt x="2724" y="2950"/>
                  </a:cubicBezTo>
                  <a:cubicBezTo>
                    <a:pt x="2742" y="2963"/>
                    <a:pt x="2761" y="2968"/>
                    <a:pt x="2782" y="2968"/>
                  </a:cubicBezTo>
                  <a:cubicBezTo>
                    <a:pt x="2796" y="2968"/>
                    <a:pt x="2812" y="2965"/>
                    <a:pt x="2829" y="2961"/>
                  </a:cubicBezTo>
                  <a:cubicBezTo>
                    <a:pt x="2829" y="2961"/>
                    <a:pt x="2840" y="2950"/>
                    <a:pt x="2851" y="2950"/>
                  </a:cubicBezTo>
                  <a:cubicBezTo>
                    <a:pt x="2859" y="2959"/>
                    <a:pt x="2872" y="2962"/>
                    <a:pt x="2886" y="2962"/>
                  </a:cubicBezTo>
                  <a:cubicBezTo>
                    <a:pt x="2905" y="2962"/>
                    <a:pt x="2927" y="2956"/>
                    <a:pt x="2946" y="2950"/>
                  </a:cubicBezTo>
                  <a:cubicBezTo>
                    <a:pt x="2956" y="2971"/>
                    <a:pt x="2977" y="2982"/>
                    <a:pt x="2988" y="2992"/>
                  </a:cubicBezTo>
                  <a:cubicBezTo>
                    <a:pt x="3030" y="2992"/>
                    <a:pt x="3072" y="2982"/>
                    <a:pt x="3104" y="2961"/>
                  </a:cubicBezTo>
                  <a:cubicBezTo>
                    <a:pt x="3136" y="2982"/>
                    <a:pt x="3167" y="2992"/>
                    <a:pt x="3199" y="2992"/>
                  </a:cubicBezTo>
                  <a:cubicBezTo>
                    <a:pt x="3220" y="2982"/>
                    <a:pt x="3241" y="2971"/>
                    <a:pt x="3262" y="2961"/>
                  </a:cubicBezTo>
                  <a:cubicBezTo>
                    <a:pt x="3273" y="2971"/>
                    <a:pt x="3294" y="2982"/>
                    <a:pt x="3315" y="2992"/>
                  </a:cubicBezTo>
                  <a:lnTo>
                    <a:pt x="3357" y="2992"/>
                  </a:lnTo>
                  <a:cubicBezTo>
                    <a:pt x="3378" y="2992"/>
                    <a:pt x="3399" y="2982"/>
                    <a:pt x="3410" y="2961"/>
                  </a:cubicBezTo>
                  <a:cubicBezTo>
                    <a:pt x="3431" y="2918"/>
                    <a:pt x="3421" y="2866"/>
                    <a:pt x="3389" y="2823"/>
                  </a:cubicBezTo>
                  <a:cubicBezTo>
                    <a:pt x="3368" y="2792"/>
                    <a:pt x="3357" y="2750"/>
                    <a:pt x="3368" y="2718"/>
                  </a:cubicBezTo>
                  <a:cubicBezTo>
                    <a:pt x="3368" y="2686"/>
                    <a:pt x="3389" y="2655"/>
                    <a:pt x="3421" y="2644"/>
                  </a:cubicBezTo>
                  <a:cubicBezTo>
                    <a:pt x="3463" y="2612"/>
                    <a:pt x="3505" y="2570"/>
                    <a:pt x="3516" y="2507"/>
                  </a:cubicBezTo>
                  <a:cubicBezTo>
                    <a:pt x="3526" y="2496"/>
                    <a:pt x="3516" y="2475"/>
                    <a:pt x="3505" y="2465"/>
                  </a:cubicBezTo>
                  <a:cubicBezTo>
                    <a:pt x="3494" y="2454"/>
                    <a:pt x="3473" y="2454"/>
                    <a:pt x="3463" y="2454"/>
                  </a:cubicBezTo>
                  <a:cubicBezTo>
                    <a:pt x="3442" y="2454"/>
                    <a:pt x="3399" y="2443"/>
                    <a:pt x="3357" y="2370"/>
                  </a:cubicBezTo>
                  <a:cubicBezTo>
                    <a:pt x="3315" y="2285"/>
                    <a:pt x="3368" y="2158"/>
                    <a:pt x="3421" y="2011"/>
                  </a:cubicBezTo>
                  <a:cubicBezTo>
                    <a:pt x="3442" y="1926"/>
                    <a:pt x="3473" y="1842"/>
                    <a:pt x="3494" y="1747"/>
                  </a:cubicBezTo>
                  <a:cubicBezTo>
                    <a:pt x="3516" y="1599"/>
                    <a:pt x="3484" y="1441"/>
                    <a:pt x="3389" y="1314"/>
                  </a:cubicBezTo>
                  <a:cubicBezTo>
                    <a:pt x="3484" y="1240"/>
                    <a:pt x="3526" y="1124"/>
                    <a:pt x="3516" y="1008"/>
                  </a:cubicBezTo>
                  <a:cubicBezTo>
                    <a:pt x="3494" y="913"/>
                    <a:pt x="3421" y="828"/>
                    <a:pt x="3326" y="797"/>
                  </a:cubicBezTo>
                  <a:cubicBezTo>
                    <a:pt x="3257" y="786"/>
                    <a:pt x="3188" y="781"/>
                    <a:pt x="3121" y="781"/>
                  </a:cubicBezTo>
                  <a:cubicBezTo>
                    <a:pt x="3054" y="781"/>
                    <a:pt x="2988" y="786"/>
                    <a:pt x="2924" y="797"/>
                  </a:cubicBezTo>
                  <a:cubicBezTo>
                    <a:pt x="2819" y="818"/>
                    <a:pt x="2724" y="818"/>
                    <a:pt x="2618" y="818"/>
                  </a:cubicBezTo>
                  <a:cubicBezTo>
                    <a:pt x="2597" y="807"/>
                    <a:pt x="2576" y="797"/>
                    <a:pt x="2566" y="776"/>
                  </a:cubicBezTo>
                  <a:cubicBezTo>
                    <a:pt x="2555" y="755"/>
                    <a:pt x="2555" y="733"/>
                    <a:pt x="2566" y="712"/>
                  </a:cubicBezTo>
                  <a:cubicBezTo>
                    <a:pt x="2566" y="702"/>
                    <a:pt x="2566" y="702"/>
                    <a:pt x="2566" y="691"/>
                  </a:cubicBezTo>
                  <a:cubicBezTo>
                    <a:pt x="2555" y="691"/>
                    <a:pt x="2544" y="681"/>
                    <a:pt x="2544" y="681"/>
                  </a:cubicBezTo>
                  <a:cubicBezTo>
                    <a:pt x="2502" y="691"/>
                    <a:pt x="2471" y="702"/>
                    <a:pt x="2439" y="733"/>
                  </a:cubicBezTo>
                  <a:cubicBezTo>
                    <a:pt x="2439" y="723"/>
                    <a:pt x="2439" y="712"/>
                    <a:pt x="2439" y="712"/>
                  </a:cubicBezTo>
                  <a:cubicBezTo>
                    <a:pt x="2449" y="681"/>
                    <a:pt x="2471" y="649"/>
                    <a:pt x="2502" y="628"/>
                  </a:cubicBezTo>
                  <a:cubicBezTo>
                    <a:pt x="2502" y="628"/>
                    <a:pt x="2502" y="617"/>
                    <a:pt x="2513" y="607"/>
                  </a:cubicBezTo>
                  <a:cubicBezTo>
                    <a:pt x="2502" y="596"/>
                    <a:pt x="2502" y="596"/>
                    <a:pt x="2492" y="586"/>
                  </a:cubicBezTo>
                  <a:cubicBezTo>
                    <a:pt x="2466" y="569"/>
                    <a:pt x="2436" y="560"/>
                    <a:pt x="2404" y="560"/>
                  </a:cubicBezTo>
                  <a:cubicBezTo>
                    <a:pt x="2357" y="560"/>
                    <a:pt x="2308" y="579"/>
                    <a:pt x="2270" y="617"/>
                  </a:cubicBezTo>
                  <a:cubicBezTo>
                    <a:pt x="2249" y="596"/>
                    <a:pt x="2238" y="565"/>
                    <a:pt x="2238" y="543"/>
                  </a:cubicBezTo>
                  <a:cubicBezTo>
                    <a:pt x="2238" y="512"/>
                    <a:pt x="2259" y="480"/>
                    <a:pt x="2281" y="470"/>
                  </a:cubicBezTo>
                  <a:cubicBezTo>
                    <a:pt x="2291" y="464"/>
                    <a:pt x="2299" y="462"/>
                    <a:pt x="2307" y="462"/>
                  </a:cubicBezTo>
                  <a:cubicBezTo>
                    <a:pt x="2315" y="462"/>
                    <a:pt x="2323" y="464"/>
                    <a:pt x="2333" y="470"/>
                  </a:cubicBezTo>
                  <a:cubicBezTo>
                    <a:pt x="2344" y="480"/>
                    <a:pt x="2365" y="491"/>
                    <a:pt x="2376" y="512"/>
                  </a:cubicBezTo>
                  <a:cubicBezTo>
                    <a:pt x="2376" y="522"/>
                    <a:pt x="2376" y="522"/>
                    <a:pt x="2386" y="522"/>
                  </a:cubicBezTo>
                  <a:lnTo>
                    <a:pt x="2407" y="522"/>
                  </a:lnTo>
                  <a:cubicBezTo>
                    <a:pt x="2449" y="491"/>
                    <a:pt x="2471" y="448"/>
                    <a:pt x="2481" y="396"/>
                  </a:cubicBezTo>
                  <a:cubicBezTo>
                    <a:pt x="2502" y="396"/>
                    <a:pt x="2534" y="406"/>
                    <a:pt x="2544" y="438"/>
                  </a:cubicBezTo>
                  <a:cubicBezTo>
                    <a:pt x="2576" y="480"/>
                    <a:pt x="2587" y="543"/>
                    <a:pt x="2576" y="596"/>
                  </a:cubicBezTo>
                  <a:cubicBezTo>
                    <a:pt x="2576" y="607"/>
                    <a:pt x="2576" y="617"/>
                    <a:pt x="2587" y="617"/>
                  </a:cubicBezTo>
                  <a:lnTo>
                    <a:pt x="2608" y="617"/>
                  </a:lnTo>
                  <a:cubicBezTo>
                    <a:pt x="2682" y="596"/>
                    <a:pt x="2745" y="522"/>
                    <a:pt x="2745" y="448"/>
                  </a:cubicBezTo>
                  <a:cubicBezTo>
                    <a:pt x="2798" y="480"/>
                    <a:pt x="2819" y="543"/>
                    <a:pt x="2819" y="596"/>
                  </a:cubicBezTo>
                  <a:cubicBezTo>
                    <a:pt x="2819" y="607"/>
                    <a:pt x="2819" y="617"/>
                    <a:pt x="2829" y="617"/>
                  </a:cubicBezTo>
                  <a:cubicBezTo>
                    <a:pt x="2835" y="623"/>
                    <a:pt x="2837" y="625"/>
                    <a:pt x="2840" y="625"/>
                  </a:cubicBezTo>
                  <a:cubicBezTo>
                    <a:pt x="2843" y="625"/>
                    <a:pt x="2845" y="623"/>
                    <a:pt x="2851" y="617"/>
                  </a:cubicBezTo>
                  <a:cubicBezTo>
                    <a:pt x="2882" y="607"/>
                    <a:pt x="2903" y="586"/>
                    <a:pt x="2924" y="554"/>
                  </a:cubicBezTo>
                  <a:cubicBezTo>
                    <a:pt x="2967" y="617"/>
                    <a:pt x="3030" y="660"/>
                    <a:pt x="3104" y="691"/>
                  </a:cubicBezTo>
                  <a:cubicBezTo>
                    <a:pt x="3114" y="691"/>
                    <a:pt x="3125" y="691"/>
                    <a:pt x="3125" y="681"/>
                  </a:cubicBezTo>
                  <a:cubicBezTo>
                    <a:pt x="3136" y="670"/>
                    <a:pt x="3136" y="660"/>
                    <a:pt x="3125" y="660"/>
                  </a:cubicBezTo>
                  <a:lnTo>
                    <a:pt x="3104" y="607"/>
                  </a:lnTo>
                  <a:lnTo>
                    <a:pt x="3157" y="638"/>
                  </a:lnTo>
                  <a:cubicBezTo>
                    <a:pt x="3209" y="681"/>
                    <a:pt x="3262" y="723"/>
                    <a:pt x="3326" y="755"/>
                  </a:cubicBezTo>
                  <a:cubicBezTo>
                    <a:pt x="3358" y="768"/>
                    <a:pt x="3395" y="777"/>
                    <a:pt x="3433" y="777"/>
                  </a:cubicBezTo>
                  <a:cubicBezTo>
                    <a:pt x="3457" y="777"/>
                    <a:pt x="3481" y="773"/>
                    <a:pt x="3505" y="765"/>
                  </a:cubicBezTo>
                  <a:cubicBezTo>
                    <a:pt x="3537" y="755"/>
                    <a:pt x="3558" y="733"/>
                    <a:pt x="3579" y="702"/>
                  </a:cubicBezTo>
                  <a:cubicBezTo>
                    <a:pt x="3589" y="660"/>
                    <a:pt x="3589" y="607"/>
                    <a:pt x="3568" y="575"/>
                  </a:cubicBezTo>
                  <a:lnTo>
                    <a:pt x="3568" y="565"/>
                  </a:lnTo>
                  <a:cubicBezTo>
                    <a:pt x="3547" y="533"/>
                    <a:pt x="3516" y="512"/>
                    <a:pt x="3484" y="512"/>
                  </a:cubicBezTo>
                  <a:cubicBezTo>
                    <a:pt x="3452" y="512"/>
                    <a:pt x="3421" y="522"/>
                    <a:pt x="3399" y="543"/>
                  </a:cubicBezTo>
                  <a:cubicBezTo>
                    <a:pt x="3389" y="554"/>
                    <a:pt x="3378" y="575"/>
                    <a:pt x="3378" y="586"/>
                  </a:cubicBezTo>
                  <a:cubicBezTo>
                    <a:pt x="3326" y="565"/>
                    <a:pt x="3283" y="533"/>
                    <a:pt x="3241" y="501"/>
                  </a:cubicBezTo>
                  <a:cubicBezTo>
                    <a:pt x="3093" y="385"/>
                    <a:pt x="2861" y="216"/>
                    <a:pt x="2629" y="185"/>
                  </a:cubicBezTo>
                  <a:cubicBezTo>
                    <a:pt x="2590" y="178"/>
                    <a:pt x="2552" y="174"/>
                    <a:pt x="2514" y="174"/>
                  </a:cubicBezTo>
                  <a:cubicBezTo>
                    <a:pt x="2374" y="174"/>
                    <a:pt x="2238" y="220"/>
                    <a:pt x="2122" y="311"/>
                  </a:cubicBezTo>
                  <a:cubicBezTo>
                    <a:pt x="2122" y="301"/>
                    <a:pt x="2122" y="290"/>
                    <a:pt x="2122" y="280"/>
                  </a:cubicBezTo>
                  <a:cubicBezTo>
                    <a:pt x="2122" y="280"/>
                    <a:pt x="2122" y="269"/>
                    <a:pt x="2122" y="269"/>
                  </a:cubicBezTo>
                  <a:lnTo>
                    <a:pt x="2091" y="269"/>
                  </a:lnTo>
                  <a:cubicBezTo>
                    <a:pt x="2059" y="311"/>
                    <a:pt x="2006" y="343"/>
                    <a:pt x="1953" y="343"/>
                  </a:cubicBezTo>
                  <a:cubicBezTo>
                    <a:pt x="1901" y="290"/>
                    <a:pt x="1837" y="248"/>
                    <a:pt x="1763" y="237"/>
                  </a:cubicBezTo>
                  <a:cubicBezTo>
                    <a:pt x="1753" y="237"/>
                    <a:pt x="1742" y="248"/>
                    <a:pt x="1742" y="258"/>
                  </a:cubicBezTo>
                  <a:cubicBezTo>
                    <a:pt x="1742" y="280"/>
                    <a:pt x="1732" y="301"/>
                    <a:pt x="1711" y="322"/>
                  </a:cubicBezTo>
                  <a:cubicBezTo>
                    <a:pt x="1668" y="269"/>
                    <a:pt x="1594" y="237"/>
                    <a:pt x="1521" y="237"/>
                  </a:cubicBezTo>
                  <a:cubicBezTo>
                    <a:pt x="1521" y="237"/>
                    <a:pt x="1510" y="248"/>
                    <a:pt x="1510" y="248"/>
                  </a:cubicBezTo>
                  <a:cubicBezTo>
                    <a:pt x="1499" y="258"/>
                    <a:pt x="1499" y="269"/>
                    <a:pt x="1510" y="269"/>
                  </a:cubicBezTo>
                  <a:cubicBezTo>
                    <a:pt x="1521" y="301"/>
                    <a:pt x="1510" y="322"/>
                    <a:pt x="1489" y="343"/>
                  </a:cubicBezTo>
                  <a:cubicBezTo>
                    <a:pt x="1454" y="302"/>
                    <a:pt x="1402" y="280"/>
                    <a:pt x="1348" y="280"/>
                  </a:cubicBezTo>
                  <a:cubicBezTo>
                    <a:pt x="1306" y="280"/>
                    <a:pt x="1262" y="294"/>
                    <a:pt x="1225" y="322"/>
                  </a:cubicBezTo>
                  <a:cubicBezTo>
                    <a:pt x="1225" y="332"/>
                    <a:pt x="1225" y="343"/>
                    <a:pt x="1225" y="353"/>
                  </a:cubicBezTo>
                  <a:cubicBezTo>
                    <a:pt x="1236" y="364"/>
                    <a:pt x="1236" y="375"/>
                    <a:pt x="1225" y="385"/>
                  </a:cubicBezTo>
                  <a:cubicBezTo>
                    <a:pt x="1204" y="438"/>
                    <a:pt x="1024" y="470"/>
                    <a:pt x="898" y="470"/>
                  </a:cubicBezTo>
                  <a:cubicBezTo>
                    <a:pt x="898" y="459"/>
                    <a:pt x="887" y="438"/>
                    <a:pt x="877" y="417"/>
                  </a:cubicBezTo>
                  <a:cubicBezTo>
                    <a:pt x="866" y="396"/>
                    <a:pt x="834" y="375"/>
                    <a:pt x="803" y="364"/>
                  </a:cubicBezTo>
                  <a:cubicBezTo>
                    <a:pt x="771" y="364"/>
                    <a:pt x="729" y="375"/>
                    <a:pt x="697" y="396"/>
                  </a:cubicBezTo>
                  <a:cubicBezTo>
                    <a:pt x="666" y="448"/>
                    <a:pt x="666" y="512"/>
                    <a:pt x="687" y="565"/>
                  </a:cubicBezTo>
                  <a:cubicBezTo>
                    <a:pt x="729" y="670"/>
                    <a:pt x="803" y="765"/>
                    <a:pt x="898" y="839"/>
                  </a:cubicBezTo>
                  <a:lnTo>
                    <a:pt x="845" y="818"/>
                  </a:lnTo>
                  <a:cubicBezTo>
                    <a:pt x="823" y="803"/>
                    <a:pt x="786" y="783"/>
                    <a:pt x="751" y="783"/>
                  </a:cubicBezTo>
                  <a:cubicBezTo>
                    <a:pt x="735" y="783"/>
                    <a:pt x="721" y="787"/>
                    <a:pt x="708" y="797"/>
                  </a:cubicBezTo>
                  <a:cubicBezTo>
                    <a:pt x="676" y="807"/>
                    <a:pt x="666" y="839"/>
                    <a:pt x="666" y="860"/>
                  </a:cubicBezTo>
                  <a:cubicBezTo>
                    <a:pt x="676" y="892"/>
                    <a:pt x="697" y="923"/>
                    <a:pt x="718" y="934"/>
                  </a:cubicBezTo>
                  <a:lnTo>
                    <a:pt x="676" y="1071"/>
                  </a:lnTo>
                  <a:cubicBezTo>
                    <a:pt x="666" y="1082"/>
                    <a:pt x="666" y="1082"/>
                    <a:pt x="676" y="1092"/>
                  </a:cubicBezTo>
                  <a:cubicBezTo>
                    <a:pt x="676" y="1103"/>
                    <a:pt x="687" y="1103"/>
                    <a:pt x="697" y="1103"/>
                  </a:cubicBezTo>
                  <a:lnTo>
                    <a:pt x="792" y="1092"/>
                  </a:lnTo>
                  <a:lnTo>
                    <a:pt x="792" y="1092"/>
                  </a:lnTo>
                  <a:lnTo>
                    <a:pt x="771" y="1145"/>
                  </a:lnTo>
                  <a:cubicBezTo>
                    <a:pt x="771" y="1156"/>
                    <a:pt x="771" y="1166"/>
                    <a:pt x="771" y="1166"/>
                  </a:cubicBezTo>
                  <a:cubicBezTo>
                    <a:pt x="782" y="1177"/>
                    <a:pt x="782" y="1177"/>
                    <a:pt x="792" y="1177"/>
                  </a:cubicBezTo>
                  <a:lnTo>
                    <a:pt x="908" y="1145"/>
                  </a:lnTo>
                  <a:cubicBezTo>
                    <a:pt x="919" y="1177"/>
                    <a:pt x="940" y="1208"/>
                    <a:pt x="972" y="1230"/>
                  </a:cubicBezTo>
                  <a:lnTo>
                    <a:pt x="993" y="1230"/>
                  </a:lnTo>
                  <a:cubicBezTo>
                    <a:pt x="1003" y="1230"/>
                    <a:pt x="1003" y="1219"/>
                    <a:pt x="1014" y="1219"/>
                  </a:cubicBezTo>
                  <a:lnTo>
                    <a:pt x="1024" y="1177"/>
                  </a:lnTo>
                  <a:cubicBezTo>
                    <a:pt x="1035" y="1198"/>
                    <a:pt x="1056" y="1219"/>
                    <a:pt x="1077" y="1230"/>
                  </a:cubicBezTo>
                  <a:lnTo>
                    <a:pt x="1056" y="1251"/>
                  </a:lnTo>
                  <a:cubicBezTo>
                    <a:pt x="940" y="1325"/>
                    <a:pt x="856" y="1430"/>
                    <a:pt x="792" y="1546"/>
                  </a:cubicBezTo>
                  <a:cubicBezTo>
                    <a:pt x="739" y="1641"/>
                    <a:pt x="718" y="1747"/>
                    <a:pt x="729" y="1852"/>
                  </a:cubicBezTo>
                  <a:cubicBezTo>
                    <a:pt x="644" y="1778"/>
                    <a:pt x="560" y="1705"/>
                    <a:pt x="497" y="1620"/>
                  </a:cubicBezTo>
                  <a:lnTo>
                    <a:pt x="518" y="1599"/>
                  </a:lnTo>
                  <a:cubicBezTo>
                    <a:pt x="539" y="1578"/>
                    <a:pt x="560" y="1546"/>
                    <a:pt x="560" y="1515"/>
                  </a:cubicBezTo>
                  <a:cubicBezTo>
                    <a:pt x="549" y="1462"/>
                    <a:pt x="518" y="1420"/>
                    <a:pt x="465" y="1398"/>
                  </a:cubicBezTo>
                  <a:lnTo>
                    <a:pt x="423" y="1398"/>
                  </a:lnTo>
                  <a:cubicBezTo>
                    <a:pt x="423" y="396"/>
                    <a:pt x="539" y="79"/>
                    <a:pt x="560" y="37"/>
                  </a:cubicBezTo>
                  <a:cubicBezTo>
                    <a:pt x="560" y="26"/>
                    <a:pt x="560" y="16"/>
                    <a:pt x="560" y="5"/>
                  </a:cubicBezTo>
                  <a:cubicBezTo>
                    <a:pt x="553" y="5"/>
                    <a:pt x="546" y="0"/>
                    <a:pt x="539"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0"/>
            <p:cNvSpPr/>
            <p:nvPr/>
          </p:nvSpPr>
          <p:spPr>
            <a:xfrm>
              <a:off x="2264906" y="1641485"/>
              <a:ext cx="9990" cy="11151"/>
            </a:xfrm>
            <a:custGeom>
              <a:avLst/>
              <a:gdLst/>
              <a:ahLst/>
              <a:cxnLst/>
              <a:rect l="l" t="t" r="r" b="b"/>
              <a:pathLst>
                <a:path w="444" h="499" extrusionOk="0">
                  <a:moveTo>
                    <a:pt x="221" y="0"/>
                  </a:moveTo>
                  <a:cubicBezTo>
                    <a:pt x="186" y="0"/>
                    <a:pt x="153" y="19"/>
                    <a:pt x="127" y="45"/>
                  </a:cubicBezTo>
                  <a:cubicBezTo>
                    <a:pt x="117" y="56"/>
                    <a:pt x="117" y="56"/>
                    <a:pt x="106" y="56"/>
                  </a:cubicBezTo>
                  <a:lnTo>
                    <a:pt x="53" y="56"/>
                  </a:lnTo>
                  <a:lnTo>
                    <a:pt x="64" y="98"/>
                  </a:lnTo>
                  <a:cubicBezTo>
                    <a:pt x="64" y="98"/>
                    <a:pt x="64" y="108"/>
                    <a:pt x="53" y="119"/>
                  </a:cubicBezTo>
                  <a:cubicBezTo>
                    <a:pt x="11" y="151"/>
                    <a:pt x="1" y="214"/>
                    <a:pt x="22" y="267"/>
                  </a:cubicBezTo>
                  <a:cubicBezTo>
                    <a:pt x="53" y="330"/>
                    <a:pt x="169" y="362"/>
                    <a:pt x="254" y="383"/>
                  </a:cubicBezTo>
                  <a:cubicBezTo>
                    <a:pt x="286" y="393"/>
                    <a:pt x="317" y="404"/>
                    <a:pt x="349" y="414"/>
                  </a:cubicBezTo>
                  <a:cubicBezTo>
                    <a:pt x="381" y="436"/>
                    <a:pt x="412" y="467"/>
                    <a:pt x="444" y="499"/>
                  </a:cubicBezTo>
                  <a:cubicBezTo>
                    <a:pt x="433" y="309"/>
                    <a:pt x="391" y="3"/>
                    <a:pt x="243" y="3"/>
                  </a:cubicBezTo>
                  <a:cubicBezTo>
                    <a:pt x="236" y="1"/>
                    <a:pt x="228" y="0"/>
                    <a:pt x="221"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0"/>
            <p:cNvSpPr/>
            <p:nvPr/>
          </p:nvSpPr>
          <p:spPr>
            <a:xfrm>
              <a:off x="2263714" y="1640368"/>
              <a:ext cx="12150" cy="14638"/>
            </a:xfrm>
            <a:custGeom>
              <a:avLst/>
              <a:gdLst/>
              <a:ahLst/>
              <a:cxnLst/>
              <a:rect l="l" t="t" r="r" b="b"/>
              <a:pathLst>
                <a:path w="540" h="655" extrusionOk="0">
                  <a:moveTo>
                    <a:pt x="296" y="42"/>
                  </a:moveTo>
                  <a:cubicBezTo>
                    <a:pt x="444" y="42"/>
                    <a:pt x="486" y="348"/>
                    <a:pt x="497" y="538"/>
                  </a:cubicBezTo>
                  <a:cubicBezTo>
                    <a:pt x="465" y="507"/>
                    <a:pt x="434" y="475"/>
                    <a:pt x="402" y="454"/>
                  </a:cubicBezTo>
                  <a:cubicBezTo>
                    <a:pt x="370" y="443"/>
                    <a:pt x="339" y="433"/>
                    <a:pt x="307" y="433"/>
                  </a:cubicBezTo>
                  <a:cubicBezTo>
                    <a:pt x="222" y="412"/>
                    <a:pt x="106" y="380"/>
                    <a:pt x="75" y="317"/>
                  </a:cubicBezTo>
                  <a:cubicBezTo>
                    <a:pt x="54" y="264"/>
                    <a:pt x="64" y="201"/>
                    <a:pt x="106" y="158"/>
                  </a:cubicBezTo>
                  <a:cubicBezTo>
                    <a:pt x="117" y="158"/>
                    <a:pt x="117" y="148"/>
                    <a:pt x="117" y="137"/>
                  </a:cubicBezTo>
                  <a:lnTo>
                    <a:pt x="106" y="106"/>
                  </a:lnTo>
                  <a:lnTo>
                    <a:pt x="159" y="106"/>
                  </a:lnTo>
                  <a:cubicBezTo>
                    <a:pt x="170" y="106"/>
                    <a:pt x="170" y="95"/>
                    <a:pt x="180" y="95"/>
                  </a:cubicBezTo>
                  <a:cubicBezTo>
                    <a:pt x="212" y="63"/>
                    <a:pt x="254" y="42"/>
                    <a:pt x="296" y="42"/>
                  </a:cubicBezTo>
                  <a:close/>
                  <a:moveTo>
                    <a:pt x="307" y="0"/>
                  </a:moveTo>
                  <a:cubicBezTo>
                    <a:pt x="244" y="0"/>
                    <a:pt x="191" y="21"/>
                    <a:pt x="149" y="63"/>
                  </a:cubicBezTo>
                  <a:lnTo>
                    <a:pt x="75" y="63"/>
                  </a:lnTo>
                  <a:cubicBezTo>
                    <a:pt x="71" y="60"/>
                    <a:pt x="69" y="59"/>
                    <a:pt x="67" y="59"/>
                  </a:cubicBezTo>
                  <a:cubicBezTo>
                    <a:pt x="63" y="59"/>
                    <a:pt x="61" y="63"/>
                    <a:pt x="54" y="63"/>
                  </a:cubicBezTo>
                  <a:cubicBezTo>
                    <a:pt x="54" y="74"/>
                    <a:pt x="54" y="84"/>
                    <a:pt x="54" y="84"/>
                  </a:cubicBezTo>
                  <a:lnTo>
                    <a:pt x="75" y="137"/>
                  </a:lnTo>
                  <a:cubicBezTo>
                    <a:pt x="11" y="190"/>
                    <a:pt x="1" y="274"/>
                    <a:pt x="43" y="338"/>
                  </a:cubicBezTo>
                  <a:cubicBezTo>
                    <a:pt x="85" y="422"/>
                    <a:pt x="212" y="454"/>
                    <a:pt x="307" y="486"/>
                  </a:cubicBezTo>
                  <a:cubicBezTo>
                    <a:pt x="328" y="486"/>
                    <a:pt x="360" y="496"/>
                    <a:pt x="381" y="507"/>
                  </a:cubicBezTo>
                  <a:cubicBezTo>
                    <a:pt x="434" y="538"/>
                    <a:pt x="476" y="581"/>
                    <a:pt x="507" y="633"/>
                  </a:cubicBezTo>
                  <a:cubicBezTo>
                    <a:pt x="507" y="644"/>
                    <a:pt x="518" y="654"/>
                    <a:pt x="529" y="654"/>
                  </a:cubicBezTo>
                  <a:cubicBezTo>
                    <a:pt x="539" y="644"/>
                    <a:pt x="539" y="644"/>
                    <a:pt x="539" y="633"/>
                  </a:cubicBezTo>
                  <a:cubicBezTo>
                    <a:pt x="539" y="602"/>
                    <a:pt x="539" y="21"/>
                    <a:pt x="307" y="11"/>
                  </a:cubicBezTo>
                  <a:lnTo>
                    <a:pt x="307" y="0"/>
                  </a:ln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0"/>
            <p:cNvSpPr/>
            <p:nvPr/>
          </p:nvSpPr>
          <p:spPr>
            <a:xfrm>
              <a:off x="2361566" y="1641485"/>
              <a:ext cx="9990" cy="11151"/>
            </a:xfrm>
            <a:custGeom>
              <a:avLst/>
              <a:gdLst/>
              <a:ahLst/>
              <a:cxnLst/>
              <a:rect l="l" t="t" r="r" b="b"/>
              <a:pathLst>
                <a:path w="444" h="499" extrusionOk="0">
                  <a:moveTo>
                    <a:pt x="224" y="0"/>
                  </a:moveTo>
                  <a:cubicBezTo>
                    <a:pt x="216" y="0"/>
                    <a:pt x="209" y="1"/>
                    <a:pt x="201" y="3"/>
                  </a:cubicBezTo>
                  <a:cubicBezTo>
                    <a:pt x="53" y="3"/>
                    <a:pt x="11" y="309"/>
                    <a:pt x="1" y="499"/>
                  </a:cubicBezTo>
                  <a:cubicBezTo>
                    <a:pt x="32" y="467"/>
                    <a:pt x="64" y="436"/>
                    <a:pt x="96" y="414"/>
                  </a:cubicBezTo>
                  <a:cubicBezTo>
                    <a:pt x="127" y="404"/>
                    <a:pt x="159" y="393"/>
                    <a:pt x="191" y="383"/>
                  </a:cubicBezTo>
                  <a:cubicBezTo>
                    <a:pt x="275" y="362"/>
                    <a:pt x="391" y="330"/>
                    <a:pt x="423" y="267"/>
                  </a:cubicBezTo>
                  <a:cubicBezTo>
                    <a:pt x="444" y="214"/>
                    <a:pt x="433" y="151"/>
                    <a:pt x="391" y="119"/>
                  </a:cubicBezTo>
                  <a:cubicBezTo>
                    <a:pt x="381" y="108"/>
                    <a:pt x="381" y="98"/>
                    <a:pt x="381" y="98"/>
                  </a:cubicBezTo>
                  <a:lnTo>
                    <a:pt x="391" y="56"/>
                  </a:lnTo>
                  <a:lnTo>
                    <a:pt x="338" y="56"/>
                  </a:lnTo>
                  <a:cubicBezTo>
                    <a:pt x="328" y="56"/>
                    <a:pt x="328" y="56"/>
                    <a:pt x="317" y="45"/>
                  </a:cubicBezTo>
                  <a:cubicBezTo>
                    <a:pt x="291" y="19"/>
                    <a:pt x="258" y="0"/>
                    <a:pt x="224"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0"/>
            <p:cNvSpPr/>
            <p:nvPr/>
          </p:nvSpPr>
          <p:spPr>
            <a:xfrm>
              <a:off x="2360621" y="1640301"/>
              <a:ext cx="12128" cy="14705"/>
            </a:xfrm>
            <a:custGeom>
              <a:avLst/>
              <a:gdLst/>
              <a:ahLst/>
              <a:cxnLst/>
              <a:rect l="l" t="t" r="r" b="b"/>
              <a:pathLst>
                <a:path w="539" h="658" extrusionOk="0">
                  <a:moveTo>
                    <a:pt x="266" y="53"/>
                  </a:moveTo>
                  <a:cubicBezTo>
                    <a:pt x="300" y="53"/>
                    <a:pt x="333" y="72"/>
                    <a:pt x="359" y="98"/>
                  </a:cubicBezTo>
                  <a:cubicBezTo>
                    <a:pt x="370" y="109"/>
                    <a:pt x="370" y="109"/>
                    <a:pt x="380" y="109"/>
                  </a:cubicBezTo>
                  <a:lnTo>
                    <a:pt x="433" y="109"/>
                  </a:lnTo>
                  <a:lnTo>
                    <a:pt x="423" y="151"/>
                  </a:lnTo>
                  <a:cubicBezTo>
                    <a:pt x="423" y="151"/>
                    <a:pt x="423" y="161"/>
                    <a:pt x="433" y="172"/>
                  </a:cubicBezTo>
                  <a:cubicBezTo>
                    <a:pt x="475" y="204"/>
                    <a:pt x="486" y="267"/>
                    <a:pt x="465" y="320"/>
                  </a:cubicBezTo>
                  <a:cubicBezTo>
                    <a:pt x="433" y="383"/>
                    <a:pt x="317" y="415"/>
                    <a:pt x="233" y="436"/>
                  </a:cubicBezTo>
                  <a:cubicBezTo>
                    <a:pt x="201" y="446"/>
                    <a:pt x="169" y="457"/>
                    <a:pt x="138" y="467"/>
                  </a:cubicBezTo>
                  <a:cubicBezTo>
                    <a:pt x="106" y="489"/>
                    <a:pt x="74" y="510"/>
                    <a:pt x="43" y="552"/>
                  </a:cubicBezTo>
                  <a:cubicBezTo>
                    <a:pt x="53" y="362"/>
                    <a:pt x="95" y="56"/>
                    <a:pt x="243" y="56"/>
                  </a:cubicBezTo>
                  <a:cubicBezTo>
                    <a:pt x="251" y="54"/>
                    <a:pt x="258" y="53"/>
                    <a:pt x="266" y="53"/>
                  </a:cubicBezTo>
                  <a:close/>
                  <a:moveTo>
                    <a:pt x="270" y="0"/>
                  </a:moveTo>
                  <a:cubicBezTo>
                    <a:pt x="261" y="0"/>
                    <a:pt x="252" y="1"/>
                    <a:pt x="243" y="3"/>
                  </a:cubicBezTo>
                  <a:cubicBezTo>
                    <a:pt x="0" y="14"/>
                    <a:pt x="0" y="605"/>
                    <a:pt x="0" y="626"/>
                  </a:cubicBezTo>
                  <a:cubicBezTo>
                    <a:pt x="0" y="636"/>
                    <a:pt x="0" y="647"/>
                    <a:pt x="22" y="657"/>
                  </a:cubicBezTo>
                  <a:cubicBezTo>
                    <a:pt x="22" y="647"/>
                    <a:pt x="32" y="647"/>
                    <a:pt x="43" y="636"/>
                  </a:cubicBezTo>
                  <a:cubicBezTo>
                    <a:pt x="64" y="584"/>
                    <a:pt x="106" y="541"/>
                    <a:pt x="159" y="510"/>
                  </a:cubicBezTo>
                  <a:cubicBezTo>
                    <a:pt x="180" y="499"/>
                    <a:pt x="212" y="489"/>
                    <a:pt x="243" y="478"/>
                  </a:cubicBezTo>
                  <a:cubicBezTo>
                    <a:pt x="328" y="457"/>
                    <a:pt x="454" y="425"/>
                    <a:pt x="507" y="341"/>
                  </a:cubicBezTo>
                  <a:cubicBezTo>
                    <a:pt x="539" y="277"/>
                    <a:pt x="528" y="193"/>
                    <a:pt x="475" y="140"/>
                  </a:cubicBezTo>
                  <a:lnTo>
                    <a:pt x="486" y="87"/>
                  </a:lnTo>
                  <a:cubicBezTo>
                    <a:pt x="486" y="77"/>
                    <a:pt x="486" y="66"/>
                    <a:pt x="486" y="66"/>
                  </a:cubicBezTo>
                  <a:cubicBezTo>
                    <a:pt x="475" y="56"/>
                    <a:pt x="475" y="56"/>
                    <a:pt x="465" y="56"/>
                  </a:cubicBezTo>
                  <a:lnTo>
                    <a:pt x="391" y="56"/>
                  </a:lnTo>
                  <a:cubicBezTo>
                    <a:pt x="356" y="21"/>
                    <a:pt x="314" y="0"/>
                    <a:pt x="270" y="0"/>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0"/>
            <p:cNvSpPr/>
            <p:nvPr/>
          </p:nvSpPr>
          <p:spPr>
            <a:xfrm>
              <a:off x="2361566" y="1729288"/>
              <a:ext cx="9990" cy="11107"/>
            </a:xfrm>
            <a:custGeom>
              <a:avLst/>
              <a:gdLst/>
              <a:ahLst/>
              <a:cxnLst/>
              <a:rect l="l" t="t" r="r" b="b"/>
              <a:pathLst>
                <a:path w="444" h="497" extrusionOk="0">
                  <a:moveTo>
                    <a:pt x="1" y="0"/>
                  </a:moveTo>
                  <a:lnTo>
                    <a:pt x="1" y="0"/>
                  </a:lnTo>
                  <a:cubicBezTo>
                    <a:pt x="11" y="190"/>
                    <a:pt x="53" y="486"/>
                    <a:pt x="201" y="497"/>
                  </a:cubicBezTo>
                  <a:cubicBezTo>
                    <a:pt x="243" y="497"/>
                    <a:pt x="286" y="486"/>
                    <a:pt x="317" y="454"/>
                  </a:cubicBezTo>
                  <a:cubicBezTo>
                    <a:pt x="328" y="444"/>
                    <a:pt x="328" y="444"/>
                    <a:pt x="338" y="444"/>
                  </a:cubicBezTo>
                  <a:lnTo>
                    <a:pt x="391" y="444"/>
                  </a:lnTo>
                  <a:lnTo>
                    <a:pt x="381" y="402"/>
                  </a:lnTo>
                  <a:cubicBezTo>
                    <a:pt x="381" y="402"/>
                    <a:pt x="381" y="391"/>
                    <a:pt x="391" y="380"/>
                  </a:cubicBezTo>
                  <a:cubicBezTo>
                    <a:pt x="433" y="338"/>
                    <a:pt x="444" y="285"/>
                    <a:pt x="423" y="233"/>
                  </a:cubicBezTo>
                  <a:cubicBezTo>
                    <a:pt x="391" y="159"/>
                    <a:pt x="275" y="138"/>
                    <a:pt x="191" y="117"/>
                  </a:cubicBezTo>
                  <a:cubicBezTo>
                    <a:pt x="159" y="106"/>
                    <a:pt x="127" y="95"/>
                    <a:pt x="96" y="85"/>
                  </a:cubicBezTo>
                  <a:cubicBezTo>
                    <a:pt x="64" y="64"/>
                    <a:pt x="32" y="32"/>
                    <a:pt x="1"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0"/>
            <p:cNvSpPr/>
            <p:nvPr/>
          </p:nvSpPr>
          <p:spPr>
            <a:xfrm>
              <a:off x="2360621" y="1726920"/>
              <a:ext cx="12128" cy="14481"/>
            </a:xfrm>
            <a:custGeom>
              <a:avLst/>
              <a:gdLst/>
              <a:ahLst/>
              <a:cxnLst/>
              <a:rect l="l" t="t" r="r" b="b"/>
              <a:pathLst>
                <a:path w="539" h="648" extrusionOk="0">
                  <a:moveTo>
                    <a:pt x="53" y="117"/>
                  </a:moveTo>
                  <a:lnTo>
                    <a:pt x="53" y="117"/>
                  </a:lnTo>
                  <a:cubicBezTo>
                    <a:pt x="74" y="149"/>
                    <a:pt x="106" y="170"/>
                    <a:pt x="148" y="191"/>
                  </a:cubicBezTo>
                  <a:cubicBezTo>
                    <a:pt x="180" y="201"/>
                    <a:pt x="212" y="212"/>
                    <a:pt x="233" y="223"/>
                  </a:cubicBezTo>
                  <a:lnTo>
                    <a:pt x="243" y="223"/>
                  </a:lnTo>
                  <a:cubicBezTo>
                    <a:pt x="317" y="244"/>
                    <a:pt x="433" y="275"/>
                    <a:pt x="475" y="339"/>
                  </a:cubicBezTo>
                  <a:cubicBezTo>
                    <a:pt x="497" y="391"/>
                    <a:pt x="486" y="455"/>
                    <a:pt x="444" y="486"/>
                  </a:cubicBezTo>
                  <a:cubicBezTo>
                    <a:pt x="433" y="497"/>
                    <a:pt x="423" y="508"/>
                    <a:pt x="433" y="518"/>
                  </a:cubicBezTo>
                  <a:lnTo>
                    <a:pt x="444" y="550"/>
                  </a:lnTo>
                  <a:lnTo>
                    <a:pt x="380" y="550"/>
                  </a:lnTo>
                  <a:cubicBezTo>
                    <a:pt x="380" y="550"/>
                    <a:pt x="370" y="550"/>
                    <a:pt x="370" y="560"/>
                  </a:cubicBezTo>
                  <a:cubicBezTo>
                    <a:pt x="344" y="586"/>
                    <a:pt x="311" y="605"/>
                    <a:pt x="270" y="605"/>
                  </a:cubicBezTo>
                  <a:cubicBezTo>
                    <a:pt x="262" y="605"/>
                    <a:pt x="253" y="604"/>
                    <a:pt x="243" y="603"/>
                  </a:cubicBezTo>
                  <a:cubicBezTo>
                    <a:pt x="106" y="603"/>
                    <a:pt x="64" y="296"/>
                    <a:pt x="53" y="117"/>
                  </a:cubicBezTo>
                  <a:close/>
                  <a:moveTo>
                    <a:pt x="11" y="1"/>
                  </a:moveTo>
                  <a:cubicBezTo>
                    <a:pt x="0" y="1"/>
                    <a:pt x="0" y="11"/>
                    <a:pt x="0" y="22"/>
                  </a:cubicBezTo>
                  <a:cubicBezTo>
                    <a:pt x="0" y="43"/>
                    <a:pt x="0" y="634"/>
                    <a:pt x="233" y="645"/>
                  </a:cubicBezTo>
                  <a:lnTo>
                    <a:pt x="243" y="645"/>
                  </a:lnTo>
                  <a:cubicBezTo>
                    <a:pt x="252" y="647"/>
                    <a:pt x="261" y="648"/>
                    <a:pt x="270" y="648"/>
                  </a:cubicBezTo>
                  <a:cubicBezTo>
                    <a:pt x="314" y="648"/>
                    <a:pt x="356" y="627"/>
                    <a:pt x="391" y="592"/>
                  </a:cubicBezTo>
                  <a:lnTo>
                    <a:pt x="465" y="592"/>
                  </a:lnTo>
                  <a:cubicBezTo>
                    <a:pt x="475" y="592"/>
                    <a:pt x="475" y="592"/>
                    <a:pt x="486" y="581"/>
                  </a:cubicBezTo>
                  <a:cubicBezTo>
                    <a:pt x="486" y="581"/>
                    <a:pt x="486" y="571"/>
                    <a:pt x="486" y="560"/>
                  </a:cubicBezTo>
                  <a:lnTo>
                    <a:pt x="465" y="508"/>
                  </a:lnTo>
                  <a:cubicBezTo>
                    <a:pt x="528" y="455"/>
                    <a:pt x="539" y="381"/>
                    <a:pt x="497" y="307"/>
                  </a:cubicBezTo>
                  <a:cubicBezTo>
                    <a:pt x="454" y="233"/>
                    <a:pt x="328" y="191"/>
                    <a:pt x="233" y="170"/>
                  </a:cubicBezTo>
                  <a:cubicBezTo>
                    <a:pt x="212" y="159"/>
                    <a:pt x="180" y="159"/>
                    <a:pt x="159" y="149"/>
                  </a:cubicBezTo>
                  <a:cubicBezTo>
                    <a:pt x="106" y="117"/>
                    <a:pt x="64" y="64"/>
                    <a:pt x="32" y="11"/>
                  </a:cubicBezTo>
                  <a:cubicBezTo>
                    <a:pt x="32" y="1"/>
                    <a:pt x="22" y="1"/>
                    <a:pt x="11"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0"/>
            <p:cNvSpPr/>
            <p:nvPr/>
          </p:nvSpPr>
          <p:spPr>
            <a:xfrm>
              <a:off x="2264906" y="1729288"/>
              <a:ext cx="9990" cy="11107"/>
            </a:xfrm>
            <a:custGeom>
              <a:avLst/>
              <a:gdLst/>
              <a:ahLst/>
              <a:cxnLst/>
              <a:rect l="l" t="t" r="r" b="b"/>
              <a:pathLst>
                <a:path w="444" h="497" extrusionOk="0">
                  <a:moveTo>
                    <a:pt x="444" y="0"/>
                  </a:moveTo>
                  <a:lnTo>
                    <a:pt x="444" y="0"/>
                  </a:lnTo>
                  <a:cubicBezTo>
                    <a:pt x="412" y="32"/>
                    <a:pt x="381" y="64"/>
                    <a:pt x="349" y="85"/>
                  </a:cubicBezTo>
                  <a:cubicBezTo>
                    <a:pt x="317" y="95"/>
                    <a:pt x="286" y="106"/>
                    <a:pt x="254" y="117"/>
                  </a:cubicBezTo>
                  <a:cubicBezTo>
                    <a:pt x="169" y="138"/>
                    <a:pt x="53" y="159"/>
                    <a:pt x="22" y="233"/>
                  </a:cubicBezTo>
                  <a:cubicBezTo>
                    <a:pt x="1" y="285"/>
                    <a:pt x="11" y="338"/>
                    <a:pt x="53" y="380"/>
                  </a:cubicBezTo>
                  <a:cubicBezTo>
                    <a:pt x="64" y="391"/>
                    <a:pt x="64" y="402"/>
                    <a:pt x="64" y="402"/>
                  </a:cubicBezTo>
                  <a:lnTo>
                    <a:pt x="53" y="444"/>
                  </a:lnTo>
                  <a:lnTo>
                    <a:pt x="106" y="444"/>
                  </a:lnTo>
                  <a:cubicBezTo>
                    <a:pt x="117" y="444"/>
                    <a:pt x="117" y="444"/>
                    <a:pt x="127" y="454"/>
                  </a:cubicBezTo>
                  <a:cubicBezTo>
                    <a:pt x="159" y="486"/>
                    <a:pt x="201" y="497"/>
                    <a:pt x="243" y="497"/>
                  </a:cubicBezTo>
                  <a:cubicBezTo>
                    <a:pt x="391" y="486"/>
                    <a:pt x="433" y="190"/>
                    <a:pt x="444"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0"/>
            <p:cNvSpPr/>
            <p:nvPr/>
          </p:nvSpPr>
          <p:spPr>
            <a:xfrm>
              <a:off x="2263714" y="1726920"/>
              <a:ext cx="12150" cy="14660"/>
            </a:xfrm>
            <a:custGeom>
              <a:avLst/>
              <a:gdLst/>
              <a:ahLst/>
              <a:cxnLst/>
              <a:rect l="l" t="t" r="r" b="b"/>
              <a:pathLst>
                <a:path w="540" h="656" extrusionOk="0">
                  <a:moveTo>
                    <a:pt x="497" y="106"/>
                  </a:moveTo>
                  <a:lnTo>
                    <a:pt x="497" y="106"/>
                  </a:lnTo>
                  <a:cubicBezTo>
                    <a:pt x="486" y="296"/>
                    <a:pt x="444" y="592"/>
                    <a:pt x="296" y="603"/>
                  </a:cubicBezTo>
                  <a:cubicBezTo>
                    <a:pt x="254" y="603"/>
                    <a:pt x="212" y="592"/>
                    <a:pt x="180" y="560"/>
                  </a:cubicBezTo>
                  <a:cubicBezTo>
                    <a:pt x="170" y="550"/>
                    <a:pt x="170" y="550"/>
                    <a:pt x="159" y="550"/>
                  </a:cubicBezTo>
                  <a:lnTo>
                    <a:pt x="106" y="550"/>
                  </a:lnTo>
                  <a:lnTo>
                    <a:pt x="117" y="508"/>
                  </a:lnTo>
                  <a:cubicBezTo>
                    <a:pt x="117" y="508"/>
                    <a:pt x="117" y="497"/>
                    <a:pt x="106" y="486"/>
                  </a:cubicBezTo>
                  <a:cubicBezTo>
                    <a:pt x="64" y="444"/>
                    <a:pt x="54" y="391"/>
                    <a:pt x="75" y="339"/>
                  </a:cubicBezTo>
                  <a:cubicBezTo>
                    <a:pt x="106" y="265"/>
                    <a:pt x="222" y="244"/>
                    <a:pt x="307" y="223"/>
                  </a:cubicBezTo>
                  <a:cubicBezTo>
                    <a:pt x="339" y="212"/>
                    <a:pt x="370" y="201"/>
                    <a:pt x="402" y="191"/>
                  </a:cubicBezTo>
                  <a:cubicBezTo>
                    <a:pt x="434" y="170"/>
                    <a:pt x="465" y="138"/>
                    <a:pt x="497" y="106"/>
                  </a:cubicBezTo>
                  <a:close/>
                  <a:moveTo>
                    <a:pt x="529" y="1"/>
                  </a:moveTo>
                  <a:cubicBezTo>
                    <a:pt x="518" y="1"/>
                    <a:pt x="507" y="11"/>
                    <a:pt x="507" y="22"/>
                  </a:cubicBezTo>
                  <a:cubicBezTo>
                    <a:pt x="476" y="75"/>
                    <a:pt x="434" y="117"/>
                    <a:pt x="381" y="149"/>
                  </a:cubicBezTo>
                  <a:cubicBezTo>
                    <a:pt x="360" y="159"/>
                    <a:pt x="328" y="170"/>
                    <a:pt x="296" y="170"/>
                  </a:cubicBezTo>
                  <a:cubicBezTo>
                    <a:pt x="212" y="201"/>
                    <a:pt x="85" y="233"/>
                    <a:pt x="32" y="318"/>
                  </a:cubicBezTo>
                  <a:cubicBezTo>
                    <a:pt x="1" y="381"/>
                    <a:pt x="11" y="465"/>
                    <a:pt x="75" y="518"/>
                  </a:cubicBezTo>
                  <a:lnTo>
                    <a:pt x="54" y="571"/>
                  </a:lnTo>
                  <a:cubicBezTo>
                    <a:pt x="54" y="571"/>
                    <a:pt x="54" y="581"/>
                    <a:pt x="54" y="592"/>
                  </a:cubicBezTo>
                  <a:cubicBezTo>
                    <a:pt x="64" y="592"/>
                    <a:pt x="64" y="592"/>
                    <a:pt x="75" y="603"/>
                  </a:cubicBezTo>
                  <a:lnTo>
                    <a:pt x="149" y="603"/>
                  </a:lnTo>
                  <a:cubicBezTo>
                    <a:pt x="191" y="634"/>
                    <a:pt x="244" y="655"/>
                    <a:pt x="296" y="655"/>
                  </a:cubicBezTo>
                  <a:cubicBezTo>
                    <a:pt x="539" y="645"/>
                    <a:pt x="539" y="54"/>
                    <a:pt x="539" y="33"/>
                  </a:cubicBezTo>
                  <a:lnTo>
                    <a:pt x="539" y="22"/>
                  </a:lnTo>
                  <a:cubicBezTo>
                    <a:pt x="539" y="11"/>
                    <a:pt x="529" y="1"/>
                    <a:pt x="529" y="1"/>
                  </a:cubicBezTo>
                  <a:close/>
                </a:path>
              </a:pathLst>
            </a:custGeom>
            <a:solidFill>
              <a:srgbClr val="464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9" name="Google Shape;3189;p70"/>
          <p:cNvGrpSpPr/>
          <p:nvPr/>
        </p:nvGrpSpPr>
        <p:grpSpPr>
          <a:xfrm>
            <a:off x="1774001" y="1626914"/>
            <a:ext cx="196897" cy="128118"/>
            <a:chOff x="1774001" y="1626914"/>
            <a:chExt cx="196897" cy="128118"/>
          </a:xfrm>
        </p:grpSpPr>
        <p:sp>
          <p:nvSpPr>
            <p:cNvPr id="3190" name="Google Shape;3190;p70"/>
            <p:cNvSpPr/>
            <p:nvPr/>
          </p:nvSpPr>
          <p:spPr>
            <a:xfrm>
              <a:off x="1774226" y="1727880"/>
              <a:ext cx="196672" cy="27152"/>
            </a:xfrm>
            <a:custGeom>
              <a:avLst/>
              <a:gdLst/>
              <a:ahLst/>
              <a:cxnLst/>
              <a:rect l="l" t="t" r="r" b="b"/>
              <a:pathLst>
                <a:path w="8741" h="1215" extrusionOk="0">
                  <a:moveTo>
                    <a:pt x="1" y="0"/>
                  </a:moveTo>
                  <a:lnTo>
                    <a:pt x="1" y="560"/>
                  </a:lnTo>
                  <a:cubicBezTo>
                    <a:pt x="1" y="918"/>
                    <a:pt x="296" y="1214"/>
                    <a:pt x="655" y="1214"/>
                  </a:cubicBezTo>
                  <a:lnTo>
                    <a:pt x="8086" y="1214"/>
                  </a:lnTo>
                  <a:cubicBezTo>
                    <a:pt x="8445" y="1214"/>
                    <a:pt x="8741" y="918"/>
                    <a:pt x="8741" y="560"/>
                  </a:cubicBezTo>
                  <a:lnTo>
                    <a:pt x="8741" y="0"/>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0"/>
            <p:cNvSpPr/>
            <p:nvPr/>
          </p:nvSpPr>
          <p:spPr>
            <a:xfrm>
              <a:off x="1774001" y="1626914"/>
              <a:ext cx="196672" cy="27152"/>
            </a:xfrm>
            <a:custGeom>
              <a:avLst/>
              <a:gdLst/>
              <a:ahLst/>
              <a:cxnLst/>
              <a:rect l="l" t="t" r="r" b="b"/>
              <a:pathLst>
                <a:path w="8741" h="1215" extrusionOk="0">
                  <a:moveTo>
                    <a:pt x="665" y="0"/>
                  </a:moveTo>
                  <a:cubicBezTo>
                    <a:pt x="296" y="0"/>
                    <a:pt x="0" y="296"/>
                    <a:pt x="0" y="665"/>
                  </a:cubicBezTo>
                  <a:lnTo>
                    <a:pt x="0" y="1214"/>
                  </a:lnTo>
                  <a:lnTo>
                    <a:pt x="8740" y="1214"/>
                  </a:lnTo>
                  <a:lnTo>
                    <a:pt x="8740" y="655"/>
                  </a:lnTo>
                  <a:cubicBezTo>
                    <a:pt x="8740" y="296"/>
                    <a:pt x="8445" y="0"/>
                    <a:pt x="8075" y="0"/>
                  </a:cubicBez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0"/>
            <p:cNvSpPr/>
            <p:nvPr/>
          </p:nvSpPr>
          <p:spPr>
            <a:xfrm>
              <a:off x="1774226" y="1653799"/>
              <a:ext cx="196447" cy="74104"/>
            </a:xfrm>
            <a:custGeom>
              <a:avLst/>
              <a:gdLst/>
              <a:ahLst/>
              <a:cxnLst/>
              <a:rect l="l" t="t" r="r" b="b"/>
              <a:pathLst>
                <a:path w="8731" h="3316" extrusionOk="0">
                  <a:moveTo>
                    <a:pt x="1" y="1"/>
                  </a:moveTo>
                  <a:lnTo>
                    <a:pt x="1" y="3315"/>
                  </a:lnTo>
                  <a:lnTo>
                    <a:pt x="8730" y="3315"/>
                  </a:lnTo>
                  <a:lnTo>
                    <a:pt x="8730" y="1"/>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0"/>
            <p:cNvSpPr/>
            <p:nvPr/>
          </p:nvSpPr>
          <p:spPr>
            <a:xfrm>
              <a:off x="1854034" y="1675744"/>
              <a:ext cx="6435" cy="15107"/>
            </a:xfrm>
            <a:custGeom>
              <a:avLst/>
              <a:gdLst/>
              <a:ahLst/>
              <a:cxnLst/>
              <a:rect l="l" t="t" r="r" b="b"/>
              <a:pathLst>
                <a:path w="286" h="676" extrusionOk="0">
                  <a:moveTo>
                    <a:pt x="95" y="0"/>
                  </a:moveTo>
                  <a:cubicBezTo>
                    <a:pt x="43" y="0"/>
                    <a:pt x="0" y="53"/>
                    <a:pt x="21" y="106"/>
                  </a:cubicBezTo>
                  <a:lnTo>
                    <a:pt x="138" y="676"/>
                  </a:lnTo>
                  <a:lnTo>
                    <a:pt x="275" y="106"/>
                  </a:lnTo>
                  <a:cubicBezTo>
                    <a:pt x="285" y="53"/>
                    <a:pt x="243" y="0"/>
                    <a:pt x="190" y="0"/>
                  </a:cubicBez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0"/>
            <p:cNvSpPr/>
            <p:nvPr/>
          </p:nvSpPr>
          <p:spPr>
            <a:xfrm>
              <a:off x="1853786" y="1684236"/>
              <a:ext cx="6908" cy="28560"/>
            </a:xfrm>
            <a:custGeom>
              <a:avLst/>
              <a:gdLst/>
              <a:ahLst/>
              <a:cxnLst/>
              <a:rect l="l" t="t" r="r" b="b"/>
              <a:pathLst>
                <a:path w="307" h="1278" extrusionOk="0">
                  <a:moveTo>
                    <a:pt x="1" y="0"/>
                  </a:moveTo>
                  <a:lnTo>
                    <a:pt x="1" y="1278"/>
                  </a:lnTo>
                  <a:lnTo>
                    <a:pt x="307" y="1278"/>
                  </a:lnTo>
                  <a:lnTo>
                    <a:pt x="30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0"/>
            <p:cNvSpPr/>
            <p:nvPr/>
          </p:nvSpPr>
          <p:spPr>
            <a:xfrm>
              <a:off x="1852121" y="1680928"/>
              <a:ext cx="10238" cy="3330"/>
            </a:xfrm>
            <a:custGeom>
              <a:avLst/>
              <a:gdLst/>
              <a:ahLst/>
              <a:cxnLst/>
              <a:rect l="l" t="t" r="r" b="b"/>
              <a:pathLst>
                <a:path w="455" h="149" extrusionOk="0">
                  <a:moveTo>
                    <a:pt x="1" y="1"/>
                  </a:moveTo>
                  <a:lnTo>
                    <a:pt x="1" y="148"/>
                  </a:lnTo>
                  <a:lnTo>
                    <a:pt x="455" y="148"/>
                  </a:lnTo>
                  <a:lnTo>
                    <a:pt x="455" y="1"/>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0"/>
            <p:cNvSpPr/>
            <p:nvPr/>
          </p:nvSpPr>
          <p:spPr>
            <a:xfrm>
              <a:off x="1845236" y="1690828"/>
              <a:ext cx="17122" cy="3576"/>
            </a:xfrm>
            <a:custGeom>
              <a:avLst/>
              <a:gdLst/>
              <a:ahLst/>
              <a:cxnLst/>
              <a:rect l="l" t="t" r="r" b="b"/>
              <a:pathLst>
                <a:path w="761" h="160" extrusionOk="0">
                  <a:moveTo>
                    <a:pt x="1" y="1"/>
                  </a:moveTo>
                  <a:lnTo>
                    <a:pt x="1" y="159"/>
                  </a:lnTo>
                  <a:lnTo>
                    <a:pt x="761" y="159"/>
                  </a:lnTo>
                  <a:lnTo>
                    <a:pt x="761" y="1"/>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0"/>
            <p:cNvSpPr/>
            <p:nvPr/>
          </p:nvSpPr>
          <p:spPr>
            <a:xfrm>
              <a:off x="1852121" y="1697689"/>
              <a:ext cx="10238" cy="6861"/>
            </a:xfrm>
            <a:custGeom>
              <a:avLst/>
              <a:gdLst/>
              <a:ahLst/>
              <a:cxnLst/>
              <a:rect l="l" t="t" r="r" b="b"/>
              <a:pathLst>
                <a:path w="455" h="307" extrusionOk="0">
                  <a:moveTo>
                    <a:pt x="1" y="0"/>
                  </a:moveTo>
                  <a:lnTo>
                    <a:pt x="1" y="148"/>
                  </a:lnTo>
                  <a:lnTo>
                    <a:pt x="455" y="306"/>
                  </a:lnTo>
                  <a:lnTo>
                    <a:pt x="455" y="148"/>
                  </a:lnTo>
                  <a:lnTo>
                    <a:pt x="1" y="0"/>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0"/>
            <p:cNvSpPr/>
            <p:nvPr/>
          </p:nvSpPr>
          <p:spPr>
            <a:xfrm>
              <a:off x="1803206" y="1675744"/>
              <a:ext cx="6435" cy="15107"/>
            </a:xfrm>
            <a:custGeom>
              <a:avLst/>
              <a:gdLst/>
              <a:ahLst/>
              <a:cxnLst/>
              <a:rect l="l" t="t" r="r" b="b"/>
              <a:pathLst>
                <a:path w="286" h="676" extrusionOk="0">
                  <a:moveTo>
                    <a:pt x="95" y="0"/>
                  </a:moveTo>
                  <a:cubicBezTo>
                    <a:pt x="43" y="0"/>
                    <a:pt x="0" y="53"/>
                    <a:pt x="22" y="106"/>
                  </a:cubicBezTo>
                  <a:lnTo>
                    <a:pt x="138" y="676"/>
                  </a:lnTo>
                  <a:lnTo>
                    <a:pt x="275" y="106"/>
                  </a:lnTo>
                  <a:cubicBezTo>
                    <a:pt x="285" y="53"/>
                    <a:pt x="243" y="0"/>
                    <a:pt x="190" y="0"/>
                  </a:cubicBez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0"/>
            <p:cNvSpPr/>
            <p:nvPr/>
          </p:nvSpPr>
          <p:spPr>
            <a:xfrm>
              <a:off x="1814839" y="1680928"/>
              <a:ext cx="33997" cy="37052"/>
            </a:xfrm>
            <a:custGeom>
              <a:avLst/>
              <a:gdLst/>
              <a:ahLst/>
              <a:cxnLst/>
              <a:rect l="l" t="t" r="r" b="b"/>
              <a:pathLst>
                <a:path w="1511" h="1658" extrusionOk="0">
                  <a:moveTo>
                    <a:pt x="148" y="1"/>
                  </a:moveTo>
                  <a:cubicBezTo>
                    <a:pt x="64" y="1"/>
                    <a:pt x="1" y="64"/>
                    <a:pt x="1" y="148"/>
                  </a:cubicBezTo>
                  <a:lnTo>
                    <a:pt x="1" y="1130"/>
                  </a:lnTo>
                  <a:cubicBezTo>
                    <a:pt x="1" y="1309"/>
                    <a:pt x="170" y="1658"/>
                    <a:pt x="750" y="1658"/>
                  </a:cubicBezTo>
                  <a:cubicBezTo>
                    <a:pt x="1341" y="1658"/>
                    <a:pt x="1510" y="1309"/>
                    <a:pt x="1510" y="1130"/>
                  </a:cubicBezTo>
                  <a:lnTo>
                    <a:pt x="1510" y="148"/>
                  </a:lnTo>
                  <a:cubicBezTo>
                    <a:pt x="1510" y="64"/>
                    <a:pt x="1436" y="1"/>
                    <a:pt x="135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0"/>
            <p:cNvSpPr/>
            <p:nvPr/>
          </p:nvSpPr>
          <p:spPr>
            <a:xfrm>
              <a:off x="1814839" y="1680928"/>
              <a:ext cx="16897" cy="16783"/>
            </a:xfrm>
            <a:custGeom>
              <a:avLst/>
              <a:gdLst/>
              <a:ahLst/>
              <a:cxnLst/>
              <a:rect l="l" t="t" r="r" b="b"/>
              <a:pathLst>
                <a:path w="751" h="751" extrusionOk="0">
                  <a:moveTo>
                    <a:pt x="148" y="1"/>
                  </a:moveTo>
                  <a:cubicBezTo>
                    <a:pt x="64" y="1"/>
                    <a:pt x="1" y="64"/>
                    <a:pt x="1" y="148"/>
                  </a:cubicBezTo>
                  <a:lnTo>
                    <a:pt x="1" y="750"/>
                  </a:lnTo>
                  <a:lnTo>
                    <a:pt x="750" y="750"/>
                  </a:lnTo>
                  <a:lnTo>
                    <a:pt x="750" y="1"/>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0"/>
            <p:cNvSpPr/>
            <p:nvPr/>
          </p:nvSpPr>
          <p:spPr>
            <a:xfrm>
              <a:off x="1831714" y="1697689"/>
              <a:ext cx="17122" cy="16291"/>
            </a:xfrm>
            <a:custGeom>
              <a:avLst/>
              <a:gdLst/>
              <a:ahLst/>
              <a:cxnLst/>
              <a:rect l="l" t="t" r="r" b="b"/>
              <a:pathLst>
                <a:path w="761" h="729" extrusionOk="0">
                  <a:moveTo>
                    <a:pt x="0" y="0"/>
                  </a:moveTo>
                  <a:lnTo>
                    <a:pt x="0" y="380"/>
                  </a:lnTo>
                  <a:cubicBezTo>
                    <a:pt x="16" y="612"/>
                    <a:pt x="198" y="728"/>
                    <a:pt x="380" y="728"/>
                  </a:cubicBezTo>
                  <a:cubicBezTo>
                    <a:pt x="562" y="728"/>
                    <a:pt x="744" y="612"/>
                    <a:pt x="760" y="380"/>
                  </a:cubicBezTo>
                  <a:lnTo>
                    <a:pt x="760" y="0"/>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0"/>
            <p:cNvSpPr/>
            <p:nvPr/>
          </p:nvSpPr>
          <p:spPr>
            <a:xfrm>
              <a:off x="1814839" y="1697689"/>
              <a:ext cx="16897" cy="16291"/>
            </a:xfrm>
            <a:custGeom>
              <a:avLst/>
              <a:gdLst/>
              <a:ahLst/>
              <a:cxnLst/>
              <a:rect l="l" t="t" r="r" b="b"/>
              <a:pathLst>
                <a:path w="751" h="729" extrusionOk="0">
                  <a:moveTo>
                    <a:pt x="1" y="0"/>
                  </a:moveTo>
                  <a:lnTo>
                    <a:pt x="1" y="380"/>
                  </a:lnTo>
                  <a:cubicBezTo>
                    <a:pt x="17" y="612"/>
                    <a:pt x="199" y="728"/>
                    <a:pt x="379" y="728"/>
                  </a:cubicBezTo>
                  <a:cubicBezTo>
                    <a:pt x="560" y="728"/>
                    <a:pt x="740" y="612"/>
                    <a:pt x="750" y="380"/>
                  </a:cubicBezTo>
                  <a:lnTo>
                    <a:pt x="750" y="0"/>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0"/>
            <p:cNvSpPr/>
            <p:nvPr/>
          </p:nvSpPr>
          <p:spPr>
            <a:xfrm>
              <a:off x="1825054" y="1697689"/>
              <a:ext cx="3353" cy="16761"/>
            </a:xfrm>
            <a:custGeom>
              <a:avLst/>
              <a:gdLst/>
              <a:ahLst/>
              <a:cxnLst/>
              <a:rect l="l" t="t" r="r" b="b"/>
              <a:pathLst>
                <a:path w="149" h="750" extrusionOk="0">
                  <a:moveTo>
                    <a:pt x="1" y="0"/>
                  </a:moveTo>
                  <a:lnTo>
                    <a:pt x="1" y="749"/>
                  </a:lnTo>
                  <a:cubicBezTo>
                    <a:pt x="53" y="728"/>
                    <a:pt x="106" y="707"/>
                    <a:pt x="148" y="676"/>
                  </a:cubicBezTo>
                  <a:lnTo>
                    <a:pt x="148" y="0"/>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0"/>
            <p:cNvSpPr/>
            <p:nvPr/>
          </p:nvSpPr>
          <p:spPr>
            <a:xfrm>
              <a:off x="1818169" y="1697689"/>
              <a:ext cx="3353" cy="16761"/>
            </a:xfrm>
            <a:custGeom>
              <a:avLst/>
              <a:gdLst/>
              <a:ahLst/>
              <a:cxnLst/>
              <a:rect l="l" t="t" r="r" b="b"/>
              <a:pathLst>
                <a:path w="149" h="750" extrusionOk="0">
                  <a:moveTo>
                    <a:pt x="0" y="0"/>
                  </a:moveTo>
                  <a:lnTo>
                    <a:pt x="0" y="676"/>
                  </a:lnTo>
                  <a:cubicBezTo>
                    <a:pt x="43" y="707"/>
                    <a:pt x="95" y="728"/>
                    <a:pt x="148" y="749"/>
                  </a:cubicBezTo>
                  <a:lnTo>
                    <a:pt x="148" y="0"/>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0"/>
            <p:cNvSpPr/>
            <p:nvPr/>
          </p:nvSpPr>
          <p:spPr>
            <a:xfrm>
              <a:off x="1818169" y="1690828"/>
              <a:ext cx="10238" cy="3576"/>
            </a:xfrm>
            <a:custGeom>
              <a:avLst/>
              <a:gdLst/>
              <a:ahLst/>
              <a:cxnLst/>
              <a:rect l="l" t="t" r="r" b="b"/>
              <a:pathLst>
                <a:path w="455" h="160" extrusionOk="0">
                  <a:moveTo>
                    <a:pt x="0" y="1"/>
                  </a:moveTo>
                  <a:lnTo>
                    <a:pt x="0" y="159"/>
                  </a:lnTo>
                  <a:lnTo>
                    <a:pt x="454" y="159"/>
                  </a:lnTo>
                  <a:lnTo>
                    <a:pt x="454" y="1"/>
                  </a:lnTo>
                  <a:close/>
                </a:path>
              </a:pathLst>
            </a:custGeom>
            <a:solidFill>
              <a:srgbClr val="FFB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0"/>
            <p:cNvSpPr/>
            <p:nvPr/>
          </p:nvSpPr>
          <p:spPr>
            <a:xfrm>
              <a:off x="1818169" y="1684236"/>
              <a:ext cx="10238" cy="3330"/>
            </a:xfrm>
            <a:custGeom>
              <a:avLst/>
              <a:gdLst/>
              <a:ahLst/>
              <a:cxnLst/>
              <a:rect l="l" t="t" r="r" b="b"/>
              <a:pathLst>
                <a:path w="455" h="149" extrusionOk="0">
                  <a:moveTo>
                    <a:pt x="0" y="0"/>
                  </a:moveTo>
                  <a:lnTo>
                    <a:pt x="0" y="148"/>
                  </a:lnTo>
                  <a:lnTo>
                    <a:pt x="454" y="148"/>
                  </a:lnTo>
                  <a:lnTo>
                    <a:pt x="454" y="0"/>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0"/>
            <p:cNvSpPr/>
            <p:nvPr/>
          </p:nvSpPr>
          <p:spPr>
            <a:xfrm>
              <a:off x="1819834" y="1686113"/>
              <a:ext cx="6908" cy="6168"/>
            </a:xfrm>
            <a:custGeom>
              <a:avLst/>
              <a:gdLst/>
              <a:ahLst/>
              <a:cxnLst/>
              <a:rect l="l" t="t" r="r" b="b"/>
              <a:pathLst>
                <a:path w="307" h="276" extrusionOk="0">
                  <a:moveTo>
                    <a:pt x="0" y="1"/>
                  </a:moveTo>
                  <a:lnTo>
                    <a:pt x="0" y="275"/>
                  </a:lnTo>
                  <a:lnTo>
                    <a:pt x="306" y="275"/>
                  </a:lnTo>
                  <a:lnTo>
                    <a:pt x="306" y="1"/>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0"/>
            <p:cNvSpPr/>
            <p:nvPr/>
          </p:nvSpPr>
          <p:spPr>
            <a:xfrm>
              <a:off x="1802959" y="1684236"/>
              <a:ext cx="6683" cy="28560"/>
            </a:xfrm>
            <a:custGeom>
              <a:avLst/>
              <a:gdLst/>
              <a:ahLst/>
              <a:cxnLst/>
              <a:rect l="l" t="t" r="r" b="b"/>
              <a:pathLst>
                <a:path w="297" h="1278" extrusionOk="0">
                  <a:moveTo>
                    <a:pt x="1" y="0"/>
                  </a:moveTo>
                  <a:lnTo>
                    <a:pt x="1" y="1278"/>
                  </a:lnTo>
                  <a:lnTo>
                    <a:pt x="296" y="1278"/>
                  </a:lnTo>
                  <a:lnTo>
                    <a:pt x="29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0"/>
            <p:cNvSpPr/>
            <p:nvPr/>
          </p:nvSpPr>
          <p:spPr>
            <a:xfrm>
              <a:off x="1801316" y="1711120"/>
              <a:ext cx="10215" cy="3330"/>
            </a:xfrm>
            <a:custGeom>
              <a:avLst/>
              <a:gdLst/>
              <a:ahLst/>
              <a:cxnLst/>
              <a:rect l="l" t="t" r="r" b="b"/>
              <a:pathLst>
                <a:path w="454" h="149" extrusionOk="0">
                  <a:moveTo>
                    <a:pt x="0" y="1"/>
                  </a:moveTo>
                  <a:lnTo>
                    <a:pt x="0" y="148"/>
                  </a:lnTo>
                  <a:lnTo>
                    <a:pt x="454" y="148"/>
                  </a:lnTo>
                  <a:lnTo>
                    <a:pt x="454" y="1"/>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0"/>
            <p:cNvSpPr/>
            <p:nvPr/>
          </p:nvSpPr>
          <p:spPr>
            <a:xfrm>
              <a:off x="1801316" y="1680928"/>
              <a:ext cx="10215" cy="3330"/>
            </a:xfrm>
            <a:custGeom>
              <a:avLst/>
              <a:gdLst/>
              <a:ahLst/>
              <a:cxnLst/>
              <a:rect l="l" t="t" r="r" b="b"/>
              <a:pathLst>
                <a:path w="454" h="149" extrusionOk="0">
                  <a:moveTo>
                    <a:pt x="0" y="1"/>
                  </a:moveTo>
                  <a:lnTo>
                    <a:pt x="0" y="148"/>
                  </a:lnTo>
                  <a:lnTo>
                    <a:pt x="454" y="148"/>
                  </a:lnTo>
                  <a:lnTo>
                    <a:pt x="454" y="1"/>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0"/>
            <p:cNvSpPr/>
            <p:nvPr/>
          </p:nvSpPr>
          <p:spPr>
            <a:xfrm>
              <a:off x="1799651" y="1714427"/>
              <a:ext cx="13545" cy="3553"/>
            </a:xfrm>
            <a:custGeom>
              <a:avLst/>
              <a:gdLst/>
              <a:ahLst/>
              <a:cxnLst/>
              <a:rect l="l" t="t" r="r" b="b"/>
              <a:pathLst>
                <a:path w="602" h="159" extrusionOk="0">
                  <a:moveTo>
                    <a:pt x="0" y="0"/>
                  </a:moveTo>
                  <a:lnTo>
                    <a:pt x="0" y="159"/>
                  </a:lnTo>
                  <a:lnTo>
                    <a:pt x="602" y="159"/>
                  </a:lnTo>
                  <a:lnTo>
                    <a:pt x="602" y="0"/>
                  </a:lnTo>
                  <a:close/>
                </a:path>
              </a:pathLst>
            </a:custGeom>
            <a:solidFill>
              <a:srgbClr val="506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0"/>
            <p:cNvSpPr/>
            <p:nvPr/>
          </p:nvSpPr>
          <p:spPr>
            <a:xfrm>
              <a:off x="1853786" y="1711120"/>
              <a:ext cx="10238" cy="3330"/>
            </a:xfrm>
            <a:custGeom>
              <a:avLst/>
              <a:gdLst/>
              <a:ahLst/>
              <a:cxnLst/>
              <a:rect l="l" t="t" r="r" b="b"/>
              <a:pathLst>
                <a:path w="455" h="149" extrusionOk="0">
                  <a:moveTo>
                    <a:pt x="1" y="1"/>
                  </a:moveTo>
                  <a:lnTo>
                    <a:pt x="1" y="148"/>
                  </a:lnTo>
                  <a:lnTo>
                    <a:pt x="455" y="148"/>
                  </a:lnTo>
                  <a:lnTo>
                    <a:pt x="455" y="1"/>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0"/>
            <p:cNvSpPr/>
            <p:nvPr/>
          </p:nvSpPr>
          <p:spPr>
            <a:xfrm>
              <a:off x="1850479" y="1714427"/>
              <a:ext cx="13545" cy="3553"/>
            </a:xfrm>
            <a:custGeom>
              <a:avLst/>
              <a:gdLst/>
              <a:ahLst/>
              <a:cxnLst/>
              <a:rect l="l" t="t" r="r" b="b"/>
              <a:pathLst>
                <a:path w="602" h="159" extrusionOk="0">
                  <a:moveTo>
                    <a:pt x="0" y="0"/>
                  </a:moveTo>
                  <a:lnTo>
                    <a:pt x="0" y="159"/>
                  </a:lnTo>
                  <a:lnTo>
                    <a:pt x="602" y="159"/>
                  </a:lnTo>
                  <a:lnTo>
                    <a:pt x="602" y="0"/>
                  </a:lnTo>
                  <a:close/>
                </a:path>
              </a:pathLst>
            </a:custGeom>
            <a:solidFill>
              <a:srgbClr val="506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0"/>
            <p:cNvSpPr/>
            <p:nvPr/>
          </p:nvSpPr>
          <p:spPr>
            <a:xfrm>
              <a:off x="1821499" y="1677397"/>
              <a:ext cx="20453" cy="3553"/>
            </a:xfrm>
            <a:custGeom>
              <a:avLst/>
              <a:gdLst/>
              <a:ahLst/>
              <a:cxnLst/>
              <a:rect l="l" t="t" r="r" b="b"/>
              <a:pathLst>
                <a:path w="909" h="159" extrusionOk="0">
                  <a:moveTo>
                    <a:pt x="0" y="0"/>
                  </a:moveTo>
                  <a:lnTo>
                    <a:pt x="0" y="159"/>
                  </a:lnTo>
                  <a:lnTo>
                    <a:pt x="908" y="159"/>
                  </a:lnTo>
                  <a:lnTo>
                    <a:pt x="908" y="0"/>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0"/>
            <p:cNvSpPr/>
            <p:nvPr/>
          </p:nvSpPr>
          <p:spPr>
            <a:xfrm>
              <a:off x="1830049" y="1667252"/>
              <a:ext cx="3353" cy="10168"/>
            </a:xfrm>
            <a:custGeom>
              <a:avLst/>
              <a:gdLst/>
              <a:ahLst/>
              <a:cxnLst/>
              <a:rect l="l" t="t" r="r" b="b"/>
              <a:pathLst>
                <a:path w="149" h="455" extrusionOk="0">
                  <a:moveTo>
                    <a:pt x="0" y="0"/>
                  </a:moveTo>
                  <a:lnTo>
                    <a:pt x="0" y="454"/>
                  </a:lnTo>
                  <a:lnTo>
                    <a:pt x="148" y="454"/>
                  </a:lnTo>
                  <a:lnTo>
                    <a:pt x="148" y="0"/>
                  </a:lnTo>
                  <a:close/>
                </a:path>
              </a:pathLst>
            </a:custGeom>
            <a:solidFill>
              <a:srgbClr val="FFB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0"/>
            <p:cNvSpPr/>
            <p:nvPr/>
          </p:nvSpPr>
          <p:spPr>
            <a:xfrm>
              <a:off x="1821499" y="1662268"/>
              <a:ext cx="11903" cy="10190"/>
            </a:xfrm>
            <a:custGeom>
              <a:avLst/>
              <a:gdLst/>
              <a:ahLst/>
              <a:cxnLst/>
              <a:rect l="l" t="t" r="r" b="b"/>
              <a:pathLst>
                <a:path w="529" h="456" extrusionOk="0">
                  <a:moveTo>
                    <a:pt x="306" y="149"/>
                  </a:moveTo>
                  <a:cubicBezTo>
                    <a:pt x="396" y="149"/>
                    <a:pt x="302" y="270"/>
                    <a:pt x="256" y="270"/>
                  </a:cubicBezTo>
                  <a:cubicBezTo>
                    <a:pt x="242" y="270"/>
                    <a:pt x="232" y="260"/>
                    <a:pt x="232" y="234"/>
                  </a:cubicBezTo>
                  <a:cubicBezTo>
                    <a:pt x="232" y="192"/>
                    <a:pt x="264" y="149"/>
                    <a:pt x="306" y="149"/>
                  </a:cubicBezTo>
                  <a:close/>
                  <a:moveTo>
                    <a:pt x="301" y="1"/>
                  </a:moveTo>
                  <a:cubicBezTo>
                    <a:pt x="247" y="1"/>
                    <a:pt x="192" y="21"/>
                    <a:pt x="148" y="65"/>
                  </a:cubicBezTo>
                  <a:cubicBezTo>
                    <a:pt x="0" y="213"/>
                    <a:pt x="106" y="456"/>
                    <a:pt x="306" y="456"/>
                  </a:cubicBezTo>
                  <a:cubicBezTo>
                    <a:pt x="433" y="456"/>
                    <a:pt x="528" y="350"/>
                    <a:pt x="528" y="234"/>
                  </a:cubicBezTo>
                  <a:cubicBezTo>
                    <a:pt x="528" y="91"/>
                    <a:pt x="416" y="1"/>
                    <a:pt x="3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0"/>
            <p:cNvSpPr/>
            <p:nvPr/>
          </p:nvSpPr>
          <p:spPr>
            <a:xfrm>
              <a:off x="1828384" y="1662268"/>
              <a:ext cx="11903" cy="10190"/>
            </a:xfrm>
            <a:custGeom>
              <a:avLst/>
              <a:gdLst/>
              <a:ahLst/>
              <a:cxnLst/>
              <a:rect l="l" t="t" r="r" b="b"/>
              <a:pathLst>
                <a:path w="529" h="456" extrusionOk="0">
                  <a:moveTo>
                    <a:pt x="306" y="149"/>
                  </a:moveTo>
                  <a:cubicBezTo>
                    <a:pt x="397" y="149"/>
                    <a:pt x="296" y="270"/>
                    <a:pt x="247" y="270"/>
                  </a:cubicBezTo>
                  <a:cubicBezTo>
                    <a:pt x="232" y="270"/>
                    <a:pt x="222" y="260"/>
                    <a:pt x="222" y="234"/>
                  </a:cubicBezTo>
                  <a:cubicBezTo>
                    <a:pt x="222" y="192"/>
                    <a:pt x="264" y="149"/>
                    <a:pt x="306" y="149"/>
                  </a:cubicBezTo>
                  <a:close/>
                  <a:moveTo>
                    <a:pt x="298" y="1"/>
                  </a:moveTo>
                  <a:cubicBezTo>
                    <a:pt x="242" y="1"/>
                    <a:pt x="185" y="21"/>
                    <a:pt x="138" y="65"/>
                  </a:cubicBezTo>
                  <a:cubicBezTo>
                    <a:pt x="0" y="213"/>
                    <a:pt x="95" y="456"/>
                    <a:pt x="306" y="456"/>
                  </a:cubicBezTo>
                  <a:cubicBezTo>
                    <a:pt x="423" y="456"/>
                    <a:pt x="528" y="350"/>
                    <a:pt x="528" y="234"/>
                  </a:cubicBezTo>
                  <a:cubicBezTo>
                    <a:pt x="528" y="91"/>
                    <a:pt x="416" y="1"/>
                    <a:pt x="29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0"/>
            <p:cNvSpPr/>
            <p:nvPr/>
          </p:nvSpPr>
          <p:spPr>
            <a:xfrm>
              <a:off x="1835269" y="1665710"/>
              <a:ext cx="11903" cy="10056"/>
            </a:xfrm>
            <a:custGeom>
              <a:avLst/>
              <a:gdLst/>
              <a:ahLst/>
              <a:cxnLst/>
              <a:rect l="l" t="t" r="r" b="b"/>
              <a:pathLst>
                <a:path w="529" h="450" extrusionOk="0">
                  <a:moveTo>
                    <a:pt x="296" y="154"/>
                  </a:moveTo>
                  <a:cubicBezTo>
                    <a:pt x="338" y="154"/>
                    <a:pt x="370" y="185"/>
                    <a:pt x="370" y="228"/>
                  </a:cubicBezTo>
                  <a:cubicBezTo>
                    <a:pt x="370" y="270"/>
                    <a:pt x="338" y="302"/>
                    <a:pt x="296" y="302"/>
                  </a:cubicBezTo>
                  <a:cubicBezTo>
                    <a:pt x="254" y="302"/>
                    <a:pt x="222" y="270"/>
                    <a:pt x="222" y="228"/>
                  </a:cubicBezTo>
                  <a:cubicBezTo>
                    <a:pt x="222" y="185"/>
                    <a:pt x="254" y="154"/>
                    <a:pt x="296" y="154"/>
                  </a:cubicBezTo>
                  <a:close/>
                  <a:moveTo>
                    <a:pt x="298" y="0"/>
                  </a:moveTo>
                  <a:cubicBezTo>
                    <a:pt x="243" y="0"/>
                    <a:pt x="186" y="21"/>
                    <a:pt x="138" y="69"/>
                  </a:cubicBezTo>
                  <a:cubicBezTo>
                    <a:pt x="0" y="207"/>
                    <a:pt x="95" y="449"/>
                    <a:pt x="296" y="449"/>
                  </a:cubicBezTo>
                  <a:cubicBezTo>
                    <a:pt x="423" y="449"/>
                    <a:pt x="528" y="354"/>
                    <a:pt x="528" y="228"/>
                  </a:cubicBezTo>
                  <a:cubicBezTo>
                    <a:pt x="521" y="92"/>
                    <a:pt x="413" y="0"/>
                    <a:pt x="29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0"/>
            <p:cNvSpPr/>
            <p:nvPr/>
          </p:nvSpPr>
          <p:spPr>
            <a:xfrm>
              <a:off x="1814839" y="1665710"/>
              <a:ext cx="11903" cy="10056"/>
            </a:xfrm>
            <a:custGeom>
              <a:avLst/>
              <a:gdLst/>
              <a:ahLst/>
              <a:cxnLst/>
              <a:rect l="l" t="t" r="r" b="b"/>
              <a:pathLst>
                <a:path w="529" h="450" extrusionOk="0">
                  <a:moveTo>
                    <a:pt x="296" y="154"/>
                  </a:moveTo>
                  <a:cubicBezTo>
                    <a:pt x="338" y="154"/>
                    <a:pt x="381" y="185"/>
                    <a:pt x="381" y="228"/>
                  </a:cubicBezTo>
                  <a:cubicBezTo>
                    <a:pt x="381" y="270"/>
                    <a:pt x="338" y="302"/>
                    <a:pt x="296" y="302"/>
                  </a:cubicBezTo>
                  <a:cubicBezTo>
                    <a:pt x="254" y="302"/>
                    <a:pt x="222" y="270"/>
                    <a:pt x="222" y="228"/>
                  </a:cubicBezTo>
                  <a:cubicBezTo>
                    <a:pt x="222" y="185"/>
                    <a:pt x="254" y="154"/>
                    <a:pt x="296" y="154"/>
                  </a:cubicBezTo>
                  <a:close/>
                  <a:moveTo>
                    <a:pt x="300" y="0"/>
                  </a:moveTo>
                  <a:cubicBezTo>
                    <a:pt x="244" y="0"/>
                    <a:pt x="186" y="21"/>
                    <a:pt x="138" y="69"/>
                  </a:cubicBezTo>
                  <a:cubicBezTo>
                    <a:pt x="1" y="207"/>
                    <a:pt x="96" y="449"/>
                    <a:pt x="296" y="449"/>
                  </a:cubicBezTo>
                  <a:cubicBezTo>
                    <a:pt x="423" y="449"/>
                    <a:pt x="528" y="354"/>
                    <a:pt x="528" y="228"/>
                  </a:cubicBezTo>
                  <a:cubicBezTo>
                    <a:pt x="528" y="92"/>
                    <a:pt x="418" y="0"/>
                    <a:pt x="30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0"/>
            <p:cNvSpPr/>
            <p:nvPr/>
          </p:nvSpPr>
          <p:spPr>
            <a:xfrm>
              <a:off x="1835156" y="1700974"/>
              <a:ext cx="10103" cy="10168"/>
            </a:xfrm>
            <a:custGeom>
              <a:avLst/>
              <a:gdLst/>
              <a:ahLst/>
              <a:cxnLst/>
              <a:rect l="l" t="t" r="r" b="b"/>
              <a:pathLst>
                <a:path w="449" h="455" extrusionOk="0">
                  <a:moveTo>
                    <a:pt x="301" y="159"/>
                  </a:moveTo>
                  <a:lnTo>
                    <a:pt x="301" y="233"/>
                  </a:lnTo>
                  <a:cubicBezTo>
                    <a:pt x="301" y="275"/>
                    <a:pt x="269" y="307"/>
                    <a:pt x="227" y="307"/>
                  </a:cubicBezTo>
                  <a:cubicBezTo>
                    <a:pt x="185" y="307"/>
                    <a:pt x="153" y="275"/>
                    <a:pt x="153" y="233"/>
                  </a:cubicBezTo>
                  <a:lnTo>
                    <a:pt x="153" y="159"/>
                  </a:lnTo>
                  <a:close/>
                  <a:moveTo>
                    <a:pt x="5" y="1"/>
                  </a:moveTo>
                  <a:lnTo>
                    <a:pt x="5" y="233"/>
                  </a:lnTo>
                  <a:cubicBezTo>
                    <a:pt x="0" y="381"/>
                    <a:pt x="111" y="455"/>
                    <a:pt x="223" y="455"/>
                  </a:cubicBezTo>
                  <a:cubicBezTo>
                    <a:pt x="335" y="455"/>
                    <a:pt x="449" y="381"/>
                    <a:pt x="449" y="233"/>
                  </a:cubicBezTo>
                  <a:lnTo>
                    <a:pt x="449" y="1"/>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0"/>
            <p:cNvSpPr/>
            <p:nvPr/>
          </p:nvSpPr>
          <p:spPr>
            <a:xfrm>
              <a:off x="1836934" y="1684169"/>
              <a:ext cx="6660" cy="10235"/>
            </a:xfrm>
            <a:custGeom>
              <a:avLst/>
              <a:gdLst/>
              <a:ahLst/>
              <a:cxnLst/>
              <a:rect l="l" t="t" r="r" b="b"/>
              <a:pathLst>
                <a:path w="296" h="458" extrusionOk="0">
                  <a:moveTo>
                    <a:pt x="148" y="1"/>
                  </a:moveTo>
                  <a:cubicBezTo>
                    <a:pt x="74" y="1"/>
                    <a:pt x="0" y="51"/>
                    <a:pt x="0" y="151"/>
                  </a:cubicBezTo>
                  <a:lnTo>
                    <a:pt x="0" y="299"/>
                  </a:lnTo>
                  <a:cubicBezTo>
                    <a:pt x="0" y="383"/>
                    <a:pt x="64" y="457"/>
                    <a:pt x="148" y="457"/>
                  </a:cubicBezTo>
                  <a:cubicBezTo>
                    <a:pt x="233" y="457"/>
                    <a:pt x="296" y="383"/>
                    <a:pt x="296" y="309"/>
                  </a:cubicBezTo>
                  <a:lnTo>
                    <a:pt x="296" y="151"/>
                  </a:lnTo>
                  <a:cubicBezTo>
                    <a:pt x="296" y="51"/>
                    <a:pt x="222" y="1"/>
                    <a:pt x="148" y="1"/>
                  </a:cubicBezTo>
                  <a:close/>
                </a:path>
              </a:pathLst>
            </a:custGeom>
            <a:solidFill>
              <a:srgbClr val="FFA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0"/>
            <p:cNvSpPr/>
            <p:nvPr/>
          </p:nvSpPr>
          <p:spPr>
            <a:xfrm>
              <a:off x="1825054" y="1692728"/>
              <a:ext cx="11903" cy="9945"/>
            </a:xfrm>
            <a:custGeom>
              <a:avLst/>
              <a:gdLst/>
              <a:ahLst/>
              <a:cxnLst/>
              <a:rect l="l" t="t" r="r" b="b"/>
              <a:pathLst>
                <a:path w="529" h="445" extrusionOk="0">
                  <a:moveTo>
                    <a:pt x="296" y="0"/>
                  </a:moveTo>
                  <a:cubicBezTo>
                    <a:pt x="96" y="0"/>
                    <a:pt x="1" y="243"/>
                    <a:pt x="138" y="380"/>
                  </a:cubicBezTo>
                  <a:cubicBezTo>
                    <a:pt x="182" y="425"/>
                    <a:pt x="239" y="445"/>
                    <a:pt x="295" y="445"/>
                  </a:cubicBezTo>
                  <a:cubicBezTo>
                    <a:pt x="413" y="445"/>
                    <a:pt x="528" y="358"/>
                    <a:pt x="528" y="222"/>
                  </a:cubicBezTo>
                  <a:cubicBezTo>
                    <a:pt x="518" y="95"/>
                    <a:pt x="423" y="0"/>
                    <a:pt x="296" y="0"/>
                  </a:cubicBezTo>
                  <a:close/>
                </a:path>
              </a:pathLst>
            </a:custGeom>
            <a:solidFill>
              <a:srgbClr val="506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0"/>
            <p:cNvSpPr/>
            <p:nvPr/>
          </p:nvSpPr>
          <p:spPr>
            <a:xfrm>
              <a:off x="1830049" y="1660637"/>
              <a:ext cx="3353" cy="10168"/>
            </a:xfrm>
            <a:custGeom>
              <a:avLst/>
              <a:gdLst/>
              <a:ahLst/>
              <a:cxnLst/>
              <a:rect l="l" t="t" r="r" b="b"/>
              <a:pathLst>
                <a:path w="149" h="455" extrusionOk="0">
                  <a:moveTo>
                    <a:pt x="0" y="1"/>
                  </a:moveTo>
                  <a:lnTo>
                    <a:pt x="0" y="455"/>
                  </a:lnTo>
                  <a:lnTo>
                    <a:pt x="148" y="455"/>
                  </a:lnTo>
                  <a:lnTo>
                    <a:pt x="148" y="1"/>
                  </a:lnTo>
                  <a:close/>
                </a:path>
              </a:pathLst>
            </a:custGeom>
            <a:solidFill>
              <a:srgbClr val="FAB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0"/>
            <p:cNvSpPr/>
            <p:nvPr/>
          </p:nvSpPr>
          <p:spPr>
            <a:xfrm>
              <a:off x="1818169" y="1667431"/>
              <a:ext cx="27090" cy="9989"/>
            </a:xfrm>
            <a:custGeom>
              <a:avLst/>
              <a:gdLst/>
              <a:ahLst/>
              <a:cxnLst/>
              <a:rect l="l" t="t" r="r" b="b"/>
              <a:pathLst>
                <a:path w="1204" h="447" extrusionOk="0">
                  <a:moveTo>
                    <a:pt x="603" y="0"/>
                  </a:moveTo>
                  <a:cubicBezTo>
                    <a:pt x="417" y="0"/>
                    <a:pt x="233" y="72"/>
                    <a:pt x="95" y="214"/>
                  </a:cubicBezTo>
                  <a:lnTo>
                    <a:pt x="0" y="298"/>
                  </a:lnTo>
                  <a:lnTo>
                    <a:pt x="148" y="446"/>
                  </a:lnTo>
                  <a:lnTo>
                    <a:pt x="1056" y="446"/>
                  </a:lnTo>
                  <a:lnTo>
                    <a:pt x="1204" y="298"/>
                  </a:lnTo>
                  <a:lnTo>
                    <a:pt x="1119" y="214"/>
                  </a:lnTo>
                  <a:cubicBezTo>
                    <a:pt x="977" y="72"/>
                    <a:pt x="790" y="0"/>
                    <a:pt x="603" y="0"/>
                  </a:cubicBez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0"/>
            <p:cNvSpPr/>
            <p:nvPr/>
          </p:nvSpPr>
          <p:spPr>
            <a:xfrm>
              <a:off x="1830049" y="1672436"/>
              <a:ext cx="3353" cy="3330"/>
            </a:xfrm>
            <a:custGeom>
              <a:avLst/>
              <a:gdLst/>
              <a:ahLst/>
              <a:cxnLst/>
              <a:rect l="l" t="t" r="r" b="b"/>
              <a:pathLst>
                <a:path w="149" h="149" extrusionOk="0">
                  <a:moveTo>
                    <a:pt x="74" y="1"/>
                  </a:moveTo>
                  <a:cubicBezTo>
                    <a:pt x="32" y="1"/>
                    <a:pt x="0" y="32"/>
                    <a:pt x="0" y="74"/>
                  </a:cubicBezTo>
                  <a:cubicBezTo>
                    <a:pt x="0" y="117"/>
                    <a:pt x="32" y="148"/>
                    <a:pt x="74" y="148"/>
                  </a:cubicBezTo>
                  <a:cubicBezTo>
                    <a:pt x="116" y="148"/>
                    <a:pt x="148" y="117"/>
                    <a:pt x="148" y="74"/>
                  </a:cubicBezTo>
                  <a:cubicBezTo>
                    <a:pt x="148" y="32"/>
                    <a:pt x="116" y="1"/>
                    <a:pt x="74"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0"/>
            <p:cNvSpPr/>
            <p:nvPr/>
          </p:nvSpPr>
          <p:spPr>
            <a:xfrm>
              <a:off x="1822871" y="1672436"/>
              <a:ext cx="3870" cy="2525"/>
            </a:xfrm>
            <a:custGeom>
              <a:avLst/>
              <a:gdLst/>
              <a:ahLst/>
              <a:cxnLst/>
              <a:rect l="l" t="t" r="r" b="b"/>
              <a:pathLst>
                <a:path w="172" h="113" extrusionOk="0">
                  <a:moveTo>
                    <a:pt x="98" y="1"/>
                  </a:moveTo>
                  <a:cubicBezTo>
                    <a:pt x="1" y="1"/>
                    <a:pt x="96" y="112"/>
                    <a:pt x="145" y="112"/>
                  </a:cubicBezTo>
                  <a:cubicBezTo>
                    <a:pt x="161" y="112"/>
                    <a:pt x="171" y="102"/>
                    <a:pt x="171" y="74"/>
                  </a:cubicBezTo>
                  <a:cubicBezTo>
                    <a:pt x="171" y="32"/>
                    <a:pt x="140" y="1"/>
                    <a:pt x="98"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0"/>
            <p:cNvSpPr/>
            <p:nvPr/>
          </p:nvSpPr>
          <p:spPr>
            <a:xfrm>
              <a:off x="1836934" y="1672436"/>
              <a:ext cx="3353" cy="3330"/>
            </a:xfrm>
            <a:custGeom>
              <a:avLst/>
              <a:gdLst/>
              <a:ahLst/>
              <a:cxnLst/>
              <a:rect l="l" t="t" r="r" b="b"/>
              <a:pathLst>
                <a:path w="149" h="149" extrusionOk="0">
                  <a:moveTo>
                    <a:pt x="74" y="1"/>
                  </a:moveTo>
                  <a:cubicBezTo>
                    <a:pt x="32" y="1"/>
                    <a:pt x="0" y="32"/>
                    <a:pt x="0" y="74"/>
                  </a:cubicBezTo>
                  <a:cubicBezTo>
                    <a:pt x="0" y="117"/>
                    <a:pt x="32" y="148"/>
                    <a:pt x="74" y="148"/>
                  </a:cubicBezTo>
                  <a:cubicBezTo>
                    <a:pt x="116" y="148"/>
                    <a:pt x="148" y="117"/>
                    <a:pt x="148" y="74"/>
                  </a:cubicBezTo>
                  <a:cubicBezTo>
                    <a:pt x="148" y="32"/>
                    <a:pt x="116" y="1"/>
                    <a:pt x="74"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0"/>
            <p:cNvSpPr/>
            <p:nvPr/>
          </p:nvSpPr>
          <p:spPr>
            <a:xfrm>
              <a:off x="1801316" y="1690828"/>
              <a:ext cx="16875" cy="3576"/>
            </a:xfrm>
            <a:custGeom>
              <a:avLst/>
              <a:gdLst/>
              <a:ahLst/>
              <a:cxnLst/>
              <a:rect l="l" t="t" r="r" b="b"/>
              <a:pathLst>
                <a:path w="750" h="160" extrusionOk="0">
                  <a:moveTo>
                    <a:pt x="0" y="1"/>
                  </a:moveTo>
                  <a:lnTo>
                    <a:pt x="0" y="159"/>
                  </a:lnTo>
                  <a:lnTo>
                    <a:pt x="749" y="159"/>
                  </a:lnTo>
                  <a:lnTo>
                    <a:pt x="749" y="1"/>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0"/>
            <p:cNvSpPr/>
            <p:nvPr/>
          </p:nvSpPr>
          <p:spPr>
            <a:xfrm>
              <a:off x="1801316" y="1697689"/>
              <a:ext cx="9990" cy="6861"/>
            </a:xfrm>
            <a:custGeom>
              <a:avLst/>
              <a:gdLst/>
              <a:ahLst/>
              <a:cxnLst/>
              <a:rect l="l" t="t" r="r" b="b"/>
              <a:pathLst>
                <a:path w="444" h="307" extrusionOk="0">
                  <a:moveTo>
                    <a:pt x="443" y="0"/>
                  </a:moveTo>
                  <a:lnTo>
                    <a:pt x="0" y="148"/>
                  </a:lnTo>
                  <a:lnTo>
                    <a:pt x="0" y="306"/>
                  </a:lnTo>
                  <a:lnTo>
                    <a:pt x="443" y="148"/>
                  </a:lnTo>
                  <a:lnTo>
                    <a:pt x="443" y="0"/>
                  </a:lnTo>
                  <a:close/>
                </a:path>
              </a:pathLst>
            </a:custGeom>
            <a:solidFill>
              <a:srgbClr val="C84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70"/>
          <p:cNvGrpSpPr/>
          <p:nvPr/>
        </p:nvGrpSpPr>
        <p:grpSpPr>
          <a:xfrm>
            <a:off x="1358854" y="1626914"/>
            <a:ext cx="196898" cy="128118"/>
            <a:chOff x="1358854" y="1626914"/>
            <a:chExt cx="196898" cy="128118"/>
          </a:xfrm>
        </p:grpSpPr>
        <p:sp>
          <p:nvSpPr>
            <p:cNvPr id="3231" name="Google Shape;3231;p70"/>
            <p:cNvSpPr/>
            <p:nvPr/>
          </p:nvSpPr>
          <p:spPr>
            <a:xfrm>
              <a:off x="1358854" y="1712304"/>
              <a:ext cx="196898" cy="42728"/>
            </a:xfrm>
            <a:custGeom>
              <a:avLst/>
              <a:gdLst/>
              <a:ahLst/>
              <a:cxnLst/>
              <a:rect l="l" t="t" r="r" b="b"/>
              <a:pathLst>
                <a:path w="8751" h="1912" extrusionOk="0">
                  <a:moveTo>
                    <a:pt x="0" y="0"/>
                  </a:moveTo>
                  <a:lnTo>
                    <a:pt x="0" y="1257"/>
                  </a:lnTo>
                  <a:cubicBezTo>
                    <a:pt x="0" y="1615"/>
                    <a:pt x="296" y="1911"/>
                    <a:pt x="665" y="1911"/>
                  </a:cubicBezTo>
                  <a:lnTo>
                    <a:pt x="8086" y="1911"/>
                  </a:lnTo>
                  <a:cubicBezTo>
                    <a:pt x="8455" y="1911"/>
                    <a:pt x="8751" y="1615"/>
                    <a:pt x="8751" y="1257"/>
                  </a:cubicBezTo>
                  <a:lnTo>
                    <a:pt x="8751" y="0"/>
                  </a:ln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0"/>
            <p:cNvSpPr/>
            <p:nvPr/>
          </p:nvSpPr>
          <p:spPr>
            <a:xfrm>
              <a:off x="1358854" y="1626914"/>
              <a:ext cx="196673" cy="42952"/>
            </a:xfrm>
            <a:custGeom>
              <a:avLst/>
              <a:gdLst/>
              <a:ahLst/>
              <a:cxnLst/>
              <a:rect l="l" t="t" r="r" b="b"/>
              <a:pathLst>
                <a:path w="8741" h="1922" extrusionOk="0">
                  <a:moveTo>
                    <a:pt x="665" y="0"/>
                  </a:moveTo>
                  <a:cubicBezTo>
                    <a:pt x="296" y="0"/>
                    <a:pt x="0" y="296"/>
                    <a:pt x="0" y="665"/>
                  </a:cubicBezTo>
                  <a:lnTo>
                    <a:pt x="0" y="1921"/>
                  </a:lnTo>
                  <a:lnTo>
                    <a:pt x="8740" y="1921"/>
                  </a:lnTo>
                  <a:lnTo>
                    <a:pt x="8740" y="665"/>
                  </a:lnTo>
                  <a:cubicBezTo>
                    <a:pt x="8740" y="296"/>
                    <a:pt x="8444" y="0"/>
                    <a:pt x="807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0"/>
            <p:cNvSpPr/>
            <p:nvPr/>
          </p:nvSpPr>
          <p:spPr>
            <a:xfrm>
              <a:off x="1358854" y="1669598"/>
              <a:ext cx="196673" cy="42728"/>
            </a:xfrm>
            <a:custGeom>
              <a:avLst/>
              <a:gdLst/>
              <a:ahLst/>
              <a:cxnLst/>
              <a:rect l="l" t="t" r="r" b="b"/>
              <a:pathLst>
                <a:path w="8741" h="1912" extrusionOk="0">
                  <a:moveTo>
                    <a:pt x="0" y="1"/>
                  </a:moveTo>
                  <a:lnTo>
                    <a:pt x="0" y="1911"/>
                  </a:lnTo>
                  <a:lnTo>
                    <a:pt x="8740" y="1911"/>
                  </a:lnTo>
                  <a:lnTo>
                    <a:pt x="8740" y="1"/>
                  </a:lnTo>
                  <a:close/>
                </a:path>
              </a:pathLst>
            </a:custGeom>
            <a:solidFill>
              <a:srgbClr val="FF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9" name="Google Shape;1179;p59"/>
          <p:cNvSpPr txBox="1">
            <a:spLocks noGrp="1"/>
          </p:cNvSpPr>
          <p:nvPr>
            <p:ph type="title"/>
          </p:nvPr>
        </p:nvSpPr>
        <p:spPr>
          <a:xfrm>
            <a:off x="2845436" y="532732"/>
            <a:ext cx="5587657" cy="3764101"/>
          </a:xfrm>
          <a:prstGeom prst="rect">
            <a:avLst/>
          </a:prstGeom>
        </p:spPr>
        <p:txBody>
          <a:bodyPr spcFirstLastPara="1" wrap="square" lIns="91425" tIns="91425" rIns="91425" bIns="91425" anchor="b" anchorCtr="0">
            <a:noAutofit/>
          </a:bodyPr>
          <a:lstStyle/>
          <a:p>
            <a:pPr lvl="0" algn="l"/>
            <a:br>
              <a:rPr lang="en-US" sz="2400" b="0" dirty="0">
                <a:hlinkClick r:id="rId3"/>
              </a:rPr>
            </a:br>
            <a:r>
              <a:rPr lang="en-US" sz="2400" dirty="0">
                <a:hlinkClick r:id="rId3"/>
              </a:rPr>
              <a:t>bibliographic references of the web </a:t>
            </a:r>
            <a:br>
              <a:rPr lang="en-US" sz="2400" dirty="0">
                <a:hlinkClick r:id="rId3"/>
              </a:rPr>
            </a:br>
            <a:br>
              <a:rPr lang="en-US" sz="2400" dirty="0">
                <a:hlinkClick r:id="rId3"/>
              </a:rPr>
            </a:br>
            <a:r>
              <a:rPr lang="en-US" sz="2400" b="0" dirty="0">
                <a:hlinkClick r:id="rId3"/>
              </a:rPr>
              <a:t>-CICR (2021) pageshttps://www.icrc.org/es/actividades/los-desafios-humanitarios-de-la-migracion#:~:text=Algunas%20de%20ellas%20son%20la,est%C3%A1n%20instalados%20en%20el%20extranjero.</a:t>
            </a:r>
            <a:br>
              <a:rPr lang="en-US" sz="2400" b="0" dirty="0"/>
            </a:br>
            <a:r>
              <a:rPr lang="en-US" sz="2400" b="0" dirty="0"/>
              <a:t>-GET UP AND GOALS (2020)</a:t>
            </a:r>
            <a:br>
              <a:rPr lang="en-US" sz="2400" b="0" dirty="0"/>
            </a:br>
            <a:r>
              <a:rPr lang="en-US" sz="2400" b="0" dirty="0">
                <a:hlinkClick r:id="rId4"/>
              </a:rPr>
              <a:t>https://getupandgoals.es/desafios-y-beneficios-de-la-migracion/</a:t>
            </a:r>
            <a:endParaRPr sz="2400" b="0" dirty="0"/>
          </a:p>
        </p:txBody>
      </p:sp>
      <p:grpSp>
        <p:nvGrpSpPr>
          <p:cNvPr id="1182" name="Google Shape;1182;p59"/>
          <p:cNvGrpSpPr/>
          <p:nvPr/>
        </p:nvGrpSpPr>
        <p:grpSpPr>
          <a:xfrm rot="-235262">
            <a:off x="124000" y="1666887"/>
            <a:ext cx="2971888" cy="3728469"/>
            <a:chOff x="3220700" y="1838650"/>
            <a:chExt cx="933925" cy="1173875"/>
          </a:xfrm>
        </p:grpSpPr>
        <p:sp>
          <p:nvSpPr>
            <p:cNvPr id="1183" name="Google Shape;1183;p59"/>
            <p:cNvSpPr/>
            <p:nvPr/>
          </p:nvSpPr>
          <p:spPr>
            <a:xfrm>
              <a:off x="3220700" y="1838650"/>
              <a:ext cx="927850" cy="1173875"/>
            </a:xfrm>
            <a:custGeom>
              <a:avLst/>
              <a:gdLst/>
              <a:ahLst/>
              <a:cxnLst/>
              <a:rect l="l" t="t" r="r" b="b"/>
              <a:pathLst>
                <a:path w="37114" h="46955" extrusionOk="0">
                  <a:moveTo>
                    <a:pt x="14002" y="1"/>
                  </a:moveTo>
                  <a:cubicBezTo>
                    <a:pt x="9810" y="1"/>
                    <a:pt x="6461" y="1773"/>
                    <a:pt x="5867" y="2577"/>
                  </a:cubicBezTo>
                  <a:cubicBezTo>
                    <a:pt x="4651" y="4218"/>
                    <a:pt x="5228" y="8017"/>
                    <a:pt x="5958" y="19142"/>
                  </a:cubicBezTo>
                  <a:cubicBezTo>
                    <a:pt x="6657" y="30267"/>
                    <a:pt x="10000" y="26711"/>
                    <a:pt x="10912" y="27987"/>
                  </a:cubicBezTo>
                  <a:cubicBezTo>
                    <a:pt x="11824" y="29294"/>
                    <a:pt x="10730" y="31787"/>
                    <a:pt x="11399" y="34918"/>
                  </a:cubicBezTo>
                  <a:cubicBezTo>
                    <a:pt x="12128" y="37988"/>
                    <a:pt x="0" y="46954"/>
                    <a:pt x="0" y="46954"/>
                  </a:cubicBezTo>
                  <a:lnTo>
                    <a:pt x="35107" y="46954"/>
                  </a:lnTo>
                  <a:lnTo>
                    <a:pt x="35107" y="46924"/>
                  </a:lnTo>
                  <a:lnTo>
                    <a:pt x="31581" y="42364"/>
                  </a:lnTo>
                  <a:lnTo>
                    <a:pt x="31794" y="41179"/>
                  </a:lnTo>
                  <a:lnTo>
                    <a:pt x="31916" y="40571"/>
                  </a:lnTo>
                  <a:lnTo>
                    <a:pt x="32068" y="39781"/>
                  </a:lnTo>
                  <a:cubicBezTo>
                    <a:pt x="32068" y="39781"/>
                    <a:pt x="32159" y="39811"/>
                    <a:pt x="32341" y="39842"/>
                  </a:cubicBezTo>
                  <a:cubicBezTo>
                    <a:pt x="32554" y="39933"/>
                    <a:pt x="32919" y="39994"/>
                    <a:pt x="33314" y="40085"/>
                  </a:cubicBezTo>
                  <a:lnTo>
                    <a:pt x="33375" y="40085"/>
                  </a:lnTo>
                  <a:cubicBezTo>
                    <a:pt x="33873" y="40180"/>
                    <a:pt x="34464" y="40256"/>
                    <a:pt x="35003" y="40256"/>
                  </a:cubicBezTo>
                  <a:cubicBezTo>
                    <a:pt x="35154" y="40256"/>
                    <a:pt x="35302" y="40250"/>
                    <a:pt x="35442" y="40237"/>
                  </a:cubicBezTo>
                  <a:cubicBezTo>
                    <a:pt x="36445" y="40115"/>
                    <a:pt x="37113" y="39629"/>
                    <a:pt x="36718" y="38261"/>
                  </a:cubicBezTo>
                  <a:cubicBezTo>
                    <a:pt x="36627" y="37988"/>
                    <a:pt x="36475" y="37684"/>
                    <a:pt x="36323" y="37349"/>
                  </a:cubicBezTo>
                  <a:cubicBezTo>
                    <a:pt x="34955" y="34766"/>
                    <a:pt x="33983" y="30632"/>
                    <a:pt x="33375" y="27531"/>
                  </a:cubicBezTo>
                  <a:cubicBezTo>
                    <a:pt x="32979" y="25556"/>
                    <a:pt x="32767" y="24006"/>
                    <a:pt x="32706" y="23580"/>
                  </a:cubicBezTo>
                  <a:lnTo>
                    <a:pt x="32706" y="23489"/>
                  </a:lnTo>
                  <a:cubicBezTo>
                    <a:pt x="33253" y="22972"/>
                    <a:pt x="33527" y="22395"/>
                    <a:pt x="33618" y="21878"/>
                  </a:cubicBezTo>
                  <a:cubicBezTo>
                    <a:pt x="33861" y="20844"/>
                    <a:pt x="33587" y="19993"/>
                    <a:pt x="33587" y="19993"/>
                  </a:cubicBezTo>
                  <a:lnTo>
                    <a:pt x="33344" y="19750"/>
                  </a:lnTo>
                  <a:lnTo>
                    <a:pt x="32706" y="19112"/>
                  </a:lnTo>
                  <a:lnTo>
                    <a:pt x="27174" y="13701"/>
                  </a:lnTo>
                  <a:lnTo>
                    <a:pt x="27174" y="7926"/>
                  </a:lnTo>
                  <a:cubicBezTo>
                    <a:pt x="26840" y="7410"/>
                    <a:pt x="26475" y="6923"/>
                    <a:pt x="26140" y="6467"/>
                  </a:cubicBezTo>
                  <a:cubicBezTo>
                    <a:pt x="26080" y="6346"/>
                    <a:pt x="25988" y="6224"/>
                    <a:pt x="25867" y="6163"/>
                  </a:cubicBezTo>
                  <a:cubicBezTo>
                    <a:pt x="22143" y="1408"/>
                    <a:pt x="17737" y="1"/>
                    <a:pt x="14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9"/>
            <p:cNvSpPr/>
            <p:nvPr/>
          </p:nvSpPr>
          <p:spPr>
            <a:xfrm>
              <a:off x="3497300" y="1968425"/>
              <a:ext cx="402750" cy="211250"/>
            </a:xfrm>
            <a:custGeom>
              <a:avLst/>
              <a:gdLst/>
              <a:ahLst/>
              <a:cxnLst/>
              <a:rect l="l" t="t" r="r" b="b"/>
              <a:pathLst>
                <a:path w="16110" h="8450" extrusionOk="0">
                  <a:moveTo>
                    <a:pt x="9945" y="1"/>
                  </a:moveTo>
                  <a:cubicBezTo>
                    <a:pt x="9328" y="1"/>
                    <a:pt x="8669" y="38"/>
                    <a:pt x="7964" y="121"/>
                  </a:cubicBezTo>
                  <a:cubicBezTo>
                    <a:pt x="760" y="972"/>
                    <a:pt x="0" y="4802"/>
                    <a:pt x="0" y="4802"/>
                  </a:cubicBezTo>
                  <a:lnTo>
                    <a:pt x="7933" y="7112"/>
                  </a:lnTo>
                  <a:cubicBezTo>
                    <a:pt x="7933" y="7112"/>
                    <a:pt x="7812" y="3921"/>
                    <a:pt x="11095" y="3556"/>
                  </a:cubicBezTo>
                  <a:lnTo>
                    <a:pt x="16110" y="8450"/>
                  </a:lnTo>
                  <a:lnTo>
                    <a:pt x="16110" y="2735"/>
                  </a:lnTo>
                  <a:cubicBezTo>
                    <a:pt x="15684" y="2097"/>
                    <a:pt x="15259" y="1489"/>
                    <a:pt x="14864" y="972"/>
                  </a:cubicBezTo>
                  <a:cubicBezTo>
                    <a:pt x="13643" y="432"/>
                    <a:pt x="12040" y="1"/>
                    <a:pt x="9945" y="1"/>
                  </a:cubicBez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9"/>
            <p:cNvSpPr/>
            <p:nvPr/>
          </p:nvSpPr>
          <p:spPr>
            <a:xfrm>
              <a:off x="3823275" y="2519900"/>
              <a:ext cx="331350" cy="323925"/>
            </a:xfrm>
            <a:custGeom>
              <a:avLst/>
              <a:gdLst/>
              <a:ahLst/>
              <a:cxnLst/>
              <a:rect l="l" t="t" r="r" b="b"/>
              <a:pathLst>
                <a:path w="13254" h="12957" extrusionOk="0">
                  <a:moveTo>
                    <a:pt x="6743" y="1"/>
                  </a:moveTo>
                  <a:cubicBezTo>
                    <a:pt x="5443" y="1"/>
                    <a:pt x="3902" y="202"/>
                    <a:pt x="2220" y="798"/>
                  </a:cubicBezTo>
                  <a:lnTo>
                    <a:pt x="6566" y="1467"/>
                  </a:lnTo>
                  <a:cubicBezTo>
                    <a:pt x="6551" y="1469"/>
                    <a:pt x="6517" y="1470"/>
                    <a:pt x="6464" y="1470"/>
                  </a:cubicBezTo>
                  <a:cubicBezTo>
                    <a:pt x="6353" y="1470"/>
                    <a:pt x="6160" y="1466"/>
                    <a:pt x="5899" y="1466"/>
                  </a:cubicBezTo>
                  <a:cubicBezTo>
                    <a:pt x="4796" y="1466"/>
                    <a:pt x="2482" y="1535"/>
                    <a:pt x="1" y="2257"/>
                  </a:cubicBezTo>
                  <a:cubicBezTo>
                    <a:pt x="1" y="2257"/>
                    <a:pt x="3648" y="4993"/>
                    <a:pt x="5016" y="5844"/>
                  </a:cubicBezTo>
                  <a:cubicBezTo>
                    <a:pt x="5314" y="6036"/>
                    <a:pt x="5594" y="6111"/>
                    <a:pt x="5849" y="6111"/>
                  </a:cubicBezTo>
                  <a:cubicBezTo>
                    <a:pt x="6762" y="6111"/>
                    <a:pt x="7357" y="5145"/>
                    <a:pt x="7357" y="5145"/>
                  </a:cubicBezTo>
                  <a:cubicBezTo>
                    <a:pt x="7357" y="5145"/>
                    <a:pt x="8481" y="8184"/>
                    <a:pt x="9576" y="9704"/>
                  </a:cubicBezTo>
                  <a:cubicBezTo>
                    <a:pt x="10366" y="10859"/>
                    <a:pt x="12190" y="12379"/>
                    <a:pt x="11308" y="12956"/>
                  </a:cubicBezTo>
                  <a:cubicBezTo>
                    <a:pt x="12494" y="12774"/>
                    <a:pt x="13253" y="12105"/>
                    <a:pt x="12159" y="10069"/>
                  </a:cubicBezTo>
                  <a:cubicBezTo>
                    <a:pt x="10761" y="7455"/>
                    <a:pt x="9788" y="3321"/>
                    <a:pt x="9180" y="251"/>
                  </a:cubicBezTo>
                  <a:cubicBezTo>
                    <a:pt x="8524" y="109"/>
                    <a:pt x="7698" y="1"/>
                    <a:pt x="6743" y="1"/>
                  </a:cubicBez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9"/>
            <p:cNvSpPr/>
            <p:nvPr/>
          </p:nvSpPr>
          <p:spPr>
            <a:xfrm>
              <a:off x="3657625" y="2057300"/>
              <a:ext cx="228000" cy="358700"/>
            </a:xfrm>
            <a:custGeom>
              <a:avLst/>
              <a:gdLst/>
              <a:ahLst/>
              <a:cxnLst/>
              <a:rect l="l" t="t" r="r" b="b"/>
              <a:pathLst>
                <a:path w="9120" h="14348" extrusionOk="0">
                  <a:moveTo>
                    <a:pt x="4682" y="1"/>
                  </a:moveTo>
                  <a:lnTo>
                    <a:pt x="4682" y="1"/>
                  </a:lnTo>
                  <a:cubicBezTo>
                    <a:pt x="1399" y="366"/>
                    <a:pt x="1338" y="2463"/>
                    <a:pt x="1520" y="3557"/>
                  </a:cubicBezTo>
                  <a:cubicBezTo>
                    <a:pt x="2098" y="6323"/>
                    <a:pt x="5411" y="14348"/>
                    <a:pt x="5411" y="14348"/>
                  </a:cubicBezTo>
                  <a:lnTo>
                    <a:pt x="9119" y="13983"/>
                  </a:lnTo>
                  <a:cubicBezTo>
                    <a:pt x="9119" y="13983"/>
                    <a:pt x="1" y="670"/>
                    <a:pt x="4682" y="1"/>
                  </a:cubicBezTo>
                  <a:close/>
                </a:path>
              </a:pathLst>
            </a:custGeom>
            <a:solidFill>
              <a:srgbClr val="FFE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9"/>
            <p:cNvSpPr/>
            <p:nvPr/>
          </p:nvSpPr>
          <p:spPr>
            <a:xfrm>
              <a:off x="3777700" y="2332400"/>
              <a:ext cx="297900" cy="111175"/>
            </a:xfrm>
            <a:custGeom>
              <a:avLst/>
              <a:gdLst/>
              <a:ahLst/>
              <a:cxnLst/>
              <a:rect l="l" t="t" r="r" b="b"/>
              <a:pathLst>
                <a:path w="11916" h="4447" extrusionOk="0">
                  <a:moveTo>
                    <a:pt x="11064" y="0"/>
                  </a:moveTo>
                  <a:lnTo>
                    <a:pt x="578" y="3344"/>
                  </a:lnTo>
                  <a:cubicBezTo>
                    <a:pt x="608" y="3344"/>
                    <a:pt x="0" y="4408"/>
                    <a:pt x="5958" y="4438"/>
                  </a:cubicBezTo>
                  <a:cubicBezTo>
                    <a:pt x="6114" y="4444"/>
                    <a:pt x="6269" y="4446"/>
                    <a:pt x="6423" y="4446"/>
                  </a:cubicBezTo>
                  <a:cubicBezTo>
                    <a:pt x="7907" y="4446"/>
                    <a:pt x="9239" y="4188"/>
                    <a:pt x="10396" y="3830"/>
                  </a:cubicBezTo>
                  <a:lnTo>
                    <a:pt x="10396" y="3739"/>
                  </a:lnTo>
                  <a:cubicBezTo>
                    <a:pt x="11915" y="2371"/>
                    <a:pt x="11307" y="243"/>
                    <a:pt x="11307" y="243"/>
                  </a:cubicBezTo>
                  <a:lnTo>
                    <a:pt x="11064" y="0"/>
                  </a:ln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9"/>
            <p:cNvSpPr/>
            <p:nvPr/>
          </p:nvSpPr>
          <p:spPr>
            <a:xfrm>
              <a:off x="3554275" y="2646975"/>
              <a:ext cx="544125" cy="364775"/>
            </a:xfrm>
            <a:custGeom>
              <a:avLst/>
              <a:gdLst/>
              <a:ahLst/>
              <a:cxnLst/>
              <a:rect l="l" t="t" r="r" b="b"/>
              <a:pathLst>
                <a:path w="21765" h="14591" extrusionOk="0">
                  <a:moveTo>
                    <a:pt x="4925" y="1"/>
                  </a:moveTo>
                  <a:cubicBezTo>
                    <a:pt x="4895" y="1"/>
                    <a:pt x="1" y="7296"/>
                    <a:pt x="3010" y="14591"/>
                  </a:cubicBezTo>
                  <a:lnTo>
                    <a:pt x="21764" y="14591"/>
                  </a:lnTo>
                  <a:lnTo>
                    <a:pt x="19029" y="11004"/>
                  </a:lnTo>
                  <a:cubicBezTo>
                    <a:pt x="18542" y="10366"/>
                    <a:pt x="18360" y="9606"/>
                    <a:pt x="18512" y="8846"/>
                  </a:cubicBezTo>
                  <a:lnTo>
                    <a:pt x="18603" y="8238"/>
                  </a:lnTo>
                  <a:lnTo>
                    <a:pt x="18755" y="7448"/>
                  </a:lnTo>
                  <a:cubicBezTo>
                    <a:pt x="13284" y="6080"/>
                    <a:pt x="8420" y="3861"/>
                    <a:pt x="4925" y="1"/>
                  </a:cubicBezTo>
                  <a:close/>
                </a:path>
              </a:pathLst>
            </a:custGeom>
            <a:solidFill>
              <a:srgbClr val="CD9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ountries of the World by Slidesgo">
  <a:themeElements>
    <a:clrScheme name="Simple Light">
      <a:dk1>
        <a:srgbClr val="364951"/>
      </a:dk1>
      <a:lt1>
        <a:srgbClr val="82F0F2"/>
      </a:lt1>
      <a:dk2>
        <a:srgbClr val="FFFFFF"/>
      </a:dk2>
      <a:lt2>
        <a:srgbClr val="FDBD58"/>
      </a:lt2>
      <a:accent1>
        <a:srgbClr val="66AF35"/>
      </a:accent1>
      <a:accent2>
        <a:srgbClr val="2FA9C9"/>
      </a:accent2>
      <a:accent3>
        <a:srgbClr val="2FA9C9"/>
      </a:accent3>
      <a:accent4>
        <a:srgbClr val="2FA9C9"/>
      </a:accent4>
      <a:accent5>
        <a:srgbClr val="3BC2B1"/>
      </a:accent5>
      <a:accent6>
        <a:srgbClr val="82F0F2"/>
      </a:accent6>
      <a:hlink>
        <a:srgbClr val="3649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