
<file path=[Content_Types].xml><?xml version="1.0" encoding="utf-8"?>
<Types xmlns="http://schemas.openxmlformats.org/package/2006/content-types">
  <Default ContentType="image/vnd.ms-photo" Extension="wdp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rtl="0">
      <a:defRPr lang="es-E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DE201C-084C-48BF-A55E-7C814D42C38B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2AB528-7684-4A37-99F6-46340DCC2B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12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3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204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928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cabezado de la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946B8B7C-DD0A-48D8-94E4-FE2832081A99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5CB95A-BA11-4DD3-BAD5-E9832610E06E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2" name="Forma libre 6" title="Forma de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00E78-07C3-4861-9DDD-E8C639A1F6FF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F54CA-23F1-4493-A6DB-FFAE1A435502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4ABE7-6C35-4573-A8C2-62C3EDBA2FF1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73567-F781-4062-ADBD-C9718110F5DA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360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C98426-5C07-4634-8DEF-7AD9BF0EBAC2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360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6189F-FE76-4222-8AB7-DD2D491ABD9C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5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8822393E-53CD-4FBE-BB3A-4B9A6E64E02A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9" name="Conector recto 8" title="Línea de regl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DC84F-2B0F-430B-A683-7184440C5D01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D4B2-C33D-45C4-A5AA-FE7B52BBD348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B7AC7-0217-4589-A765-7E85C240CC47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1A24A-588B-4B55-87D1-901101794997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contenido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2E506D2B-6872-4929-A9AA-2C8B74703C05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529A2-ACA4-4F69-8806-34A357A468D2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a la derecha Contenido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27D5D-D90F-4AC9-BAA9-AA429DD87862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contenido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s-ES" sz="3200" noProof="0">
                <a:cs typeface="Segoe UI" panose="020B0502040204020203" pitchFamily="34" charset="0"/>
              </a:rPr>
              <a:t>Editar estilos de texto del patrón</a:t>
            </a:r>
          </a:p>
        </p:txBody>
      </p:sp>
      <p:sp>
        <p:nvSpPr>
          <p:cNvPr id="8" name="Forma libre 6" title="Forma de número de página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84EC6C2B-72A3-4C87-B5DB-EAE25664990E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rofeso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 rtlCol="0"/>
          <a:lstStyle/>
          <a:p>
            <a:pPr rtl="0"/>
            <a:r>
              <a:rPr lang="en-US" sz="6000" dirty="0"/>
              <a:t>Why People over 40s have reasons for not leaving their homes or family</a:t>
            </a:r>
            <a:endParaRPr lang="es-ES" sz="8000" dirty="0">
              <a:solidFill>
                <a:schemeClr val="accent1"/>
              </a:solidFill>
            </a:endParaRP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358646"/>
            <a:ext cx="3833906" cy="2278772"/>
          </a:xfrm>
        </p:spPr>
        <p:txBody>
          <a:bodyPr rtlCol="0"/>
          <a:lstStyle/>
          <a:p>
            <a:pPr algn="ctr" rtl="0"/>
            <a:r>
              <a:rPr lang="es-ES" dirty="0"/>
              <a:t>FAMILIAR FACTOR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" y="276462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13" name="Marcador de contenido 7" descr="Hombre">
            <a:extLst>
              <a:ext uri="{FF2B5EF4-FFF2-40B4-BE49-F238E27FC236}">
                <a16:creationId xmlns:a16="http://schemas.microsoft.com/office/drawing/2014/main" id="{39F6F031-D329-4BED-B8B6-4E8CD2177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984" y="3114836"/>
            <a:ext cx="1872000" cy="1872000"/>
          </a:xfrm>
          <a:prstGeom prst="rect">
            <a:avLst/>
          </a:prstGeom>
        </p:spPr>
      </p:pic>
      <p:pic>
        <p:nvPicPr>
          <p:cNvPr id="14" name="Marcador de contenido 15" descr="Mujer">
            <a:extLst>
              <a:ext uri="{FF2B5EF4-FFF2-40B4-BE49-F238E27FC236}">
                <a16:creationId xmlns:a16="http://schemas.microsoft.com/office/drawing/2014/main" id="{E6DB5C5E-A7EB-4195-8BCB-954B0B96F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0081" y="3114836"/>
            <a:ext cx="1872000" cy="1872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566" y="358646"/>
            <a:ext cx="5505450" cy="5896056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Having a family decrease the options to leave it. Cause is the main responsibility.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It’s better to live in place you already know with your family.</a:t>
            </a:r>
          </a:p>
        </p:txBody>
      </p:sp>
      <p:pic>
        <p:nvPicPr>
          <p:cNvPr id="16" name="Marcador de contenido 7" descr="Hombre">
            <a:extLst>
              <a:ext uri="{FF2B5EF4-FFF2-40B4-BE49-F238E27FC236}">
                <a16:creationId xmlns:a16="http://schemas.microsoft.com/office/drawing/2014/main" id="{4BAFF002-CF61-698C-6099-FAADBC8CC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4831" y="3707760"/>
            <a:ext cx="1269647" cy="1269647"/>
          </a:xfrm>
          <a:prstGeom prst="rect">
            <a:avLst/>
          </a:prstGeom>
        </p:spPr>
      </p:pic>
      <p:pic>
        <p:nvPicPr>
          <p:cNvPr id="17" name="Marcador de contenido 15" descr="Mujer">
            <a:extLst>
              <a:ext uri="{FF2B5EF4-FFF2-40B4-BE49-F238E27FC236}">
                <a16:creationId xmlns:a16="http://schemas.microsoft.com/office/drawing/2014/main" id="{91FD15CB-373C-3153-0748-145B589B2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2193" y="3752884"/>
            <a:ext cx="1269647" cy="12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/>
          </a:bodyPr>
          <a:lstStyle/>
          <a:p>
            <a:pPr rtl="0"/>
            <a:r>
              <a:rPr lang="es-ES" sz="4500" dirty="0"/>
              <a:t>WORK FACTOR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226" y="688779"/>
            <a:ext cx="5746376" cy="5223072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Over 40s is more difficult to find a new job.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Language requirement to apply a job in another country.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endParaRPr lang="en-US" sz="30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7E2D39B-E5BA-4353-811F-D83F9A05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854" y="2301110"/>
            <a:ext cx="383390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3" name="Gráfico 2" descr="Maleta con relleno sólido">
            <a:extLst>
              <a:ext uri="{FF2B5EF4-FFF2-40B4-BE49-F238E27FC236}">
                <a16:creationId xmlns:a16="http://schemas.microsoft.com/office/drawing/2014/main" id="{3BAB148E-F934-66F7-2734-AEC7E21E1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2816" y="2595342"/>
            <a:ext cx="2022573" cy="2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543707"/>
            <a:ext cx="3833906" cy="2278772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tx1"/>
                </a:solidFill>
              </a:rPr>
              <a:t>SOCIAL FACTOR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040E108-43C3-4816-91FB-4F3FE893D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273" y="2267503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They are already well stablished and accustomed in a place, work and society.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Discrimination.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You must adapt to the new society, culture, laws, rules, etc.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endParaRPr lang="en-US" sz="3000" dirty="0">
              <a:solidFill>
                <a:prstClr val="black"/>
              </a:solidFill>
            </a:endParaRPr>
          </a:p>
        </p:txBody>
      </p:sp>
      <p:pic>
        <p:nvPicPr>
          <p:cNvPr id="6" name="Gráfico 5" descr="Conexiones contorno">
            <a:extLst>
              <a:ext uri="{FF2B5EF4-FFF2-40B4-BE49-F238E27FC236}">
                <a16:creationId xmlns:a16="http://schemas.microsoft.com/office/drawing/2014/main" id="{9C6CFB98-BA23-FA36-FF94-0C899CF84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1776" y="2579284"/>
            <a:ext cx="1994899" cy="19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theme/theme1.xml><?xml version="1.0" encoding="utf-8"?>
<a:theme xmlns:a="http://schemas.openxmlformats.org/drawingml/2006/main" name="Encabezad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155245_TF33527777_Win32" id="{8767BDE7-44AC-43EB-928E-FC32ACEEE16C}" vid="{74C2E06D-3E5E-4F55-97E9-5F8CF2ADBE5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