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53E5-6490-F2C0-7C6F-6140CE9D5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107369-70BF-8448-EE4E-867A2012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298D07-9A67-59CE-CD88-4C1A63BE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5C8E-B962-4D13-ADE7-9FD5D4C71A12}" type="datetimeFigureOut">
              <a:rPr lang="es-PE" smtClean="0"/>
              <a:t>25/09/2022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D6BEA-322C-030B-5D3C-CAD3FEE5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D56E13-7BA9-B983-2249-6E09B534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DAA8-A7DC-41A4-8260-A7A3E6195A4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6414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F7EF3-6B64-ED8D-1E8E-1EF77D00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7F9683-664B-D326-43D3-BDF5F461E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FB7BC4-8EB5-EFAC-7651-599AF53E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5C8E-B962-4D13-ADE7-9FD5D4C71A12}" type="datetimeFigureOut">
              <a:rPr lang="es-PE" smtClean="0"/>
              <a:t>25/09/2022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C307A3-624D-6412-E9A6-860CA1B2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00B6CC-09D1-AF76-5C51-B693BC33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DAA8-A7DC-41A4-8260-A7A3E6195A4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808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474272-DF09-B14D-5287-05B747E63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2EF70B-AD81-FDF1-36CE-4B7D7D591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636CFE-E386-2565-C07D-EF9F37D5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5C8E-B962-4D13-ADE7-9FD5D4C71A12}" type="datetimeFigureOut">
              <a:rPr lang="es-PE" smtClean="0"/>
              <a:t>25/09/2022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1F5758-3F05-8701-ADDE-E1219CB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320E0D-E0F5-FE3C-D739-BD3047EB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DAA8-A7DC-41A4-8260-A7A3E6195A4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3765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F6AF1-9539-DEE3-1A87-D440D5FA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F34A07-AAD0-80B2-8436-93FF16CE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40C1D1-0394-3B35-EF0D-8F663BC7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5C8E-B962-4D13-ADE7-9FD5D4C71A12}" type="datetimeFigureOut">
              <a:rPr lang="es-PE" smtClean="0"/>
              <a:t>25/09/2022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9D9D57-246B-8D96-92BA-13FEB1FD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8EF4D-B1D5-63DF-82C9-50F34BEB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DAA8-A7DC-41A4-8260-A7A3E6195A4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346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18317-3369-A42F-781C-47906060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75ABDB-446D-CE99-CE88-DBABD3A6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4B980D-7AEF-453B-AA72-BB211172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5C8E-B962-4D13-ADE7-9FD5D4C71A12}" type="datetimeFigureOut">
              <a:rPr lang="es-PE" smtClean="0"/>
              <a:t>25/09/2022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9277F-2C3B-B290-ED27-50710D09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5B3F12-F408-2907-B25E-680FAE18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DAA8-A7DC-41A4-8260-A7A3E6195A4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9448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661BC-9E09-461D-65C3-0041336D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30060-2A64-F2F2-45EA-851E5C9B3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F85CB2-7DBB-48AA-29AA-078C0046F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0D2357-528E-DBD7-CE0D-37AC1937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5C8E-B962-4D13-ADE7-9FD5D4C71A12}" type="datetimeFigureOut">
              <a:rPr lang="es-PE" smtClean="0"/>
              <a:t>25/09/2022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7013FD-8956-B5B1-F138-69E0E1FA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38C93B-05F5-9044-5A33-13219A0C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DAA8-A7DC-41A4-8260-A7A3E6195A4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5504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99E71-7444-46C4-220E-D113DD26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67E58D-FE36-C00C-A819-562A82422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C68209-828C-3326-DC9B-313B41F7D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C16DD-6570-9BB8-C5BB-076A2DD71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21C952-3292-0E2F-4239-268E1D67A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B9AF86-8470-C8D0-CDFC-83BE769E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5C8E-B962-4D13-ADE7-9FD5D4C71A12}" type="datetimeFigureOut">
              <a:rPr lang="es-PE" smtClean="0"/>
              <a:t>25/09/2022</a:t>
            </a:fld>
            <a:endParaRPr lang="es-PE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6A495D-9FC2-6784-AB03-3A0591FD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B3E815-821F-9B15-ADE5-45DA1027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DAA8-A7DC-41A4-8260-A7A3E6195A4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4279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9B51E-931E-4222-DB72-58FF28AE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ECBA44-6ACC-F8A0-8BC9-C4A404E9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5C8E-B962-4D13-ADE7-9FD5D4C71A12}" type="datetimeFigureOut">
              <a:rPr lang="es-PE" smtClean="0"/>
              <a:t>25/09/2022</a:t>
            </a:fld>
            <a:endParaRPr lang="es-PE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05BD2F-E0AF-604C-C008-A64DB946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D4D576-2878-94A3-0BB3-E731706B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DAA8-A7DC-41A4-8260-A7A3E6195A4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8880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5D3EC4-75E5-BC4C-D2BC-5ED9B12E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5C8E-B962-4D13-ADE7-9FD5D4C71A12}" type="datetimeFigureOut">
              <a:rPr lang="es-PE" smtClean="0"/>
              <a:t>25/09/2022</a:t>
            </a:fld>
            <a:endParaRPr lang="es-PE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C4C6E7-9E87-C64C-6DFF-A052BA18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21B9D0-CF1C-13E1-8EB0-0A9D52E5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DAA8-A7DC-41A4-8260-A7A3E6195A4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854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9057C-8A22-8851-2BA8-C5C9C990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ED73CC-F1C3-4B4D-A276-4BB67FFC8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ACD108-9FCB-AB18-7C97-8FEE964D7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934D30-BD98-8AD4-6518-B5F19767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5C8E-B962-4D13-ADE7-9FD5D4C71A12}" type="datetimeFigureOut">
              <a:rPr lang="es-PE" smtClean="0"/>
              <a:t>25/09/2022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789A0B-6284-9E59-505A-29CFB0D3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3BCF83-81A4-9129-7D98-81FE1DFC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DAA8-A7DC-41A4-8260-A7A3E6195A4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5052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E7180-7FC0-260A-38D6-7C27A813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9364A9-7EB3-B166-BC9D-D05457BB1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2EC6EF-8161-0747-E748-FBE1DF3A6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573396-441C-AE7F-C9FE-FC0D5541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5C8E-B962-4D13-ADE7-9FD5D4C71A12}" type="datetimeFigureOut">
              <a:rPr lang="es-PE" smtClean="0"/>
              <a:t>25/09/2022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50A568-72E7-C154-57DC-A3ABCC2D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BCF82F-938F-2EA4-2B38-84AB7D45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DAA8-A7DC-41A4-8260-A7A3E6195A4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7149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B1ED35-5A9E-B219-E164-A192B894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40B925-E504-CCEC-209F-CF372846A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E2EEA6-4637-1B7C-7B9F-E6E0C84C4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25C8E-B962-4D13-ADE7-9FD5D4C71A12}" type="datetimeFigureOut">
              <a:rPr lang="es-PE" smtClean="0"/>
              <a:t>25/09/2022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879B52-19DD-7D24-B6CF-258D14CEF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C7CB7C-C6CA-129F-8355-5DE764657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DAA8-A7DC-41A4-8260-A7A3E6195A4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4675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EF15A0-5569-E0FD-F6E9-A9F38D67E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0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649803-2781-08D6-716C-FE216F85A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s-PE" sz="5100" dirty="0">
                <a:solidFill>
                  <a:srgbClr val="FFFFFF"/>
                </a:solidFill>
                <a:latin typeface="Eras Bold ITC" panose="020B0907030504020204" pitchFamily="34" charset="0"/>
              </a:rPr>
              <a:t>For </a:t>
            </a:r>
            <a:r>
              <a:rPr lang="en-US" sz="5100" dirty="0">
                <a:solidFill>
                  <a:srgbClr val="FFFFFF"/>
                </a:solidFill>
                <a:latin typeface="Eras Bold ITC" panose="020B0907030504020204" pitchFamily="34" charset="0"/>
              </a:rPr>
              <a:t>the</a:t>
            </a:r>
            <a:r>
              <a:rPr lang="es-PE" sz="5100" dirty="0">
                <a:solidFill>
                  <a:srgbClr val="FFFFFF"/>
                </a:solidFill>
                <a:latin typeface="Eras Bold ITC" panose="020B0907030504020204" pitchFamily="34" charset="0"/>
              </a:rPr>
              <a:t> </a:t>
            </a:r>
            <a:r>
              <a:rPr lang="en-US" sz="5100" dirty="0">
                <a:solidFill>
                  <a:srgbClr val="FFFFFF"/>
                </a:solidFill>
                <a:latin typeface="Eras Bold ITC" panose="020B0907030504020204" pitchFamily="34" charset="0"/>
              </a:rPr>
              <a:t>populations</a:t>
            </a:r>
            <a:r>
              <a:rPr lang="es-PE" sz="5100" dirty="0">
                <a:solidFill>
                  <a:srgbClr val="FFFFFF"/>
                </a:solidFill>
                <a:latin typeface="Eras Bold ITC" panose="020B0907030504020204" pitchFamily="34" charset="0"/>
              </a:rPr>
              <a:t> </a:t>
            </a:r>
            <a:r>
              <a:rPr lang="es-PE" sz="5100" dirty="0" err="1">
                <a:solidFill>
                  <a:srgbClr val="FFFFFF"/>
                </a:solidFill>
                <a:latin typeface="Eras Bold ITC" panose="020B0907030504020204" pitchFamily="34" charset="0"/>
              </a:rPr>
              <a:t>near</a:t>
            </a:r>
            <a:r>
              <a:rPr lang="es-PE" sz="5100" dirty="0">
                <a:solidFill>
                  <a:srgbClr val="FFFFFF"/>
                </a:solidFill>
                <a:latin typeface="Eras Bold ITC" panose="020B0907030504020204" pitchFamily="34" charset="0"/>
              </a:rPr>
              <a:t> </a:t>
            </a:r>
            <a:r>
              <a:rPr lang="en-US" sz="5100" dirty="0" err="1">
                <a:solidFill>
                  <a:srgbClr val="FFFFFF"/>
                </a:solidFill>
                <a:latin typeface="Eras Bold ITC" panose="020B0907030504020204" pitchFamily="34" charset="0"/>
              </a:rPr>
              <a:t>Sabancaya</a:t>
            </a:r>
            <a:r>
              <a:rPr lang="es-PE" sz="5100" dirty="0">
                <a:solidFill>
                  <a:srgbClr val="FFFFFF"/>
                </a:solidFill>
                <a:latin typeface="Eras Bold ITC" panose="020B0907030504020204" pitchFamily="34" charset="0"/>
              </a:rPr>
              <a:t> </a:t>
            </a:r>
            <a:r>
              <a:rPr lang="es-PE" sz="5100" dirty="0" err="1">
                <a:solidFill>
                  <a:srgbClr val="FFFFFF"/>
                </a:solidFill>
                <a:latin typeface="Eras Bold ITC" panose="020B0907030504020204" pitchFamily="34" charset="0"/>
              </a:rPr>
              <a:t>or</a:t>
            </a:r>
            <a:r>
              <a:rPr lang="es-PE" sz="5100" dirty="0">
                <a:solidFill>
                  <a:srgbClr val="FFFFFF"/>
                </a:solidFill>
                <a:latin typeface="Eras Bold ITC" panose="020B0907030504020204" pitchFamily="34" charset="0"/>
              </a:rPr>
              <a:t> Ubinas, </a:t>
            </a:r>
            <a:r>
              <a:rPr lang="es-PE" sz="5100" dirty="0" err="1">
                <a:solidFill>
                  <a:srgbClr val="FFFFFF"/>
                </a:solidFill>
                <a:latin typeface="Eras Bold ITC" panose="020B0907030504020204" pitchFamily="34" charset="0"/>
              </a:rPr>
              <a:t>what</a:t>
            </a:r>
            <a:r>
              <a:rPr lang="es-PE" sz="5100" dirty="0">
                <a:solidFill>
                  <a:srgbClr val="FFFFFF"/>
                </a:solidFill>
                <a:latin typeface="Eras Bold ITC" panose="020B0907030504020204" pitchFamily="34" charset="0"/>
              </a:rPr>
              <a:t> </a:t>
            </a:r>
            <a:r>
              <a:rPr lang="es-PE" sz="5100" dirty="0" err="1">
                <a:solidFill>
                  <a:srgbClr val="FFFFFF"/>
                </a:solidFill>
                <a:latin typeface="Eras Bold ITC" panose="020B0907030504020204" pitchFamily="34" charset="0"/>
              </a:rPr>
              <a:t>would</a:t>
            </a:r>
            <a:r>
              <a:rPr lang="es-PE" sz="5100" dirty="0">
                <a:solidFill>
                  <a:srgbClr val="FFFFFF"/>
                </a:solidFill>
                <a:latin typeface="Eras Bold ITC" panose="020B0907030504020204" pitchFamily="34" charset="0"/>
              </a:rPr>
              <a:t> be </a:t>
            </a:r>
            <a:r>
              <a:rPr lang="es-PE" sz="5100" dirty="0" err="1">
                <a:solidFill>
                  <a:srgbClr val="FFFFFF"/>
                </a:solidFill>
                <a:latin typeface="Eras Bold ITC" panose="020B0907030504020204" pitchFamily="34" charset="0"/>
              </a:rPr>
              <a:t>an</a:t>
            </a:r>
            <a:r>
              <a:rPr lang="es-PE" sz="5100" dirty="0">
                <a:solidFill>
                  <a:srgbClr val="FFFFFF"/>
                </a:solidFill>
                <a:latin typeface="Eras Bold ITC" panose="020B0907030504020204" pitchFamily="34" charset="0"/>
              </a:rPr>
              <a:t> </a:t>
            </a:r>
            <a:r>
              <a:rPr lang="es-PE" sz="5100" dirty="0" err="1">
                <a:solidFill>
                  <a:srgbClr val="FFFFFF"/>
                </a:solidFill>
                <a:latin typeface="Eras Bold ITC" panose="020B0907030504020204" pitchFamily="34" charset="0"/>
              </a:rPr>
              <a:t>effective</a:t>
            </a:r>
            <a:r>
              <a:rPr lang="es-PE" sz="5100" dirty="0">
                <a:solidFill>
                  <a:srgbClr val="FFFFFF"/>
                </a:solidFill>
                <a:latin typeface="Eras Bold ITC" panose="020B0907030504020204" pitchFamily="34" charset="0"/>
              </a:rPr>
              <a:t> </a:t>
            </a:r>
            <a:r>
              <a:rPr lang="es-PE" sz="5100" dirty="0" err="1">
                <a:solidFill>
                  <a:srgbClr val="FFFFFF"/>
                </a:solidFill>
                <a:latin typeface="Eras Bold ITC" panose="020B0907030504020204" pitchFamily="34" charset="0"/>
              </a:rPr>
              <a:t>emergency</a:t>
            </a:r>
            <a:r>
              <a:rPr lang="es-PE" sz="5100" dirty="0">
                <a:solidFill>
                  <a:srgbClr val="FFFFFF"/>
                </a:solidFill>
                <a:latin typeface="Eras Bold ITC" panose="020B0907030504020204" pitchFamily="34" charset="0"/>
              </a:rPr>
              <a:t> plan for </a:t>
            </a:r>
            <a:r>
              <a:rPr lang="es-PE" sz="5100" dirty="0" err="1">
                <a:solidFill>
                  <a:srgbClr val="FFFFFF"/>
                </a:solidFill>
                <a:latin typeface="Eras Bold ITC" panose="020B0907030504020204" pitchFamily="34" charset="0"/>
              </a:rPr>
              <a:t>them</a:t>
            </a:r>
            <a:r>
              <a:rPr lang="es-PE" sz="5100" dirty="0">
                <a:solidFill>
                  <a:srgbClr val="FFFFFF"/>
                </a:solidFill>
                <a:latin typeface="Eras Bold ITC" panose="020B0907030504020204" pitchFamily="34" charset="0"/>
              </a:rPr>
              <a:t>?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8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560258-DC10-5CD3-2996-00E449A1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Important</a:t>
            </a:r>
            <a:r>
              <a:rPr lang="es-PE"/>
              <a:t> dates: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FBD5F-5A52-9DC2-0364-045AA59B8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s-PE" sz="2000" b="1" i="0" dirty="0">
                <a:effectLst/>
                <a:latin typeface="ibpmplex"/>
              </a:rPr>
              <a:t>1986: </a:t>
            </a:r>
            <a:r>
              <a:rPr lang="en-US" sz="2000" i="0" dirty="0" err="1">
                <a:effectLst/>
                <a:latin typeface="ibpmplex"/>
              </a:rPr>
              <a:t>Sabancaya</a:t>
            </a:r>
            <a:r>
              <a:rPr lang="es-PE" sz="2000" i="0" dirty="0">
                <a:effectLst/>
                <a:latin typeface="ibpmplex"/>
              </a:rPr>
              <a:t> </a:t>
            </a:r>
            <a:r>
              <a:rPr lang="es-PE" sz="2000" i="0" dirty="0" err="1">
                <a:effectLst/>
                <a:latin typeface="ibpmplex"/>
              </a:rPr>
              <a:t>volcano</a:t>
            </a:r>
            <a:r>
              <a:rPr lang="es-PE" sz="2000" i="0" dirty="0">
                <a:effectLst/>
                <a:latin typeface="ibpmplex"/>
              </a:rPr>
              <a:t> </a:t>
            </a:r>
            <a:r>
              <a:rPr lang="es-PE" sz="2000" i="0" dirty="0" err="1">
                <a:effectLst/>
                <a:latin typeface="ibpmplex"/>
              </a:rPr>
              <a:t>began</a:t>
            </a:r>
            <a:r>
              <a:rPr lang="es-PE" sz="2000" i="0" dirty="0">
                <a:effectLst/>
                <a:latin typeface="ibpmplex"/>
              </a:rPr>
              <a:t> eruptive process, and </a:t>
            </a:r>
            <a:r>
              <a:rPr lang="es-PE" sz="2000" i="0" dirty="0" err="1">
                <a:effectLst/>
                <a:latin typeface="ibpmplex"/>
              </a:rPr>
              <a:t>it</a:t>
            </a:r>
            <a:r>
              <a:rPr lang="es-PE" sz="2000" i="0" dirty="0">
                <a:effectLst/>
                <a:latin typeface="ibpmplex"/>
              </a:rPr>
              <a:t> </a:t>
            </a:r>
            <a:r>
              <a:rPr lang="es-PE" sz="2000" i="0" dirty="0" err="1">
                <a:effectLst/>
                <a:latin typeface="ibpmplex"/>
              </a:rPr>
              <a:t>was</a:t>
            </a:r>
            <a:r>
              <a:rPr lang="es-PE" sz="2000" i="0" dirty="0">
                <a:effectLst/>
                <a:latin typeface="ibpmplex"/>
              </a:rPr>
              <a:t> </a:t>
            </a:r>
            <a:r>
              <a:rPr lang="es-PE" sz="2000" i="0" dirty="0" err="1">
                <a:effectLst/>
                <a:latin typeface="ibpmplex"/>
              </a:rPr>
              <a:t>the</a:t>
            </a:r>
            <a:r>
              <a:rPr lang="es-PE" sz="2000" i="0" dirty="0">
                <a:effectLst/>
                <a:latin typeface="ibpmplex"/>
              </a:rPr>
              <a:t> </a:t>
            </a:r>
            <a:r>
              <a:rPr lang="es-PE" sz="2000" i="0" dirty="0" err="1">
                <a:effectLst/>
                <a:latin typeface="ibpmplex"/>
              </a:rPr>
              <a:t>beggining</a:t>
            </a:r>
            <a:r>
              <a:rPr lang="es-PE" sz="2000" i="0" dirty="0">
                <a:effectLst/>
                <a:latin typeface="ibpmplex"/>
              </a:rPr>
              <a:t> </a:t>
            </a:r>
            <a:r>
              <a:rPr lang="es-PE" sz="2000" i="0" dirty="0" err="1">
                <a:effectLst/>
                <a:latin typeface="ibpmplex"/>
              </a:rPr>
              <a:t>of</a:t>
            </a:r>
            <a:r>
              <a:rPr lang="es-PE" sz="2000" i="0" dirty="0">
                <a:effectLst/>
                <a:latin typeface="ibpmplex"/>
              </a:rPr>
              <a:t> </a:t>
            </a:r>
            <a:r>
              <a:rPr lang="es-PE" sz="2000" i="0" dirty="0" err="1">
                <a:effectLst/>
                <a:latin typeface="ibpmplex"/>
              </a:rPr>
              <a:t>research</a:t>
            </a:r>
            <a:r>
              <a:rPr lang="es-PE" sz="2000" i="0" dirty="0">
                <a:effectLst/>
                <a:latin typeface="ibpmplex"/>
              </a:rPr>
              <a:t> and active </a:t>
            </a:r>
            <a:r>
              <a:rPr lang="en-US" sz="2000" i="0" dirty="0" err="1">
                <a:effectLst/>
                <a:latin typeface="ibpmplex"/>
              </a:rPr>
              <a:t>moritoring</a:t>
            </a:r>
            <a:r>
              <a:rPr lang="es-PE" sz="2000" i="0" dirty="0">
                <a:effectLst/>
                <a:latin typeface="ibpmplex"/>
              </a:rPr>
              <a:t> </a:t>
            </a:r>
            <a:r>
              <a:rPr lang="es-PE" sz="2000" i="0" dirty="0" err="1">
                <a:effectLst/>
                <a:latin typeface="ibpmplex"/>
              </a:rPr>
              <a:t>of</a:t>
            </a:r>
            <a:r>
              <a:rPr lang="es-PE" sz="2000" i="0" dirty="0">
                <a:effectLst/>
                <a:latin typeface="ibpmplex"/>
              </a:rPr>
              <a:t> Peruvian </a:t>
            </a:r>
            <a:r>
              <a:rPr lang="en-US" sz="2000" i="0" dirty="0">
                <a:effectLst/>
                <a:latin typeface="ibpmplex"/>
              </a:rPr>
              <a:t>volcanoes</a:t>
            </a:r>
            <a:r>
              <a:rPr lang="es-PE" sz="2000" i="0" dirty="0">
                <a:effectLst/>
                <a:latin typeface="ibpmplex"/>
              </a:rPr>
              <a:t>.</a:t>
            </a:r>
            <a:r>
              <a:rPr lang="es-PE" sz="2000" b="1" i="0" dirty="0">
                <a:effectLst/>
                <a:latin typeface="ibpmplex"/>
              </a:rPr>
              <a:t> </a:t>
            </a:r>
          </a:p>
          <a:p>
            <a:r>
              <a:rPr lang="en-US" sz="2000" b="1" dirty="0">
                <a:latin typeface="ibpmplex"/>
              </a:rPr>
              <a:t>2000: </a:t>
            </a:r>
            <a:r>
              <a:rPr lang="en-US" sz="2000" dirty="0">
                <a:latin typeface="ibpmplex"/>
              </a:rPr>
              <a:t>The cooperation between IGP and IRD from France allowed to train volcanology professionals.</a:t>
            </a:r>
          </a:p>
          <a:p>
            <a:r>
              <a:rPr lang="es-PE" sz="2000" b="1" i="0" dirty="0">
                <a:effectLst/>
                <a:latin typeface="ibpmplex"/>
              </a:rPr>
              <a:t>2019: </a:t>
            </a:r>
            <a:r>
              <a:rPr lang="en-US" sz="2000" i="0" dirty="0">
                <a:effectLst/>
                <a:latin typeface="ibpmplex"/>
              </a:rPr>
              <a:t>The geophysical network of volcanoes is 100% operational. </a:t>
            </a:r>
            <a:r>
              <a:rPr lang="en-US" sz="2000" dirty="0"/>
              <a:t>Monitoring and warning of </a:t>
            </a:r>
            <a:r>
              <a:rPr lang="en-US" sz="2000" dirty="0" err="1"/>
              <a:t>Ubinas</a:t>
            </a:r>
            <a:r>
              <a:rPr lang="en-US" sz="2000" dirty="0"/>
              <a:t> eruption more than a week in advance.</a:t>
            </a:r>
            <a:endParaRPr lang="es-PE" sz="2000" dirty="0"/>
          </a:p>
        </p:txBody>
      </p:sp>
      <p:pic>
        <p:nvPicPr>
          <p:cNvPr id="2050" name="Picture 2" descr="Sabancaya, un volcán joven en erupción">
            <a:extLst>
              <a:ext uri="{FF2B5EF4-FFF2-40B4-BE49-F238E27FC236}">
                <a16:creationId xmlns:a16="http://schemas.microsoft.com/office/drawing/2014/main" id="{127976D9-593C-FD74-3929-7FF38E4EB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2" r="27384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45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05C29-3D3C-557C-5204-920D643A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9776E8-7599-1D60-F49C-3BAA47FB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686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84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Eras Bold ITC</vt:lpstr>
      <vt:lpstr>ibpmplex</vt:lpstr>
      <vt:lpstr>Tema de Office</vt:lpstr>
      <vt:lpstr>For the populations near Sabancaya or Ubinas, what would be an effective emergency plan for them?</vt:lpstr>
      <vt:lpstr>Important dates: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the populations near Sabancaya or Ubinas, what would be an effective emergency plan for them?</dc:title>
  <dc:creator>ALUMNO - DANIEL ALBERTO CUTIMBO JIBAJA</dc:creator>
  <cp:lastModifiedBy>ALUMNO - DANIEL ALBERTO CUTIMBO JIBAJA</cp:lastModifiedBy>
  <cp:revision>2</cp:revision>
  <dcterms:created xsi:type="dcterms:W3CDTF">2022-09-25T17:12:13Z</dcterms:created>
  <dcterms:modified xsi:type="dcterms:W3CDTF">2022-09-25T17:53:29Z</dcterms:modified>
</cp:coreProperties>
</file>