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9/1/2022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F7324-AA95-B866-E918-D594BFFD50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Mapeo de procesos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C2A5A1-1346-8C8F-B40A-026150D631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Grupo: Lobos</a:t>
            </a:r>
          </a:p>
        </p:txBody>
      </p:sp>
    </p:spTree>
    <p:extLst>
      <p:ext uri="{BB962C8B-B14F-4D97-AF65-F5344CB8AC3E}">
        <p14:creationId xmlns:p14="http://schemas.microsoft.com/office/powerpoint/2010/main" val="57785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F0A726F-F744-A5BA-DF31-204DD3BC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569976"/>
            <a:ext cx="2124456" cy="1588008"/>
          </a:xfrm>
        </p:spPr>
        <p:txBody>
          <a:bodyPr>
            <a:normAutofit/>
          </a:bodyPr>
          <a:lstStyle/>
          <a:p>
            <a:r>
              <a:rPr lang="es-PE" sz="4000" dirty="0"/>
              <a:t>MAPA DE PROCESOS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8A6561-2A38-7273-46E4-1B48133F8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74" y="441701"/>
            <a:ext cx="7979989" cy="59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9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62496-21FC-070F-D6C9-FD4E943C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83959"/>
            <a:ext cx="10058400" cy="1609344"/>
          </a:xfrm>
        </p:spPr>
        <p:txBody>
          <a:bodyPr>
            <a:normAutofit/>
          </a:bodyPr>
          <a:lstStyle/>
          <a:p>
            <a:r>
              <a:rPr lang="es-PE" sz="4000" dirty="0"/>
              <a:t>PRÁCTICA PREPROFESIONALES - DIAGRAMA DE FLUJO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9C2860D4-68C0-7D1A-FBB5-B52804AC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558" y="830085"/>
            <a:ext cx="7687992" cy="593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4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7B67A-ABF3-577E-6830-7605160E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>
            <a:normAutofit/>
          </a:bodyPr>
          <a:lstStyle/>
          <a:p>
            <a:r>
              <a:rPr lang="es-PE" sz="4000" dirty="0"/>
              <a:t>PRÁCTICA PREPROFESIONALES – FICHA DE PROCESOS</a:t>
            </a:r>
          </a:p>
        </p:txBody>
      </p:sp>
      <p:pic>
        <p:nvPicPr>
          <p:cNvPr id="7" name="Imagen 6" descr="Tabla&#10;&#10;Descripción generada automáticamente">
            <a:extLst>
              <a:ext uri="{FF2B5EF4-FFF2-40B4-BE49-F238E27FC236}">
                <a16:creationId xmlns:a16="http://schemas.microsoft.com/office/drawing/2014/main" id="{712708A3-5726-ABD9-B2AF-00834E40E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1742343"/>
            <a:ext cx="70008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3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Letras en madera</Template>
  <TotalTime>23</TotalTime>
  <Words>21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Letras en madera</vt:lpstr>
      <vt:lpstr>Mapeo de procesos</vt:lpstr>
      <vt:lpstr>MAPA DE PROCESOS</vt:lpstr>
      <vt:lpstr>PRÁCTICA PREPROFESIONALES - DIAGRAMA DE FLUJO</vt:lpstr>
      <vt:lpstr>PRÁCTICA PREPROFESIONALES – FICHA DE PROCESOS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Mapeo de procesos</dc:title>
  <dc:creator>USUARIO</dc:creator>
  <cp:lastModifiedBy>ALUMNO - LUIS RODRIGO PUMA HERENCIA</cp:lastModifiedBy>
  <cp:revision>2</cp:revision>
  <dcterms:created xsi:type="dcterms:W3CDTF">2022-09-02T02:13:12Z</dcterms:created>
  <dcterms:modified xsi:type="dcterms:W3CDTF">2022-09-02T02:37:34Z</dcterms:modified>
</cp:coreProperties>
</file>