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智閎 范" userId="f3266fc41e4fe455" providerId="LiveId" clId="{4F604213-5077-4AE1-97B3-3EF5A655696D}"/>
    <pc:docChg chg="modSld">
      <pc:chgData name="智閎 范" userId="f3266fc41e4fe455" providerId="LiveId" clId="{4F604213-5077-4AE1-97B3-3EF5A655696D}" dt="2023-01-06T10:39:56.968" v="46" actId="20577"/>
      <pc:docMkLst>
        <pc:docMk/>
      </pc:docMkLst>
      <pc:sldChg chg="modSp">
        <pc:chgData name="智閎 范" userId="f3266fc41e4fe455" providerId="LiveId" clId="{4F604213-5077-4AE1-97B3-3EF5A655696D}" dt="2023-01-06T10:39:56.968" v="46" actId="20577"/>
        <pc:sldMkLst>
          <pc:docMk/>
          <pc:sldMk cId="1174125863" sldId="257"/>
        </pc:sldMkLst>
        <pc:graphicFrameChg chg="mod">
          <ac:chgData name="智閎 范" userId="f3266fc41e4fe455" providerId="LiveId" clId="{4F604213-5077-4AE1-97B3-3EF5A655696D}" dt="2023-01-06T10:39:56.968" v="46" actId="20577"/>
          <ac:graphicFrameMkLst>
            <pc:docMk/>
            <pc:sldMk cId="1174125863" sldId="257"/>
            <ac:graphicFrameMk id="4" creationId="{24600411-681F-F568-3919-7298FE677A2E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D5D65-63E5-4321-9344-EA1E8CB0C12F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BE2029D-F4D6-4054-B336-8325CCCB755B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創作動機</a:t>
          </a:r>
        </a:p>
      </dgm:t>
    </dgm:pt>
    <dgm:pt modelId="{EDEAEAC6-CB18-4103-BCBF-9D346A9C165D}" type="parTrans" cxnId="{F7971F65-BC3C-4E1C-9637-CE5208EBE2B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735F64-E0E9-4753-AA44-4D457046CE95}" type="sibTrans" cxnId="{F7971F65-BC3C-4E1C-9637-CE5208EBE2B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302CFC-1BB4-49DB-BE76-1FB257364F0A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都是戰棋玩家</a:t>
          </a:r>
        </a:p>
      </dgm:t>
    </dgm:pt>
    <dgm:pt modelId="{8D25F3F7-9201-4F60-B806-2912191D7282}" type="parTrans" cxnId="{CB602C73-7A6E-4BFC-A071-7C047DF9E8A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FF3948-0D6E-4AC1-99CF-1B07B5226954}" type="sibTrans" cxnId="{CB602C73-7A6E-4BFC-A071-7C047DF9E8A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992290-F09D-4EE1-8940-FA31D6514A1C}">
      <dgm:prSet phldrT="[文字]"/>
      <dgm:spPr/>
      <dgm:t>
        <a:bodyPr/>
        <a:lstStyle/>
        <a:p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366803-2132-4032-998B-08CA527368EB}" type="parTrans" cxnId="{EB2F2FB0-729F-4C62-942D-A178583E7AD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BAA4F4-3160-4CA9-B4D7-D08A4DD709B3}" type="sibTrans" cxnId="{EB2F2FB0-729F-4C62-942D-A178583E7AD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86CD9F-581C-4A7A-A53F-CDAC6B3DE7C0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照片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F8DF66-6CEE-478A-88E2-418C206F323E}" type="parTrans" cxnId="{A38A7928-88EE-46B3-AAB7-D062E92F84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D95156-415C-41B5-B639-B95D49EE0599}" type="sibTrans" cxnId="{A38A7928-88EE-46B3-AAB7-D062E92F84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A35112-3B25-4591-A28E-7075E6307F8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本地特色</a:t>
          </a:r>
        </a:p>
      </dgm:t>
    </dgm:pt>
    <dgm:pt modelId="{B22F09C4-E122-4898-A0AF-20D7A2843D22}" type="parTrans" cxnId="{666DA111-A2DE-4B36-9C29-9022AC0615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1EC54A-6978-4874-B941-1C0716B55BDE}" type="sibTrans" cxnId="{666DA111-A2DE-4B36-9C29-9022AC0615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B00A1-688D-4C38-9D2B-53EF60970DE7}">
      <dgm:prSet phldrT="[文字]"/>
      <dgm:spPr/>
      <dgm:t>
        <a:bodyPr/>
        <a:lstStyle/>
        <a:p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NTOU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97FB3ED-7591-42B6-BF73-BB3C1FCA47FF}" type="parTrans" cxnId="{E0A3230D-50C3-49E5-B013-B5CB963BDDB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415269-5084-40C9-9979-C9B523960CAB}" type="sibTrans" cxnId="{E0A3230D-50C3-49E5-B013-B5CB963BDDB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AB45FA-741C-4E7F-9391-725B7D68A294}" type="pres">
      <dgm:prSet presAssocID="{4F6D5D65-63E5-4321-9344-EA1E8CB0C12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818180-6B6A-42ED-A09E-636F59CD4338}" type="pres">
      <dgm:prSet presAssocID="{3BE2029D-F4D6-4054-B336-8325CCCB755B}" presName="vertOne" presStyleCnt="0"/>
      <dgm:spPr/>
    </dgm:pt>
    <dgm:pt modelId="{54E65370-6811-43A3-A753-FCD1AD768DF0}" type="pres">
      <dgm:prSet presAssocID="{3BE2029D-F4D6-4054-B336-8325CCCB755B}" presName="txOne" presStyleLbl="node0" presStyleIdx="0" presStyleCnt="1">
        <dgm:presLayoutVars>
          <dgm:chPref val="3"/>
        </dgm:presLayoutVars>
      </dgm:prSet>
      <dgm:spPr/>
    </dgm:pt>
    <dgm:pt modelId="{AECC5AEB-D4C2-4363-B77B-73F7BBCDE897}" type="pres">
      <dgm:prSet presAssocID="{3BE2029D-F4D6-4054-B336-8325CCCB755B}" presName="parTransOne" presStyleCnt="0"/>
      <dgm:spPr/>
    </dgm:pt>
    <dgm:pt modelId="{2A3E13C6-11E2-4075-AE16-E732C9EBF840}" type="pres">
      <dgm:prSet presAssocID="{3BE2029D-F4D6-4054-B336-8325CCCB755B}" presName="horzOne" presStyleCnt="0"/>
      <dgm:spPr/>
    </dgm:pt>
    <dgm:pt modelId="{E6303255-737C-411C-BD29-E1586E30C788}" type="pres">
      <dgm:prSet presAssocID="{1A302CFC-1BB4-49DB-BE76-1FB257364F0A}" presName="vertTwo" presStyleCnt="0"/>
      <dgm:spPr/>
    </dgm:pt>
    <dgm:pt modelId="{AC0318EE-8184-453E-8227-7944645FD4BB}" type="pres">
      <dgm:prSet presAssocID="{1A302CFC-1BB4-49DB-BE76-1FB257364F0A}" presName="txTwo" presStyleLbl="node2" presStyleIdx="0" presStyleCnt="2">
        <dgm:presLayoutVars>
          <dgm:chPref val="3"/>
        </dgm:presLayoutVars>
      </dgm:prSet>
      <dgm:spPr/>
    </dgm:pt>
    <dgm:pt modelId="{B092AB30-5C0D-4015-86BE-D73DAD85D798}" type="pres">
      <dgm:prSet presAssocID="{1A302CFC-1BB4-49DB-BE76-1FB257364F0A}" presName="parTransTwo" presStyleCnt="0"/>
      <dgm:spPr/>
    </dgm:pt>
    <dgm:pt modelId="{2CF04DE7-A4CE-4AE0-92B3-18C6246724DA}" type="pres">
      <dgm:prSet presAssocID="{1A302CFC-1BB4-49DB-BE76-1FB257364F0A}" presName="horzTwo" presStyleCnt="0"/>
      <dgm:spPr/>
    </dgm:pt>
    <dgm:pt modelId="{362855F5-B8E4-4220-A600-D1D98CCED8B3}" type="pres">
      <dgm:prSet presAssocID="{9E992290-F09D-4EE1-8940-FA31D6514A1C}" presName="vertThree" presStyleCnt="0"/>
      <dgm:spPr/>
    </dgm:pt>
    <dgm:pt modelId="{97429A96-B585-4D70-95F0-B0AEEBD5235D}" type="pres">
      <dgm:prSet presAssocID="{9E992290-F09D-4EE1-8940-FA31D6514A1C}" presName="txThree" presStyleLbl="node3" presStyleIdx="0" presStyleCnt="3">
        <dgm:presLayoutVars>
          <dgm:chPref val="3"/>
        </dgm:presLayoutVars>
      </dgm:prSet>
      <dgm:spPr/>
    </dgm:pt>
    <dgm:pt modelId="{27043D3C-9A7D-4575-8BCF-D42352CF3B35}" type="pres">
      <dgm:prSet presAssocID="{9E992290-F09D-4EE1-8940-FA31D6514A1C}" presName="horzThree" presStyleCnt="0"/>
      <dgm:spPr/>
    </dgm:pt>
    <dgm:pt modelId="{938DE4D0-8A67-4274-863B-66A381339B8A}" type="pres">
      <dgm:prSet presAssocID="{BFBAA4F4-3160-4CA9-B4D7-D08A4DD709B3}" presName="sibSpaceThree" presStyleCnt="0"/>
      <dgm:spPr/>
    </dgm:pt>
    <dgm:pt modelId="{D6B06956-E740-43C4-84A4-56DB11478EEC}" type="pres">
      <dgm:prSet presAssocID="{AC86CD9F-581C-4A7A-A53F-CDAC6B3DE7C0}" presName="vertThree" presStyleCnt="0"/>
      <dgm:spPr/>
    </dgm:pt>
    <dgm:pt modelId="{09FDBBB7-70C8-4F09-A90B-6B879F78CD08}" type="pres">
      <dgm:prSet presAssocID="{AC86CD9F-581C-4A7A-A53F-CDAC6B3DE7C0}" presName="txThree" presStyleLbl="node3" presStyleIdx="1" presStyleCnt="3">
        <dgm:presLayoutVars>
          <dgm:chPref val="3"/>
        </dgm:presLayoutVars>
      </dgm:prSet>
      <dgm:spPr/>
    </dgm:pt>
    <dgm:pt modelId="{345EA9CA-CE8E-450F-98FE-92AEF8355F57}" type="pres">
      <dgm:prSet presAssocID="{AC86CD9F-581C-4A7A-A53F-CDAC6B3DE7C0}" presName="horzThree" presStyleCnt="0"/>
      <dgm:spPr/>
    </dgm:pt>
    <dgm:pt modelId="{FC15B814-3434-4A3E-BD09-69FA87C09E5A}" type="pres">
      <dgm:prSet presAssocID="{28FF3948-0D6E-4AC1-99CF-1B07B5226954}" presName="sibSpaceTwo" presStyleCnt="0"/>
      <dgm:spPr/>
    </dgm:pt>
    <dgm:pt modelId="{43715693-B62E-441D-A869-AE1E9D7F9929}" type="pres">
      <dgm:prSet presAssocID="{42A35112-3B25-4591-A28E-7075E6307F82}" presName="vertTwo" presStyleCnt="0"/>
      <dgm:spPr/>
    </dgm:pt>
    <dgm:pt modelId="{9406AA2D-1E97-42F7-A30F-26F1787DA3F2}" type="pres">
      <dgm:prSet presAssocID="{42A35112-3B25-4591-A28E-7075E6307F82}" presName="txTwo" presStyleLbl="node2" presStyleIdx="1" presStyleCnt="2">
        <dgm:presLayoutVars>
          <dgm:chPref val="3"/>
        </dgm:presLayoutVars>
      </dgm:prSet>
      <dgm:spPr/>
    </dgm:pt>
    <dgm:pt modelId="{0E7D0F3B-2798-4007-BB31-4CF0C125A508}" type="pres">
      <dgm:prSet presAssocID="{42A35112-3B25-4591-A28E-7075E6307F82}" presName="parTransTwo" presStyleCnt="0"/>
      <dgm:spPr/>
    </dgm:pt>
    <dgm:pt modelId="{3789C53B-22AD-4B0F-A1EB-17664A1159B7}" type="pres">
      <dgm:prSet presAssocID="{42A35112-3B25-4591-A28E-7075E6307F82}" presName="horzTwo" presStyleCnt="0"/>
      <dgm:spPr/>
    </dgm:pt>
    <dgm:pt modelId="{94BFAA65-BB6D-4C78-94EC-8BCB7A85AF69}" type="pres">
      <dgm:prSet presAssocID="{C2FB00A1-688D-4C38-9D2B-53EF60970DE7}" presName="vertThree" presStyleCnt="0"/>
      <dgm:spPr/>
    </dgm:pt>
    <dgm:pt modelId="{19F4CF9E-35D4-49AA-A37E-1DBC95D787E5}" type="pres">
      <dgm:prSet presAssocID="{C2FB00A1-688D-4C38-9D2B-53EF60970DE7}" presName="txThree" presStyleLbl="node3" presStyleIdx="2" presStyleCnt="3">
        <dgm:presLayoutVars>
          <dgm:chPref val="3"/>
        </dgm:presLayoutVars>
      </dgm:prSet>
      <dgm:spPr/>
    </dgm:pt>
    <dgm:pt modelId="{5C1CDECD-AB34-4342-9F3D-26A9A9BCA461}" type="pres">
      <dgm:prSet presAssocID="{C2FB00A1-688D-4C38-9D2B-53EF60970DE7}" presName="horzThree" presStyleCnt="0"/>
      <dgm:spPr/>
    </dgm:pt>
  </dgm:ptLst>
  <dgm:cxnLst>
    <dgm:cxn modelId="{1BCE1D08-086E-4D16-87EE-569DE1D72B7D}" type="presOf" srcId="{3BE2029D-F4D6-4054-B336-8325CCCB755B}" destId="{54E65370-6811-43A3-A753-FCD1AD768DF0}" srcOrd="0" destOrd="0" presId="urn:microsoft.com/office/officeart/2005/8/layout/hierarchy4"/>
    <dgm:cxn modelId="{B8728A0B-8C72-4321-B729-C3F25E215598}" type="presOf" srcId="{42A35112-3B25-4591-A28E-7075E6307F82}" destId="{9406AA2D-1E97-42F7-A30F-26F1787DA3F2}" srcOrd="0" destOrd="0" presId="urn:microsoft.com/office/officeart/2005/8/layout/hierarchy4"/>
    <dgm:cxn modelId="{E0A3230D-50C3-49E5-B013-B5CB963BDDB0}" srcId="{42A35112-3B25-4591-A28E-7075E6307F82}" destId="{C2FB00A1-688D-4C38-9D2B-53EF60970DE7}" srcOrd="0" destOrd="0" parTransId="{B97FB3ED-7591-42B6-BF73-BB3C1FCA47FF}" sibTransId="{4D415269-5084-40C9-9979-C9B523960CAB}"/>
    <dgm:cxn modelId="{666DA111-A2DE-4B36-9C29-9022AC0615E5}" srcId="{3BE2029D-F4D6-4054-B336-8325CCCB755B}" destId="{42A35112-3B25-4591-A28E-7075E6307F82}" srcOrd="1" destOrd="0" parTransId="{B22F09C4-E122-4898-A0AF-20D7A2843D22}" sibTransId="{BB1EC54A-6978-4874-B941-1C0716B55BDE}"/>
    <dgm:cxn modelId="{A38A7928-88EE-46B3-AAB7-D062E92F84F7}" srcId="{1A302CFC-1BB4-49DB-BE76-1FB257364F0A}" destId="{AC86CD9F-581C-4A7A-A53F-CDAC6B3DE7C0}" srcOrd="1" destOrd="0" parTransId="{8CF8DF66-6CEE-478A-88E2-418C206F323E}" sibTransId="{6AD95156-415C-41B5-B639-B95D49EE0599}"/>
    <dgm:cxn modelId="{CA840A31-A36E-44BB-9561-2047256B3EFB}" type="presOf" srcId="{1A302CFC-1BB4-49DB-BE76-1FB257364F0A}" destId="{AC0318EE-8184-453E-8227-7944645FD4BB}" srcOrd="0" destOrd="0" presId="urn:microsoft.com/office/officeart/2005/8/layout/hierarchy4"/>
    <dgm:cxn modelId="{73C80732-8704-4094-A2A2-B86AB55620A5}" type="presOf" srcId="{4F6D5D65-63E5-4321-9344-EA1E8CB0C12F}" destId="{06AB45FA-741C-4E7F-9391-725B7D68A294}" srcOrd="0" destOrd="0" presId="urn:microsoft.com/office/officeart/2005/8/layout/hierarchy4"/>
    <dgm:cxn modelId="{F7971F65-BC3C-4E1C-9637-CE5208EBE2B7}" srcId="{4F6D5D65-63E5-4321-9344-EA1E8CB0C12F}" destId="{3BE2029D-F4D6-4054-B336-8325CCCB755B}" srcOrd="0" destOrd="0" parTransId="{EDEAEAC6-CB18-4103-BCBF-9D346A9C165D}" sibTransId="{EC735F64-E0E9-4753-AA44-4D457046CE95}"/>
    <dgm:cxn modelId="{04DC5B52-1139-4E8A-A6A1-9194C0DB075E}" type="presOf" srcId="{C2FB00A1-688D-4C38-9D2B-53EF60970DE7}" destId="{19F4CF9E-35D4-49AA-A37E-1DBC95D787E5}" srcOrd="0" destOrd="0" presId="urn:microsoft.com/office/officeart/2005/8/layout/hierarchy4"/>
    <dgm:cxn modelId="{CB602C73-7A6E-4BFC-A071-7C047DF9E8A5}" srcId="{3BE2029D-F4D6-4054-B336-8325CCCB755B}" destId="{1A302CFC-1BB4-49DB-BE76-1FB257364F0A}" srcOrd="0" destOrd="0" parTransId="{8D25F3F7-9201-4F60-B806-2912191D7282}" sibTransId="{28FF3948-0D6E-4AC1-99CF-1B07B5226954}"/>
    <dgm:cxn modelId="{D8EE0B86-46FB-4ABD-86F3-B347BBB65639}" type="presOf" srcId="{9E992290-F09D-4EE1-8940-FA31D6514A1C}" destId="{97429A96-B585-4D70-95F0-B0AEEBD5235D}" srcOrd="0" destOrd="0" presId="urn:microsoft.com/office/officeart/2005/8/layout/hierarchy4"/>
    <dgm:cxn modelId="{EB2F2FB0-729F-4C62-942D-A178583E7AD8}" srcId="{1A302CFC-1BB4-49DB-BE76-1FB257364F0A}" destId="{9E992290-F09D-4EE1-8940-FA31D6514A1C}" srcOrd="0" destOrd="0" parTransId="{6F366803-2132-4032-998B-08CA527368EB}" sibTransId="{BFBAA4F4-3160-4CA9-B4D7-D08A4DD709B3}"/>
    <dgm:cxn modelId="{9AF474CB-030F-4C3A-86DB-96696C6197DE}" type="presOf" srcId="{AC86CD9F-581C-4A7A-A53F-CDAC6B3DE7C0}" destId="{09FDBBB7-70C8-4F09-A90B-6B879F78CD08}" srcOrd="0" destOrd="0" presId="urn:microsoft.com/office/officeart/2005/8/layout/hierarchy4"/>
    <dgm:cxn modelId="{2A8391D5-5C16-4BF4-8CCB-66A331A32FC9}" type="presParOf" srcId="{06AB45FA-741C-4E7F-9391-725B7D68A294}" destId="{92818180-6B6A-42ED-A09E-636F59CD4338}" srcOrd="0" destOrd="0" presId="urn:microsoft.com/office/officeart/2005/8/layout/hierarchy4"/>
    <dgm:cxn modelId="{62CF0F60-9187-4101-9A26-39821E942D03}" type="presParOf" srcId="{92818180-6B6A-42ED-A09E-636F59CD4338}" destId="{54E65370-6811-43A3-A753-FCD1AD768DF0}" srcOrd="0" destOrd="0" presId="urn:microsoft.com/office/officeart/2005/8/layout/hierarchy4"/>
    <dgm:cxn modelId="{911FCCA9-D106-4AF1-8953-7FE66C20D0C7}" type="presParOf" srcId="{92818180-6B6A-42ED-A09E-636F59CD4338}" destId="{AECC5AEB-D4C2-4363-B77B-73F7BBCDE897}" srcOrd="1" destOrd="0" presId="urn:microsoft.com/office/officeart/2005/8/layout/hierarchy4"/>
    <dgm:cxn modelId="{F24170BD-4889-4A5B-81C6-E9E0630A36CE}" type="presParOf" srcId="{92818180-6B6A-42ED-A09E-636F59CD4338}" destId="{2A3E13C6-11E2-4075-AE16-E732C9EBF840}" srcOrd="2" destOrd="0" presId="urn:microsoft.com/office/officeart/2005/8/layout/hierarchy4"/>
    <dgm:cxn modelId="{A45E71C8-F37B-430D-807E-A7279A3BBA17}" type="presParOf" srcId="{2A3E13C6-11E2-4075-AE16-E732C9EBF840}" destId="{E6303255-737C-411C-BD29-E1586E30C788}" srcOrd="0" destOrd="0" presId="urn:microsoft.com/office/officeart/2005/8/layout/hierarchy4"/>
    <dgm:cxn modelId="{0B731D9C-81F2-463A-B21C-BF52F1357CF9}" type="presParOf" srcId="{E6303255-737C-411C-BD29-E1586E30C788}" destId="{AC0318EE-8184-453E-8227-7944645FD4BB}" srcOrd="0" destOrd="0" presId="urn:microsoft.com/office/officeart/2005/8/layout/hierarchy4"/>
    <dgm:cxn modelId="{0B02E57A-B388-4812-A891-7178B7293759}" type="presParOf" srcId="{E6303255-737C-411C-BD29-E1586E30C788}" destId="{B092AB30-5C0D-4015-86BE-D73DAD85D798}" srcOrd="1" destOrd="0" presId="urn:microsoft.com/office/officeart/2005/8/layout/hierarchy4"/>
    <dgm:cxn modelId="{840A9B40-B3B5-4AA2-BF00-436009B2E98E}" type="presParOf" srcId="{E6303255-737C-411C-BD29-E1586E30C788}" destId="{2CF04DE7-A4CE-4AE0-92B3-18C6246724DA}" srcOrd="2" destOrd="0" presId="urn:microsoft.com/office/officeart/2005/8/layout/hierarchy4"/>
    <dgm:cxn modelId="{2A9BC5F3-79F4-4EBC-AC54-4589CB648735}" type="presParOf" srcId="{2CF04DE7-A4CE-4AE0-92B3-18C6246724DA}" destId="{362855F5-B8E4-4220-A600-D1D98CCED8B3}" srcOrd="0" destOrd="0" presId="urn:microsoft.com/office/officeart/2005/8/layout/hierarchy4"/>
    <dgm:cxn modelId="{591AA6A2-7AFC-4CBA-B11C-B6F1F226EA19}" type="presParOf" srcId="{362855F5-B8E4-4220-A600-D1D98CCED8B3}" destId="{97429A96-B585-4D70-95F0-B0AEEBD5235D}" srcOrd="0" destOrd="0" presId="urn:microsoft.com/office/officeart/2005/8/layout/hierarchy4"/>
    <dgm:cxn modelId="{9DA0A52F-5753-456C-9B20-A770A3B82DFB}" type="presParOf" srcId="{362855F5-B8E4-4220-A600-D1D98CCED8B3}" destId="{27043D3C-9A7D-4575-8BCF-D42352CF3B35}" srcOrd="1" destOrd="0" presId="urn:microsoft.com/office/officeart/2005/8/layout/hierarchy4"/>
    <dgm:cxn modelId="{7FAD1792-486F-41A9-80A1-C1E310999C87}" type="presParOf" srcId="{2CF04DE7-A4CE-4AE0-92B3-18C6246724DA}" destId="{938DE4D0-8A67-4274-863B-66A381339B8A}" srcOrd="1" destOrd="0" presId="urn:microsoft.com/office/officeart/2005/8/layout/hierarchy4"/>
    <dgm:cxn modelId="{2EB517E7-A8C9-4F63-B8F1-0CA576A4AB78}" type="presParOf" srcId="{2CF04DE7-A4CE-4AE0-92B3-18C6246724DA}" destId="{D6B06956-E740-43C4-84A4-56DB11478EEC}" srcOrd="2" destOrd="0" presId="urn:microsoft.com/office/officeart/2005/8/layout/hierarchy4"/>
    <dgm:cxn modelId="{8C006A06-3187-40C8-82EE-BEB8851231C3}" type="presParOf" srcId="{D6B06956-E740-43C4-84A4-56DB11478EEC}" destId="{09FDBBB7-70C8-4F09-A90B-6B879F78CD08}" srcOrd="0" destOrd="0" presId="urn:microsoft.com/office/officeart/2005/8/layout/hierarchy4"/>
    <dgm:cxn modelId="{EFAB6412-CD87-4C7F-A8D0-E158DDA56ED3}" type="presParOf" srcId="{D6B06956-E740-43C4-84A4-56DB11478EEC}" destId="{345EA9CA-CE8E-450F-98FE-92AEF8355F57}" srcOrd="1" destOrd="0" presId="urn:microsoft.com/office/officeart/2005/8/layout/hierarchy4"/>
    <dgm:cxn modelId="{280385D6-4C2A-4E08-8AC5-383C13997AD3}" type="presParOf" srcId="{2A3E13C6-11E2-4075-AE16-E732C9EBF840}" destId="{FC15B814-3434-4A3E-BD09-69FA87C09E5A}" srcOrd="1" destOrd="0" presId="urn:microsoft.com/office/officeart/2005/8/layout/hierarchy4"/>
    <dgm:cxn modelId="{817A01AE-DA5E-48EE-B37F-ED3B8F6FA68F}" type="presParOf" srcId="{2A3E13C6-11E2-4075-AE16-E732C9EBF840}" destId="{43715693-B62E-441D-A869-AE1E9D7F9929}" srcOrd="2" destOrd="0" presId="urn:microsoft.com/office/officeart/2005/8/layout/hierarchy4"/>
    <dgm:cxn modelId="{6CFD7637-C8C7-4CDC-ACD0-3B7DF18B0BBC}" type="presParOf" srcId="{43715693-B62E-441D-A869-AE1E9D7F9929}" destId="{9406AA2D-1E97-42F7-A30F-26F1787DA3F2}" srcOrd="0" destOrd="0" presId="urn:microsoft.com/office/officeart/2005/8/layout/hierarchy4"/>
    <dgm:cxn modelId="{47CF3DA0-9AD5-4CE7-80DD-F056C6F36F85}" type="presParOf" srcId="{43715693-B62E-441D-A869-AE1E9D7F9929}" destId="{0E7D0F3B-2798-4007-BB31-4CF0C125A508}" srcOrd="1" destOrd="0" presId="urn:microsoft.com/office/officeart/2005/8/layout/hierarchy4"/>
    <dgm:cxn modelId="{424A0A8B-9EC3-46F6-BA45-FBC26ABF625F}" type="presParOf" srcId="{43715693-B62E-441D-A869-AE1E9D7F9929}" destId="{3789C53B-22AD-4B0F-A1EB-17664A1159B7}" srcOrd="2" destOrd="0" presId="urn:microsoft.com/office/officeart/2005/8/layout/hierarchy4"/>
    <dgm:cxn modelId="{FB83A817-4A2F-4862-91C4-B19F33415FD9}" type="presParOf" srcId="{3789C53B-22AD-4B0F-A1EB-17664A1159B7}" destId="{94BFAA65-BB6D-4C78-94EC-8BCB7A85AF69}" srcOrd="0" destOrd="0" presId="urn:microsoft.com/office/officeart/2005/8/layout/hierarchy4"/>
    <dgm:cxn modelId="{5A76AA05-6FEF-4EEE-917F-C9CA49A2C22A}" type="presParOf" srcId="{94BFAA65-BB6D-4C78-94EC-8BCB7A85AF69}" destId="{19F4CF9E-35D4-49AA-A37E-1DBC95D787E5}" srcOrd="0" destOrd="0" presId="urn:microsoft.com/office/officeart/2005/8/layout/hierarchy4"/>
    <dgm:cxn modelId="{5CA21120-7285-4A46-8C9D-B01DAA51D328}" type="presParOf" srcId="{94BFAA65-BB6D-4C78-94EC-8BCB7A85AF69}" destId="{5C1CDECD-AB34-4342-9F3D-26A9A9BCA4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5EB23-FBDB-4292-83A2-19F9B9B17E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E08E49B0-B80F-4E38-BFAF-62545B2E8BE6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 腳色移動</a:t>
          </a:r>
        </a:p>
      </dgm:t>
    </dgm:pt>
    <dgm:pt modelId="{276AA3D1-8175-4397-ACA0-5C963566B2E3}" type="parTrans" cxnId="{CFB1FF26-327B-462C-B3CF-EBEC7CE0B25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887340-56A1-45CF-A853-ABCB00D1872D}" type="sibTrans" cxnId="{CFB1FF26-327B-462C-B3CF-EBEC7CE0B25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8CE844-8120-4FB4-906E-FF87EC9319FD}">
      <dgm:prSet phldrT="[文字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棋格：</a:t>
          </a:r>
        </a:p>
      </dgm:t>
    </dgm:pt>
    <dgm:pt modelId="{682417EB-48F4-4070-9C5E-5C6A026BF283}" type="parTrans" cxnId="{FCBC76F4-E10E-4342-8653-E52A39D5C5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6B51F-E6AA-4711-B2A4-121C54B945A1}" type="sibTrans" cxnId="{FCBC76F4-E10E-4342-8653-E52A39D5C5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FFA580-D27E-4AAF-A9B9-41D72F84B300}">
      <dgm:prSet phldrT="[文字]"/>
      <dgm:spPr/>
      <dgm:t>
        <a:bodyPr/>
        <a:lstStyle/>
        <a:p>
          <a:pPr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過渡動畫（移動、攻擊、施放技能）：</a:t>
          </a:r>
        </a:p>
      </dgm:t>
    </dgm:pt>
    <dgm:pt modelId="{C10A4569-585C-4281-8362-07A69B472BD5}" type="parTrans" cxnId="{AC73B388-8B38-4097-AB5D-09B67D4C4E1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365B8B0-DAAE-4C47-AF19-DE5F01F30D1A}" type="sibTrans" cxnId="{AC73B388-8B38-4097-AB5D-09B67D4C4E1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2004B5-C3AD-4109-8DAF-6022A66C69E6}">
      <dgm:prSet phldrT="[文字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矩陣</a:t>
          </a:r>
        </a:p>
      </dgm:t>
    </dgm:pt>
    <dgm:pt modelId="{4C55C261-C461-4AE9-A0A4-DA3B842B21F8}" type="parTrans" cxnId="{15AE8CA8-8132-421C-8DDD-8D4F0DA5836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B66258-5F0A-47D0-AC49-2211EC0721A9}" type="sibTrans" cxnId="{15AE8CA8-8132-421C-8DDD-8D4F0DA5836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79C484-0087-4D55-9656-99EF6F757206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角色數值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技能：</a:t>
          </a:r>
        </a:p>
      </dgm:t>
    </dgm:pt>
    <dgm:pt modelId="{F9603845-060C-41C8-BAFD-D5B15B6CEE98}" type="sibTrans" cxnId="{DBABAAFF-2F02-4368-B78B-E98B098E2E9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6DEA46-545E-4491-9D36-913EC2E2313A}" type="parTrans" cxnId="{DBABAAFF-2F02-4368-B78B-E98B098E2E9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19E311-49A6-4F77-B5CB-53BBA35BA802}">
      <dgm:prSet phldrT="[文字]"/>
      <dgm:spPr/>
      <dgm:t>
        <a:bodyPr/>
        <a:lstStyle/>
        <a:p>
          <a:pPr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生命值、攻擊力、防禦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……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等數值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各式技能</a:t>
          </a:r>
        </a:p>
      </dgm:t>
    </dgm:pt>
    <dgm:pt modelId="{ECB8B0FF-5CCB-4E09-A523-E732B55A2AB4}" type="sibTrans" cxnId="{0F3C1E74-942A-4BB0-A612-EFD5B837C19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97429B-A4AE-46AB-A8A6-8C9EE340E292}" type="parTrans" cxnId="{0F3C1E74-942A-4BB0-A612-EFD5B837C19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60D536-792D-4E25-B94A-333A427ABB42}">
      <dgm:prSet phldrT="[文字]"/>
      <dgm:spPr/>
      <dgm:t>
        <a:bodyPr/>
        <a:lstStyle/>
        <a:p>
          <a:pPr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E1DB14-979D-4789-B960-D47A2B079232}" type="sibTrans" cxnId="{84315DA8-8DE8-4B88-91C2-EA5FDCEA4F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40BEF4-868F-4B36-B75F-18DDDF84A1AE}" type="parTrans" cxnId="{84315DA8-8DE8-4B88-91C2-EA5FDCEA4F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FB5CD1-B701-4E0E-B59C-9978CA3089AB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使用者體驗</a:t>
          </a:r>
        </a:p>
      </dgm:t>
    </dgm:pt>
    <dgm:pt modelId="{893B50DD-984F-4388-B16D-85AC11E6D7D7}" type="sibTrans" cxnId="{545765EB-9543-4762-9DB1-E2E436D3C0B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F2C02D-040E-4200-9C2C-5C0E3969E78F}" type="parTrans" cxnId="{545765EB-9543-4762-9DB1-E2E436D3C0B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CAE9DB-14D5-4224-927D-D582FAA2523C}">
      <dgm:prSet phldrT="[文字]"/>
      <dgm:spPr/>
      <dgm:t>
        <a:bodyPr/>
        <a:lstStyle/>
        <a:p>
          <a:pPr>
            <a:buNone/>
          </a:pPr>
          <a:r>
            <a:rPr lang="en-US" altLang="zh-TW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setTimeOut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1C3B8A-35D5-4B79-B544-5DD32901C39A}" type="parTrans" cxnId="{CF2B8820-92EE-47F5-9865-4C2F2E8200F6}">
      <dgm:prSet/>
      <dgm:spPr/>
    </dgm:pt>
    <dgm:pt modelId="{18C5F669-C6EC-4047-B13E-8E93753F582B}" type="sibTrans" cxnId="{CF2B8820-92EE-47F5-9865-4C2F2E8200F6}">
      <dgm:prSet/>
      <dgm:spPr/>
    </dgm:pt>
    <dgm:pt modelId="{DF3741AF-05B0-40FA-996C-378EC3915C2A}" type="pres">
      <dgm:prSet presAssocID="{6585EB23-FBDB-4292-83A2-19F9B9B17E30}" presName="linear" presStyleCnt="0">
        <dgm:presLayoutVars>
          <dgm:dir/>
          <dgm:animLvl val="lvl"/>
          <dgm:resizeHandles val="exact"/>
        </dgm:presLayoutVars>
      </dgm:prSet>
      <dgm:spPr/>
    </dgm:pt>
    <dgm:pt modelId="{5A292CE2-160E-45EF-968E-2A0EFD83D17C}" type="pres">
      <dgm:prSet presAssocID="{E08E49B0-B80F-4E38-BFAF-62545B2E8BE6}" presName="parentLin" presStyleCnt="0"/>
      <dgm:spPr/>
    </dgm:pt>
    <dgm:pt modelId="{9E7C354F-13D0-4757-A750-D5D02E866696}" type="pres">
      <dgm:prSet presAssocID="{E08E49B0-B80F-4E38-BFAF-62545B2E8BE6}" presName="parentLeftMargin" presStyleLbl="node1" presStyleIdx="0" presStyleCnt="3"/>
      <dgm:spPr/>
    </dgm:pt>
    <dgm:pt modelId="{65E24E42-1295-4633-AB7F-ABECAC4BBE10}" type="pres">
      <dgm:prSet presAssocID="{E08E49B0-B80F-4E38-BFAF-62545B2E8B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D6D59B-B78A-4A21-AEE4-A26EAFEBBF9F}" type="pres">
      <dgm:prSet presAssocID="{E08E49B0-B80F-4E38-BFAF-62545B2E8BE6}" presName="negativeSpace" presStyleCnt="0"/>
      <dgm:spPr/>
    </dgm:pt>
    <dgm:pt modelId="{A8B1F5FD-D66F-4D1B-BC4C-8F074EA275AF}" type="pres">
      <dgm:prSet presAssocID="{E08E49B0-B80F-4E38-BFAF-62545B2E8BE6}" presName="childText" presStyleLbl="conFgAcc1" presStyleIdx="0" presStyleCnt="3">
        <dgm:presLayoutVars>
          <dgm:bulletEnabled val="1"/>
        </dgm:presLayoutVars>
      </dgm:prSet>
      <dgm:spPr/>
    </dgm:pt>
    <dgm:pt modelId="{D2362C58-313B-4159-985A-AB1E85E003F4}" type="pres">
      <dgm:prSet presAssocID="{35887340-56A1-45CF-A853-ABCB00D1872D}" presName="spaceBetweenRectangles" presStyleCnt="0"/>
      <dgm:spPr/>
    </dgm:pt>
    <dgm:pt modelId="{1987C7D3-C7A6-4EA4-94DF-CD2A8190FD27}" type="pres">
      <dgm:prSet presAssocID="{A679C484-0087-4D55-9656-99EF6F757206}" presName="parentLin" presStyleCnt="0"/>
      <dgm:spPr/>
    </dgm:pt>
    <dgm:pt modelId="{CB3868FD-01B8-46A2-A178-FE5AC5DCF772}" type="pres">
      <dgm:prSet presAssocID="{A679C484-0087-4D55-9656-99EF6F757206}" presName="parentLeftMargin" presStyleLbl="node1" presStyleIdx="0" presStyleCnt="3"/>
      <dgm:spPr/>
    </dgm:pt>
    <dgm:pt modelId="{67B32554-9A6D-433E-B498-885B16CE3A24}" type="pres">
      <dgm:prSet presAssocID="{A679C484-0087-4D55-9656-99EF6F7572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9CB238-D0D8-492C-906E-712BD338BB4A}" type="pres">
      <dgm:prSet presAssocID="{A679C484-0087-4D55-9656-99EF6F757206}" presName="negativeSpace" presStyleCnt="0"/>
      <dgm:spPr/>
    </dgm:pt>
    <dgm:pt modelId="{8D479DFD-05FA-40CC-B0B2-FBE17520714A}" type="pres">
      <dgm:prSet presAssocID="{A679C484-0087-4D55-9656-99EF6F757206}" presName="childText" presStyleLbl="conFgAcc1" presStyleIdx="1" presStyleCnt="3">
        <dgm:presLayoutVars>
          <dgm:bulletEnabled val="1"/>
        </dgm:presLayoutVars>
      </dgm:prSet>
      <dgm:spPr/>
    </dgm:pt>
    <dgm:pt modelId="{4AEF12EC-9219-42B5-82E6-D6B88B0AAE2B}" type="pres">
      <dgm:prSet presAssocID="{F9603845-060C-41C8-BAFD-D5B15B6CEE98}" presName="spaceBetweenRectangles" presStyleCnt="0"/>
      <dgm:spPr/>
    </dgm:pt>
    <dgm:pt modelId="{63F350C6-DD99-4EA4-A709-FA24B6B51491}" type="pres">
      <dgm:prSet presAssocID="{7AFB5CD1-B701-4E0E-B59C-9978CA3089AB}" presName="parentLin" presStyleCnt="0"/>
      <dgm:spPr/>
    </dgm:pt>
    <dgm:pt modelId="{8BDB1EA9-4DB5-4BC4-A408-C7C92D7A4185}" type="pres">
      <dgm:prSet presAssocID="{7AFB5CD1-B701-4E0E-B59C-9978CA3089AB}" presName="parentLeftMargin" presStyleLbl="node1" presStyleIdx="1" presStyleCnt="3"/>
      <dgm:spPr/>
    </dgm:pt>
    <dgm:pt modelId="{E81282E9-8A85-4326-B606-13CC59C59E5F}" type="pres">
      <dgm:prSet presAssocID="{7AFB5CD1-B701-4E0E-B59C-9978CA3089A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92C103-8B3D-495C-9965-86655F662B8C}" type="pres">
      <dgm:prSet presAssocID="{7AFB5CD1-B701-4E0E-B59C-9978CA3089AB}" presName="negativeSpace" presStyleCnt="0"/>
      <dgm:spPr/>
    </dgm:pt>
    <dgm:pt modelId="{E4D89F47-82E1-4D09-8F52-D67062376A99}" type="pres">
      <dgm:prSet presAssocID="{7AFB5CD1-B701-4E0E-B59C-9978CA3089AB}" presName="childText" presStyleLbl="conFgAcc1" presStyleIdx="2" presStyleCnt="3" custLinFactNeighborY="-2560">
        <dgm:presLayoutVars>
          <dgm:bulletEnabled val="1"/>
        </dgm:presLayoutVars>
      </dgm:prSet>
      <dgm:spPr/>
    </dgm:pt>
  </dgm:ptLst>
  <dgm:cxnLst>
    <dgm:cxn modelId="{2B5ED518-7BD9-4CAF-927D-EA843BF9C606}" type="presOf" srcId="{4F19E311-49A6-4F77-B5CB-53BBA35BA802}" destId="{8D479DFD-05FA-40CC-B0B2-FBE17520714A}" srcOrd="0" destOrd="0" presId="urn:microsoft.com/office/officeart/2005/8/layout/list1"/>
    <dgm:cxn modelId="{CF2B8820-92EE-47F5-9865-4C2F2E8200F6}" srcId="{7AFB5CD1-B701-4E0E-B59C-9978CA3089AB}" destId="{3CCAE9DB-14D5-4224-927D-D582FAA2523C}" srcOrd="1" destOrd="0" parTransId="{7D1C3B8A-35D5-4B79-B544-5DD32901C39A}" sibTransId="{18C5F669-C6EC-4047-B13E-8E93753F582B}"/>
    <dgm:cxn modelId="{CFB1FF26-327B-462C-B3CF-EBEC7CE0B25C}" srcId="{6585EB23-FBDB-4292-83A2-19F9B9B17E30}" destId="{E08E49B0-B80F-4E38-BFAF-62545B2E8BE6}" srcOrd="0" destOrd="0" parTransId="{276AA3D1-8175-4397-ACA0-5C963566B2E3}" sibTransId="{35887340-56A1-45CF-A853-ABCB00D1872D}"/>
    <dgm:cxn modelId="{48279429-A8AD-4EB5-8984-2D016FD25337}" type="presOf" srcId="{E08E49B0-B80F-4E38-BFAF-62545B2E8BE6}" destId="{9E7C354F-13D0-4757-A750-D5D02E866696}" srcOrd="0" destOrd="0" presId="urn:microsoft.com/office/officeart/2005/8/layout/list1"/>
    <dgm:cxn modelId="{02A24539-EEA1-465F-ABCF-DF89768919C1}" type="presOf" srcId="{7AFB5CD1-B701-4E0E-B59C-9978CA3089AB}" destId="{E81282E9-8A85-4326-B606-13CC59C59E5F}" srcOrd="1" destOrd="0" presId="urn:microsoft.com/office/officeart/2005/8/layout/list1"/>
    <dgm:cxn modelId="{5E8C5A3A-8297-44A9-9898-13582C2A74D3}" type="presOf" srcId="{A679C484-0087-4D55-9656-99EF6F757206}" destId="{67B32554-9A6D-433E-B498-885B16CE3A24}" srcOrd="1" destOrd="0" presId="urn:microsoft.com/office/officeart/2005/8/layout/list1"/>
    <dgm:cxn modelId="{C6B77865-4C74-4C43-BE0B-41A42CA58D6A}" type="presOf" srcId="{3CCAE9DB-14D5-4224-927D-D582FAA2523C}" destId="{E4D89F47-82E1-4D09-8F52-D67062376A99}" srcOrd="0" destOrd="1" presId="urn:microsoft.com/office/officeart/2005/8/layout/list1"/>
    <dgm:cxn modelId="{88018C65-D27E-49F6-BA28-8F658E02BA50}" type="presOf" srcId="{0DFFA580-D27E-4AAF-A9B9-41D72F84B300}" destId="{E4D89F47-82E1-4D09-8F52-D67062376A99}" srcOrd="0" destOrd="0" presId="urn:microsoft.com/office/officeart/2005/8/layout/list1"/>
    <dgm:cxn modelId="{A2318567-685B-47CE-8129-7D964F501E34}" type="presOf" srcId="{D660D536-792D-4E25-B94A-333A427ABB42}" destId="{8D479DFD-05FA-40CC-B0B2-FBE17520714A}" srcOrd="0" destOrd="1" presId="urn:microsoft.com/office/officeart/2005/8/layout/list1"/>
    <dgm:cxn modelId="{4BDFFA6D-0EBB-46DC-AD67-DC4783B14ED8}" type="presOf" srcId="{6A8CE844-8120-4FB4-906E-FF87EC9319FD}" destId="{A8B1F5FD-D66F-4D1B-BC4C-8F074EA275AF}" srcOrd="0" destOrd="0" presId="urn:microsoft.com/office/officeart/2005/8/layout/list1"/>
    <dgm:cxn modelId="{DE91B24E-F3CA-49D5-BEBE-84B98FE652B1}" type="presOf" srcId="{7AFB5CD1-B701-4E0E-B59C-9978CA3089AB}" destId="{8BDB1EA9-4DB5-4BC4-A408-C7C92D7A4185}" srcOrd="0" destOrd="0" presId="urn:microsoft.com/office/officeart/2005/8/layout/list1"/>
    <dgm:cxn modelId="{518B5F4F-8D46-4989-9A60-F5677BE0C4C8}" type="presOf" srcId="{E08E49B0-B80F-4E38-BFAF-62545B2E8BE6}" destId="{65E24E42-1295-4633-AB7F-ABECAC4BBE10}" srcOrd="1" destOrd="0" presId="urn:microsoft.com/office/officeart/2005/8/layout/list1"/>
    <dgm:cxn modelId="{0F3C1E74-942A-4BB0-A612-EFD5B837C194}" srcId="{A679C484-0087-4D55-9656-99EF6F757206}" destId="{4F19E311-49A6-4F77-B5CB-53BBA35BA802}" srcOrd="0" destOrd="0" parTransId="{2097429B-A4AE-46AB-A8A6-8C9EE340E292}" sibTransId="{ECB8B0FF-5CCB-4E09-A523-E732B55A2AB4}"/>
    <dgm:cxn modelId="{AC73B388-8B38-4097-AB5D-09B67D4C4E1D}" srcId="{7AFB5CD1-B701-4E0E-B59C-9978CA3089AB}" destId="{0DFFA580-D27E-4AAF-A9B9-41D72F84B300}" srcOrd="0" destOrd="0" parTransId="{C10A4569-585C-4281-8362-07A69B472BD5}" sibTransId="{F365B8B0-DAAE-4C47-AF19-DE5F01F30D1A}"/>
    <dgm:cxn modelId="{40E71B95-A95C-4C96-8F1A-6AAE7BB925E4}" type="presOf" srcId="{A679C484-0087-4D55-9656-99EF6F757206}" destId="{CB3868FD-01B8-46A2-A178-FE5AC5DCF772}" srcOrd="0" destOrd="0" presId="urn:microsoft.com/office/officeart/2005/8/layout/list1"/>
    <dgm:cxn modelId="{84315DA8-8DE8-4B88-91C2-EA5FDCEA4FAA}" srcId="{A679C484-0087-4D55-9656-99EF6F757206}" destId="{D660D536-792D-4E25-B94A-333A427ABB42}" srcOrd="1" destOrd="0" parTransId="{0240BEF4-868F-4B36-B75F-18DDDF84A1AE}" sibTransId="{E9E1DB14-979D-4789-B960-D47A2B079232}"/>
    <dgm:cxn modelId="{15AE8CA8-8132-421C-8DDD-8D4F0DA58363}" srcId="{E08E49B0-B80F-4E38-BFAF-62545B2E8BE6}" destId="{702004B5-C3AD-4109-8DAF-6022A66C69E6}" srcOrd="1" destOrd="0" parTransId="{4C55C261-C461-4AE9-A0A4-DA3B842B21F8}" sibTransId="{E4B66258-5F0A-47D0-AC49-2211EC0721A9}"/>
    <dgm:cxn modelId="{13A5E3AD-A30F-4C44-B071-2F75B31A971F}" type="presOf" srcId="{702004B5-C3AD-4109-8DAF-6022A66C69E6}" destId="{A8B1F5FD-D66F-4D1B-BC4C-8F074EA275AF}" srcOrd="0" destOrd="1" presId="urn:microsoft.com/office/officeart/2005/8/layout/list1"/>
    <dgm:cxn modelId="{873C39B5-1C6D-4AA5-9FF2-1E24D02F9650}" type="presOf" srcId="{6585EB23-FBDB-4292-83A2-19F9B9B17E30}" destId="{DF3741AF-05B0-40FA-996C-378EC3915C2A}" srcOrd="0" destOrd="0" presId="urn:microsoft.com/office/officeart/2005/8/layout/list1"/>
    <dgm:cxn modelId="{545765EB-9543-4762-9DB1-E2E436D3C0BF}" srcId="{6585EB23-FBDB-4292-83A2-19F9B9B17E30}" destId="{7AFB5CD1-B701-4E0E-B59C-9978CA3089AB}" srcOrd="2" destOrd="0" parTransId="{BFF2C02D-040E-4200-9C2C-5C0E3969E78F}" sibTransId="{893B50DD-984F-4388-B16D-85AC11E6D7D7}"/>
    <dgm:cxn modelId="{FCBC76F4-E10E-4342-8653-E52A39D5C5B6}" srcId="{E08E49B0-B80F-4E38-BFAF-62545B2E8BE6}" destId="{6A8CE844-8120-4FB4-906E-FF87EC9319FD}" srcOrd="0" destOrd="0" parTransId="{682417EB-48F4-4070-9C5E-5C6A026BF283}" sibTransId="{D676B51F-E6AA-4711-B2A4-121C54B945A1}"/>
    <dgm:cxn modelId="{DBABAAFF-2F02-4368-B78B-E98B098E2E9A}" srcId="{6585EB23-FBDB-4292-83A2-19F9B9B17E30}" destId="{A679C484-0087-4D55-9656-99EF6F757206}" srcOrd="1" destOrd="0" parTransId="{E86DEA46-545E-4491-9D36-913EC2E2313A}" sibTransId="{F9603845-060C-41C8-BAFD-D5B15B6CEE98}"/>
    <dgm:cxn modelId="{C55236AE-2499-48A5-BDBE-754176092EC8}" type="presParOf" srcId="{DF3741AF-05B0-40FA-996C-378EC3915C2A}" destId="{5A292CE2-160E-45EF-968E-2A0EFD83D17C}" srcOrd="0" destOrd="0" presId="urn:microsoft.com/office/officeart/2005/8/layout/list1"/>
    <dgm:cxn modelId="{3D9061AC-E327-4F28-BD95-1DC8F338DE74}" type="presParOf" srcId="{5A292CE2-160E-45EF-968E-2A0EFD83D17C}" destId="{9E7C354F-13D0-4757-A750-D5D02E866696}" srcOrd="0" destOrd="0" presId="urn:microsoft.com/office/officeart/2005/8/layout/list1"/>
    <dgm:cxn modelId="{998BACBB-5B9D-4229-8E0F-E8C4A80B1C4D}" type="presParOf" srcId="{5A292CE2-160E-45EF-968E-2A0EFD83D17C}" destId="{65E24E42-1295-4633-AB7F-ABECAC4BBE10}" srcOrd="1" destOrd="0" presId="urn:microsoft.com/office/officeart/2005/8/layout/list1"/>
    <dgm:cxn modelId="{08B08F38-D718-4581-96BE-38E57C0B6E40}" type="presParOf" srcId="{DF3741AF-05B0-40FA-996C-378EC3915C2A}" destId="{00D6D59B-B78A-4A21-AEE4-A26EAFEBBF9F}" srcOrd="1" destOrd="0" presId="urn:microsoft.com/office/officeart/2005/8/layout/list1"/>
    <dgm:cxn modelId="{B6246AAA-F562-4D88-9433-0AD31A2523B4}" type="presParOf" srcId="{DF3741AF-05B0-40FA-996C-378EC3915C2A}" destId="{A8B1F5FD-D66F-4D1B-BC4C-8F074EA275AF}" srcOrd="2" destOrd="0" presId="urn:microsoft.com/office/officeart/2005/8/layout/list1"/>
    <dgm:cxn modelId="{0806CF5E-8754-44E9-A20D-3D07A5B48829}" type="presParOf" srcId="{DF3741AF-05B0-40FA-996C-378EC3915C2A}" destId="{D2362C58-313B-4159-985A-AB1E85E003F4}" srcOrd="3" destOrd="0" presId="urn:microsoft.com/office/officeart/2005/8/layout/list1"/>
    <dgm:cxn modelId="{4A17E6E9-63C1-4411-B9AE-41C61E8E2EC6}" type="presParOf" srcId="{DF3741AF-05B0-40FA-996C-378EC3915C2A}" destId="{1987C7D3-C7A6-4EA4-94DF-CD2A8190FD27}" srcOrd="4" destOrd="0" presId="urn:microsoft.com/office/officeart/2005/8/layout/list1"/>
    <dgm:cxn modelId="{A3CB150D-9469-4D18-B143-3A53A95FC86E}" type="presParOf" srcId="{1987C7D3-C7A6-4EA4-94DF-CD2A8190FD27}" destId="{CB3868FD-01B8-46A2-A178-FE5AC5DCF772}" srcOrd="0" destOrd="0" presId="urn:microsoft.com/office/officeart/2005/8/layout/list1"/>
    <dgm:cxn modelId="{DDAFA1F4-751E-47B4-885C-DEFF8DE9BF24}" type="presParOf" srcId="{1987C7D3-C7A6-4EA4-94DF-CD2A8190FD27}" destId="{67B32554-9A6D-433E-B498-885B16CE3A24}" srcOrd="1" destOrd="0" presId="urn:microsoft.com/office/officeart/2005/8/layout/list1"/>
    <dgm:cxn modelId="{8FF9D907-B8FD-4DE9-ABCC-480F5951E6DF}" type="presParOf" srcId="{DF3741AF-05B0-40FA-996C-378EC3915C2A}" destId="{D79CB238-D0D8-492C-906E-712BD338BB4A}" srcOrd="5" destOrd="0" presId="urn:microsoft.com/office/officeart/2005/8/layout/list1"/>
    <dgm:cxn modelId="{97764A7C-80F0-4855-8CC8-EC895D048B72}" type="presParOf" srcId="{DF3741AF-05B0-40FA-996C-378EC3915C2A}" destId="{8D479DFD-05FA-40CC-B0B2-FBE17520714A}" srcOrd="6" destOrd="0" presId="urn:microsoft.com/office/officeart/2005/8/layout/list1"/>
    <dgm:cxn modelId="{8AE9DCED-BBED-4A4A-BFEB-52C1CF4C3373}" type="presParOf" srcId="{DF3741AF-05B0-40FA-996C-378EC3915C2A}" destId="{4AEF12EC-9219-42B5-82E6-D6B88B0AAE2B}" srcOrd="7" destOrd="0" presId="urn:microsoft.com/office/officeart/2005/8/layout/list1"/>
    <dgm:cxn modelId="{1304886A-0B24-4491-BDC9-AF19AAEDFABF}" type="presParOf" srcId="{DF3741AF-05B0-40FA-996C-378EC3915C2A}" destId="{63F350C6-DD99-4EA4-A709-FA24B6B51491}" srcOrd="8" destOrd="0" presId="urn:microsoft.com/office/officeart/2005/8/layout/list1"/>
    <dgm:cxn modelId="{7F84F159-93A9-48AB-8EFB-8874794E930E}" type="presParOf" srcId="{63F350C6-DD99-4EA4-A709-FA24B6B51491}" destId="{8BDB1EA9-4DB5-4BC4-A408-C7C92D7A4185}" srcOrd="0" destOrd="0" presId="urn:microsoft.com/office/officeart/2005/8/layout/list1"/>
    <dgm:cxn modelId="{73586295-B777-49BC-BF23-4AC254B752E6}" type="presParOf" srcId="{63F350C6-DD99-4EA4-A709-FA24B6B51491}" destId="{E81282E9-8A85-4326-B606-13CC59C59E5F}" srcOrd="1" destOrd="0" presId="urn:microsoft.com/office/officeart/2005/8/layout/list1"/>
    <dgm:cxn modelId="{E6F00E4C-F920-4912-8205-E2B3D4163EC1}" type="presParOf" srcId="{DF3741AF-05B0-40FA-996C-378EC3915C2A}" destId="{5092C103-8B3D-495C-9965-86655F662B8C}" srcOrd="9" destOrd="0" presId="urn:microsoft.com/office/officeart/2005/8/layout/list1"/>
    <dgm:cxn modelId="{BAB062FE-927A-4571-A394-E9163674D235}" type="presParOf" srcId="{DF3741AF-05B0-40FA-996C-378EC3915C2A}" destId="{E4D89F47-82E1-4D09-8F52-D67062376A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FF3C8C-CAD2-44EA-AF54-854DCF243256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8F9F716C-90B0-4D70-A22B-CE72D9A4F3C0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如何</a:t>
          </a:r>
          <a:endParaRPr lang="en-US" alt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完成</a:t>
          </a:r>
        </a:p>
      </dgm:t>
    </dgm:pt>
    <dgm:pt modelId="{D0CBCB2A-847B-430B-A3AC-D6F2275B0B6B}" type="parTrans" cxnId="{564DFACE-9653-40E5-938B-944AABE59A2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B5B718-BD86-4F95-9BD6-0AD606E44D7D}" type="sibTrans" cxnId="{564DFACE-9653-40E5-938B-944AABE59A2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AC10DE1-88EE-48C5-835C-DFA75B4B3C4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網路</a:t>
          </a:r>
          <a:endParaRPr lang="en-US" alt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程式碼</a:t>
          </a:r>
        </a:p>
      </dgm:t>
    </dgm:pt>
    <dgm:pt modelId="{AF449040-1CD8-46D0-B072-0DC66B8B1AD9}" type="parTrans" cxnId="{08123A6E-844B-41FF-81CB-9CC9D14DC5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7E5AC8-1C6B-4DAA-9AD4-8E06EF841ECF}" type="sibTrans" cxnId="{08123A6E-844B-41FF-81CB-9CC9D14DC5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28044E-9EEA-4C5E-81A1-FFE8619D506A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自身</a:t>
          </a:r>
          <a:endParaRPr lang="en-US" alt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遊玩經驗</a:t>
          </a:r>
        </a:p>
      </dgm:t>
    </dgm:pt>
    <dgm:pt modelId="{AF410466-9246-472C-8272-A69130992FC8}" type="parTrans" cxnId="{D9226C47-4DBA-4774-A0E5-DAD46218B9A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0691D7-C7E2-47B1-AED9-1042C8187EB9}" type="sibTrans" cxnId="{D9226C47-4DBA-4774-A0E5-DAD46218B9A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BC715C-910B-4C68-B1EC-770461AC1880}">
      <dgm:prSet phldrT="[文字]"/>
      <dgm:spPr/>
      <dgm:t>
        <a:bodyPr/>
        <a:lstStyle/>
        <a:p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W3Schools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ED14CE-6667-487D-B584-71A267CAE08A}" type="parTrans" cxnId="{A7E290CA-C0CD-42DB-9F8E-C002B9BB9B9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6EF2D5-9CFB-4CEA-87D5-987D5BC33D2D}" type="sibTrans" cxnId="{A7E290CA-C0CD-42DB-9F8E-C002B9BB9B9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E9068C-8F92-4873-9A35-34D1CB8F06D0}" type="pres">
      <dgm:prSet presAssocID="{7CFF3C8C-CAD2-44EA-AF54-854DCF24325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F6ED56F-8249-42B3-A26E-F74BF63B0B17}" type="pres">
      <dgm:prSet presAssocID="{8F9F716C-90B0-4D70-A22B-CE72D9A4F3C0}" presName="centerShape" presStyleLbl="node0" presStyleIdx="0" presStyleCnt="1"/>
      <dgm:spPr/>
    </dgm:pt>
    <dgm:pt modelId="{CBB73770-6F83-4164-9F8B-5CB3477A2339}" type="pres">
      <dgm:prSet presAssocID="{5AC10DE1-88EE-48C5-835C-DFA75B4B3C42}" presName="node" presStyleLbl="node1" presStyleIdx="0" presStyleCnt="3">
        <dgm:presLayoutVars>
          <dgm:bulletEnabled val="1"/>
        </dgm:presLayoutVars>
      </dgm:prSet>
      <dgm:spPr/>
    </dgm:pt>
    <dgm:pt modelId="{2B54F4B7-3C7B-445B-AB1A-1CC29D730BE7}" type="pres">
      <dgm:prSet presAssocID="{5AC10DE1-88EE-48C5-835C-DFA75B4B3C42}" presName="dummy" presStyleCnt="0"/>
      <dgm:spPr/>
    </dgm:pt>
    <dgm:pt modelId="{B6CF47F7-3F94-409F-A63B-4E3867BD5D43}" type="pres">
      <dgm:prSet presAssocID="{B07E5AC8-1C6B-4DAA-9AD4-8E06EF841ECF}" presName="sibTrans" presStyleLbl="sibTrans2D1" presStyleIdx="0" presStyleCnt="3"/>
      <dgm:spPr/>
    </dgm:pt>
    <dgm:pt modelId="{1F47ABAE-0982-49B1-9F2A-82FC4F3278FA}" type="pres">
      <dgm:prSet presAssocID="{E128044E-9EEA-4C5E-81A1-FFE8619D506A}" presName="node" presStyleLbl="node1" presStyleIdx="1" presStyleCnt="3">
        <dgm:presLayoutVars>
          <dgm:bulletEnabled val="1"/>
        </dgm:presLayoutVars>
      </dgm:prSet>
      <dgm:spPr/>
    </dgm:pt>
    <dgm:pt modelId="{6DDF3555-B816-4FF1-A6FF-587CEAAFC1E4}" type="pres">
      <dgm:prSet presAssocID="{E128044E-9EEA-4C5E-81A1-FFE8619D506A}" presName="dummy" presStyleCnt="0"/>
      <dgm:spPr/>
    </dgm:pt>
    <dgm:pt modelId="{2248D0B8-F610-45B9-A6E3-72E924C6066F}" type="pres">
      <dgm:prSet presAssocID="{710691D7-C7E2-47B1-AED9-1042C8187EB9}" presName="sibTrans" presStyleLbl="sibTrans2D1" presStyleIdx="1" presStyleCnt="3"/>
      <dgm:spPr/>
    </dgm:pt>
    <dgm:pt modelId="{D0055DF3-9F1B-4704-A3B1-13961A0B625A}" type="pres">
      <dgm:prSet presAssocID="{28BC715C-910B-4C68-B1EC-770461AC1880}" presName="node" presStyleLbl="node1" presStyleIdx="2" presStyleCnt="3">
        <dgm:presLayoutVars>
          <dgm:bulletEnabled val="1"/>
        </dgm:presLayoutVars>
      </dgm:prSet>
      <dgm:spPr/>
    </dgm:pt>
    <dgm:pt modelId="{1CDB99B5-AB92-4542-B0AD-33D1637E90AA}" type="pres">
      <dgm:prSet presAssocID="{28BC715C-910B-4C68-B1EC-770461AC1880}" presName="dummy" presStyleCnt="0"/>
      <dgm:spPr/>
    </dgm:pt>
    <dgm:pt modelId="{35E43924-44A8-42B2-8481-0C49181627B4}" type="pres">
      <dgm:prSet presAssocID="{496EF2D5-9CFB-4CEA-87D5-987D5BC33D2D}" presName="sibTrans" presStyleLbl="sibTrans2D1" presStyleIdx="2" presStyleCnt="3"/>
      <dgm:spPr/>
    </dgm:pt>
  </dgm:ptLst>
  <dgm:cxnLst>
    <dgm:cxn modelId="{C93D8004-548D-43FD-8272-ED04262276E8}" type="presOf" srcId="{8F9F716C-90B0-4D70-A22B-CE72D9A4F3C0}" destId="{7F6ED56F-8249-42B3-A26E-F74BF63B0B17}" srcOrd="0" destOrd="0" presId="urn:microsoft.com/office/officeart/2005/8/layout/radial6"/>
    <dgm:cxn modelId="{5C9B9821-768A-4D8B-81C9-DE4801124199}" type="presOf" srcId="{28BC715C-910B-4C68-B1EC-770461AC1880}" destId="{D0055DF3-9F1B-4704-A3B1-13961A0B625A}" srcOrd="0" destOrd="0" presId="urn:microsoft.com/office/officeart/2005/8/layout/radial6"/>
    <dgm:cxn modelId="{AEE31137-D441-4F42-8685-2906943B4D38}" type="presOf" srcId="{496EF2D5-9CFB-4CEA-87D5-987D5BC33D2D}" destId="{35E43924-44A8-42B2-8481-0C49181627B4}" srcOrd="0" destOrd="0" presId="urn:microsoft.com/office/officeart/2005/8/layout/radial6"/>
    <dgm:cxn modelId="{9AA89A61-0E42-4FE7-BF28-FDC8DAD59A11}" type="presOf" srcId="{7CFF3C8C-CAD2-44EA-AF54-854DCF243256}" destId="{4BE9068C-8F92-4873-9A35-34D1CB8F06D0}" srcOrd="0" destOrd="0" presId="urn:microsoft.com/office/officeart/2005/8/layout/radial6"/>
    <dgm:cxn modelId="{D9226C47-4DBA-4774-A0E5-DAD46218B9A3}" srcId="{8F9F716C-90B0-4D70-A22B-CE72D9A4F3C0}" destId="{E128044E-9EEA-4C5E-81A1-FFE8619D506A}" srcOrd="1" destOrd="0" parTransId="{AF410466-9246-472C-8272-A69130992FC8}" sibTransId="{710691D7-C7E2-47B1-AED9-1042C8187EB9}"/>
    <dgm:cxn modelId="{08123A6E-844B-41FF-81CB-9CC9D14DC536}" srcId="{8F9F716C-90B0-4D70-A22B-CE72D9A4F3C0}" destId="{5AC10DE1-88EE-48C5-835C-DFA75B4B3C42}" srcOrd="0" destOrd="0" parTransId="{AF449040-1CD8-46D0-B072-0DC66B8B1AD9}" sibTransId="{B07E5AC8-1C6B-4DAA-9AD4-8E06EF841ECF}"/>
    <dgm:cxn modelId="{DCA52F84-E123-49E3-A2D4-2143596F860F}" type="presOf" srcId="{5AC10DE1-88EE-48C5-835C-DFA75B4B3C42}" destId="{CBB73770-6F83-4164-9F8B-5CB3477A2339}" srcOrd="0" destOrd="0" presId="urn:microsoft.com/office/officeart/2005/8/layout/radial6"/>
    <dgm:cxn modelId="{A7E290CA-C0CD-42DB-9F8E-C002B9BB9B9F}" srcId="{8F9F716C-90B0-4D70-A22B-CE72D9A4F3C0}" destId="{28BC715C-910B-4C68-B1EC-770461AC1880}" srcOrd="2" destOrd="0" parTransId="{63ED14CE-6667-487D-B584-71A267CAE08A}" sibTransId="{496EF2D5-9CFB-4CEA-87D5-987D5BC33D2D}"/>
    <dgm:cxn modelId="{564DFACE-9653-40E5-938B-944AABE59A25}" srcId="{7CFF3C8C-CAD2-44EA-AF54-854DCF243256}" destId="{8F9F716C-90B0-4D70-A22B-CE72D9A4F3C0}" srcOrd="0" destOrd="0" parTransId="{D0CBCB2A-847B-430B-A3AC-D6F2275B0B6B}" sibTransId="{EAB5B718-BD86-4F95-9BD6-0AD606E44D7D}"/>
    <dgm:cxn modelId="{900E2CE8-2901-4BBC-90CD-978354DAFC67}" type="presOf" srcId="{B07E5AC8-1C6B-4DAA-9AD4-8E06EF841ECF}" destId="{B6CF47F7-3F94-409F-A63B-4E3867BD5D43}" srcOrd="0" destOrd="0" presId="urn:microsoft.com/office/officeart/2005/8/layout/radial6"/>
    <dgm:cxn modelId="{F28E63F4-5DE9-4D49-9E8D-3492FC28E2DF}" type="presOf" srcId="{E128044E-9EEA-4C5E-81A1-FFE8619D506A}" destId="{1F47ABAE-0982-49B1-9F2A-82FC4F3278FA}" srcOrd="0" destOrd="0" presId="urn:microsoft.com/office/officeart/2005/8/layout/radial6"/>
    <dgm:cxn modelId="{7C5E25FE-10B7-44FA-A25B-4C696EAD94F6}" type="presOf" srcId="{710691D7-C7E2-47B1-AED9-1042C8187EB9}" destId="{2248D0B8-F610-45B9-A6E3-72E924C6066F}" srcOrd="0" destOrd="0" presId="urn:microsoft.com/office/officeart/2005/8/layout/radial6"/>
    <dgm:cxn modelId="{2CA1F33B-29A6-45FA-B14D-FABEE841466D}" type="presParOf" srcId="{4BE9068C-8F92-4873-9A35-34D1CB8F06D0}" destId="{7F6ED56F-8249-42B3-A26E-F74BF63B0B17}" srcOrd="0" destOrd="0" presId="urn:microsoft.com/office/officeart/2005/8/layout/radial6"/>
    <dgm:cxn modelId="{93C8B7A5-B66B-4637-AE50-E5D37B3DE584}" type="presParOf" srcId="{4BE9068C-8F92-4873-9A35-34D1CB8F06D0}" destId="{CBB73770-6F83-4164-9F8B-5CB3477A2339}" srcOrd="1" destOrd="0" presId="urn:microsoft.com/office/officeart/2005/8/layout/radial6"/>
    <dgm:cxn modelId="{A8A62C4F-FE1D-42FA-9985-3A42A9B78989}" type="presParOf" srcId="{4BE9068C-8F92-4873-9A35-34D1CB8F06D0}" destId="{2B54F4B7-3C7B-445B-AB1A-1CC29D730BE7}" srcOrd="2" destOrd="0" presId="urn:microsoft.com/office/officeart/2005/8/layout/radial6"/>
    <dgm:cxn modelId="{96172375-127A-4148-97C4-385D490F32B5}" type="presParOf" srcId="{4BE9068C-8F92-4873-9A35-34D1CB8F06D0}" destId="{B6CF47F7-3F94-409F-A63B-4E3867BD5D43}" srcOrd="3" destOrd="0" presId="urn:microsoft.com/office/officeart/2005/8/layout/radial6"/>
    <dgm:cxn modelId="{995DD1CF-0899-47FA-9968-C6A0B3FB6562}" type="presParOf" srcId="{4BE9068C-8F92-4873-9A35-34D1CB8F06D0}" destId="{1F47ABAE-0982-49B1-9F2A-82FC4F3278FA}" srcOrd="4" destOrd="0" presId="urn:microsoft.com/office/officeart/2005/8/layout/radial6"/>
    <dgm:cxn modelId="{8C10C742-FDC7-44FD-A4E1-692DC5062181}" type="presParOf" srcId="{4BE9068C-8F92-4873-9A35-34D1CB8F06D0}" destId="{6DDF3555-B816-4FF1-A6FF-587CEAAFC1E4}" srcOrd="5" destOrd="0" presId="urn:microsoft.com/office/officeart/2005/8/layout/radial6"/>
    <dgm:cxn modelId="{613390BB-6525-4B8C-84C1-FF98F74AC4AA}" type="presParOf" srcId="{4BE9068C-8F92-4873-9A35-34D1CB8F06D0}" destId="{2248D0B8-F610-45B9-A6E3-72E924C6066F}" srcOrd="6" destOrd="0" presId="urn:microsoft.com/office/officeart/2005/8/layout/radial6"/>
    <dgm:cxn modelId="{5CABB5CB-ECD2-4DDB-AF3C-5FEF033F8D7A}" type="presParOf" srcId="{4BE9068C-8F92-4873-9A35-34D1CB8F06D0}" destId="{D0055DF3-9F1B-4704-A3B1-13961A0B625A}" srcOrd="7" destOrd="0" presId="urn:microsoft.com/office/officeart/2005/8/layout/radial6"/>
    <dgm:cxn modelId="{288DFCB2-6A75-4DCC-B080-61870B29DEE5}" type="presParOf" srcId="{4BE9068C-8F92-4873-9A35-34D1CB8F06D0}" destId="{1CDB99B5-AB92-4542-B0AD-33D1637E90AA}" srcOrd="8" destOrd="0" presId="urn:microsoft.com/office/officeart/2005/8/layout/radial6"/>
    <dgm:cxn modelId="{E81E666C-988D-41EC-A1E6-1E17FFB30BF4}" type="presParOf" srcId="{4BE9068C-8F92-4873-9A35-34D1CB8F06D0}" destId="{35E43924-44A8-42B2-8481-0C49181627B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CF2090-4126-4E50-8AC8-C96E91E71FB2}" type="doc">
      <dgm:prSet loTypeId="urn:microsoft.com/office/officeart/2008/layout/Picture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96CDD635-CA04-4100-AF0D-8BF02938B439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網站特色</a:t>
          </a:r>
        </a:p>
      </dgm:t>
    </dgm:pt>
    <dgm:pt modelId="{F1A0BA43-2E2B-4DEF-9848-BC24CA4AFA88}" type="parTrans" cxnId="{F65E88E2-5AC2-4BB8-83AE-65D483B3B08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3593AC-930E-496D-BAC6-BFA90D8D2F6F}" type="sibTrans" cxnId="{F65E88E2-5AC2-4BB8-83AE-65D483B3B08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B2E4C5-597E-46A5-AA52-23B83F5BD26B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海洋大學</a:t>
          </a:r>
        </a:p>
      </dgm:t>
    </dgm:pt>
    <dgm:pt modelId="{FB985887-700F-4379-AD22-BFC700683C67}" type="parTrans" cxnId="{E87574EF-3CC9-4000-B715-DB888E63C6A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9D93C9-34FE-4366-9DEA-1F5B01BFBD74}" type="sibTrans" cxnId="{E87574EF-3CC9-4000-B715-DB888E63C6A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B71B56-F119-4C60-AA6E-F6E5C8D61238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免下載</a:t>
          </a:r>
        </a:p>
      </dgm:t>
    </dgm:pt>
    <dgm:pt modelId="{1E90E9A8-8B44-4BDA-9CB5-B4DD46D84ED3}" type="parTrans" cxnId="{EF04BDD3-94B8-4C87-84DC-2D19001BDE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B93855-0550-4CA2-B16E-516091630970}" type="sibTrans" cxnId="{EF04BDD3-94B8-4C87-84DC-2D19001BDE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8CBEFA-F520-446A-85A1-CB32EB91D32F}" type="pres">
      <dgm:prSet presAssocID="{AECF2090-4126-4E50-8AC8-C96E91E71FB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5D52363-6D35-4F29-AA23-966230B19720}" type="pres">
      <dgm:prSet presAssocID="{96CDD635-CA04-4100-AF0D-8BF02938B439}" presName="root" presStyleCnt="0">
        <dgm:presLayoutVars>
          <dgm:chMax/>
          <dgm:chPref val="4"/>
        </dgm:presLayoutVars>
      </dgm:prSet>
      <dgm:spPr/>
    </dgm:pt>
    <dgm:pt modelId="{C8775D4E-D1B9-4D71-A2EA-72A0B5384076}" type="pres">
      <dgm:prSet presAssocID="{96CDD635-CA04-4100-AF0D-8BF02938B439}" presName="rootComposite" presStyleCnt="0">
        <dgm:presLayoutVars/>
      </dgm:prSet>
      <dgm:spPr/>
    </dgm:pt>
    <dgm:pt modelId="{7CA06B0E-93F3-4723-A744-F14EAD8C7E37}" type="pres">
      <dgm:prSet presAssocID="{96CDD635-CA04-4100-AF0D-8BF02938B439}" presName="rootText" presStyleLbl="node0" presStyleIdx="0" presStyleCnt="1">
        <dgm:presLayoutVars>
          <dgm:chMax/>
          <dgm:chPref val="4"/>
        </dgm:presLayoutVars>
      </dgm:prSet>
      <dgm:spPr/>
    </dgm:pt>
    <dgm:pt modelId="{4226F323-0AFF-474E-8A93-A5DFA485D88F}" type="pres">
      <dgm:prSet presAssocID="{96CDD635-CA04-4100-AF0D-8BF02938B439}" presName="childShape" presStyleCnt="0">
        <dgm:presLayoutVars>
          <dgm:chMax val="0"/>
          <dgm:chPref val="0"/>
        </dgm:presLayoutVars>
      </dgm:prSet>
      <dgm:spPr/>
    </dgm:pt>
    <dgm:pt modelId="{2360160E-03CA-4130-931F-C166EA7F821C}" type="pres">
      <dgm:prSet presAssocID="{69B2E4C5-597E-46A5-AA52-23B83F5BD26B}" presName="childComposite" presStyleCnt="0">
        <dgm:presLayoutVars>
          <dgm:chMax val="0"/>
          <dgm:chPref val="0"/>
        </dgm:presLayoutVars>
      </dgm:prSet>
      <dgm:spPr/>
    </dgm:pt>
    <dgm:pt modelId="{91DC00BC-62E2-4352-BFAD-67574F8E15CE}" type="pres">
      <dgm:prSet presAssocID="{69B2E4C5-597E-46A5-AA52-23B83F5BD26B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CE526E-C975-4327-AB23-A6363F12BC6C}" type="pres">
      <dgm:prSet presAssocID="{69B2E4C5-597E-46A5-AA52-23B83F5BD26B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D04411B2-C752-40E7-8C64-6136BBA4005A}" type="pres">
      <dgm:prSet presAssocID="{8FB71B56-F119-4C60-AA6E-F6E5C8D61238}" presName="childComposite" presStyleCnt="0">
        <dgm:presLayoutVars>
          <dgm:chMax val="0"/>
          <dgm:chPref val="0"/>
        </dgm:presLayoutVars>
      </dgm:prSet>
      <dgm:spPr/>
    </dgm:pt>
    <dgm:pt modelId="{3716D7DA-61E7-4571-964B-A53E1A6B74B0}" type="pres">
      <dgm:prSet presAssocID="{8FB71B56-F119-4C60-AA6E-F6E5C8D61238}" presName="Image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7595BBDC-38B4-469C-A827-20F1F7C13E28}" type="pres">
      <dgm:prSet presAssocID="{8FB71B56-F119-4C60-AA6E-F6E5C8D61238}" presName="childText" presStyleLbl="lnNode1" presStyleIdx="1" presStyleCnt="2" custLinFactNeighborX="1739">
        <dgm:presLayoutVars>
          <dgm:chMax val="0"/>
          <dgm:chPref val="0"/>
          <dgm:bulletEnabled val="1"/>
        </dgm:presLayoutVars>
      </dgm:prSet>
      <dgm:spPr/>
    </dgm:pt>
  </dgm:ptLst>
  <dgm:cxnLst>
    <dgm:cxn modelId="{0E979822-DB03-4248-8820-F980B2266DB3}" type="presOf" srcId="{96CDD635-CA04-4100-AF0D-8BF02938B439}" destId="{7CA06B0E-93F3-4723-A744-F14EAD8C7E37}" srcOrd="0" destOrd="0" presId="urn:microsoft.com/office/officeart/2008/layout/PictureAccentList"/>
    <dgm:cxn modelId="{EA227C6E-8B16-4CD8-A58F-491194A471D7}" type="presOf" srcId="{69B2E4C5-597E-46A5-AA52-23B83F5BD26B}" destId="{A4CE526E-C975-4327-AB23-A6363F12BC6C}" srcOrd="0" destOrd="0" presId="urn:microsoft.com/office/officeart/2008/layout/PictureAccentList"/>
    <dgm:cxn modelId="{951E8076-80A2-4F56-975D-E1333B613F6E}" type="presOf" srcId="{8FB71B56-F119-4C60-AA6E-F6E5C8D61238}" destId="{7595BBDC-38B4-469C-A827-20F1F7C13E28}" srcOrd="0" destOrd="0" presId="urn:microsoft.com/office/officeart/2008/layout/PictureAccentList"/>
    <dgm:cxn modelId="{EF04BDD3-94B8-4C87-84DC-2D19001BDEE5}" srcId="{96CDD635-CA04-4100-AF0D-8BF02938B439}" destId="{8FB71B56-F119-4C60-AA6E-F6E5C8D61238}" srcOrd="1" destOrd="0" parTransId="{1E90E9A8-8B44-4BDA-9CB5-B4DD46D84ED3}" sibTransId="{68B93855-0550-4CA2-B16E-516091630970}"/>
    <dgm:cxn modelId="{F65E88E2-5AC2-4BB8-83AE-65D483B3B080}" srcId="{AECF2090-4126-4E50-8AC8-C96E91E71FB2}" destId="{96CDD635-CA04-4100-AF0D-8BF02938B439}" srcOrd="0" destOrd="0" parTransId="{F1A0BA43-2E2B-4DEF-9848-BC24CA4AFA88}" sibTransId="{493593AC-930E-496D-BAC6-BFA90D8D2F6F}"/>
    <dgm:cxn modelId="{E87574EF-3CC9-4000-B715-DB888E63C6AB}" srcId="{96CDD635-CA04-4100-AF0D-8BF02938B439}" destId="{69B2E4C5-597E-46A5-AA52-23B83F5BD26B}" srcOrd="0" destOrd="0" parTransId="{FB985887-700F-4379-AD22-BFC700683C67}" sibTransId="{779D93C9-34FE-4366-9DEA-1F5B01BFBD74}"/>
    <dgm:cxn modelId="{2DD45DFC-3BAD-4ECB-B506-4CA70797EF90}" type="presOf" srcId="{AECF2090-4126-4E50-8AC8-C96E91E71FB2}" destId="{078CBEFA-F520-446A-85A1-CB32EB91D32F}" srcOrd="0" destOrd="0" presId="urn:microsoft.com/office/officeart/2008/layout/PictureAccentList"/>
    <dgm:cxn modelId="{EA0C05C1-0C1E-441F-8F13-4E1FEAEEEB22}" type="presParOf" srcId="{078CBEFA-F520-446A-85A1-CB32EB91D32F}" destId="{F5D52363-6D35-4F29-AA23-966230B19720}" srcOrd="0" destOrd="0" presId="urn:microsoft.com/office/officeart/2008/layout/PictureAccentList"/>
    <dgm:cxn modelId="{2AE1325D-2C7E-42BC-BCF7-51C6840BD8DE}" type="presParOf" srcId="{F5D52363-6D35-4F29-AA23-966230B19720}" destId="{C8775D4E-D1B9-4D71-A2EA-72A0B5384076}" srcOrd="0" destOrd="0" presId="urn:microsoft.com/office/officeart/2008/layout/PictureAccentList"/>
    <dgm:cxn modelId="{C3044DEA-0EAA-4684-8080-9AD1C539AB56}" type="presParOf" srcId="{C8775D4E-D1B9-4D71-A2EA-72A0B5384076}" destId="{7CA06B0E-93F3-4723-A744-F14EAD8C7E37}" srcOrd="0" destOrd="0" presId="urn:microsoft.com/office/officeart/2008/layout/PictureAccentList"/>
    <dgm:cxn modelId="{89EC01A2-43D9-4D87-8C85-F48B3B54136D}" type="presParOf" srcId="{F5D52363-6D35-4F29-AA23-966230B19720}" destId="{4226F323-0AFF-474E-8A93-A5DFA485D88F}" srcOrd="1" destOrd="0" presId="urn:microsoft.com/office/officeart/2008/layout/PictureAccentList"/>
    <dgm:cxn modelId="{0D9F7A5A-9CE6-4598-9161-4DE37988F030}" type="presParOf" srcId="{4226F323-0AFF-474E-8A93-A5DFA485D88F}" destId="{2360160E-03CA-4130-931F-C166EA7F821C}" srcOrd="0" destOrd="0" presId="urn:microsoft.com/office/officeart/2008/layout/PictureAccentList"/>
    <dgm:cxn modelId="{17A3694C-EC23-45AE-9F17-3A4C12F85657}" type="presParOf" srcId="{2360160E-03CA-4130-931F-C166EA7F821C}" destId="{91DC00BC-62E2-4352-BFAD-67574F8E15CE}" srcOrd="0" destOrd="0" presId="urn:microsoft.com/office/officeart/2008/layout/PictureAccentList"/>
    <dgm:cxn modelId="{7AD0D17A-A031-486D-8FDD-96537F282DDD}" type="presParOf" srcId="{2360160E-03CA-4130-931F-C166EA7F821C}" destId="{A4CE526E-C975-4327-AB23-A6363F12BC6C}" srcOrd="1" destOrd="0" presId="urn:microsoft.com/office/officeart/2008/layout/PictureAccentList"/>
    <dgm:cxn modelId="{B6FE8521-1468-4FA2-BBF9-086BC18511DE}" type="presParOf" srcId="{4226F323-0AFF-474E-8A93-A5DFA485D88F}" destId="{D04411B2-C752-40E7-8C64-6136BBA4005A}" srcOrd="1" destOrd="0" presId="urn:microsoft.com/office/officeart/2008/layout/PictureAccentList"/>
    <dgm:cxn modelId="{36BB2025-1FD8-463F-9CD1-847531985D33}" type="presParOf" srcId="{D04411B2-C752-40E7-8C64-6136BBA4005A}" destId="{3716D7DA-61E7-4571-964B-A53E1A6B74B0}" srcOrd="0" destOrd="0" presId="urn:microsoft.com/office/officeart/2008/layout/PictureAccentList"/>
    <dgm:cxn modelId="{66FC6D53-5130-4B4D-8E47-A31688C260FD}" type="presParOf" srcId="{D04411B2-C752-40E7-8C64-6136BBA4005A}" destId="{7595BBDC-38B4-469C-A827-20F1F7C13E2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41103B-7529-4CE1-A37B-92885A219D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C36B5AE-F700-4629-8964-5FF5CB2E3FE1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蘇浚皓</a:t>
          </a:r>
        </a:p>
      </dgm:t>
    </dgm:pt>
    <dgm:pt modelId="{64EAB652-F12D-4221-8D1A-4196FB7D9145}" type="parTrans" cxnId="{CC729951-B270-47CF-9F0C-21B3A6BA505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B37BB6-219E-4B85-9F9E-B4F1B9B04E45}" type="sibTrans" cxnId="{CC729951-B270-47CF-9F0C-21B3A6BA505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4133C8-8978-45B9-AFDB-8C1B699B7FF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大部分的程式、資料蒐集</a:t>
          </a:r>
        </a:p>
      </dgm:t>
    </dgm:pt>
    <dgm:pt modelId="{28A20487-CB0E-46F0-9BEC-9548566E4293}" type="parTrans" cxnId="{ABE16BDA-9EFE-47FD-8D60-5C6589972B7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00F8EA-8EFB-4820-9024-93394B6E0281}" type="sibTrans" cxnId="{ABE16BDA-9EFE-47FD-8D60-5C6589972B7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A9629A-5961-4DDA-905D-F6BADBFC229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范智閎</a:t>
          </a:r>
        </a:p>
      </dgm:t>
    </dgm:pt>
    <dgm:pt modelId="{EA679ACD-6FEA-45DA-9A88-DB75F65092D6}" type="parTrans" cxnId="{E46B85B8-F285-432D-90BC-151C85EFCBF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166652-6971-4F49-9FD6-271C7965AB54}" type="sibTrans" cxnId="{E46B85B8-F285-432D-90BC-151C85EFCBF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FFFF58-B97F-4BBB-B35E-BE9DCCE64E88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企劃、美術、程式</a:t>
          </a:r>
        </a:p>
      </dgm:t>
    </dgm:pt>
    <dgm:pt modelId="{D0B2EF14-E68F-432E-AA39-3818A2C2DFB2}" type="parTrans" cxnId="{3A97DC91-1F47-4B9C-9F14-B8D6A7782C7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9D554A-83D4-4BFA-82D7-46E3C2CE1D79}" type="sibTrans" cxnId="{3A97DC91-1F47-4B9C-9F14-B8D6A7782C7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52AA92-3BE9-4227-978C-8E7B7D5BBB32}" type="pres">
      <dgm:prSet presAssocID="{C141103B-7529-4CE1-A37B-92885A219DF0}" presName="linear" presStyleCnt="0">
        <dgm:presLayoutVars>
          <dgm:animLvl val="lvl"/>
          <dgm:resizeHandles val="exact"/>
        </dgm:presLayoutVars>
      </dgm:prSet>
      <dgm:spPr/>
    </dgm:pt>
    <dgm:pt modelId="{1532A6B0-2C03-4B9E-8ED8-91509F6A999D}" type="pres">
      <dgm:prSet presAssocID="{3C36B5AE-F700-4629-8964-5FF5CB2E3F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71F424-D9E2-46CA-B819-6C5D1715E452}" type="pres">
      <dgm:prSet presAssocID="{3C36B5AE-F700-4629-8964-5FF5CB2E3FE1}" presName="childText" presStyleLbl="revTx" presStyleIdx="0" presStyleCnt="2">
        <dgm:presLayoutVars>
          <dgm:bulletEnabled val="1"/>
        </dgm:presLayoutVars>
      </dgm:prSet>
      <dgm:spPr/>
    </dgm:pt>
    <dgm:pt modelId="{7D7C259C-B6E0-4BA3-9032-C3FF4E76A569}" type="pres">
      <dgm:prSet presAssocID="{20A9629A-5961-4DDA-905D-F6BADBFC22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2A6F59-AE18-4B37-9EE2-2468D4E8BDD9}" type="pres">
      <dgm:prSet presAssocID="{20A9629A-5961-4DDA-905D-F6BADBFC229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6C0DC05-E53A-435F-A1D9-EDB965693DF4}" type="presOf" srcId="{ED4133C8-8978-45B9-AFDB-8C1B699B7FFF}" destId="{BE71F424-D9E2-46CA-B819-6C5D1715E452}" srcOrd="0" destOrd="0" presId="urn:microsoft.com/office/officeart/2005/8/layout/vList2"/>
    <dgm:cxn modelId="{13BD4307-4A58-4A1F-9936-0C4FAD5BCD00}" type="presOf" srcId="{20A9629A-5961-4DDA-905D-F6BADBFC2294}" destId="{7D7C259C-B6E0-4BA3-9032-C3FF4E76A569}" srcOrd="0" destOrd="0" presId="urn:microsoft.com/office/officeart/2005/8/layout/vList2"/>
    <dgm:cxn modelId="{BCB1631D-E32D-432A-9A95-03CDEC992E95}" type="presOf" srcId="{87FFFF58-B97F-4BBB-B35E-BE9DCCE64E88}" destId="{852A6F59-AE18-4B37-9EE2-2468D4E8BDD9}" srcOrd="0" destOrd="0" presId="urn:microsoft.com/office/officeart/2005/8/layout/vList2"/>
    <dgm:cxn modelId="{CC729951-B270-47CF-9F0C-21B3A6BA5051}" srcId="{C141103B-7529-4CE1-A37B-92885A219DF0}" destId="{3C36B5AE-F700-4629-8964-5FF5CB2E3FE1}" srcOrd="0" destOrd="0" parTransId="{64EAB652-F12D-4221-8D1A-4196FB7D9145}" sibTransId="{16B37BB6-219E-4B85-9F9E-B4F1B9B04E45}"/>
    <dgm:cxn modelId="{72AEB857-62AA-4540-BA6E-827101B808E8}" type="presOf" srcId="{C141103B-7529-4CE1-A37B-92885A219DF0}" destId="{D152AA92-3BE9-4227-978C-8E7B7D5BBB32}" srcOrd="0" destOrd="0" presId="urn:microsoft.com/office/officeart/2005/8/layout/vList2"/>
    <dgm:cxn modelId="{3A97DC91-1F47-4B9C-9F14-B8D6A7782C71}" srcId="{20A9629A-5961-4DDA-905D-F6BADBFC2294}" destId="{87FFFF58-B97F-4BBB-B35E-BE9DCCE64E88}" srcOrd="0" destOrd="0" parTransId="{D0B2EF14-E68F-432E-AA39-3818A2C2DFB2}" sibTransId="{309D554A-83D4-4BFA-82D7-46E3C2CE1D79}"/>
    <dgm:cxn modelId="{E46B85B8-F285-432D-90BC-151C85EFCBFB}" srcId="{C141103B-7529-4CE1-A37B-92885A219DF0}" destId="{20A9629A-5961-4DDA-905D-F6BADBFC2294}" srcOrd="1" destOrd="0" parTransId="{EA679ACD-6FEA-45DA-9A88-DB75F65092D6}" sibTransId="{BF166652-6971-4F49-9FD6-271C7965AB54}"/>
    <dgm:cxn modelId="{028E3AD2-C28B-4452-87A8-ECD8AA2ABEFB}" type="presOf" srcId="{3C36B5AE-F700-4629-8964-5FF5CB2E3FE1}" destId="{1532A6B0-2C03-4B9E-8ED8-91509F6A999D}" srcOrd="0" destOrd="0" presId="urn:microsoft.com/office/officeart/2005/8/layout/vList2"/>
    <dgm:cxn modelId="{ABE16BDA-9EFE-47FD-8D60-5C6589972B74}" srcId="{3C36B5AE-F700-4629-8964-5FF5CB2E3FE1}" destId="{ED4133C8-8978-45B9-AFDB-8C1B699B7FFF}" srcOrd="0" destOrd="0" parTransId="{28A20487-CB0E-46F0-9BEC-9548566E4293}" sibTransId="{2700F8EA-8EFB-4820-9024-93394B6E0281}"/>
    <dgm:cxn modelId="{1BE2141E-971A-4802-8345-578107061319}" type="presParOf" srcId="{D152AA92-3BE9-4227-978C-8E7B7D5BBB32}" destId="{1532A6B0-2C03-4B9E-8ED8-91509F6A999D}" srcOrd="0" destOrd="0" presId="urn:microsoft.com/office/officeart/2005/8/layout/vList2"/>
    <dgm:cxn modelId="{913E4130-A57A-4841-8144-C85D1C4075B3}" type="presParOf" srcId="{D152AA92-3BE9-4227-978C-8E7B7D5BBB32}" destId="{BE71F424-D9E2-46CA-B819-6C5D1715E452}" srcOrd="1" destOrd="0" presId="urn:microsoft.com/office/officeart/2005/8/layout/vList2"/>
    <dgm:cxn modelId="{25632A14-D483-4D7A-8B93-EC2D6715C793}" type="presParOf" srcId="{D152AA92-3BE9-4227-978C-8E7B7D5BBB32}" destId="{7D7C259C-B6E0-4BA3-9032-C3FF4E76A569}" srcOrd="2" destOrd="0" presId="urn:microsoft.com/office/officeart/2005/8/layout/vList2"/>
    <dgm:cxn modelId="{774E3F76-618B-47E5-96CD-3C3F166064AD}" type="presParOf" srcId="{D152AA92-3BE9-4227-978C-8E7B7D5BBB32}" destId="{852A6F59-AE18-4B37-9EE2-2468D4E8BD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5370-6811-43A3-A753-FCD1AD768DF0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7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創作動機</a:t>
          </a:r>
        </a:p>
      </dsp:txBody>
      <dsp:txXfrm>
        <a:off x="50993" y="52008"/>
        <a:ext cx="8026012" cy="1609086"/>
      </dsp:txXfrm>
    </dsp:sp>
    <dsp:sp modelId="{AC0318EE-8184-453E-8227-7944645FD4BB}">
      <dsp:nvSpPr>
        <dsp:cNvPr id="0" name=""/>
        <dsp:cNvSpPr/>
      </dsp:nvSpPr>
      <dsp:spPr>
        <a:xfrm>
          <a:off x="932" y="1854729"/>
          <a:ext cx="5308242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都是戰棋玩家</a:t>
          </a:r>
        </a:p>
      </dsp:txBody>
      <dsp:txXfrm>
        <a:off x="50993" y="1904790"/>
        <a:ext cx="5208120" cy="1609086"/>
      </dsp:txXfrm>
    </dsp:sp>
    <dsp:sp modelId="{97429A96-B585-4D70-95F0-B0AEEBD5235D}">
      <dsp:nvSpPr>
        <dsp:cNvPr id="0" name=""/>
        <dsp:cNvSpPr/>
      </dsp:nvSpPr>
      <dsp:spPr>
        <a:xfrm>
          <a:off x="932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993" y="3757572"/>
        <a:ext cx="2499409" cy="1609086"/>
      </dsp:txXfrm>
    </dsp:sp>
    <dsp:sp modelId="{09FDBBB7-70C8-4F09-A90B-6B879F78CD08}">
      <dsp:nvSpPr>
        <dsp:cNvPr id="0" name=""/>
        <dsp:cNvSpPr/>
      </dsp:nvSpPr>
      <dsp:spPr>
        <a:xfrm>
          <a:off x="2709644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照片</a:t>
          </a:r>
          <a:r>
            <a:rPr lang="en-US" altLang="zh-TW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sz="4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59705" y="3757572"/>
        <a:ext cx="2499409" cy="1609086"/>
      </dsp:txXfrm>
    </dsp:sp>
    <dsp:sp modelId="{9406AA2D-1E97-42F7-A30F-26F1787DA3F2}">
      <dsp:nvSpPr>
        <dsp:cNvPr id="0" name=""/>
        <dsp:cNvSpPr/>
      </dsp:nvSpPr>
      <dsp:spPr>
        <a:xfrm>
          <a:off x="5527536" y="1854729"/>
          <a:ext cx="2599531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本地特色</a:t>
          </a:r>
        </a:p>
      </dsp:txBody>
      <dsp:txXfrm>
        <a:off x="5577597" y="1904790"/>
        <a:ext cx="2499409" cy="1609086"/>
      </dsp:txXfrm>
    </dsp:sp>
    <dsp:sp modelId="{19F4CF9E-35D4-49AA-A37E-1DBC95D787E5}">
      <dsp:nvSpPr>
        <dsp:cNvPr id="0" name=""/>
        <dsp:cNvSpPr/>
      </dsp:nvSpPr>
      <dsp:spPr>
        <a:xfrm>
          <a:off x="5527536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NTOU</a:t>
          </a:r>
          <a:endParaRPr lang="zh-TW" altLang="en-US" sz="4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7597" y="3757572"/>
        <a:ext cx="2499409" cy="160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1F5FD-D66F-4D1B-BC4C-8F074EA275AF}">
      <dsp:nvSpPr>
        <dsp:cNvPr id="0" name=""/>
        <dsp:cNvSpPr/>
      </dsp:nvSpPr>
      <dsp:spPr>
        <a:xfrm>
          <a:off x="0" y="401688"/>
          <a:ext cx="81280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95732" rIns="63082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棋格：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矩陣</a:t>
          </a:r>
        </a:p>
      </dsp:txBody>
      <dsp:txXfrm>
        <a:off x="0" y="401688"/>
        <a:ext cx="8128000" cy="1376550"/>
      </dsp:txXfrm>
    </dsp:sp>
    <dsp:sp modelId="{65E24E42-1295-4633-AB7F-ABECAC4BBE10}">
      <dsp:nvSpPr>
        <dsp:cNvPr id="0" name=""/>
        <dsp:cNvSpPr/>
      </dsp:nvSpPr>
      <dsp:spPr>
        <a:xfrm>
          <a:off x="406400" y="121248"/>
          <a:ext cx="5689600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 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腳色移動</a:t>
          </a:r>
        </a:p>
      </dsp:txBody>
      <dsp:txXfrm>
        <a:off x="433780" y="148628"/>
        <a:ext cx="5634840" cy="506120"/>
      </dsp:txXfrm>
    </dsp:sp>
    <dsp:sp modelId="{8D479DFD-05FA-40CC-B0B2-FBE17520714A}">
      <dsp:nvSpPr>
        <dsp:cNvPr id="0" name=""/>
        <dsp:cNvSpPr/>
      </dsp:nvSpPr>
      <dsp:spPr>
        <a:xfrm>
          <a:off x="0" y="2161278"/>
          <a:ext cx="81280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267033"/>
              <a:satOff val="8160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95732" rIns="63082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生命值、攻擊力、防禦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……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等數值 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各式技能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</a:t>
          </a:r>
          <a:endParaRPr lang="zh-TW" altLang="en-US" sz="19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2161278"/>
        <a:ext cx="8128000" cy="1376550"/>
      </dsp:txXfrm>
    </dsp:sp>
    <dsp:sp modelId="{67B32554-9A6D-433E-B498-885B16CE3A24}">
      <dsp:nvSpPr>
        <dsp:cNvPr id="0" name=""/>
        <dsp:cNvSpPr/>
      </dsp:nvSpPr>
      <dsp:spPr>
        <a:xfrm>
          <a:off x="406400" y="1880838"/>
          <a:ext cx="5689600" cy="560880"/>
        </a:xfrm>
        <a:prstGeom prst="roundRect">
          <a:avLst/>
        </a:prstGeom>
        <a:solidFill>
          <a:schemeClr val="accent3">
            <a:hueOff val="-1267033"/>
            <a:satOff val="8160"/>
            <a:lumOff val="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角色數值 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技能：</a:t>
          </a:r>
        </a:p>
      </dsp:txBody>
      <dsp:txXfrm>
        <a:off x="433780" y="1908218"/>
        <a:ext cx="5634840" cy="506120"/>
      </dsp:txXfrm>
    </dsp:sp>
    <dsp:sp modelId="{E4D89F47-82E1-4D09-8F52-D67062376A99}">
      <dsp:nvSpPr>
        <dsp:cNvPr id="0" name=""/>
        <dsp:cNvSpPr/>
      </dsp:nvSpPr>
      <dsp:spPr>
        <a:xfrm>
          <a:off x="0" y="3913689"/>
          <a:ext cx="81280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2534067"/>
              <a:satOff val="16319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95732" rIns="63082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過渡動畫（移動、攻擊、施放技能）：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19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setTimeOut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()</a:t>
          </a:r>
          <a:endParaRPr lang="zh-TW" altLang="en-US" sz="19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3913689"/>
        <a:ext cx="8128000" cy="1376550"/>
      </dsp:txXfrm>
    </dsp:sp>
    <dsp:sp modelId="{E81282E9-8A85-4326-B606-13CC59C59E5F}">
      <dsp:nvSpPr>
        <dsp:cNvPr id="0" name=""/>
        <dsp:cNvSpPr/>
      </dsp:nvSpPr>
      <dsp:spPr>
        <a:xfrm>
          <a:off x="406400" y="3640428"/>
          <a:ext cx="5689600" cy="560880"/>
        </a:xfrm>
        <a:prstGeom prst="roundRect">
          <a:avLst/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使用者體驗</a:t>
          </a:r>
        </a:p>
      </dsp:txBody>
      <dsp:txXfrm>
        <a:off x="433780" y="3667808"/>
        <a:ext cx="563484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43924-44A8-42B2-8481-0C49181627B4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8D0B8-F610-45B9-A6E3-72E924C6066F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3">
            <a:hueOff val="-1267033"/>
            <a:satOff val="8160"/>
            <a:lumOff val="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F47F7-3F94-409F-A63B-4E3867BD5D43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ED56F-8249-42B3-A26E-F74BF63B0B17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如何</a:t>
          </a:r>
          <a:endParaRPr lang="en-US" altLang="zh-TW" sz="2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完成</a:t>
          </a:r>
        </a:p>
      </dsp:txBody>
      <dsp:txXfrm>
        <a:off x="3338563" y="2172886"/>
        <a:ext cx="1450873" cy="1450873"/>
      </dsp:txXfrm>
    </dsp:sp>
    <dsp:sp modelId="{CBB73770-6F83-4164-9F8B-5CB3477A2339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網路</a:t>
          </a:r>
          <a:endParaRPr lang="en-US" alt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程式碼</a:t>
          </a:r>
        </a:p>
      </dsp:txBody>
      <dsp:txXfrm>
        <a:off x="3556194" y="211966"/>
        <a:ext cx="1015610" cy="1015610"/>
      </dsp:txXfrm>
    </dsp:sp>
    <dsp:sp modelId="{1F47ABAE-0982-49B1-9F2A-82FC4F3278FA}">
      <dsp:nvSpPr>
        <dsp:cNvPr id="0" name=""/>
        <dsp:cNvSpPr/>
      </dsp:nvSpPr>
      <dsp:spPr>
        <a:xfrm>
          <a:off x="5232535" y="3269453"/>
          <a:ext cx="1436290" cy="1436290"/>
        </a:xfrm>
        <a:prstGeom prst="ellipse">
          <a:avLst/>
        </a:prstGeom>
        <a:solidFill>
          <a:schemeClr val="accent3">
            <a:hueOff val="-1267033"/>
            <a:satOff val="8160"/>
            <a:lumOff val="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自身</a:t>
          </a:r>
          <a:endParaRPr lang="en-US" alt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遊玩經驗</a:t>
          </a:r>
        </a:p>
      </dsp:txBody>
      <dsp:txXfrm>
        <a:off x="5442875" y="3479793"/>
        <a:ext cx="1015610" cy="1015610"/>
      </dsp:txXfrm>
    </dsp:sp>
    <dsp:sp modelId="{D0055DF3-9F1B-4704-A3B1-13961A0B625A}">
      <dsp:nvSpPr>
        <dsp:cNvPr id="0" name=""/>
        <dsp:cNvSpPr/>
      </dsp:nvSpPr>
      <dsp:spPr>
        <a:xfrm>
          <a:off x="1459173" y="3269453"/>
          <a:ext cx="1436290" cy="1436290"/>
        </a:xfrm>
        <a:prstGeom prst="ellipse">
          <a:avLst/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W3Schools</a:t>
          </a:r>
          <a:endParaRPr lang="zh-TW" altLang="en-US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69513" y="3479793"/>
        <a:ext cx="1015610" cy="1015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06B0E-93F3-4723-A744-F14EAD8C7E37}">
      <dsp:nvSpPr>
        <dsp:cNvPr id="0" name=""/>
        <dsp:cNvSpPr/>
      </dsp:nvSpPr>
      <dsp:spPr>
        <a:xfrm>
          <a:off x="0" y="474133"/>
          <a:ext cx="81280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網站特色</a:t>
          </a:r>
        </a:p>
      </dsp:txBody>
      <dsp:txXfrm>
        <a:off x="39677" y="513810"/>
        <a:ext cx="8048646" cy="1275312"/>
      </dsp:txXfrm>
    </dsp:sp>
    <dsp:sp modelId="{91DC00BC-62E2-4352-BFAD-67574F8E15CE}">
      <dsp:nvSpPr>
        <dsp:cNvPr id="0" name=""/>
        <dsp:cNvSpPr/>
      </dsp:nvSpPr>
      <dsp:spPr>
        <a:xfrm>
          <a:off x="0" y="2072640"/>
          <a:ext cx="1354666" cy="135466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E526E-C975-4327-AB23-A6363F12BC6C}">
      <dsp:nvSpPr>
        <dsp:cNvPr id="0" name=""/>
        <dsp:cNvSpPr/>
      </dsp:nvSpPr>
      <dsp:spPr>
        <a:xfrm>
          <a:off x="1435946" y="2072640"/>
          <a:ext cx="6692053" cy="135466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海洋大學</a:t>
          </a:r>
        </a:p>
      </dsp:txBody>
      <dsp:txXfrm>
        <a:off x="1502087" y="2138781"/>
        <a:ext cx="6559771" cy="1222384"/>
      </dsp:txXfrm>
    </dsp:sp>
    <dsp:sp modelId="{3716D7DA-61E7-4571-964B-A53E1A6B74B0}">
      <dsp:nvSpPr>
        <dsp:cNvPr id="0" name=""/>
        <dsp:cNvSpPr/>
      </dsp:nvSpPr>
      <dsp:spPr>
        <a:xfrm>
          <a:off x="0" y="3589866"/>
          <a:ext cx="1354666" cy="135466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5BBDC-38B4-469C-A827-20F1F7C13E28}">
      <dsp:nvSpPr>
        <dsp:cNvPr id="0" name=""/>
        <dsp:cNvSpPr/>
      </dsp:nvSpPr>
      <dsp:spPr>
        <a:xfrm>
          <a:off x="1435946" y="3589866"/>
          <a:ext cx="6692053" cy="1354666"/>
        </a:xfrm>
        <a:prstGeom prst="roundRect">
          <a:avLst>
            <a:gd name="adj" fmla="val 16670"/>
          </a:avLst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免下載</a:t>
          </a:r>
        </a:p>
      </dsp:txBody>
      <dsp:txXfrm>
        <a:off x="1502087" y="3656007"/>
        <a:ext cx="6559771" cy="1222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2A6B0-2C03-4B9E-8ED8-91509F6A999D}">
      <dsp:nvSpPr>
        <dsp:cNvPr id="0" name=""/>
        <dsp:cNvSpPr/>
      </dsp:nvSpPr>
      <dsp:spPr>
        <a:xfrm>
          <a:off x="0" y="29043"/>
          <a:ext cx="8128000" cy="1674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蘇浚皓</a:t>
          </a:r>
        </a:p>
      </dsp:txBody>
      <dsp:txXfrm>
        <a:off x="81731" y="110774"/>
        <a:ext cx="7964538" cy="1510808"/>
      </dsp:txXfrm>
    </dsp:sp>
    <dsp:sp modelId="{BE71F424-D9E2-46CA-B819-6C5D1715E452}">
      <dsp:nvSpPr>
        <dsp:cNvPr id="0" name=""/>
        <dsp:cNvSpPr/>
      </dsp:nvSpPr>
      <dsp:spPr>
        <a:xfrm>
          <a:off x="0" y="1703313"/>
          <a:ext cx="8128000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大部分的程式、資料蒐集</a:t>
          </a:r>
        </a:p>
      </dsp:txBody>
      <dsp:txXfrm>
        <a:off x="0" y="1703313"/>
        <a:ext cx="8128000" cy="1006019"/>
      </dsp:txXfrm>
    </dsp:sp>
    <dsp:sp modelId="{7D7C259C-B6E0-4BA3-9032-C3FF4E76A569}">
      <dsp:nvSpPr>
        <dsp:cNvPr id="0" name=""/>
        <dsp:cNvSpPr/>
      </dsp:nvSpPr>
      <dsp:spPr>
        <a:xfrm>
          <a:off x="0" y="2709333"/>
          <a:ext cx="8128000" cy="1674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范智閎</a:t>
          </a:r>
        </a:p>
      </dsp:txBody>
      <dsp:txXfrm>
        <a:off x="81731" y="2791064"/>
        <a:ext cx="7964538" cy="1510808"/>
      </dsp:txXfrm>
    </dsp:sp>
    <dsp:sp modelId="{852A6F59-AE18-4B37-9EE2-2468D4E8BDD9}">
      <dsp:nvSpPr>
        <dsp:cNvPr id="0" name=""/>
        <dsp:cNvSpPr/>
      </dsp:nvSpPr>
      <dsp:spPr>
        <a:xfrm>
          <a:off x="0" y="4383603"/>
          <a:ext cx="8128000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企劃、美術、程式</a:t>
          </a:r>
        </a:p>
      </dsp:txBody>
      <dsp:txXfrm>
        <a:off x="0" y="4383603"/>
        <a:ext cx="8128000" cy="1006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4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0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14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15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2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18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76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4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59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2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7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741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戰棋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45633"/>
          </a:xfrm>
        </p:spPr>
        <p:txBody>
          <a:bodyPr>
            <a:norm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01057121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蘇浚皓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0106C052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范智閎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88A21601-D20E-D779-B7D7-A7ECE52A62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9439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928A13D-F2CB-6A1B-6047-C030EE505B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71" y="4709574"/>
            <a:ext cx="2419004" cy="108855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0B382AF-E829-453A-1ED0-96F3BE409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398" y="4709574"/>
            <a:ext cx="1935203" cy="10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24600411-681F-F568-3919-7298FE677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1890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1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8D3A56BE-2C34-A090-1BC0-BE36CF1AA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6054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65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70A0611-5CA3-24EF-038C-239AFC6E2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9186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7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F5243F64-3424-37B6-6A86-490BA5791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8968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259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104</TotalTime>
  <Words>96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Century Gothic</vt:lpstr>
      <vt:lpstr>Wingdings</vt:lpstr>
      <vt:lpstr>Wingdings 2</vt:lpstr>
      <vt:lpstr>至理名言</vt:lpstr>
      <vt:lpstr>戰棋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戰棋</dc:title>
  <dc:creator>范智閎</dc:creator>
  <cp:lastModifiedBy>智閎 范</cp:lastModifiedBy>
  <cp:revision>4</cp:revision>
  <dcterms:created xsi:type="dcterms:W3CDTF">2012-07-30T21:28:29Z</dcterms:created>
  <dcterms:modified xsi:type="dcterms:W3CDTF">2023-01-06T10:40:08Z</dcterms:modified>
</cp:coreProperties>
</file>