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9" r:id="rId6"/>
    <p:sldId id="279" r:id="rId7"/>
    <p:sldId id="283" r:id="rId8"/>
    <p:sldId id="293" r:id="rId9"/>
    <p:sldId id="290" r:id="rId10"/>
    <p:sldId id="291" r:id="rId11"/>
    <p:sldId id="292" r:id="rId12"/>
    <p:sldId id="284" r:id="rId13"/>
    <p:sldId id="288" r:id="rId1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14" autoAdjust="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E8FF7CA-18C3-44C6-AB68-29906CDB30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A16451A-2B01-421B-9719-DF8A39CEAC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71E889-DBBB-4668-B25C-F7FDE61A1BC8}" type="datetime1">
              <a:rPr lang="ru-RU" smtClean="0"/>
              <a:t>24.04.2023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961ADEA-4231-4C48-AF2A-59069FB6FE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EECB3F2-E4FC-40EF-A579-2C9098EBF9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05492F3-D8BE-4272-9207-B0B69E9E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8960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22DF7F-C081-4D0C-83D2-8A74F72309D3}" type="datetime1">
              <a:rPr lang="ru-RU" noProof="0" smtClean="0"/>
              <a:t>24.04.2023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A0C27B-56B0-4373-94C9-A2BB145B1EA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211424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FA0C27B-56B0-4373-94C9-A2BB145B1EA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386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E07AD8-B183-4E25-B2A7-CD3B4439310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989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FA0C27B-56B0-4373-94C9-A2BB145B1EA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63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E07AD8-B183-4E25-B2A7-CD3B4439310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366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E07AD8-B183-4E25-B2A7-CD3B4439310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043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02.02.20ГГ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spc="200" noProof="0"/>
              <a:t>ЗАГОЛОВОК ПРЕЗЕНТАЦИИ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9842400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02.02.20ГГ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spc="200" noProof="0"/>
              <a:t>ЗАГОЛОВОК ПРЕЗЕНТАЦИИ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3399466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1785600" y="274649"/>
            <a:ext cx="36576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2800" y="274649"/>
            <a:ext cx="107696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02.02.20ГГ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spc="200" noProof="0"/>
              <a:t>ЗАГОЛОВОК ПРЕЗЕНТАЦИИ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3182920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6">
            <a:extLst>
              <a:ext uri="{FF2B5EF4-FFF2-40B4-BE49-F238E27FC236}">
                <a16:creationId xmlns:a16="http://schemas.microsoft.com/office/drawing/2014/main" id="{28487DA5-DCB7-4474-BDCE-999DB4109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1900" y="448056"/>
            <a:ext cx="5428996" cy="3401568"/>
          </a:xfrm>
        </p:spPr>
        <p:txBody>
          <a:bodyPr rtlCol="0">
            <a:normAutofit/>
          </a:bodyPr>
          <a:lstStyle>
            <a:lvl1pPr>
              <a:defRPr sz="5400"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Подзаголовок 7">
            <a:extLst>
              <a:ext uri="{FF2B5EF4-FFF2-40B4-BE49-F238E27FC236}">
                <a16:creationId xmlns:a16="http://schemas.microsoft.com/office/drawing/2014/main" id="{1DA2E4DD-C8F6-49E6-BFFE-999B25D2F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1900" y="4471416"/>
            <a:ext cx="5428996" cy="1481328"/>
          </a:xfrm>
        </p:spPr>
        <p:txBody>
          <a:bodyPr rtlCol="0">
            <a:normAutofit/>
          </a:bodyPr>
          <a:lstStyle>
            <a:lvl1pPr marL="1944" indent="0">
              <a:buNone/>
              <a:defRPr sz="2400"/>
            </a:lvl1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13BBFE51-2F86-4B2A-8F7F-78DCD52EB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18321" y="4122000"/>
            <a:ext cx="5447091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Рисунок 4">
            <a:extLst>
              <a:ext uri="{FF2B5EF4-FFF2-40B4-BE49-F238E27FC236}">
                <a16:creationId xmlns:a16="http://schemas.microsoft.com/office/drawing/2014/main" id="{B27F6338-E81A-4E7B-8135-E97EE9502C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0850" y="447675"/>
            <a:ext cx="5429250" cy="5545138"/>
          </a:xfrm>
        </p:spPr>
        <p:txBody>
          <a:bodyPr rtlCol="0"/>
          <a:lstStyle>
            <a:lvl1pPr marL="1944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</p:spTree>
    <p:extLst>
      <p:ext uri="{BB962C8B-B14F-4D97-AF65-F5344CB8AC3E}">
        <p14:creationId xmlns:p14="http://schemas.microsoft.com/office/powerpoint/2010/main" val="1664390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C472BA8-C86A-4A3E-BDE2-5B103B418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4C7BB06-8210-4B65-AD12-157991E7E3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626" y="206916"/>
            <a:ext cx="11293199" cy="1026572"/>
          </a:xfrm>
        </p:spPr>
        <p:txBody>
          <a:bodyPr rtlCol="0" anchor="ctr">
            <a:normAutofit/>
          </a:bodyPr>
          <a:lstStyle>
            <a:lvl1pPr>
              <a:spcBef>
                <a:spcPts val="1000"/>
              </a:spcBef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03CE44-6F04-4B27-8C13-AD0131E9211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6563" y="2017713"/>
            <a:ext cx="11312525" cy="3906837"/>
          </a:xfrm>
        </p:spPr>
        <p:txBody>
          <a:bodyPr rtlCol="0">
            <a:normAutofit/>
          </a:bodyPr>
          <a:lstStyle>
            <a:lvl1pPr marL="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1pPr>
            <a:lvl2pPr marL="45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2pPr>
            <a:lvl3pPr marL="90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3pPr>
            <a:lvl4pPr marL="135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4pPr>
            <a:lvl5pPr marL="180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Дата 6">
            <a:extLst>
              <a:ext uri="{FF2B5EF4-FFF2-40B4-BE49-F238E27FC236}">
                <a16:creationId xmlns:a16="http://schemas.microsoft.com/office/drawing/2014/main" id="{4D71227A-06F0-4EDB-9BA6-C5AA4D028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02.02.20ГГ</a:t>
            </a:r>
          </a:p>
        </p:txBody>
      </p:sp>
      <p:sp>
        <p:nvSpPr>
          <p:cNvPr id="6" name="Нижний колонтитул 7">
            <a:extLst>
              <a:ext uri="{FF2B5EF4-FFF2-40B4-BE49-F238E27FC236}">
                <a16:creationId xmlns:a16="http://schemas.microsoft.com/office/drawing/2014/main" id="{9F297A86-7B17-452A-9C74-D1F11ACBB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8" name="Номер слайда 11">
            <a:extLst>
              <a:ext uri="{FF2B5EF4-FFF2-40B4-BE49-F238E27FC236}">
                <a16:creationId xmlns:a16="http://schemas.microsoft.com/office/drawing/2014/main" id="{5A51317C-59B0-4A35-8F79-F4AE3B59E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 rtlCol="0"/>
          <a:lstStyle>
            <a:lvl1pPr algn="r">
              <a:defRPr/>
            </a:lvl1pPr>
          </a:lstStyle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34293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51A3404-D5A9-4BC5-A2B8-5BC25368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5432044" cy="860400"/>
          </a:xfrm>
        </p:spPr>
        <p:txBody>
          <a:bodyPr rtlCol="0" anchor="b" anchorCtr="0">
            <a:normAutofit/>
          </a:bodyPr>
          <a:lstStyle>
            <a:lvl1pPr>
              <a:defRPr sz="4400"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4BD8583-3FBE-444A-9F7E-DF7C6578E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0000" y="1609200"/>
            <a:ext cx="5434694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бъект 2">
            <a:extLst>
              <a:ext uri="{FF2B5EF4-FFF2-40B4-BE49-F238E27FC236}">
                <a16:creationId xmlns:a16="http://schemas.microsoft.com/office/drawing/2014/main" id="{74F115DF-54F8-4335-86CC-1875CD745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944000"/>
            <a:ext cx="5432044" cy="4006800"/>
          </a:xfrm>
        </p:spPr>
        <p:txBody>
          <a:bodyPr rtlCol="0">
            <a:normAutofit/>
          </a:bodyPr>
          <a:lstStyle>
            <a:lvl1pPr marL="1944" indent="0">
              <a:lnSpc>
                <a:spcPct val="100000"/>
              </a:lnSpc>
              <a:buNone/>
              <a:defRPr/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2" name="Рисунок 10">
            <a:extLst>
              <a:ext uri="{FF2B5EF4-FFF2-40B4-BE49-F238E27FC236}">
                <a16:creationId xmlns:a16="http://schemas.microsoft.com/office/drawing/2014/main" id="{45F81656-BF34-4B85-ACD5-BFAE781919D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07138" y="449263"/>
            <a:ext cx="5432425" cy="5502275"/>
          </a:xfrm>
        </p:spPr>
        <p:txBody>
          <a:bodyPr rtlCol="0"/>
          <a:lstStyle>
            <a:lvl1pPr marL="1944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7" name="Дата 5">
            <a:extLst>
              <a:ext uri="{FF2B5EF4-FFF2-40B4-BE49-F238E27FC236}">
                <a16:creationId xmlns:a16="http://schemas.microsoft.com/office/drawing/2014/main" id="{C54CC99A-1CCA-4711-9007-627C736BD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02.02.20ГГ</a:t>
            </a:r>
          </a:p>
        </p:txBody>
      </p:sp>
      <p:sp>
        <p:nvSpPr>
          <p:cNvPr id="8" name="Нижний колонтитул 3">
            <a:extLst>
              <a:ext uri="{FF2B5EF4-FFF2-40B4-BE49-F238E27FC236}">
                <a16:creationId xmlns:a16="http://schemas.microsoft.com/office/drawing/2014/main" id="{E513F610-B150-40E5-A881-4F4F84212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13" name="Номер слайда 11">
            <a:extLst>
              <a:ext uri="{FF2B5EF4-FFF2-40B4-BE49-F238E27FC236}">
                <a16:creationId xmlns:a16="http://schemas.microsoft.com/office/drawing/2014/main" id="{9C7D98EF-127D-4092-9E0B-82F254B11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 rtlCol="0"/>
          <a:lstStyle>
            <a:lvl1pPr algn="r">
              <a:defRPr/>
            </a:lvl1pPr>
          </a:lstStyle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8361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Содержимое с 3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AE78D948-F2B9-4EE0-B830-36F103C21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66B9A2D2-0473-4F46-BFCE-D626532960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6170" y="368717"/>
            <a:ext cx="11300400" cy="1026572"/>
          </a:xfrm>
        </p:spPr>
        <p:txBody>
          <a:bodyPr rtlCol="0" anchor="ctr">
            <a:normAutofit/>
          </a:bodyPr>
          <a:lstStyle>
            <a:lvl1pPr>
              <a:spcBef>
                <a:spcPts val="1000"/>
              </a:spcBef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C7203DC6-5779-4D18-8EDA-B417CE1CC3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1850" y="1941031"/>
            <a:ext cx="3456556" cy="869888"/>
          </a:xfrm>
        </p:spPr>
        <p:txBody>
          <a:bodyPr rtlCol="0">
            <a:normAutofit/>
          </a:bodyPr>
          <a:lstStyle>
            <a:lvl1pPr marL="1944" indent="0">
              <a:buNone/>
              <a:defRPr sz="24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 dirty="0"/>
              <a:t>Щелкните, чтобы вставить подзаголовок</a:t>
            </a:r>
          </a:p>
        </p:txBody>
      </p:sp>
      <p:sp>
        <p:nvSpPr>
          <p:cNvPr id="7" name="Текст 12">
            <a:extLst>
              <a:ext uri="{FF2B5EF4-FFF2-40B4-BE49-F238E27FC236}">
                <a16:creationId xmlns:a16="http://schemas.microsoft.com/office/drawing/2014/main" id="{65286B5D-8C3D-49BC-A56B-54C3D0FBC7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0000" y="2837528"/>
            <a:ext cx="3457576" cy="2986221"/>
          </a:xfrm>
        </p:spPr>
        <p:txBody>
          <a:bodyPr rtlCol="0"/>
          <a:lstStyle>
            <a:lvl1pPr marL="457200" indent="-457200">
              <a:lnSpc>
                <a:spcPct val="110000"/>
              </a:lnSpc>
              <a:buClr>
                <a:schemeClr val="tx2"/>
              </a:buClr>
              <a:defRPr>
                <a:solidFill>
                  <a:schemeClr val="tx2">
                    <a:alpha val="46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добавить здесь текст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9C8FA9F2-E665-4A1C-AB30-847F4A2000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4947" y="1941031"/>
            <a:ext cx="3456556" cy="869888"/>
          </a:xfrm>
        </p:spPr>
        <p:txBody>
          <a:bodyPr rtlCol="0">
            <a:normAutofit/>
          </a:bodyPr>
          <a:lstStyle>
            <a:lvl1pPr marL="1944" indent="0">
              <a:buNone/>
              <a:defRPr sz="24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Щелкните, чтобы вставить подзаголовок</a:t>
            </a:r>
          </a:p>
        </p:txBody>
      </p:sp>
      <p:sp>
        <p:nvSpPr>
          <p:cNvPr id="16" name="Текст 12">
            <a:extLst>
              <a:ext uri="{FF2B5EF4-FFF2-40B4-BE49-F238E27FC236}">
                <a16:creationId xmlns:a16="http://schemas.microsoft.com/office/drawing/2014/main" id="{3C54263D-50A7-43A8-A3BC-BE063187A83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3097" y="2837528"/>
            <a:ext cx="3457576" cy="2986221"/>
          </a:xfrm>
        </p:spPr>
        <p:txBody>
          <a:bodyPr rtlCol="0"/>
          <a:lstStyle>
            <a:lvl1pPr marL="457200" indent="-457200">
              <a:lnSpc>
                <a:spcPct val="110000"/>
              </a:lnSpc>
              <a:buClr>
                <a:schemeClr val="tx2"/>
              </a:buClr>
              <a:defRPr>
                <a:solidFill>
                  <a:schemeClr val="tx2">
                    <a:alpha val="46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добавить здесь текст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6DD25081-6CEB-4E5B-A7E5-8100DE6732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83594" y="1939364"/>
            <a:ext cx="3456556" cy="869888"/>
          </a:xfrm>
        </p:spPr>
        <p:txBody>
          <a:bodyPr rtlCol="0">
            <a:normAutofit/>
          </a:bodyPr>
          <a:lstStyle>
            <a:lvl1pPr marL="1944" indent="0">
              <a:buNone/>
              <a:defRPr sz="24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Щелкните, чтобы вставить подзаголовок</a:t>
            </a:r>
          </a:p>
        </p:txBody>
      </p:sp>
      <p:sp>
        <p:nvSpPr>
          <p:cNvPr id="18" name="Текст 12">
            <a:extLst>
              <a:ext uri="{FF2B5EF4-FFF2-40B4-BE49-F238E27FC236}">
                <a16:creationId xmlns:a16="http://schemas.microsoft.com/office/drawing/2014/main" id="{B40E43BE-19E7-4C92-A02A-A747188A11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82764" y="2835861"/>
            <a:ext cx="3456556" cy="2986221"/>
          </a:xfrm>
        </p:spPr>
        <p:txBody>
          <a:bodyPr rtlCol="0"/>
          <a:lstStyle>
            <a:lvl1pPr marL="457200" indent="-457200">
              <a:lnSpc>
                <a:spcPct val="110000"/>
              </a:lnSpc>
              <a:buClr>
                <a:schemeClr val="tx2"/>
              </a:buClr>
              <a:defRPr>
                <a:solidFill>
                  <a:schemeClr val="tx2">
                    <a:alpha val="46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добавить здесь текст</a:t>
            </a:r>
          </a:p>
        </p:txBody>
      </p:sp>
      <p:sp>
        <p:nvSpPr>
          <p:cNvPr id="3" name="Дата 5">
            <a:extLst>
              <a:ext uri="{FF2B5EF4-FFF2-40B4-BE49-F238E27FC236}">
                <a16:creationId xmlns:a16="http://schemas.microsoft.com/office/drawing/2014/main" id="{0364CC8C-A596-4C30-BE97-FF78E0424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02.02.20ГГ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16E94F2-5327-4ECE-B9D6-26CA83445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</p:spPr>
        <p:txBody>
          <a:bodyPr rtlCol="0"/>
          <a:lstStyle/>
          <a:p>
            <a:pPr rtl="0"/>
            <a:r>
              <a:rPr lang="ru-RU" spc="200" noProof="0"/>
              <a:t>ЗАГОЛОВОК ПРЕЗЕНТАЦИИ</a:t>
            </a:r>
          </a:p>
        </p:txBody>
      </p:sp>
      <p:sp>
        <p:nvSpPr>
          <p:cNvPr id="14" name="Номер слайда 11">
            <a:extLst>
              <a:ext uri="{FF2B5EF4-FFF2-40B4-BE49-F238E27FC236}">
                <a16:creationId xmlns:a16="http://schemas.microsoft.com/office/drawing/2014/main" id="{F9BB08CB-1C70-40D7-A67C-2EF5BFFEF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 rtlCol="0"/>
          <a:lstStyle>
            <a:lvl1pPr algn="r">
              <a:defRPr/>
            </a:lvl1pPr>
          </a:lstStyle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8382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7C226849-4911-4156-8A09-2F8021BB6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52432" cy="1262446"/>
          </a:xfrm>
        </p:spPr>
        <p:txBody>
          <a:bodyPr rtlCol="0" anchor="b" anchorCtr="0">
            <a:normAutofit/>
          </a:bodyPr>
          <a:lstStyle>
            <a:lvl1pPr>
              <a:defRPr sz="4400"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89EDBB71-02D9-4513-9A6D-F8246A0E5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0000" y="1988843"/>
            <a:ext cx="3454116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2">
            <a:extLst>
              <a:ext uri="{FF2B5EF4-FFF2-40B4-BE49-F238E27FC236}">
                <a16:creationId xmlns:a16="http://schemas.microsoft.com/office/drawing/2014/main" id="{3D7A8221-ABAC-45E1-98D1-6FBB8565D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326441"/>
            <a:ext cx="3452432" cy="3624359"/>
          </a:xfrm>
        </p:spPr>
        <p:txBody>
          <a:bodyPr rtlCol="0">
            <a:normAutofit/>
          </a:bodyPr>
          <a:lstStyle>
            <a:lvl1pPr marL="1944" indent="0">
              <a:lnSpc>
                <a:spcPct val="100000"/>
              </a:lnSpc>
              <a:buNone/>
              <a:defRPr/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Рисунок 18">
            <a:extLst>
              <a:ext uri="{FF2B5EF4-FFF2-40B4-BE49-F238E27FC236}">
                <a16:creationId xmlns:a16="http://schemas.microsoft.com/office/drawing/2014/main" id="{00098A9B-BD9F-4E67-AB5F-A280BC91413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67213" y="449263"/>
            <a:ext cx="3600450" cy="5508625"/>
          </a:xfrm>
        </p:spPr>
        <p:txBody>
          <a:bodyPr rtlCol="0"/>
          <a:lstStyle>
            <a:lvl1pPr marL="1944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23" name="Рисунок 20">
            <a:extLst>
              <a:ext uri="{FF2B5EF4-FFF2-40B4-BE49-F238E27FC236}">
                <a16:creationId xmlns:a16="http://schemas.microsoft.com/office/drawing/2014/main" id="{D6529E84-FFD6-4547-9301-DD080AB8CE9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47050" y="449263"/>
            <a:ext cx="3595688" cy="5502275"/>
          </a:xfrm>
        </p:spPr>
        <p:txBody>
          <a:bodyPr rtlCol="0"/>
          <a:lstStyle>
            <a:lvl1pPr marL="1944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16" name="Дата 5">
            <a:extLst>
              <a:ext uri="{FF2B5EF4-FFF2-40B4-BE49-F238E27FC236}">
                <a16:creationId xmlns:a16="http://schemas.microsoft.com/office/drawing/2014/main" id="{7E7086C0-AADF-4D58-BFB3-165425B31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02.02.20ГГ</a:t>
            </a:r>
          </a:p>
        </p:txBody>
      </p:sp>
      <p:sp>
        <p:nvSpPr>
          <p:cNvPr id="17" name="Нижний колонтитул 3">
            <a:extLst>
              <a:ext uri="{FF2B5EF4-FFF2-40B4-BE49-F238E27FC236}">
                <a16:creationId xmlns:a16="http://schemas.microsoft.com/office/drawing/2014/main" id="{314B5571-19B2-423C-A0C4-62B5ED984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10" name="Номер слайда 11">
            <a:extLst>
              <a:ext uri="{FF2B5EF4-FFF2-40B4-BE49-F238E27FC236}">
                <a16:creationId xmlns:a16="http://schemas.microsoft.com/office/drawing/2014/main" id="{ED5A0CED-3AE4-4EF7-BDA2-E35634835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 rtlCol="0"/>
          <a:lstStyle>
            <a:lvl1pPr algn="r">
              <a:defRPr/>
            </a:lvl1pPr>
          </a:lstStyle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20852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1787F79D-9EFD-4F24-B92B-3DEF507C6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12758C89-0197-4B72-BA43-2CC4DE73F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969" y="647377"/>
            <a:ext cx="11316056" cy="1026572"/>
          </a:xfrm>
        </p:spPr>
        <p:txBody>
          <a:bodyPr rtlCol="0" anchor="ctr">
            <a:normAutofit/>
          </a:bodyPr>
          <a:lstStyle>
            <a:lvl1pPr>
              <a:spcBef>
                <a:spcPts val="1000"/>
              </a:spcBef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16" name="Текст 13">
            <a:extLst>
              <a:ext uri="{FF2B5EF4-FFF2-40B4-BE49-F238E27FC236}">
                <a16:creationId xmlns:a16="http://schemas.microsoft.com/office/drawing/2014/main" id="{37D2E7B5-A506-45AA-881E-1EF6A0EB07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968" y="1692923"/>
            <a:ext cx="11300287" cy="1001712"/>
          </a:xfrm>
        </p:spPr>
        <p:txBody>
          <a:bodyPr rtlCol="0">
            <a:normAutofit/>
          </a:bodyPr>
          <a:lstStyle>
            <a:lvl1pPr marL="1944" indent="0">
              <a:buNone/>
              <a:defRPr sz="2400" i="0">
                <a:solidFill>
                  <a:schemeClr val="tx1">
                    <a:alpha val="5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5" name="Рисунок 17">
            <a:extLst>
              <a:ext uri="{FF2B5EF4-FFF2-40B4-BE49-F238E27FC236}">
                <a16:creationId xmlns:a16="http://schemas.microsoft.com/office/drawing/2014/main" id="{751E77E5-BC2E-4851-A46B-1081DBFEE18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1325" y="2959100"/>
            <a:ext cx="2698750" cy="2987675"/>
          </a:xfrm>
        </p:spPr>
        <p:txBody>
          <a:bodyPr rtlCol="0"/>
          <a:lstStyle>
            <a:lvl1pPr marL="1944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26" name="Рисунок 19">
            <a:extLst>
              <a:ext uri="{FF2B5EF4-FFF2-40B4-BE49-F238E27FC236}">
                <a16:creationId xmlns:a16="http://schemas.microsoft.com/office/drawing/2014/main" id="{5ADD8D61-5FF6-4FF8-A853-94978CE2BF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19463" y="2959100"/>
            <a:ext cx="2690812" cy="2987675"/>
          </a:xfrm>
        </p:spPr>
        <p:txBody>
          <a:bodyPr rtlCol="0"/>
          <a:lstStyle>
            <a:lvl1pPr marL="1944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27" name="Рисунок 21">
            <a:extLst>
              <a:ext uri="{FF2B5EF4-FFF2-40B4-BE49-F238E27FC236}">
                <a16:creationId xmlns:a16="http://schemas.microsoft.com/office/drawing/2014/main" id="{7217B0CF-D153-4F21-B2F3-3736BFEE8B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89663" y="2959100"/>
            <a:ext cx="2689225" cy="2987675"/>
          </a:xfrm>
        </p:spPr>
        <p:txBody>
          <a:bodyPr rtlCol="0"/>
          <a:lstStyle>
            <a:lvl1pPr marL="1944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28" name="Рисунок 23">
            <a:extLst>
              <a:ext uri="{FF2B5EF4-FFF2-40B4-BE49-F238E27FC236}">
                <a16:creationId xmlns:a16="http://schemas.microsoft.com/office/drawing/2014/main" id="{46C9A6A5-13C0-4A42-B695-F3511DCA96A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058275" y="2959100"/>
            <a:ext cx="2698750" cy="2987675"/>
          </a:xfrm>
        </p:spPr>
        <p:txBody>
          <a:bodyPr rtlCol="0"/>
          <a:lstStyle>
            <a:lvl1pPr marL="1944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10" name="Дата 5">
            <a:extLst>
              <a:ext uri="{FF2B5EF4-FFF2-40B4-BE49-F238E27FC236}">
                <a16:creationId xmlns:a16="http://schemas.microsoft.com/office/drawing/2014/main" id="{DD1D6B44-0E3B-4C46-B068-14568BF01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02.02.20ГГ</a:t>
            </a:r>
          </a:p>
        </p:txBody>
      </p:sp>
      <p:sp>
        <p:nvSpPr>
          <p:cNvPr id="11" name="Нижний колонтитул 3">
            <a:extLst>
              <a:ext uri="{FF2B5EF4-FFF2-40B4-BE49-F238E27FC236}">
                <a16:creationId xmlns:a16="http://schemas.microsoft.com/office/drawing/2014/main" id="{FB72C5E2-290F-4D02-842B-932296C10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</p:spPr>
        <p:txBody>
          <a:bodyPr rtlCol="0"/>
          <a:lstStyle/>
          <a:p>
            <a:pPr rtl="0"/>
            <a:r>
              <a:rPr lang="ru-RU" spc="200" noProof="0"/>
              <a:t>ЗАГОЛОВОК ПРЕЗЕНТАЦИИ</a:t>
            </a:r>
          </a:p>
        </p:txBody>
      </p:sp>
      <p:sp>
        <p:nvSpPr>
          <p:cNvPr id="14" name="Номер слайда 11">
            <a:extLst>
              <a:ext uri="{FF2B5EF4-FFF2-40B4-BE49-F238E27FC236}">
                <a16:creationId xmlns:a16="http://schemas.microsoft.com/office/drawing/2014/main" id="{E3152744-4FDB-4426-90C5-B204EE645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 rtlCol="0"/>
          <a:lstStyle>
            <a:lvl1pPr algn="r">
              <a:defRPr/>
            </a:lvl1pPr>
          </a:lstStyle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863230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0307A1A-4AC6-459C-9531-704CF3767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527600" y="450000"/>
            <a:ext cx="0" cy="5965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2BF6B-AD6F-4BC9-B5A6-BC7741CD03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7675" y="227011"/>
            <a:ext cx="6860946" cy="2954337"/>
          </a:xfrm>
        </p:spPr>
        <p:txBody>
          <a:bodyPr rtlCol="0">
            <a:normAutofit/>
          </a:bodyPr>
          <a:lstStyle>
            <a:lvl1pPr>
              <a:spcBef>
                <a:spcPts val="1000"/>
              </a:spcBef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15" name="Рисунок 11">
            <a:extLst>
              <a:ext uri="{FF2B5EF4-FFF2-40B4-BE49-F238E27FC236}">
                <a16:creationId xmlns:a16="http://schemas.microsoft.com/office/drawing/2014/main" id="{8FB06AF1-CFEB-40E6-A617-E9CA5CF8B6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7675" y="3643313"/>
            <a:ext cx="3227388" cy="2771775"/>
          </a:xfrm>
        </p:spPr>
        <p:txBody>
          <a:bodyPr rtlCol="0"/>
          <a:lstStyle>
            <a:lvl1pPr marL="1944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16" name="Рисунок 13">
            <a:extLst>
              <a:ext uri="{FF2B5EF4-FFF2-40B4-BE49-F238E27FC236}">
                <a16:creationId xmlns:a16="http://schemas.microsoft.com/office/drawing/2014/main" id="{62D71E4C-2705-4622-887B-1F1262DB912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849688" y="3643313"/>
            <a:ext cx="3233737" cy="2771775"/>
          </a:xfrm>
        </p:spPr>
        <p:txBody>
          <a:bodyPr rtlCol="0"/>
          <a:lstStyle>
            <a:lvl1pPr marL="1944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431B6C7-1096-4AD3-9D48-AA45F0B21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6800" y="383764"/>
            <a:ext cx="3312000" cy="6031435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9" name="Дата 9">
            <a:extLst>
              <a:ext uri="{FF2B5EF4-FFF2-40B4-BE49-F238E27FC236}">
                <a16:creationId xmlns:a16="http://schemas.microsoft.com/office/drawing/2014/main" id="{3C3DC7A9-2932-431E-8EC0-CFA4B2CF6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299675" y="1584976"/>
            <a:ext cx="2772000" cy="502920"/>
          </a:xfrm>
        </p:spPr>
        <p:txBody>
          <a:bodyPr tIns="180000" rIns="180000" bIns="180000" rtlCol="0"/>
          <a:lstStyle>
            <a:lvl1pPr>
              <a:defRPr/>
            </a:lvl1pPr>
          </a:lstStyle>
          <a:p>
            <a:pPr rtl="0"/>
            <a:r>
              <a:rPr lang="ru-RU" noProof="0"/>
              <a:t>02.02.20ГГ</a:t>
            </a:r>
          </a:p>
        </p:txBody>
      </p:sp>
      <p:sp>
        <p:nvSpPr>
          <p:cNvPr id="8" name="Нижний колонтитул 10">
            <a:extLst>
              <a:ext uri="{FF2B5EF4-FFF2-40B4-BE49-F238E27FC236}">
                <a16:creationId xmlns:a16="http://schemas.microsoft.com/office/drawing/2014/main" id="{A97579B5-432F-4A2F-A65A-D2FACF71A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216875" y="4439775"/>
            <a:ext cx="2937600" cy="502920"/>
          </a:xfrm>
        </p:spPr>
        <p:txBody>
          <a:bodyPr tIns="180000" rIns="180000" bIns="180000" rtlCol="0"/>
          <a:lstStyle/>
          <a:p>
            <a:pPr rtl="0"/>
            <a:r>
              <a:rPr lang="ru-RU" spc="200" noProof="0"/>
              <a:t>ЗАГОЛОВОК ПРЕЗЕНТАЦИИ</a:t>
            </a:r>
          </a:p>
        </p:txBody>
      </p:sp>
      <p:sp>
        <p:nvSpPr>
          <p:cNvPr id="14" name="Номер слайда 11">
            <a:extLst>
              <a:ext uri="{FF2B5EF4-FFF2-40B4-BE49-F238E27FC236}">
                <a16:creationId xmlns:a16="http://schemas.microsoft.com/office/drawing/2014/main" id="{F320B19E-E872-42A8-AA5D-7F84287BD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 rtlCol="0"/>
          <a:lstStyle>
            <a:lvl1pPr algn="r">
              <a:defRPr/>
            </a:lvl1pPr>
          </a:lstStyle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029746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6">
            <a:extLst>
              <a:ext uri="{FF2B5EF4-FFF2-40B4-BE49-F238E27FC236}">
                <a16:creationId xmlns:a16="http://schemas.microsoft.com/office/drawing/2014/main" id="{8F9B17DB-D85A-4B5F-A44F-4BAD5975C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5412" y="448056"/>
            <a:ext cx="7355484" cy="3401568"/>
          </a:xfrm>
        </p:spPr>
        <p:txBody>
          <a:bodyPr rtlCol="0">
            <a:normAutofit/>
          </a:bodyPr>
          <a:lstStyle>
            <a:lvl1pPr>
              <a:defRPr sz="4400"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5" name="Подзаголовок 7">
            <a:extLst>
              <a:ext uri="{FF2B5EF4-FFF2-40B4-BE49-F238E27FC236}">
                <a16:creationId xmlns:a16="http://schemas.microsoft.com/office/drawing/2014/main" id="{4582DBBD-4E7B-4825-A55A-B28211141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5412" y="4471416"/>
            <a:ext cx="7355484" cy="1481328"/>
          </a:xfrm>
        </p:spPr>
        <p:txBody>
          <a:bodyPr rtlCol="0">
            <a:normAutofit/>
          </a:bodyPr>
          <a:lstStyle>
            <a:lvl1pPr marL="1944" indent="0">
              <a:buNone/>
              <a:defRPr sz="2400"/>
            </a:lvl1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2E7AB31A-4165-4478-8B2E-0C5398550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85412" y="4122000"/>
            <a:ext cx="73800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Рисунок 2">
            <a:extLst>
              <a:ext uri="{FF2B5EF4-FFF2-40B4-BE49-F238E27FC236}">
                <a16:creationId xmlns:a16="http://schemas.microsoft.com/office/drawing/2014/main" id="{E2291097-923C-4C79-A2E1-C0C1C5F9439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9263" y="447675"/>
            <a:ext cx="3449637" cy="1727200"/>
          </a:xfrm>
        </p:spPr>
        <p:txBody>
          <a:bodyPr rtlCol="0"/>
          <a:lstStyle>
            <a:lvl1pPr marL="1944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26" name="Рисунок 4">
            <a:extLst>
              <a:ext uri="{FF2B5EF4-FFF2-40B4-BE49-F238E27FC236}">
                <a16:creationId xmlns:a16="http://schemas.microsoft.com/office/drawing/2014/main" id="{BD63B57D-B7E5-4B5F-BA72-251478B503A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9263" y="2354263"/>
            <a:ext cx="3449637" cy="1727200"/>
          </a:xfrm>
        </p:spPr>
        <p:txBody>
          <a:bodyPr rtlCol="0"/>
          <a:lstStyle>
            <a:lvl1pPr marL="1944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27" name="Рисунок 6">
            <a:extLst>
              <a:ext uri="{FF2B5EF4-FFF2-40B4-BE49-F238E27FC236}">
                <a16:creationId xmlns:a16="http://schemas.microsoft.com/office/drawing/2014/main" id="{5C8C147E-814C-4008-8C13-0216089EF54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9263" y="4260850"/>
            <a:ext cx="3449637" cy="1727200"/>
          </a:xfrm>
        </p:spPr>
        <p:txBody>
          <a:bodyPr rtlCol="0"/>
          <a:lstStyle>
            <a:lvl1pPr marL="1944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</p:spTree>
    <p:extLst>
      <p:ext uri="{BB962C8B-B14F-4D97-AF65-F5344CB8AC3E}">
        <p14:creationId xmlns:p14="http://schemas.microsoft.com/office/powerpoint/2010/main" val="136540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02.02.20ГГ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spc="200" noProof="0"/>
              <a:t>ЗАГОЛОВОК ПРЕЗЕНТАЦИИ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87786401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B32E1050-6C12-4B39-8715-4D5472439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4E513D97-B9A8-4710-A599-E88B1669A7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626" y="206916"/>
            <a:ext cx="11311461" cy="1026572"/>
          </a:xfrm>
        </p:spPr>
        <p:txBody>
          <a:bodyPr rtlCol="0" anchor="ctr">
            <a:normAutofit/>
          </a:bodyPr>
          <a:lstStyle>
            <a:lvl1pPr>
              <a:spcBef>
                <a:spcPts val="1000"/>
              </a:spcBef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8E769319-28CA-4E68-8E19-68C73CD1647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6563" y="2210546"/>
            <a:ext cx="11312525" cy="3522363"/>
          </a:xfrm>
        </p:spPr>
        <p:txBody>
          <a:bodyPr rtlCol="0">
            <a:normAutofit/>
          </a:bodyPr>
          <a:lstStyle>
            <a:lvl1pPr marL="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1pPr>
            <a:lvl2pPr marL="45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2pPr>
            <a:lvl3pPr marL="90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3pPr>
            <a:lvl4pPr marL="135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4pPr>
            <a:lvl5pPr marL="180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Дата 6">
            <a:extLst>
              <a:ext uri="{FF2B5EF4-FFF2-40B4-BE49-F238E27FC236}">
                <a16:creationId xmlns:a16="http://schemas.microsoft.com/office/drawing/2014/main" id="{7EBC5E34-0C82-438C-B5D6-3C1B0209B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02.02.20ГГ</a:t>
            </a:r>
          </a:p>
        </p:txBody>
      </p:sp>
      <p:sp>
        <p:nvSpPr>
          <p:cNvPr id="4" name="Нижний колонтитул 7">
            <a:extLst>
              <a:ext uri="{FF2B5EF4-FFF2-40B4-BE49-F238E27FC236}">
                <a16:creationId xmlns:a16="http://schemas.microsoft.com/office/drawing/2014/main" id="{0BDEB4F1-6670-45BB-B9CB-C99C1EDB7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8" name="Номер слайда 11">
            <a:extLst>
              <a:ext uri="{FF2B5EF4-FFF2-40B4-BE49-F238E27FC236}">
                <a16:creationId xmlns:a16="http://schemas.microsoft.com/office/drawing/2014/main" id="{1930349C-8BE0-47EA-B0BA-1F8A839CC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 rtlCol="0"/>
          <a:lstStyle>
            <a:lvl1pPr algn="r">
              <a:defRPr/>
            </a:lvl1pPr>
          </a:lstStyle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97781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7">
            <a:extLst>
              <a:ext uri="{FF2B5EF4-FFF2-40B4-BE49-F238E27FC236}">
                <a16:creationId xmlns:a16="http://schemas.microsoft.com/office/drawing/2014/main" id="{5BE7201D-E29D-4C0F-8BDA-C31C7AD21FF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594995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 anchor="ctr"/>
          <a:lstStyle>
            <a:lvl1pPr marL="1944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D76D068-9B81-43EB-8EF6-14A14B93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830" y="388800"/>
            <a:ext cx="5314209" cy="4293732"/>
          </a:xfrm>
        </p:spPr>
        <p:txBody>
          <a:bodyPr rtlCol="0" anchor="t">
            <a:normAutofit/>
          </a:bodyPr>
          <a:lstStyle>
            <a:lvl1pPr algn="r">
              <a:lnSpc>
                <a:spcPct val="140000"/>
              </a:lnSpc>
              <a:spcBef>
                <a:spcPts val="1000"/>
              </a:spcBef>
              <a:defRPr sz="480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86ACD1FC-2042-4BBF-A15C-4CF09BE6FA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35831" y="4787752"/>
            <a:ext cx="5313255" cy="882039"/>
          </a:xfrm>
        </p:spPr>
        <p:txBody>
          <a:bodyPr rtlCol="0">
            <a:normAutofit/>
          </a:bodyPr>
          <a:lstStyle>
            <a:lvl1pPr marL="1944" indent="0" algn="r">
              <a:buNone/>
              <a:defRPr sz="2400" i="0">
                <a:solidFill>
                  <a:schemeClr val="accent4">
                    <a:alpha val="5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" name="Дата 3">
            <a:extLst>
              <a:ext uri="{FF2B5EF4-FFF2-40B4-BE49-F238E27FC236}">
                <a16:creationId xmlns:a16="http://schemas.microsoft.com/office/drawing/2014/main" id="{395F5207-FD4F-4EA3-B90A-38946525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02.02.20ГГ</a:t>
            </a:r>
          </a:p>
        </p:txBody>
      </p:sp>
      <p:sp>
        <p:nvSpPr>
          <p:cNvPr id="3" name="Нижний колонтитул 4">
            <a:extLst>
              <a:ext uri="{FF2B5EF4-FFF2-40B4-BE49-F238E27FC236}">
                <a16:creationId xmlns:a16="http://schemas.microsoft.com/office/drawing/2014/main" id="{1B85A082-D2CF-4D9E-8B9A-4A4EC2FB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0832" y="6153912"/>
            <a:ext cx="5397056" cy="50292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9" name="Номер слайда 11">
            <a:extLst>
              <a:ext uri="{FF2B5EF4-FFF2-40B4-BE49-F238E27FC236}">
                <a16:creationId xmlns:a16="http://schemas.microsoft.com/office/drawing/2014/main" id="{516C575C-EAC2-426D-8F27-9F19CCC0B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 rtlCol="0"/>
          <a:lstStyle>
            <a:lvl1pPr algn="r">
              <a:defRPr/>
            </a:lvl1pPr>
          </a:lstStyle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049296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99800939-EE62-4A6F-8369-E0A2225C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799"/>
            <a:ext cx="2854800" cy="5965199"/>
          </a:xfrm>
        </p:spPr>
        <p:txBody>
          <a:bodyPr rtlCol="0">
            <a:normAutofit/>
          </a:bodyPr>
          <a:lstStyle>
            <a:lvl1pPr>
              <a:defRPr sz="4400"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8AD8766-64D5-4907-9387-55556E06B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3744000" y="450000"/>
            <a:ext cx="0" cy="5965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56A4E20-3710-4756-B5AA-0D9A3C38678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554400" y="386634"/>
            <a:ext cx="6269984" cy="6084732"/>
          </a:xfrm>
        </p:spPr>
        <p:txBody>
          <a:bodyPr rtlCol="0">
            <a:normAutofit/>
          </a:bodyPr>
          <a:lstStyle>
            <a:lvl1pPr marL="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1pPr>
            <a:lvl2pPr marL="45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2pPr>
            <a:lvl3pPr marL="90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3pPr>
            <a:lvl4pPr marL="135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4pPr>
            <a:lvl5pPr marL="180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1" name="Дата 9">
            <a:extLst>
              <a:ext uri="{FF2B5EF4-FFF2-40B4-BE49-F238E27FC236}">
                <a16:creationId xmlns:a16="http://schemas.microsoft.com/office/drawing/2014/main" id="{90ACCA35-D6BC-4204-B1A6-C9F022F5F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299675" y="1584976"/>
            <a:ext cx="2772000" cy="502920"/>
          </a:xfrm>
        </p:spPr>
        <p:txBody>
          <a:bodyPr tIns="180000" rIns="180000" bIns="180000" rtlCol="0"/>
          <a:lstStyle>
            <a:lvl1pPr>
              <a:defRPr/>
            </a:lvl1pPr>
          </a:lstStyle>
          <a:p>
            <a:pPr rtl="0"/>
            <a:r>
              <a:rPr lang="ru-RU" noProof="0"/>
              <a:t>02.02.20ГГ</a:t>
            </a:r>
          </a:p>
        </p:txBody>
      </p:sp>
      <p:sp>
        <p:nvSpPr>
          <p:cNvPr id="12" name="Нижний колонтитул 10">
            <a:extLst>
              <a:ext uri="{FF2B5EF4-FFF2-40B4-BE49-F238E27FC236}">
                <a16:creationId xmlns:a16="http://schemas.microsoft.com/office/drawing/2014/main" id="{6B393FEE-25D9-48C7-B753-BE4F3F53B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216875" y="4439775"/>
            <a:ext cx="2937600" cy="502920"/>
          </a:xfrm>
        </p:spPr>
        <p:txBody>
          <a:bodyPr tIns="180000" rIns="180000" bIns="180000" rtlCol="0"/>
          <a:lstStyle/>
          <a:p>
            <a:pPr rtl="0"/>
            <a:r>
              <a:rPr lang="ru-RU" spc="200" noProof="0"/>
              <a:t>ЗАГОЛОВОК ПРЕЗЕНТАЦИИ</a:t>
            </a:r>
          </a:p>
        </p:txBody>
      </p:sp>
      <p:sp>
        <p:nvSpPr>
          <p:cNvPr id="13" name="Номер слайда 11">
            <a:extLst>
              <a:ext uri="{FF2B5EF4-FFF2-40B4-BE49-F238E27FC236}">
                <a16:creationId xmlns:a16="http://schemas.microsoft.com/office/drawing/2014/main" id="{6BB8704D-5CE8-4D94-A969-93FD48205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 rtlCol="0"/>
          <a:lstStyle>
            <a:lvl1pPr algn="r">
              <a:defRPr/>
            </a:lvl1pPr>
          </a:lstStyle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842298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90EC6A-9526-4F5D-831C-D05B6D20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2854800" cy="5965200"/>
          </a:xfrm>
        </p:spPr>
        <p:txBody>
          <a:bodyPr rtlCol="0">
            <a:normAutofit/>
          </a:bodyPr>
          <a:lstStyle>
            <a:lvl1pPr>
              <a:defRPr sz="4400"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2DBA2A15-3A0D-4FF2-946D-1A226AB20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3744000" y="450000"/>
            <a:ext cx="0" cy="5965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бъект 2">
            <a:extLst>
              <a:ext uri="{FF2B5EF4-FFF2-40B4-BE49-F238E27FC236}">
                <a16:creationId xmlns:a16="http://schemas.microsoft.com/office/drawing/2014/main" id="{3AD23B8B-A425-4CDA-8B08-F225F1A56B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171837" y="555337"/>
            <a:ext cx="6923815" cy="5747326"/>
          </a:xfrm>
        </p:spPr>
        <p:txBody>
          <a:bodyPr rtlCol="0">
            <a:normAutofit/>
          </a:bodyPr>
          <a:lstStyle>
            <a:lvl1pPr marL="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1pPr>
            <a:lvl2pPr marL="45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2pPr>
            <a:lvl3pPr marL="90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3pPr>
            <a:lvl4pPr marL="135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4pPr>
            <a:lvl5pPr marL="180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2" name="Дата 9">
            <a:extLst>
              <a:ext uri="{FF2B5EF4-FFF2-40B4-BE49-F238E27FC236}">
                <a16:creationId xmlns:a16="http://schemas.microsoft.com/office/drawing/2014/main" id="{148B844A-8E38-4D22-9A7F-A95D22C1E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299675" y="1584976"/>
            <a:ext cx="2772000" cy="502920"/>
          </a:xfrm>
        </p:spPr>
        <p:txBody>
          <a:bodyPr tIns="180000" rIns="180000" bIns="180000" rtlCol="0"/>
          <a:lstStyle>
            <a:lvl1pPr>
              <a:defRPr/>
            </a:lvl1pPr>
          </a:lstStyle>
          <a:p>
            <a:pPr rtl="0"/>
            <a:r>
              <a:rPr lang="ru-RU" noProof="0"/>
              <a:t>02.02.20ГГ</a:t>
            </a:r>
          </a:p>
        </p:txBody>
      </p:sp>
      <p:sp>
        <p:nvSpPr>
          <p:cNvPr id="13" name="Нижний колонтитул 10">
            <a:extLst>
              <a:ext uri="{FF2B5EF4-FFF2-40B4-BE49-F238E27FC236}">
                <a16:creationId xmlns:a16="http://schemas.microsoft.com/office/drawing/2014/main" id="{9EE6E96B-321F-4070-8AB9-69F8498B1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216875" y="4439775"/>
            <a:ext cx="2937600" cy="502920"/>
          </a:xfrm>
        </p:spPr>
        <p:txBody>
          <a:bodyPr tIns="180000" rIns="180000" bIns="180000" rtlCol="0"/>
          <a:lstStyle/>
          <a:p>
            <a:pPr rtl="0"/>
            <a:r>
              <a:rPr lang="ru-RU" spc="200" noProof="0"/>
              <a:t>ЗАГОЛОВОК ПРЕЗЕНТАЦИИ</a:t>
            </a:r>
          </a:p>
        </p:txBody>
      </p:sp>
      <p:sp>
        <p:nvSpPr>
          <p:cNvPr id="15" name="Номер слайда 11">
            <a:extLst>
              <a:ext uri="{FF2B5EF4-FFF2-40B4-BE49-F238E27FC236}">
                <a16:creationId xmlns:a16="http://schemas.microsoft.com/office/drawing/2014/main" id="{B6CC3AFC-1429-49C6-B3ED-9B5C629A5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 rtlCol="0"/>
          <a:lstStyle>
            <a:lvl1pPr algn="r">
              <a:defRPr/>
            </a:lvl1pPr>
          </a:lstStyle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689674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1B910F38-F46F-4019-9892-577986F95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3A88BA19-45C7-493D-8685-D06EBEFD2D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8798" y="380872"/>
            <a:ext cx="11300290" cy="1026572"/>
          </a:xfrm>
        </p:spPr>
        <p:txBody>
          <a:bodyPr rtlCol="0" anchor="ctr">
            <a:normAutofit/>
          </a:bodyPr>
          <a:lstStyle>
            <a:lvl1pPr>
              <a:spcBef>
                <a:spcPts val="1000"/>
              </a:spcBef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0F824DF-992F-4E18-9BC2-56F1D60AF5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9837" y="1941031"/>
            <a:ext cx="4632053" cy="869888"/>
          </a:xfrm>
        </p:spPr>
        <p:txBody>
          <a:bodyPr rtlCol="0">
            <a:normAutofit/>
          </a:bodyPr>
          <a:lstStyle>
            <a:lvl1pPr marL="1944" indent="0">
              <a:buNone/>
              <a:defRPr sz="24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 dirty="0"/>
              <a:t>Щелкните, чтобы вставить подзаголовок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CA14A543-CB0B-4FE3-82CE-0C8B0F6F6D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87987" y="2837529"/>
            <a:ext cx="4633419" cy="2547938"/>
          </a:xfrm>
        </p:spPr>
        <p:txBody>
          <a:bodyPr rtlCol="0"/>
          <a:lstStyle>
            <a:lvl1pPr>
              <a:lnSpc>
                <a:spcPct val="100000"/>
              </a:lnSpc>
              <a:buClr>
                <a:schemeClr val="tx2"/>
              </a:buClr>
              <a:defRPr>
                <a:solidFill>
                  <a:schemeClr val="tx2">
                    <a:alpha val="46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добавить здесь текст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B6B6DB95-B3AD-4954-8725-DCAA8F716A9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62812" y="1941031"/>
            <a:ext cx="4632053" cy="869888"/>
          </a:xfrm>
        </p:spPr>
        <p:txBody>
          <a:bodyPr rtlCol="0">
            <a:normAutofit/>
          </a:bodyPr>
          <a:lstStyle>
            <a:lvl1pPr marL="1944" indent="0">
              <a:buNone/>
              <a:defRPr sz="24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Щелкните, чтобы вставить подзаголовок</a:t>
            </a:r>
          </a:p>
        </p:txBody>
      </p:sp>
      <p:sp>
        <p:nvSpPr>
          <p:cNvPr id="19" name="Текст 12">
            <a:extLst>
              <a:ext uri="{FF2B5EF4-FFF2-40B4-BE49-F238E27FC236}">
                <a16:creationId xmlns:a16="http://schemas.microsoft.com/office/drawing/2014/main" id="{EBF18AD6-49AE-45E3-AFDB-53684AB6EC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60962" y="2837529"/>
            <a:ext cx="4633419" cy="2547938"/>
          </a:xfrm>
        </p:spPr>
        <p:txBody>
          <a:bodyPr rtlCol="0"/>
          <a:lstStyle>
            <a:lvl1pPr>
              <a:lnSpc>
                <a:spcPct val="100000"/>
              </a:lnSpc>
              <a:buClr>
                <a:schemeClr val="tx2"/>
              </a:buClr>
              <a:defRPr>
                <a:solidFill>
                  <a:schemeClr val="tx2">
                    <a:alpha val="46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добавить здесь текст</a:t>
            </a:r>
          </a:p>
        </p:txBody>
      </p:sp>
      <p:sp>
        <p:nvSpPr>
          <p:cNvPr id="7" name="Дата 5">
            <a:extLst>
              <a:ext uri="{FF2B5EF4-FFF2-40B4-BE49-F238E27FC236}">
                <a16:creationId xmlns:a16="http://schemas.microsoft.com/office/drawing/2014/main" id="{AD8C32FD-06A2-49E2-A54A-FB7C7AFFE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02.02.20ГГ</a:t>
            </a:r>
          </a:p>
        </p:txBody>
      </p:sp>
      <p:sp>
        <p:nvSpPr>
          <p:cNvPr id="8" name="Нижний колонтитул 3">
            <a:extLst>
              <a:ext uri="{FF2B5EF4-FFF2-40B4-BE49-F238E27FC236}">
                <a16:creationId xmlns:a16="http://schemas.microsoft.com/office/drawing/2014/main" id="{7D13BE1A-DE3C-489C-A627-116679A00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</p:spPr>
        <p:txBody>
          <a:bodyPr rtlCol="0"/>
          <a:lstStyle/>
          <a:p>
            <a:pPr rtl="0"/>
            <a:r>
              <a:rPr lang="ru-RU" spc="200" noProof="0"/>
              <a:t>ЗАГОЛОВОК ПРЕЗЕНТАЦИИ</a:t>
            </a:r>
          </a:p>
        </p:txBody>
      </p:sp>
      <p:sp>
        <p:nvSpPr>
          <p:cNvPr id="14" name="Номер слайда 11">
            <a:extLst>
              <a:ext uri="{FF2B5EF4-FFF2-40B4-BE49-F238E27FC236}">
                <a16:creationId xmlns:a16="http://schemas.microsoft.com/office/drawing/2014/main" id="{CE15B7AC-26DD-48DA-88A0-A231BF5D1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 rtlCol="0"/>
          <a:lstStyle>
            <a:lvl1pPr algn="r">
              <a:defRPr/>
            </a:lvl1pPr>
          </a:lstStyle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0328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02.02.20ГГ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spc="200" noProof="0"/>
              <a:t>ЗАГОЛОВОК ПРЕЗЕНТАЦИИ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8478725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02.02.20ГГ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spc="200" noProof="0"/>
              <a:t>ЗАГОЛОВОК ПРЕЗЕНТАЦИИ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60677369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02.02.20ГГ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spc="200" noProof="0"/>
              <a:t>ЗАГОЛОВОК ПРЕЗЕНТАЦИИ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5856015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02.02.20ГГ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spc="200" noProof="0"/>
              <a:t>ЗАГОЛОВОК ПРЕЗЕНТАЦИИ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92175714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02.02.20ГГ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spc="200" noProof="0"/>
              <a:t>ЗАГОЛОВОК ПРЕЗЕНТАЦИИ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86390839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6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02.02.20ГГ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spc="200" noProof="0"/>
              <a:t>ЗАГОЛОВОК ПРЕЗЕНТАЦИИ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43773905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02.02.20ГГ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spc="200" noProof="0"/>
              <a:t>ЗАГОЛОВОК ПРЕЗЕНТАЦИИ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8454742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02.02.20ГГ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spc="200" noProof="0"/>
              <a:t>ЗАГОЛОВОК ПРЕЗЕНТАЦИИ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3216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50" r:id="rId18"/>
    <p:sldLayoutId id="2147483652" r:id="rId19"/>
    <p:sldLayoutId id="2147483654" r:id="rId20"/>
    <p:sldLayoutId id="2147483655" r:id="rId21"/>
    <p:sldLayoutId id="2147483656" r:id="rId22"/>
    <p:sldLayoutId id="2147483657" r:id="rId23"/>
    <p:sldLayoutId id="2147483658" r:id="rId24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21F7C9-5828-4AED-834A-87AEA2281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1900" y="744207"/>
            <a:ext cx="5428996" cy="1097409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ru-RU" dirty="0"/>
              <a:t>Сайт на </a:t>
            </a:r>
            <a:r>
              <a:rPr lang="en-US" dirty="0"/>
              <a:t>Python</a:t>
            </a:r>
            <a:br>
              <a:rPr lang="en-US" dirty="0"/>
            </a:br>
            <a:endParaRPr lang="ru-RU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6B2940A3-1B97-4EDD-B073-C632DA7FF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471416"/>
            <a:ext cx="5932868" cy="1481328"/>
          </a:xfrm>
        </p:spPr>
        <p:txBody>
          <a:bodyPr rtlCol="0">
            <a:normAutofit/>
          </a:bodyPr>
          <a:lstStyle/>
          <a:p>
            <a:pPr algn="ctr" rtl="0"/>
            <a:r>
              <a:rPr lang="ru-RU" dirty="0"/>
              <a:t>Проект подготовили</a:t>
            </a:r>
            <a:r>
              <a:rPr lang="en-US" dirty="0"/>
              <a:t>: </a:t>
            </a:r>
            <a:endParaRPr lang="ru-RU" dirty="0"/>
          </a:p>
          <a:p>
            <a:pPr algn="ctr" rtl="0"/>
            <a:r>
              <a:rPr lang="ru-RU" dirty="0"/>
              <a:t>Панаитов Юрий</a:t>
            </a:r>
          </a:p>
          <a:p>
            <a:pPr algn="ctr" rtl="0"/>
            <a:r>
              <a:rPr lang="ru-RU" dirty="0" err="1"/>
              <a:t>Фоченков</a:t>
            </a:r>
            <a:r>
              <a:rPr lang="ru-RU" dirty="0"/>
              <a:t> Семен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DABA9A3-3B5C-4F49-6A09-920355F781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045" r="1045"/>
          <a:stretch>
            <a:fillRect/>
          </a:stretch>
        </p:blipFill>
        <p:spPr>
          <a:xfrm>
            <a:off x="837217" y="1505016"/>
            <a:ext cx="4228678" cy="431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35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Заголовок 61">
            <a:extLst>
              <a:ext uri="{FF2B5EF4-FFF2-40B4-BE49-F238E27FC236}">
                <a16:creationId xmlns:a16="http://schemas.microsoft.com/office/drawing/2014/main" id="{C233D55B-4DFD-49DA-BA62-72F3E2D0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Спасибо</a:t>
            </a:r>
            <a:r>
              <a:rPr lang="en-US" dirty="0"/>
              <a:t> </a:t>
            </a:r>
            <a:r>
              <a:rPr lang="ru-RU" dirty="0"/>
              <a:t>за внимание!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956C8A-7BD4-4A46-82BA-EAB9CAD4B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0D309695-DEC3-40DA-9DF5-330280C9D0E8}" type="slidenum">
              <a:rPr lang="ru-RU" smtClean="0"/>
              <a:pPr rtl="0"/>
              <a:t>10</a:t>
            </a:fld>
            <a:endParaRPr lang="ru-RU"/>
          </a:p>
        </p:txBody>
      </p:sp>
      <p:sp>
        <p:nvSpPr>
          <p:cNvPr id="10" name="Объект 8">
            <a:extLst>
              <a:ext uri="{FF2B5EF4-FFF2-40B4-BE49-F238E27FC236}">
                <a16:creationId xmlns:a16="http://schemas.microsoft.com/office/drawing/2014/main" id="{8A7C1A97-2F0E-4E38-DFA9-356144953415}"/>
              </a:ext>
            </a:extLst>
          </p:cNvPr>
          <p:cNvSpPr txBox="1">
            <a:spLocks/>
          </p:cNvSpPr>
          <p:nvPr/>
        </p:nvSpPr>
        <p:spPr>
          <a:xfrm>
            <a:off x="1973408" y="5892086"/>
            <a:ext cx="8245184" cy="1026572"/>
          </a:xfrm>
          <a:prstGeom prst="rect">
            <a:avLst/>
          </a:prstGeom>
        </p:spPr>
        <p:txBody>
          <a:bodyPr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44" indent="0" algn="ctr">
              <a:buNone/>
            </a:pPr>
            <a:r>
              <a:rPr lang="ru-RU" dirty="0"/>
              <a:t>Панаитов Юрий </a:t>
            </a:r>
            <a:r>
              <a:rPr lang="en-US" dirty="0"/>
              <a:t>| </a:t>
            </a:r>
            <a:r>
              <a:rPr lang="ru-RU" dirty="0" err="1"/>
              <a:t>Фоченков</a:t>
            </a:r>
            <a:r>
              <a:rPr lang="ru-RU" dirty="0"/>
              <a:t> Семён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A3DDC23-B901-CB39-C237-57E3B969D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159" y="2159159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9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E6C5E-E957-89D6-6A11-2DA741239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313" y="206916"/>
            <a:ext cx="9161831" cy="1026572"/>
          </a:xfrm>
        </p:spPr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2A6F10-D591-90B7-328C-161EEF8AE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0D309695-DEC3-40DA-9DF5-330280C9D0E8}" type="slidenum">
              <a:rPr lang="ru-RU" noProof="0" smtClean="0"/>
              <a:pPr rtl="0"/>
              <a:t>2</a:t>
            </a:fld>
            <a:endParaRPr lang="ru-RU" noProof="0"/>
          </a:p>
        </p:txBody>
      </p:sp>
      <p:sp>
        <p:nvSpPr>
          <p:cNvPr id="12" name="Объект 10">
            <a:extLst>
              <a:ext uri="{FF2B5EF4-FFF2-40B4-BE49-F238E27FC236}">
                <a16:creationId xmlns:a16="http://schemas.microsoft.com/office/drawing/2014/main" id="{AEADE4DF-F2F0-6091-3035-FB07D34DC4F8}"/>
              </a:ext>
            </a:extLst>
          </p:cNvPr>
          <p:cNvSpPr txBox="1">
            <a:spLocks/>
          </p:cNvSpPr>
          <p:nvPr/>
        </p:nvSpPr>
        <p:spPr>
          <a:xfrm>
            <a:off x="2446984" y="2147112"/>
            <a:ext cx="7650051" cy="2940043"/>
          </a:xfrm>
          <a:prstGeom prst="rect">
            <a:avLst/>
          </a:prstGeom>
        </p:spPr>
        <p:txBody>
          <a:bodyPr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/>
              <a:t>Создать сайт по продаже гаджетов </a:t>
            </a:r>
            <a:r>
              <a:rPr lang="en-US" sz="2800" dirty="0"/>
              <a:t>Apple</a:t>
            </a:r>
            <a:r>
              <a:rPr lang="ru-RU" sz="2800" dirty="0"/>
              <a:t>, где будут присутствовать разные категории товаров.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2C9BD98-5BB1-E82A-418D-CF6711FAA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446" y="385765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79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C95E17A9-94C3-43A2-AF79-D18356EA3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88" y="603360"/>
            <a:ext cx="6506536" cy="860400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/>
              <a:t>Что такое интернет магазин?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BD10AD8D-8DE5-40F2-A2F2-E7567BEC3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944000"/>
            <a:ext cx="6699719" cy="4006800"/>
          </a:xfrm>
        </p:spPr>
        <p:txBody>
          <a:bodyPr rtlCol="0">
            <a:normAutofit/>
          </a:bodyPr>
          <a:lstStyle/>
          <a:p>
            <a:pPr rtl="0"/>
            <a:r>
              <a:rPr lang="ru-RU" sz="2800" b="0" i="0" dirty="0">
                <a:effectLst/>
              </a:rPr>
              <a:t>Интернет-магазин — сайт, торгующий товарами посредством сети Интернет. Позволяет пользователям онлайн, в своём браузере или через мобильное приложение, сформировать заказ на покупку, выбрать способ оплаты и доставки заказа, оплатить заказ</a:t>
            </a:r>
            <a:r>
              <a:rPr lang="ru-RU" sz="2800" dirty="0"/>
              <a:t> 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76EB0E-E7B9-4EF9-A88F-4A2531EAD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0D309695-DEC3-40DA-9DF5-330280C9D0E8}" type="slidenum">
              <a:rPr lang="ru-RU" smtClean="0"/>
              <a:pPr rtl="0"/>
              <a:t>3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BE38187-D439-C6CA-9288-53FA3FC46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685" y="180305"/>
            <a:ext cx="3583340" cy="561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18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Заголовок 40">
            <a:extLst>
              <a:ext uri="{FF2B5EF4-FFF2-40B4-BE49-F238E27FC236}">
                <a16:creationId xmlns:a16="http://schemas.microsoft.com/office/drawing/2014/main" id="{46793BD1-7C04-483A-A469-DAA06C12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dirty="0"/>
              <a:t>Задачи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11E5188D-9217-4D75-9FFB-DF2DD7C58F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ru-RU" dirty="0">
                <a:solidFill>
                  <a:schemeClr val="tx1"/>
                </a:solidFill>
              </a:rPr>
              <a:t>Первый этап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93D5D9F3-5B01-40DC-A47C-4E7967EEC0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>
            <a:normAutofit fontScale="70000" lnSpcReduction="20000"/>
          </a:bodyPr>
          <a:lstStyle/>
          <a:p>
            <a:pPr rtl="0"/>
            <a:r>
              <a:rPr lang="ru-RU" dirty="0">
                <a:solidFill>
                  <a:schemeClr val="tx1"/>
                </a:solidFill>
              </a:rPr>
              <a:t>Создать удобный и красивый дизайн сайта</a:t>
            </a:r>
          </a:p>
          <a:p>
            <a:pPr rtl="0"/>
            <a:r>
              <a:rPr lang="ru-RU" dirty="0">
                <a:solidFill>
                  <a:schemeClr val="tx1"/>
                </a:solidFill>
              </a:rPr>
              <a:t>Добавить текст, изображения, рисунки и видео. </a:t>
            </a:r>
          </a:p>
          <a:p>
            <a:pPr rtl="0"/>
            <a:r>
              <a:rPr lang="ru-RU" dirty="0">
                <a:solidFill>
                  <a:schemeClr val="tx1"/>
                </a:solidFill>
              </a:rPr>
              <a:t>Адаптировать под разные устройства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43B2082A-92EA-4E3D-87BA-213F4D066C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64947" y="1941031"/>
            <a:ext cx="3456556" cy="750654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chemeClr val="tx1"/>
                </a:solidFill>
              </a:rPr>
              <a:t>Второй этап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B8529CDE-81D2-4ABC-97FD-67F8D1BFF0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>
            <a:normAutofit fontScale="70000" lnSpcReduction="20000"/>
          </a:bodyPr>
          <a:lstStyle/>
          <a:p>
            <a:pPr rtl="0"/>
            <a:r>
              <a:rPr lang="ru-RU" dirty="0">
                <a:solidFill>
                  <a:schemeClr val="tx1"/>
                </a:solidFill>
              </a:rPr>
              <a:t>Создать каталог всех товаров</a:t>
            </a:r>
          </a:p>
          <a:p>
            <a:pPr rtl="0"/>
            <a:r>
              <a:rPr lang="ru-RU" dirty="0">
                <a:solidFill>
                  <a:schemeClr val="tx1"/>
                </a:solidFill>
              </a:rPr>
              <a:t>Сделать фильтрацию по категориям товаров</a:t>
            </a:r>
          </a:p>
          <a:p>
            <a:pPr rtl="0"/>
            <a:r>
              <a:rPr lang="ru-RU" dirty="0">
                <a:solidFill>
                  <a:schemeClr val="tx1"/>
                </a:solidFill>
              </a:rPr>
              <a:t>Сделать корзину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пользователя</a:t>
            </a:r>
          </a:p>
          <a:p>
            <a:pPr rtl="0"/>
            <a:r>
              <a:rPr lang="ru-RU" dirty="0">
                <a:solidFill>
                  <a:schemeClr val="tx1"/>
                </a:solidFill>
              </a:rPr>
              <a:t>Добавить страницу создания товара</a:t>
            </a:r>
          </a:p>
          <a:p>
            <a:pPr rtl="0"/>
            <a:endParaRPr lang="ru-RU" dirty="0">
              <a:solidFill>
                <a:schemeClr val="tx1"/>
              </a:solidFill>
            </a:endParaRPr>
          </a:p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48B13D9D-3675-4278-827F-803CFB1578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ru-RU" dirty="0">
                <a:solidFill>
                  <a:schemeClr val="tx1"/>
                </a:solidFill>
              </a:rPr>
              <a:t>Заключительный этап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83982318-B21C-43FC-A346-FA76B67EC6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ru-RU" dirty="0">
                <a:solidFill>
                  <a:schemeClr val="tx1"/>
                </a:solidFill>
              </a:rPr>
              <a:t>Подготовить товары</a:t>
            </a:r>
          </a:p>
          <a:p>
            <a:pPr rtl="0"/>
            <a:r>
              <a:rPr lang="ru-RU" dirty="0">
                <a:solidFill>
                  <a:schemeClr val="tx1"/>
                </a:solidFill>
              </a:rPr>
              <a:t>Сделать описание товаров</a:t>
            </a:r>
          </a:p>
          <a:p>
            <a:pPr rtl="0"/>
            <a:r>
              <a:rPr lang="ru-RU" dirty="0">
                <a:solidFill>
                  <a:schemeClr val="tx1"/>
                </a:solidFill>
              </a:rPr>
              <a:t>Поправить тексты и картинки на сайте</a:t>
            </a:r>
          </a:p>
          <a:p>
            <a:pPr rtl="0"/>
            <a:r>
              <a:rPr lang="ru-RU" dirty="0">
                <a:solidFill>
                  <a:schemeClr val="tx1"/>
                </a:solidFill>
              </a:rPr>
              <a:t>Выложить на хостинг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BC95EA-0D2B-4572-9928-F97986174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0D309695-DEC3-40DA-9DF5-330280C9D0E8}" type="slidenum">
              <a:rPr lang="ru-RU" smtClean="0">
                <a:solidFill>
                  <a:schemeClr val="tx1"/>
                </a:solidFill>
              </a:rPr>
              <a:pPr rtl="0"/>
              <a:t>4</a:t>
            </a:fld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495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endParaRPr lang="ru-RU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0D309695-DEC3-40DA-9DF5-330280C9D0E8}" type="slidenum">
              <a:rPr lang="ru-RU" noProof="0" smtClean="0"/>
              <a:pPr rtl="0"/>
              <a:t>5</a:t>
            </a:fld>
            <a:endParaRPr lang="ru-RU" noProof="0"/>
          </a:p>
        </p:txBody>
      </p:sp>
      <p:sp>
        <p:nvSpPr>
          <p:cNvPr id="7" name="Объект 10">
            <a:extLst>
              <a:ext uri="{FF2B5EF4-FFF2-40B4-BE49-F238E27FC236}">
                <a16:creationId xmlns:a16="http://schemas.microsoft.com/office/drawing/2014/main" id="{BB18D5FD-2732-4BBE-712B-D92CB0910D14}"/>
              </a:ext>
            </a:extLst>
          </p:cNvPr>
          <p:cNvSpPr txBox="1">
            <a:spLocks/>
          </p:cNvSpPr>
          <p:nvPr/>
        </p:nvSpPr>
        <p:spPr>
          <a:xfrm>
            <a:off x="780426" y="1770256"/>
            <a:ext cx="5734051" cy="4566149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Flask</a:t>
            </a:r>
            <a:r>
              <a:rPr lang="ru-RU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— фреймворк для создания веб-приложений на языке программирования Python, использующий набор инструментов </a:t>
            </a:r>
            <a:r>
              <a:rPr lang="ru-RU" sz="2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Werkzeug</a:t>
            </a:r>
            <a:r>
              <a:rPr lang="ru-RU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а также </a:t>
            </a:r>
            <a:r>
              <a:rPr lang="ru-RU" sz="2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шаблонизатор</a:t>
            </a:r>
            <a:r>
              <a:rPr lang="ru-RU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Jinja2. Относится к категории так называемых </a:t>
            </a:r>
            <a:r>
              <a:rPr lang="ru-RU" sz="2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микрофреймворков</a:t>
            </a:r>
            <a:r>
              <a:rPr lang="ru-RU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— минималистичных каркасов веб-приложений, сознательно предоставляющих лишь самые базовые возможности.</a:t>
            </a:r>
            <a:endParaRPr lang="ru-RU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4" name="Picture 2" descr="Flask Logo PNG Transparent &amp; SVG Vector - Freebie Supply">
            <a:extLst>
              <a:ext uri="{FF2B5EF4-FFF2-40B4-BE49-F238E27FC236}">
                <a16:creationId xmlns:a16="http://schemas.microsoft.com/office/drawing/2014/main" id="{75F018DD-12C0-9D55-B72D-34F482BA9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478" y="1896414"/>
            <a:ext cx="5401324" cy="405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18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4329B-EBDF-2C9B-52EC-7F922228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Первый этап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EB0EF4-86E0-E614-9A1A-6BA98C788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0D309695-DEC3-40DA-9DF5-330280C9D0E8}" type="slidenum">
              <a:rPr lang="ru-RU" noProof="0" smtClean="0"/>
              <a:pPr rtl="0"/>
              <a:t>6</a:t>
            </a:fld>
            <a:endParaRPr lang="ru-RU" noProof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8982A0F-1563-81FE-A433-ED37945CA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334" y="842962"/>
            <a:ext cx="4610100" cy="517207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9539FD6-8BF7-9386-B6FB-9BD79C05B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58" y="2112166"/>
            <a:ext cx="6167555" cy="28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0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4329B-EBDF-2C9B-52EC-7F922228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Второй этап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EB0EF4-86E0-E614-9A1A-6BA98C788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0D309695-DEC3-40DA-9DF5-330280C9D0E8}" type="slidenum">
              <a:rPr lang="ru-RU" noProof="0" smtClean="0"/>
              <a:pPr rtl="0"/>
              <a:t>7</a:t>
            </a:fld>
            <a:endParaRPr lang="ru-RU" noProof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83C8DFF-C35E-9904-9AD1-A933F0383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5" y="1849199"/>
            <a:ext cx="5517032" cy="33925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8E933CB-50D5-475E-53E3-25E721669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2" y="356725"/>
            <a:ext cx="2102138" cy="21865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A4791A6-667F-DE94-DAEE-D1FC72C42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470" y="2794715"/>
            <a:ext cx="4272015" cy="36106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4909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4329B-EBDF-2C9B-52EC-7F922228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Третий этап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EB0EF4-86E0-E614-9A1A-6BA98C788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0D309695-DEC3-40DA-9DF5-330280C9D0E8}" type="slidenum">
              <a:rPr lang="ru-RU" noProof="0" smtClean="0"/>
              <a:pPr rtl="0"/>
              <a:t>8</a:t>
            </a:fld>
            <a:endParaRPr lang="ru-RU" noProof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9940586-CB72-6ED5-58B0-85697388C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995" y="819000"/>
            <a:ext cx="4493182" cy="4135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1D70833-30FF-0420-672A-CB819A946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5" y="1942685"/>
            <a:ext cx="5917734" cy="44626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8038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319A5A35-6EED-4F7C-B6D6-4C6AC9E3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08" y="419796"/>
            <a:ext cx="3452432" cy="1262446"/>
          </a:xfrm>
        </p:spPr>
        <p:txBody>
          <a:bodyPr rtlCol="0"/>
          <a:lstStyle/>
          <a:p>
            <a:pPr rtl="0"/>
            <a:r>
              <a:rPr lang="ru-RU" dirty="0"/>
              <a:t>Итог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F2CA6E79-6E12-4C7A-88B7-DDB611B87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2365237"/>
            <a:ext cx="8245184" cy="3624359"/>
          </a:xfrm>
        </p:spPr>
        <p:txBody>
          <a:bodyPr rtlCol="0">
            <a:normAutofit fontScale="70000" lnSpcReduction="20000"/>
          </a:bodyPr>
          <a:lstStyle/>
          <a:p>
            <a:pPr marL="459144" indent="-457200">
              <a:buFont typeface="Arial" panose="020B0604020202020204" pitchFamily="34" charset="0"/>
              <a:buChar char="•"/>
            </a:pPr>
            <a:r>
              <a:rPr lang="ru-RU" dirty="0"/>
              <a:t>Проект на </a:t>
            </a:r>
            <a:r>
              <a:rPr lang="ru-RU" dirty="0" err="1"/>
              <a:t>Flask</a:t>
            </a:r>
            <a:r>
              <a:rPr lang="ru-RU" dirty="0"/>
              <a:t> успешно разработан и готов к использованию. </a:t>
            </a:r>
          </a:p>
          <a:p>
            <a:pPr marL="459144" indent="-457200">
              <a:buFont typeface="Arial" panose="020B0604020202020204" pitchFamily="34" charset="0"/>
              <a:buChar char="•"/>
            </a:pPr>
            <a:r>
              <a:rPr lang="ru-RU" dirty="0"/>
              <a:t>Были созданы различные страницы, реализована загрузка и сохранение файлов, валидация данных, использование базы данных. </a:t>
            </a:r>
          </a:p>
          <a:p>
            <a:pPr marL="459144" indent="-457200">
              <a:buFont typeface="Arial" panose="020B0604020202020204" pitchFamily="34" charset="0"/>
              <a:buChar char="•"/>
            </a:pPr>
            <a:r>
              <a:rPr lang="ru-RU" dirty="0"/>
              <a:t>Приложение имеет привлекательный и удобный интерфейс, а также хороший функционал, который может быть доработан и расширен в дальнейшем. </a:t>
            </a:r>
          </a:p>
          <a:p>
            <a:pPr marL="459144" indent="-457200">
              <a:buFont typeface="Arial" panose="020B0604020202020204" pitchFamily="34" charset="0"/>
              <a:buChar char="•"/>
            </a:pPr>
            <a:r>
              <a:rPr lang="ru-RU" dirty="0"/>
              <a:t>Общий итог проекта на </a:t>
            </a:r>
            <a:r>
              <a:rPr lang="ru-RU" dirty="0" err="1"/>
              <a:t>Flask</a:t>
            </a:r>
            <a:r>
              <a:rPr lang="ru-RU" dirty="0"/>
              <a:t> - успешная реализация задачи, которая решает проблемы пользователя и может быть использована на практике.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0AE281-2C4F-4364-9E31-75CFEAA34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0D309695-DEC3-40DA-9DF5-330280C9D0E8}" type="slidenum">
              <a:rPr lang="ru-RU" smtClean="0"/>
              <a:pPr rtl="0"/>
              <a:t>9</a:t>
            </a:fld>
            <a:endParaRPr lang="ru-RU"/>
          </a:p>
        </p:txBody>
      </p:sp>
      <p:pic>
        <p:nvPicPr>
          <p:cNvPr id="4098" name="Picture 2" descr="значок галочки для вашего проекта PNG , значки галочки ...">
            <a:extLst>
              <a:ext uri="{FF2B5EF4-FFF2-40B4-BE49-F238E27FC236}">
                <a16:creationId xmlns:a16="http://schemas.microsoft.com/office/drawing/2014/main" id="{CEB9B12E-6F21-CDBC-CF50-E090F5481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239" y="2443430"/>
            <a:ext cx="3115142" cy="311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1323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1971ED-0722-4CF3-9522-6E6843A2D88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AB27884-F043-4BF1-A4FB-D6C1216AE5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E06989-8323-4451-A21F-821A6C2478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264</Words>
  <Application>Microsoft Office PowerPoint</Application>
  <PresentationFormat>Широкоэкранный</PresentationFormat>
  <Paragraphs>49</Paragraphs>
  <Slides>10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Тема Office</vt:lpstr>
      <vt:lpstr>Сайт на Python </vt:lpstr>
      <vt:lpstr>Цель проекта</vt:lpstr>
      <vt:lpstr>Что такое интернет магазин?</vt:lpstr>
      <vt:lpstr>Задачи</vt:lpstr>
      <vt:lpstr>Flask</vt:lpstr>
      <vt:lpstr>Первый этап</vt:lpstr>
      <vt:lpstr>Второй этап</vt:lpstr>
      <vt:lpstr>Третий этап</vt:lpstr>
      <vt:lpstr>Итог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на Python </dc:title>
  <dc:creator>panaitov@dnevnik.ru</dc:creator>
  <cp:lastModifiedBy>panaitov@dnevnik.ru</cp:lastModifiedBy>
  <cp:revision>3</cp:revision>
  <dcterms:created xsi:type="dcterms:W3CDTF">2023-04-20T11:44:17Z</dcterms:created>
  <dcterms:modified xsi:type="dcterms:W3CDTF">2023-04-24T13:09:10Z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