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9" r:id="rId6"/>
    <p:sldId id="279" r:id="rId7"/>
    <p:sldId id="283" r:id="rId8"/>
    <p:sldId id="290" r:id="rId9"/>
    <p:sldId id="291" r:id="rId10"/>
    <p:sldId id="292" r:id="rId11"/>
    <p:sldId id="284" r:id="rId12"/>
    <p:sldId id="288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14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8FF7CA-18C3-44C6-AB68-29906CDB30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16451A-2B01-421B-9719-DF8A39CEAC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71E889-DBBB-4668-B25C-F7FDE61A1BC8}" type="datetime1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61ADEA-4231-4C48-AF2A-59069FB6FE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ECB3F2-E4FC-40EF-A579-2C9098EBF9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05492F3-D8BE-4272-9207-B0B69E9E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96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22DF7F-C081-4D0C-83D2-8A74F72309D3}" type="datetime1">
              <a:rPr lang="ru-RU" noProof="0" smtClean="0"/>
              <a:t>20.04.2023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A0C27B-56B0-4373-94C9-A2BB145B1EA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1142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A0C27B-56B0-4373-94C9-A2BB145B1E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8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E07AD8-B183-4E25-B2A7-CD3B443931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8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FA0C27B-56B0-4373-94C9-A2BB145B1E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6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E07AD8-B183-4E25-B2A7-CD3B4439310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36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E07AD8-B183-4E25-B2A7-CD3B4439310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4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:a16="http://schemas.microsoft.com/office/drawing/2014/main" id="{28487DA5-DCB7-4474-BDCE-999DB410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448056"/>
            <a:ext cx="5428996" cy="3401568"/>
          </a:xfrm>
        </p:spPr>
        <p:txBody>
          <a:bodyPr rtlCol="0">
            <a:normAutofit/>
          </a:bodyPr>
          <a:lstStyle>
            <a:lvl1pPr>
              <a:defRPr sz="5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Подзаголовок 7">
            <a:extLst>
              <a:ext uri="{FF2B5EF4-FFF2-40B4-BE49-F238E27FC236}">
                <a16:creationId xmlns:a16="http://schemas.microsoft.com/office/drawing/2014/main" id="{1DA2E4DD-C8F6-49E6-BFFE-999B25D2F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900" y="4471416"/>
            <a:ext cx="5428996" cy="1481328"/>
          </a:xfrm>
        </p:spPr>
        <p:txBody>
          <a:bodyPr rtlCol="0">
            <a:normAutofit/>
          </a:bodyPr>
          <a:lstStyle>
            <a:lvl1pPr marL="1944" indent="0">
              <a:buNone/>
              <a:defRPr sz="2400"/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3BBFE51-2F86-4B2A-8F7F-78DCD52EB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B27F6338-E81A-4E7B-8135-E97EE9502C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0850" y="447675"/>
            <a:ext cx="5429250" cy="5545138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</p:spTree>
    <p:extLst>
      <p:ext uri="{BB962C8B-B14F-4D97-AF65-F5344CB8AC3E}">
        <p14:creationId xmlns:p14="http://schemas.microsoft.com/office/powerpoint/2010/main" val="16643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B910F38-F46F-4019-9892-577986F9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A88BA19-45C7-493D-8685-D06EBEFD2D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798" y="380872"/>
            <a:ext cx="11300290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F824DF-992F-4E18-9BC2-56F1D60AF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9837" y="1941031"/>
            <a:ext cx="4632053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вставить подзаголовок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A14A543-CB0B-4FE3-82CE-0C8B0F6F6D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7987" y="2837529"/>
            <a:ext cx="4633419" cy="2547938"/>
          </a:xfrm>
        </p:spPr>
        <p:txBody>
          <a:bodyPr rtlCol="0"/>
          <a:lstStyle>
            <a:lvl1pPr>
              <a:lnSpc>
                <a:spcPct val="10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B6B6DB95-B3AD-4954-8725-DCAA8F716A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2812" y="1941031"/>
            <a:ext cx="4632053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вставить подзаголовок</a:t>
            </a:r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EBF18AD6-49AE-45E3-AFDB-53684AB6E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0962" y="2837529"/>
            <a:ext cx="4633419" cy="2547938"/>
          </a:xfrm>
        </p:spPr>
        <p:txBody>
          <a:bodyPr rtlCol="0"/>
          <a:lstStyle>
            <a:lvl1pPr>
              <a:lnSpc>
                <a:spcPct val="10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7" name="Дата 5">
            <a:extLst>
              <a:ext uri="{FF2B5EF4-FFF2-40B4-BE49-F238E27FC236}">
                <a16:creationId xmlns:a16="http://schemas.microsoft.com/office/drawing/2014/main" id="{AD8C32FD-06A2-49E2-A54A-FB7C7AFFE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7D13BE1A-DE3C-489C-A627-116679A00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id="{CE15B7AC-26DD-48DA-88A0-A231BF5D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032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AE78D948-F2B9-4EE0-B830-36F103C21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66B9A2D2-0473-4F46-BFCE-D62653296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6170" y="368717"/>
            <a:ext cx="11300400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C7203DC6-5779-4D18-8EDA-B417CE1CC3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850" y="1941031"/>
            <a:ext cx="3456556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вставить подзаголовок</a:t>
            </a:r>
          </a:p>
        </p:txBody>
      </p:sp>
      <p:sp>
        <p:nvSpPr>
          <p:cNvPr id="7" name="Текст 12">
            <a:extLst>
              <a:ext uri="{FF2B5EF4-FFF2-40B4-BE49-F238E27FC236}">
                <a16:creationId xmlns:a16="http://schemas.microsoft.com/office/drawing/2014/main" id="{65286B5D-8C3D-49BC-A56B-54C3D0FB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2837528"/>
            <a:ext cx="3457576" cy="2986221"/>
          </a:xfrm>
        </p:spPr>
        <p:txBody>
          <a:bodyPr rtlCol="0"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9C8FA9F2-E665-4A1C-AB30-847F4A200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947" y="1941031"/>
            <a:ext cx="3456556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вставить подзаголовок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3C54263D-50A7-43A8-A3BC-BE063187A8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3097" y="2837528"/>
            <a:ext cx="3457576" cy="2986221"/>
          </a:xfrm>
        </p:spPr>
        <p:txBody>
          <a:bodyPr rtlCol="0"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6DD25081-6CEB-4E5B-A7E5-8100DE6732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83594" y="1939364"/>
            <a:ext cx="3456556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вставить подзаголовок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B40E43BE-19E7-4C92-A02A-A747188A11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82764" y="2835861"/>
            <a:ext cx="3456556" cy="2986221"/>
          </a:xfrm>
        </p:spPr>
        <p:txBody>
          <a:bodyPr rtlCol="0"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3" name="Дата 5">
            <a:extLst>
              <a:ext uri="{FF2B5EF4-FFF2-40B4-BE49-F238E27FC236}">
                <a16:creationId xmlns:a16="http://schemas.microsoft.com/office/drawing/2014/main" id="{0364CC8C-A596-4C30-BE97-FF78E0424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6E94F2-5327-4ECE-B9D6-26CA8344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id="{F9BB08CB-1C70-40D7-A67C-2EF5BFFE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838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C226849-4911-4156-8A09-2F8021BB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1262446"/>
          </a:xfrm>
        </p:spPr>
        <p:txBody>
          <a:bodyPr rtlCol="0" anchor="b" anchorCtr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9EDBB71-02D9-4513-9A6D-F8246A0E5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988843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>
            <a:extLst>
              <a:ext uri="{FF2B5EF4-FFF2-40B4-BE49-F238E27FC236}">
                <a16:creationId xmlns:a16="http://schemas.microsoft.com/office/drawing/2014/main" id="{3D7A8221-ABAC-45E1-98D1-6FBB8565D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326441"/>
            <a:ext cx="3452432" cy="3624359"/>
          </a:xfrm>
        </p:spPr>
        <p:txBody>
          <a:bodyPr rtlCol="0">
            <a:normAutofit/>
          </a:bodyPr>
          <a:lstStyle>
            <a:lvl1pPr marL="1944" indent="0">
              <a:lnSpc>
                <a:spcPct val="100000"/>
              </a:lnSpc>
              <a:buNone/>
              <a:defRPr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Рисунок 18">
            <a:extLst>
              <a:ext uri="{FF2B5EF4-FFF2-40B4-BE49-F238E27FC236}">
                <a16:creationId xmlns:a16="http://schemas.microsoft.com/office/drawing/2014/main" id="{00098A9B-BD9F-4E67-AB5F-A280BC9141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67213" y="449263"/>
            <a:ext cx="3600450" cy="550862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3" name="Рисунок 20">
            <a:extLst>
              <a:ext uri="{FF2B5EF4-FFF2-40B4-BE49-F238E27FC236}">
                <a16:creationId xmlns:a16="http://schemas.microsoft.com/office/drawing/2014/main" id="{D6529E84-FFD6-4547-9301-DD080AB8C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7050" y="449263"/>
            <a:ext cx="3595688" cy="55022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6" name="Дата 5">
            <a:extLst>
              <a:ext uri="{FF2B5EF4-FFF2-40B4-BE49-F238E27FC236}">
                <a16:creationId xmlns:a16="http://schemas.microsoft.com/office/drawing/2014/main" id="{7E7086C0-AADF-4D58-BFB3-165425B31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7" name="Нижний колонтитул 3">
            <a:extLst>
              <a:ext uri="{FF2B5EF4-FFF2-40B4-BE49-F238E27FC236}">
                <a16:creationId xmlns:a16="http://schemas.microsoft.com/office/drawing/2014/main" id="{314B5571-19B2-423C-A0C4-62B5ED98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0" name="Номер слайда 11">
            <a:extLst>
              <a:ext uri="{FF2B5EF4-FFF2-40B4-BE49-F238E27FC236}">
                <a16:creationId xmlns:a16="http://schemas.microsoft.com/office/drawing/2014/main" id="{ED5A0CED-3AE4-4EF7-BDA2-E35634835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0852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787F79D-9EFD-4F24-B92B-3DEF507C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2758C89-0197-4B72-BA43-2CC4DE73F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969" y="647377"/>
            <a:ext cx="11316056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id="{37D2E7B5-A506-45AA-881E-1EF6A0EB07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968" y="1692923"/>
            <a:ext cx="11300287" cy="1001712"/>
          </a:xfrm>
        </p:spPr>
        <p:txBody>
          <a:bodyPr rtlCol="0">
            <a:normAutofit/>
          </a:bodyPr>
          <a:lstStyle>
            <a:lvl1pPr marL="1944" indent="0">
              <a:buNone/>
              <a:defRPr sz="2400" i="0">
                <a:solidFill>
                  <a:schemeClr val="tx1">
                    <a:alpha val="5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Рисунок 17">
            <a:extLst>
              <a:ext uri="{FF2B5EF4-FFF2-40B4-BE49-F238E27FC236}">
                <a16:creationId xmlns:a16="http://schemas.microsoft.com/office/drawing/2014/main" id="{751E77E5-BC2E-4851-A46B-1081DBFEE18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1325" y="2959100"/>
            <a:ext cx="2698750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6" name="Рисунок 19">
            <a:extLst>
              <a:ext uri="{FF2B5EF4-FFF2-40B4-BE49-F238E27FC236}">
                <a16:creationId xmlns:a16="http://schemas.microsoft.com/office/drawing/2014/main" id="{5ADD8D61-5FF6-4FF8-A853-94978CE2BF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19463" y="2959100"/>
            <a:ext cx="2690812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7" name="Рисунок 21">
            <a:extLst>
              <a:ext uri="{FF2B5EF4-FFF2-40B4-BE49-F238E27FC236}">
                <a16:creationId xmlns:a16="http://schemas.microsoft.com/office/drawing/2014/main" id="{7217B0CF-D153-4F21-B2F3-3736BFEE8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89663" y="2959100"/>
            <a:ext cx="2689225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8" name="Рисунок 23">
            <a:extLst>
              <a:ext uri="{FF2B5EF4-FFF2-40B4-BE49-F238E27FC236}">
                <a16:creationId xmlns:a16="http://schemas.microsoft.com/office/drawing/2014/main" id="{46C9A6A5-13C0-4A42-B695-F3511DCA96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58275" y="2959100"/>
            <a:ext cx="2698750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0" name="Дата 5">
            <a:extLst>
              <a:ext uri="{FF2B5EF4-FFF2-40B4-BE49-F238E27FC236}">
                <a16:creationId xmlns:a16="http://schemas.microsoft.com/office/drawing/2014/main" id="{DD1D6B44-0E3B-4C46-B068-14568BF01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1" name="Нижний колонтитул 3">
            <a:extLst>
              <a:ext uri="{FF2B5EF4-FFF2-40B4-BE49-F238E27FC236}">
                <a16:creationId xmlns:a16="http://schemas.microsoft.com/office/drawing/2014/main" id="{FB72C5E2-290F-4D02-842B-932296C10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id="{E3152744-4FDB-4426-90C5-B204EE645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8632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rtlCol="0" anchor="b">
            <a:normAutofit/>
          </a:bodyPr>
          <a:lstStyle>
            <a:lvl1pPr algn="l">
              <a:defRPr sz="6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 rtlCol="0"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1" name="Дата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rtlCol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7" name="Номер слайда 11">
            <a:extLst>
              <a:ext uri="{FF2B5EF4-FFF2-40B4-BE49-F238E27FC236}">
                <a16:creationId xmlns:a16="http://schemas.microsoft.com/office/drawing/2014/main" id="{A7C3E5E6-3D65-419E-9CE7-1BEC4CB3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1444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0307A1A-4AC6-459C-9531-704CF3767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5276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2BF6B-AD6F-4BC9-B5A6-BC7741CD0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5" y="227011"/>
            <a:ext cx="6860946" cy="2954337"/>
          </a:xfrm>
        </p:spPr>
        <p:txBody>
          <a:bodyPr rtlCol="0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5" name="Рисунок 11">
            <a:extLst>
              <a:ext uri="{FF2B5EF4-FFF2-40B4-BE49-F238E27FC236}">
                <a16:creationId xmlns:a16="http://schemas.microsoft.com/office/drawing/2014/main" id="{8FB06AF1-CFEB-40E6-A617-E9CA5CF8B6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7675" y="3643313"/>
            <a:ext cx="3227388" cy="27717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id="{62D71E4C-2705-4622-887B-1F1262DB91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49688" y="3643313"/>
            <a:ext cx="3233737" cy="27717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431B6C7-1096-4AD3-9D48-AA45F0B2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800" y="383764"/>
            <a:ext cx="3312000" cy="6031435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Дата 9">
            <a:extLst>
              <a:ext uri="{FF2B5EF4-FFF2-40B4-BE49-F238E27FC236}">
                <a16:creationId xmlns:a16="http://schemas.microsoft.com/office/drawing/2014/main" id="{3C3DC7A9-2932-431E-8EC0-CFA4B2CF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8" name="Нижний колонтитул 10">
            <a:extLst>
              <a:ext uri="{FF2B5EF4-FFF2-40B4-BE49-F238E27FC236}">
                <a16:creationId xmlns:a16="http://schemas.microsoft.com/office/drawing/2014/main" id="{A97579B5-432F-4A2F-A65A-D2FACF71A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id="{F320B19E-E872-42A8-AA5D-7F84287BD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029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51A3404-D5A9-4BC5-A2B8-5BC25368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rtlCol="0" anchor="b" anchorCtr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4BD8583-3FBE-444A-9F7E-DF7C6578E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74F115DF-54F8-4335-86CC-1875CD74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 rtlCol="0">
            <a:normAutofit/>
          </a:bodyPr>
          <a:lstStyle>
            <a:lvl1pPr marL="1944" indent="0">
              <a:lnSpc>
                <a:spcPct val="100000"/>
              </a:lnSpc>
              <a:buNone/>
              <a:defRPr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45F81656-BF34-4B85-ACD5-BFAE781919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07138" y="449263"/>
            <a:ext cx="5432425" cy="55022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7" name="Дата 5">
            <a:extLst>
              <a:ext uri="{FF2B5EF4-FFF2-40B4-BE49-F238E27FC236}">
                <a16:creationId xmlns:a16="http://schemas.microsoft.com/office/drawing/2014/main" id="{C54CC99A-1CCA-4711-9007-627C736BD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E513F610-B150-40E5-A881-4F4F84212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9C7D98EF-127D-4092-9E0B-82F254B1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36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8F9B17DB-D85A-4B5F-A44F-4BAD5975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412" y="448056"/>
            <a:ext cx="7355484" cy="3401568"/>
          </a:xfrm>
        </p:spPr>
        <p:txBody>
          <a:bodyPr rtlCol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Подзаголовок 7">
            <a:extLst>
              <a:ext uri="{FF2B5EF4-FFF2-40B4-BE49-F238E27FC236}">
                <a16:creationId xmlns:a16="http://schemas.microsoft.com/office/drawing/2014/main" id="{4582DBBD-4E7B-4825-A55A-B28211141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55484" cy="1481328"/>
          </a:xfrm>
        </p:spPr>
        <p:txBody>
          <a:bodyPr rtlCol="0">
            <a:normAutofit/>
          </a:bodyPr>
          <a:lstStyle>
            <a:lvl1pPr marL="1944" indent="0">
              <a:buNone/>
              <a:defRPr sz="2400"/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E7AB31A-4165-4478-8B2E-0C5398550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исунок 2">
            <a:extLst>
              <a:ext uri="{FF2B5EF4-FFF2-40B4-BE49-F238E27FC236}">
                <a16:creationId xmlns:a16="http://schemas.microsoft.com/office/drawing/2014/main" id="{E2291097-923C-4C79-A2E1-C0C1C5F943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9263" y="447675"/>
            <a:ext cx="3449637" cy="1727200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6" name="Рисунок 4">
            <a:extLst>
              <a:ext uri="{FF2B5EF4-FFF2-40B4-BE49-F238E27FC236}">
                <a16:creationId xmlns:a16="http://schemas.microsoft.com/office/drawing/2014/main" id="{BD63B57D-B7E5-4B5F-BA72-251478B503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9263" y="2354263"/>
            <a:ext cx="3449637" cy="1727200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7" name="Рисунок 6">
            <a:extLst>
              <a:ext uri="{FF2B5EF4-FFF2-40B4-BE49-F238E27FC236}">
                <a16:creationId xmlns:a16="http://schemas.microsoft.com/office/drawing/2014/main" id="{5C8C147E-814C-4008-8C13-0216089EF5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9263" y="4260850"/>
            <a:ext cx="3449637" cy="1727200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</p:spTree>
    <p:extLst>
      <p:ext uri="{BB962C8B-B14F-4D97-AF65-F5344CB8AC3E}">
        <p14:creationId xmlns:p14="http://schemas.microsoft.com/office/powerpoint/2010/main" val="13654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472BA8-C86A-4A3E-BDE2-5B103B418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4C7BB06-8210-4B65-AD12-157991E7E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626" y="206916"/>
            <a:ext cx="11293199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3CE44-6F04-4B27-8C13-AD0131E9211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563" y="2017713"/>
            <a:ext cx="11312525" cy="3906837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Дата 6">
            <a:extLst>
              <a:ext uri="{FF2B5EF4-FFF2-40B4-BE49-F238E27FC236}">
                <a16:creationId xmlns:a16="http://schemas.microsoft.com/office/drawing/2014/main" id="{4D71227A-06F0-4EDB-9BA6-C5AA4D028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6" name="Нижний колонтитул 7">
            <a:extLst>
              <a:ext uri="{FF2B5EF4-FFF2-40B4-BE49-F238E27FC236}">
                <a16:creationId xmlns:a16="http://schemas.microsoft.com/office/drawing/2014/main" id="{9F297A86-7B17-452A-9C74-D1F11ACBB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5A51317C-59B0-4A35-8F79-F4AE3B59E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3429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B32E1050-6C12-4B39-8715-4D5472439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E513D97-B9A8-4710-A599-E88B1669A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626" y="206916"/>
            <a:ext cx="11311461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E769319-28CA-4E68-8E19-68C73CD1647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563" y="2210546"/>
            <a:ext cx="11312525" cy="3522363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6">
            <a:extLst>
              <a:ext uri="{FF2B5EF4-FFF2-40B4-BE49-F238E27FC236}">
                <a16:creationId xmlns:a16="http://schemas.microsoft.com/office/drawing/2014/main" id="{7EBC5E34-0C82-438C-B5D6-3C1B0209B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4" name="Нижний колонтитул 7">
            <a:extLst>
              <a:ext uri="{FF2B5EF4-FFF2-40B4-BE49-F238E27FC236}">
                <a16:creationId xmlns:a16="http://schemas.microsoft.com/office/drawing/2014/main" id="{0BDEB4F1-6670-45BB-B9CB-C99C1EDB7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1930349C-8BE0-47EA-B0BA-1F8A839CC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977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>
            <a:extLst>
              <a:ext uri="{FF2B5EF4-FFF2-40B4-BE49-F238E27FC236}">
                <a16:creationId xmlns:a16="http://schemas.microsoft.com/office/drawing/2014/main" id="{5BE7201D-E29D-4C0F-8BDA-C31C7AD21F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94995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 anchor="ctr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D76D068-9B81-43EB-8EF6-14A14B93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830" y="388800"/>
            <a:ext cx="5314209" cy="4293732"/>
          </a:xfrm>
        </p:spPr>
        <p:txBody>
          <a:bodyPr rtlCol="0" anchor="t">
            <a:normAutofit/>
          </a:bodyPr>
          <a:lstStyle>
            <a:lvl1pPr algn="r">
              <a:lnSpc>
                <a:spcPct val="140000"/>
              </a:lnSpc>
              <a:spcBef>
                <a:spcPts val="1000"/>
              </a:spcBef>
              <a:defRPr sz="48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86ACD1FC-2042-4BBF-A15C-4CF09BE6FA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831" y="4787752"/>
            <a:ext cx="5313255" cy="882039"/>
          </a:xfrm>
        </p:spPr>
        <p:txBody>
          <a:bodyPr rtlCol="0">
            <a:normAutofit/>
          </a:bodyPr>
          <a:lstStyle>
            <a:lvl1pPr marL="1944" indent="0" algn="r">
              <a:buNone/>
              <a:defRPr sz="2400" i="0">
                <a:solidFill>
                  <a:schemeClr val="accent4">
                    <a:alpha val="5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" name="Дата 3">
            <a:extLst>
              <a:ext uri="{FF2B5EF4-FFF2-40B4-BE49-F238E27FC236}">
                <a16:creationId xmlns:a16="http://schemas.microsoft.com/office/drawing/2014/main" id="{395F5207-FD4F-4EA3-B90A-38946525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1B85A082-D2CF-4D9E-8B9A-4A4EC2F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11">
            <a:extLst>
              <a:ext uri="{FF2B5EF4-FFF2-40B4-BE49-F238E27FC236}">
                <a16:creationId xmlns:a16="http://schemas.microsoft.com/office/drawing/2014/main" id="{516C575C-EAC2-426D-8F27-9F19CCC0B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49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800939-EE62-4A6F-8369-E0A2225C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 rtlCol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AD8766-64D5-4907-9387-55556E06B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56A4E20-3710-4756-B5AA-0D9A3C3867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54400" y="386634"/>
            <a:ext cx="6269984" cy="6084732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1" name="Дата 9">
            <a:extLst>
              <a:ext uri="{FF2B5EF4-FFF2-40B4-BE49-F238E27FC236}">
                <a16:creationId xmlns:a16="http://schemas.microsoft.com/office/drawing/2014/main" id="{90ACCA35-D6BC-4204-B1A6-C9F022F5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2" name="Нижний колонтитул 10">
            <a:extLst>
              <a:ext uri="{FF2B5EF4-FFF2-40B4-BE49-F238E27FC236}">
                <a16:creationId xmlns:a16="http://schemas.microsoft.com/office/drawing/2014/main" id="{6B393FEE-25D9-48C7-B753-BE4F3F53B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6BB8704D-5CE8-4D94-A969-93FD4820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42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0EC6A-9526-4F5D-831C-D05B6D20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2854800" cy="5965200"/>
          </a:xfrm>
        </p:spPr>
        <p:txBody>
          <a:bodyPr rtlCol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DBA2A15-3A0D-4FF2-946D-1A226AB20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3AD23B8B-A425-4CDA-8B08-F225F1A56B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71837" y="555337"/>
            <a:ext cx="6923815" cy="5747326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2" name="Дата 9">
            <a:extLst>
              <a:ext uri="{FF2B5EF4-FFF2-40B4-BE49-F238E27FC236}">
                <a16:creationId xmlns:a16="http://schemas.microsoft.com/office/drawing/2014/main" id="{148B844A-8E38-4D22-9A7F-A95D22C1E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3" name="Нижний колонтитул 10">
            <a:extLst>
              <a:ext uri="{FF2B5EF4-FFF2-40B4-BE49-F238E27FC236}">
                <a16:creationId xmlns:a16="http://schemas.microsoft.com/office/drawing/2014/main" id="{9EE6E96B-321F-4070-8AB9-69F8498B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5" name="Номер слайда 11">
            <a:extLst>
              <a:ext uri="{FF2B5EF4-FFF2-40B4-BE49-F238E27FC236}">
                <a16:creationId xmlns:a16="http://schemas.microsoft.com/office/drawing/2014/main" id="{B6CC3AFC-1429-49C6-B3ED-9B5C629A5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689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rtlCol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pPr rtl="0"/>
            <a:r>
              <a:rPr lang="ru-RU" noProof="0"/>
              <a:t>02.02.20ГГ</a:t>
            </a:r>
          </a:p>
        </p:txBody>
      </p:sp>
    </p:spTree>
    <p:extLst>
      <p:ext uri="{BB962C8B-B14F-4D97-AF65-F5344CB8AC3E}">
        <p14:creationId xmlns:p14="http://schemas.microsoft.com/office/powerpoint/2010/main" val="623112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  <p:sldLayoutId id="214748367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i="1" kern="12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>
          <p15:clr>
            <a:srgbClr val="F26B43"/>
          </p15:clr>
        </p15:guide>
        <p15:guide id="2" pos="279">
          <p15:clr>
            <a:srgbClr val="F26B43"/>
          </p15:clr>
        </p15:guide>
        <p15:guide id="3" pos="1232">
          <p15:clr>
            <a:srgbClr val="5ACBF0"/>
          </p15:clr>
        </p15:guide>
        <p15:guide id="4" pos="1527">
          <p15:clr>
            <a:srgbClr val="5ACBF0"/>
          </p15:clr>
        </p15:guide>
        <p15:guide id="5" pos="2457">
          <p15:clr>
            <a:srgbClr val="5ACBF0"/>
          </p15:clr>
        </p15:guide>
        <p15:guide id="6" pos="2751">
          <p15:clr>
            <a:srgbClr val="5ACBF0"/>
          </p15:clr>
        </p15:guide>
        <p15:guide id="7" pos="3704">
          <p15:clr>
            <a:srgbClr val="5ACBF0"/>
          </p15:clr>
        </p15:guide>
        <p15:guide id="8" pos="3976">
          <p15:clr>
            <a:srgbClr val="5ACBF0"/>
          </p15:clr>
        </p15:guide>
        <p15:guide id="9" pos="4929">
          <p15:clr>
            <a:srgbClr val="5ACBF0"/>
          </p15:clr>
        </p15:guide>
        <p15:guide id="10" pos="5201">
          <p15:clr>
            <a:srgbClr val="5ACBF0"/>
          </p15:clr>
        </p15:guide>
        <p15:guide id="11" pos="6153">
          <p15:clr>
            <a:srgbClr val="5ACBF0"/>
          </p15:clr>
        </p15:guide>
        <p15:guide id="12" pos="6448">
          <p15:clr>
            <a:srgbClr val="5ACBF0"/>
          </p15:clr>
        </p15:guide>
        <p15:guide id="13" pos="7401">
          <p15:clr>
            <a:srgbClr val="F26B43"/>
          </p15:clr>
        </p15:guide>
        <p15:guide id="14" orient="horz" pos="3475">
          <p15:clr>
            <a:srgbClr val="F26B43"/>
          </p15:clr>
        </p15:guide>
        <p15:guide id="15" orient="horz" pos="278">
          <p15:clr>
            <a:srgbClr val="F26B43"/>
          </p15:clr>
        </p15:guide>
        <p15:guide id="16" orient="horz" pos="2886">
          <p15:clr>
            <a:srgbClr val="5ACBF0"/>
          </p15:clr>
        </p15:guide>
        <p15:guide id="17" orient="horz" pos="2591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1729">
          <p15:clr>
            <a:srgbClr val="5ACBF0"/>
          </p15:clr>
        </p15:guide>
        <p15:guide id="20" orient="horz" pos="1162">
          <p15:clr>
            <a:srgbClr val="5ACBF0"/>
          </p15:clr>
        </p15:guide>
        <p15:guide id="21" orient="horz" pos="867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21F7C9-5828-4AED-834A-87AEA2281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744207"/>
            <a:ext cx="5428996" cy="109740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Сайт на </a:t>
            </a:r>
            <a:r>
              <a:rPr lang="en-US" dirty="0"/>
              <a:t>Python</a:t>
            </a:r>
            <a:br>
              <a:rPr lang="en-US" dirty="0"/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B2940A3-1B97-4EDD-B073-C632DA7FF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71416"/>
            <a:ext cx="5932868" cy="1481328"/>
          </a:xfrm>
        </p:spPr>
        <p:txBody>
          <a:bodyPr rtlCol="0">
            <a:normAutofit fontScale="92500" lnSpcReduction="20000"/>
          </a:bodyPr>
          <a:lstStyle/>
          <a:p>
            <a:pPr algn="ctr" rtl="0"/>
            <a:r>
              <a:rPr lang="ru-RU" dirty="0"/>
              <a:t>Проект подготовили</a:t>
            </a:r>
            <a:r>
              <a:rPr lang="en-US" dirty="0"/>
              <a:t>: </a:t>
            </a:r>
            <a:endParaRPr lang="ru-RU" dirty="0"/>
          </a:p>
          <a:p>
            <a:pPr algn="ctr" rtl="0"/>
            <a:r>
              <a:rPr lang="ru-RU" dirty="0"/>
              <a:t>Панаитов Юрий</a:t>
            </a:r>
          </a:p>
          <a:p>
            <a:pPr algn="ctr" rtl="0"/>
            <a:r>
              <a:rPr lang="ru-RU" dirty="0" err="1"/>
              <a:t>Фоченков</a:t>
            </a:r>
            <a:r>
              <a:rPr lang="ru-RU" dirty="0"/>
              <a:t> Семен</a:t>
            </a:r>
          </a:p>
        </p:txBody>
      </p:sp>
      <p:pic>
        <p:nvPicPr>
          <p:cNvPr id="11" name="Рисунок 10" descr="Изображение жирафа ">
            <a:extLst>
              <a:ext uri="{FF2B5EF4-FFF2-40B4-BE49-F238E27FC236}">
                <a16:creationId xmlns:a16="http://schemas.microsoft.com/office/drawing/2014/main" id="{907D108F-FAE9-415F-9D78-68DD9C7087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/>
        </p:blipFill>
        <p:spPr>
          <a:xfrm>
            <a:off x="450850" y="447675"/>
            <a:ext cx="5429250" cy="5545138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60BCF9-78F4-C25C-9371-EE6AD97F4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896" y="2024399"/>
            <a:ext cx="1505004" cy="9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6C5E-E957-89D6-6A11-2DA74123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206916"/>
            <a:ext cx="9161831" cy="1026572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E6F0F-15F0-3E89-A987-5214B3579DD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74856" y="1966198"/>
            <a:ext cx="9042288" cy="3906837"/>
          </a:xfrm>
        </p:spPr>
        <p:txBody>
          <a:bodyPr>
            <a:normAutofit/>
          </a:bodyPr>
          <a:lstStyle/>
          <a:p>
            <a:r>
              <a:rPr lang="ru-RU" sz="3200" dirty="0"/>
              <a:t>Создать сайт по продаже гаджетов </a:t>
            </a:r>
            <a:r>
              <a:rPr lang="en-US" sz="3200" dirty="0"/>
              <a:t>Apple</a:t>
            </a:r>
            <a:r>
              <a:rPr lang="ru-RU" sz="3200" dirty="0"/>
              <a:t>, где будут присутствовать разные категории товаров.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A6F10-D591-90B7-328C-161EEF8AE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2</a:t>
            </a:fld>
            <a:endParaRPr lang="ru-RU" noProof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F120DB-C86B-8BB9-14CF-B1177CD3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33" y="6081522"/>
            <a:ext cx="990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9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95E17A9-94C3-43A2-AF79-D18356EA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51844"/>
            <a:ext cx="5432044" cy="8604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Что такое интернет магазин?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D10AD8D-8DE5-40F2-A2F2-E7567BEC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sz="28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Интернет-магазин — сайт, торгующий товарами посредством сети Интернет. Позволяет пользователям онлайн, в своём браузере или через мобильное приложение, сформировать заказ на покупку, выбрать способ оплаты и доставки заказа, оплатить заказ</a:t>
            </a:r>
            <a:r>
              <a:rPr lang="ru-RU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76EB0E-E7B9-4EF9-A88F-4A2531EAD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rtlCol="0"/>
          <a:lstStyle/>
          <a:p>
            <a:pPr rtl="0"/>
            <a:fld id="{0D309695-DEC3-40DA-9DF5-330280C9D0E8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1026" name="Picture 2" descr="Знак вопроса на черном фоне - фото и картинки abrakadabra.fun">
            <a:extLst>
              <a:ext uri="{FF2B5EF4-FFF2-40B4-BE49-F238E27FC236}">
                <a16:creationId xmlns:a16="http://schemas.microsoft.com/office/drawing/2014/main" id="{A5315788-167F-07F3-FD04-167B0B1B4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r="29690"/>
          <a:stretch/>
        </p:blipFill>
        <p:spPr bwMode="auto">
          <a:xfrm>
            <a:off x="7187666" y="815193"/>
            <a:ext cx="361770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F91A6F-4DAF-84E3-1CB8-1B837A7FF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33" y="6081522"/>
            <a:ext cx="990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1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40">
            <a:extLst>
              <a:ext uri="{FF2B5EF4-FFF2-40B4-BE49-F238E27FC236}">
                <a16:creationId xmlns:a16="http://schemas.microsoft.com/office/drawing/2014/main" id="{46793BD1-7C04-483A-A469-DAA06C12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0" y="368717"/>
            <a:ext cx="11300400" cy="1026572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Задачи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1E5188D-9217-4D75-9FFB-DF2DD7C58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850" y="1941031"/>
            <a:ext cx="3456556" cy="869888"/>
          </a:xfrm>
        </p:spPr>
        <p:txBody>
          <a:bodyPr rtlCol="0"/>
          <a:lstStyle/>
          <a:p>
            <a:pPr rtl="0"/>
            <a:r>
              <a:rPr lang="ru-RU" dirty="0"/>
              <a:t>Первый этап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3D5D9F3-5B01-40DC-A47C-4E7967EE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000" y="2837528"/>
            <a:ext cx="3457576" cy="298622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Создать удобный и красивый дизайн сайта</a:t>
            </a:r>
          </a:p>
          <a:p>
            <a:pPr rtl="0"/>
            <a:r>
              <a:rPr lang="ru-RU" dirty="0"/>
              <a:t>Добавить текст, изображения, рисунки и видео. </a:t>
            </a:r>
          </a:p>
          <a:p>
            <a:pPr rtl="0"/>
            <a:r>
              <a:rPr lang="ru-RU" dirty="0"/>
              <a:t>Адаптировать под разные устройства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43B2082A-92EA-4E3D-87BA-213F4D066C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64947" y="1941031"/>
            <a:ext cx="3456556" cy="750654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Второй этап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B8529CDE-81D2-4ABC-97FD-67F8D1BFF0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3097" y="2837528"/>
            <a:ext cx="3457576" cy="298622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Создать каталог всех товаров</a:t>
            </a:r>
          </a:p>
          <a:p>
            <a:pPr rtl="0"/>
            <a:r>
              <a:rPr lang="ru-RU" dirty="0"/>
              <a:t>Сделать фильтрацию по категориям товаров</a:t>
            </a:r>
          </a:p>
          <a:p>
            <a:pPr rtl="0"/>
            <a:r>
              <a:rPr lang="ru-RU" dirty="0"/>
              <a:t>Сделать корзину</a:t>
            </a:r>
            <a:r>
              <a:rPr lang="en-US" dirty="0"/>
              <a:t> </a:t>
            </a:r>
            <a:r>
              <a:rPr lang="ru-RU" dirty="0"/>
              <a:t>пользователя</a:t>
            </a:r>
          </a:p>
          <a:p>
            <a:pPr rtl="0"/>
            <a:r>
              <a:rPr lang="ru-RU" dirty="0"/>
              <a:t>Добавить страницу создания товара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8B13D9D-3675-4278-827F-803CFB157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3594" y="1939364"/>
            <a:ext cx="3456556" cy="869888"/>
          </a:xfrm>
        </p:spPr>
        <p:txBody>
          <a:bodyPr rtlCol="0"/>
          <a:lstStyle/>
          <a:p>
            <a:pPr rtl="0"/>
            <a:r>
              <a:rPr lang="ru-RU" dirty="0"/>
              <a:t>Заключительный этап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83982318-B21C-43FC-A346-FA76B67EC6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2764" y="2835861"/>
            <a:ext cx="3456556" cy="298622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Подготовить товары</a:t>
            </a:r>
          </a:p>
          <a:p>
            <a:pPr rtl="0"/>
            <a:r>
              <a:rPr lang="ru-RU" dirty="0"/>
              <a:t>Сделать описание товаров</a:t>
            </a:r>
          </a:p>
          <a:p>
            <a:pPr rtl="0"/>
            <a:r>
              <a:rPr lang="ru-RU" dirty="0"/>
              <a:t>Поправить тексты и картинки на сайте</a:t>
            </a:r>
          </a:p>
          <a:p>
            <a:pPr rtl="0"/>
            <a:r>
              <a:rPr lang="ru-RU" dirty="0"/>
              <a:t>Выложить на хостинг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BC95EA-0D2B-4572-9928-F97986174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rtlCol="0"/>
          <a:lstStyle/>
          <a:p>
            <a:pPr rtl="0"/>
            <a:fld id="{0D309695-DEC3-40DA-9DF5-330280C9D0E8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43D6D4-AF54-83F4-592E-1BD6F97F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3" y="6081522"/>
            <a:ext cx="990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9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4329B-EBDF-2C9B-52EC-7F922228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этап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B0EF4-86E0-E614-9A1A-6BA98C78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5</a:t>
            </a:fld>
            <a:endParaRPr lang="ru-RU" noProof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982A0F-1563-81FE-A433-ED37945C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34" y="842962"/>
            <a:ext cx="4610100" cy="51720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539FD6-8BF7-9386-B6FB-9BD79C05B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8" y="2112166"/>
            <a:ext cx="6167555" cy="28590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3795671-FCC4-0D1C-9875-5871B1CFF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58" y="5915491"/>
            <a:ext cx="990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4329B-EBDF-2C9B-52EC-7F922228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этап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B0EF4-86E0-E614-9A1A-6BA98C78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3C8DFF-C35E-9904-9AD1-A933F038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5" y="1849199"/>
            <a:ext cx="5517032" cy="33925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E933CB-50D5-475E-53E3-25E721669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2" y="356725"/>
            <a:ext cx="2102138" cy="21865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4791A6-667F-DE94-DAEE-D1FC72C42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470" y="2794715"/>
            <a:ext cx="4272015" cy="361065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3B8E1F-9E25-0A43-1845-4A26DF52F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38" y="6081522"/>
            <a:ext cx="990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0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4329B-EBDF-2C9B-52EC-7F922228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этап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B0EF4-86E0-E614-9A1A-6BA98C78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3D1FF2-211C-C3CE-DEAD-0531F9B0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04" y="2264452"/>
            <a:ext cx="4944347" cy="28742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3F3509-3BAA-6BAE-6102-00F61A15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3" y="6081522"/>
            <a:ext cx="990600" cy="6477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6FE0FF-E8A1-1BF7-D5B4-8E106BF28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700"/>
          <a:stretch/>
        </p:blipFill>
        <p:spPr>
          <a:xfrm>
            <a:off x="6852815" y="554793"/>
            <a:ext cx="4223270" cy="31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19A5A35-6EED-4F7C-B6D6-4C6AC9E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1262446"/>
          </a:xfrm>
        </p:spPr>
        <p:txBody>
          <a:bodyPr rtlCol="0"/>
          <a:lstStyle/>
          <a:p>
            <a:pPr rtl="0"/>
            <a:r>
              <a:rPr lang="ru-RU" dirty="0"/>
              <a:t>Итог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2CA6E79-6E12-4C7A-88B7-DDB611B8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326441"/>
            <a:ext cx="3452432" cy="3624359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Мы научились создавать сайты на </a:t>
            </a:r>
            <a:r>
              <a:rPr lang="en-US" dirty="0"/>
              <a:t>Python </a:t>
            </a:r>
            <a:r>
              <a:rPr lang="ru-RU" dirty="0"/>
              <a:t>с использованием фреймворка </a:t>
            </a:r>
            <a:r>
              <a:rPr lang="en-US" dirty="0"/>
              <a:t>Flask.</a:t>
            </a:r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0AE281-2C4F-4364-9E31-75CFEAA34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rtlCol="0"/>
          <a:lstStyle/>
          <a:p>
            <a:pPr rtl="0"/>
            <a:fld id="{0D309695-DEC3-40DA-9DF5-330280C9D0E8}" type="slidenum">
              <a:rPr lang="ru-RU" smtClean="0"/>
              <a:pPr rtl="0"/>
              <a:t>8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270CD8-2B0E-8AA6-60E1-6FC27D7C3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4" r="4019"/>
          <a:stretch/>
        </p:blipFill>
        <p:spPr>
          <a:xfrm>
            <a:off x="6042004" y="201168"/>
            <a:ext cx="4918142" cy="64881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572E8F-A6DD-11BE-9144-D115698C6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33" y="6081522"/>
            <a:ext cx="990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3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61">
            <a:extLst>
              <a:ext uri="{FF2B5EF4-FFF2-40B4-BE49-F238E27FC236}">
                <a16:creationId xmlns:a16="http://schemas.microsoft.com/office/drawing/2014/main" id="{C233D55B-4DFD-49DA-BA62-72F3E2D0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69" y="647377"/>
            <a:ext cx="11316056" cy="1026572"/>
          </a:xfrm>
        </p:spPr>
        <p:txBody>
          <a:bodyPr rtlCol="0"/>
          <a:lstStyle/>
          <a:p>
            <a:pPr rtl="0"/>
            <a:r>
              <a:rPr lang="ru-RU" dirty="0"/>
              <a:t>Спасибо</a:t>
            </a:r>
            <a:r>
              <a:rPr lang="en-US" dirty="0"/>
              <a:t> </a:t>
            </a:r>
            <a:r>
              <a:rPr lang="ru-RU" dirty="0"/>
              <a:t>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FA598F-5A54-440C-B392-A3CA4927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968" y="1692923"/>
            <a:ext cx="11300287" cy="1001712"/>
          </a:xfrm>
        </p:spPr>
        <p:txBody>
          <a:bodyPr rtlCol="0"/>
          <a:lstStyle/>
          <a:p>
            <a:pPr rtl="0"/>
            <a:r>
              <a:rPr lang="ru-RU" dirty="0"/>
              <a:t>Панаитов Юрий | </a:t>
            </a:r>
            <a:r>
              <a:rPr lang="ru-RU" dirty="0" err="1"/>
              <a:t>Фоченков</a:t>
            </a:r>
            <a:r>
              <a:rPr lang="ru-RU" dirty="0"/>
              <a:t> Семён | </a:t>
            </a:r>
            <a:r>
              <a:rPr lang="en-US" dirty="0"/>
              <a:t>Ip3s</a:t>
            </a:r>
            <a:endParaRPr lang="ru-RU" dirty="0"/>
          </a:p>
        </p:txBody>
      </p:sp>
      <p:pic>
        <p:nvPicPr>
          <p:cNvPr id="23" name="Рисунок 22" descr="Изображение играющего жирафа">
            <a:extLst>
              <a:ext uri="{FF2B5EF4-FFF2-40B4-BE49-F238E27FC236}">
                <a16:creationId xmlns:a16="http://schemas.microsoft.com/office/drawing/2014/main" id="{074C5969-3084-4D06-8222-FEE6A7997C8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" b="129"/>
          <a:stretch/>
        </p:blipFill>
        <p:spPr>
          <a:xfrm>
            <a:off x="441325" y="2959100"/>
            <a:ext cx="2698750" cy="2987675"/>
          </a:xfrm>
        </p:spPr>
      </p:pic>
      <p:pic>
        <p:nvPicPr>
          <p:cNvPr id="27" name="Рисунок 26" descr="Изображение лева в высокой траве ">
            <a:extLst>
              <a:ext uri="{FF2B5EF4-FFF2-40B4-BE49-F238E27FC236}">
                <a16:creationId xmlns:a16="http://schemas.microsoft.com/office/drawing/2014/main" id="{2CA3DA24-1705-48E1-B2F8-E99B313614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/>
        </p:blipFill>
        <p:spPr>
          <a:xfrm>
            <a:off x="3319463" y="2959100"/>
            <a:ext cx="2690812" cy="2987675"/>
          </a:xfrm>
        </p:spPr>
      </p:pic>
      <p:pic>
        <p:nvPicPr>
          <p:cNvPr id="31" name="Рисунок 30" descr="Изображение двух зебр">
            <a:extLst>
              <a:ext uri="{FF2B5EF4-FFF2-40B4-BE49-F238E27FC236}">
                <a16:creationId xmlns:a16="http://schemas.microsoft.com/office/drawing/2014/main" id="{8C7B2358-578C-49AA-A0FD-FBEE8F7F0C4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/>
        </p:blipFill>
        <p:spPr>
          <a:xfrm>
            <a:off x="6181727" y="2959100"/>
            <a:ext cx="2689225" cy="2987675"/>
          </a:xfrm>
        </p:spPr>
      </p:pic>
      <p:pic>
        <p:nvPicPr>
          <p:cNvPr id="35" name="Рисунок 34" descr="Изображение слона">
            <a:extLst>
              <a:ext uri="{FF2B5EF4-FFF2-40B4-BE49-F238E27FC236}">
                <a16:creationId xmlns:a16="http://schemas.microsoft.com/office/drawing/2014/main" id="{AD035A9E-8A1C-463C-8C57-AE5632A9953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/>
        </p:blipFill>
        <p:spPr>
          <a:xfrm>
            <a:off x="9058275" y="2959100"/>
            <a:ext cx="2698750" cy="2987675"/>
          </a:xfrm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88A745C7-E196-458E-B493-7387298C2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/>
          <a:p>
            <a:pPr rtl="0"/>
            <a:r>
              <a:rPr lang="ru-RU"/>
              <a:t>02.02.20ГГ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4E1DCF-4630-47E2-B658-E4AADB3DA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956C8A-7BD4-4A46-82BA-EAB9CAD4B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rtlCol="0"/>
          <a:lstStyle/>
          <a:p>
            <a:pPr rtl="0"/>
            <a:fld id="{0D309695-DEC3-40DA-9DF5-330280C9D0E8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393302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7168_TF11909277_Win32.potx" id="{999EC55B-B333-41E7-84AE-0B73774CA4F8}" vid="{A54A2F6F-13BD-4DE4-9187-F5B8E908F5F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1971ED-0722-4CF3-9522-6E6843A2D88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AB27884-F043-4BF1-A4FB-D6C1216AE5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E06989-8323-4451-A21F-821A6C2478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с тонкими линиями</Template>
  <TotalTime>68</TotalTime>
  <Words>169</Words>
  <Application>Microsoft Office PowerPoint</Application>
  <PresentationFormat>Широкоэкранный</PresentationFormat>
  <Paragraphs>45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Univers</vt:lpstr>
      <vt:lpstr>ThinLineVTI</vt:lpstr>
      <vt:lpstr>Сайт на Python </vt:lpstr>
      <vt:lpstr>Цель проекта</vt:lpstr>
      <vt:lpstr>Что такое интернет магазин?</vt:lpstr>
      <vt:lpstr>Задачи</vt:lpstr>
      <vt:lpstr>Первый этап</vt:lpstr>
      <vt:lpstr>Второй этап</vt:lpstr>
      <vt:lpstr>Третий этап</vt:lpstr>
      <vt:lpstr>Итог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на Python </dc:title>
  <dc:creator>panaitov@dnevnik.ru</dc:creator>
  <cp:lastModifiedBy>panaitov@dnevnik.ru</cp:lastModifiedBy>
  <cp:revision>1</cp:revision>
  <dcterms:created xsi:type="dcterms:W3CDTF">2023-04-20T11:44:17Z</dcterms:created>
  <dcterms:modified xsi:type="dcterms:W3CDTF">2023-04-20T12:52:35Z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