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4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3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11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45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29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90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22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1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789917"/>
            <a:ext cx="7766936" cy="1646302"/>
          </a:xfrm>
        </p:spPr>
        <p:txBody>
          <a:bodyPr/>
          <a:lstStyle/>
          <a:p>
            <a:pPr algn="ctr"/>
            <a:r>
              <a:rPr lang="uk-UA" dirty="0" smtClean="0"/>
              <a:t>Лабораторна 2</a:t>
            </a:r>
            <a:endParaRPr lang="uk-UA" dirty="0"/>
          </a:p>
        </p:txBody>
      </p:sp>
      <p:sp>
        <p:nvSpPr>
          <p:cNvPr id="5" name="Підзаголовок 4"/>
          <p:cNvSpPr>
            <a:spLocks noGrp="1"/>
          </p:cNvSpPr>
          <p:nvPr>
            <p:ph type="subTitle" idx="1"/>
          </p:nvPr>
        </p:nvSpPr>
        <p:spPr>
          <a:xfrm>
            <a:off x="1507067" y="2743200"/>
            <a:ext cx="7766936" cy="290795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Git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uk-UA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і проекти</a:t>
            </a:r>
          </a:p>
          <a:p>
            <a:endParaRPr lang="uk-UA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uk-UA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uk-UA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uk-UA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Виконав:</a:t>
            </a:r>
          </a:p>
          <a:p>
            <a:r>
              <a:rPr lang="uk-UA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Демчук Любомир</a:t>
            </a:r>
          </a:p>
          <a:p>
            <a:r>
              <a:rPr lang="uk-UA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ПІ-14-1</a:t>
            </a:r>
            <a:endParaRPr lang="uk-UA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4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Створення </a:t>
            </a:r>
            <a:r>
              <a:rPr lang="uk-UA" dirty="0" err="1"/>
              <a:t>клона</a:t>
            </a:r>
            <a:r>
              <a:rPr lang="uk-UA" dirty="0"/>
              <a:t> </a:t>
            </a:r>
            <a:r>
              <a:rPr lang="uk-UA" dirty="0" err="1" smtClean="0"/>
              <a:t>репозиторія</a:t>
            </a:r>
            <a:r>
              <a:rPr lang="uk-UA" dirty="0" smtClean="0"/>
              <a:t> </a:t>
            </a:r>
            <a:r>
              <a:rPr lang="uk-UA" dirty="0"/>
              <a:t>з </a:t>
            </a:r>
            <a:r>
              <a:rPr lang="uk-UA" dirty="0" err="1"/>
              <a:t>GitHub</a:t>
            </a:r>
            <a:r>
              <a:rPr lang="uk-UA" dirty="0"/>
              <a:t> </a:t>
            </a:r>
            <a:r>
              <a:rPr lang="uk-UA" dirty="0" smtClean="0"/>
              <a:t>та </a:t>
            </a:r>
            <a:r>
              <a:rPr lang="uk-UA" dirty="0"/>
              <a:t>с</a:t>
            </a:r>
            <a:r>
              <a:rPr lang="uk-UA" dirty="0" smtClean="0"/>
              <a:t>творення  </a:t>
            </a:r>
            <a:r>
              <a:rPr lang="uk-UA" dirty="0"/>
              <a:t>нової  гілки 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5" y="2200159"/>
            <a:ext cx="6354062" cy="135273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06" y="3979176"/>
            <a:ext cx="6120765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uk-UA" sz="3200" dirty="0" err="1"/>
              <a:t>К</a:t>
            </a:r>
            <a:r>
              <a:rPr lang="uk-UA" sz="3200" dirty="0" err="1" smtClean="0"/>
              <a:t>омічення</a:t>
            </a:r>
            <a:r>
              <a:rPr lang="uk-UA" sz="3200" dirty="0" smtClean="0"/>
              <a:t>  </a:t>
            </a:r>
            <a:r>
              <a:rPr lang="uk-UA" sz="3200" dirty="0"/>
              <a:t>змін в новій гілці і синхронізація з </a:t>
            </a:r>
            <a:r>
              <a:rPr lang="uk-UA" sz="3200" dirty="0" err="1"/>
              <a:t>репозиторієм</a:t>
            </a:r>
            <a:r>
              <a:rPr lang="uk-UA" sz="3200" dirty="0"/>
              <a:t> на </a:t>
            </a:r>
            <a:r>
              <a:rPr lang="uk-UA" sz="3200" dirty="0" err="1" smtClean="0"/>
              <a:t>GitHub</a:t>
            </a:r>
            <a:endParaRPr lang="uk-UA" sz="3200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35" y="3186779"/>
            <a:ext cx="621116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uk-UA" dirty="0"/>
              <a:t>Об’єднання створеної  гілки з </a:t>
            </a:r>
            <a:r>
              <a:rPr lang="uk-UA" dirty="0" smtClean="0"/>
              <a:t>основною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8" y="3124857"/>
            <a:ext cx="635406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 Змінення </a:t>
            </a:r>
            <a:r>
              <a:rPr lang="uk-UA" dirty="0" smtClean="0"/>
              <a:t>файлу, </a:t>
            </a:r>
            <a:r>
              <a:rPr lang="uk-UA" dirty="0"/>
              <a:t>який був доданий  в пункті 12 в основній </a:t>
            </a:r>
            <a:r>
              <a:rPr lang="uk-UA" dirty="0" smtClean="0"/>
              <a:t>гілці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8" y="3124857"/>
            <a:ext cx="635406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uk-UA" dirty="0"/>
              <a:t>Переключення на гілку, яка була створена в пункті 12 а також  змінення файлу, що був доданий в пункті </a:t>
            </a:r>
            <a:r>
              <a:rPr lang="uk-UA" dirty="0" smtClean="0"/>
              <a:t>12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67" y="2839068"/>
            <a:ext cx="629690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uk-UA" dirty="0"/>
              <a:t>Об’єднання створеної гілки з основною. Вирішення конфлікту в </a:t>
            </a:r>
            <a:r>
              <a:rPr lang="uk-UA" dirty="0" smtClean="0"/>
              <a:t>ручну(1)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0" y="2285929"/>
            <a:ext cx="6296904" cy="132416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44" y="3853892"/>
            <a:ext cx="469646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uk-UA" dirty="0"/>
              <a:t>Об’єднання створеної гілки з основною. Вирішення конфлікту в </a:t>
            </a:r>
            <a:r>
              <a:rPr lang="uk-UA" dirty="0" smtClean="0"/>
              <a:t>ручну(2)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9" y="2160588"/>
            <a:ext cx="620278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989452" y="2413686"/>
            <a:ext cx="5972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 цій лабораторній роботі я  здобув необхідні знання та навички для роботи з системою керування версіями </a:t>
            </a:r>
            <a:r>
              <a:rPr lang="uk-UA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endParaRPr lang="uk-UA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2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Реєстрація на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uk-UA" dirty="0" smtClean="0"/>
              <a:t>і завантаження ПЗ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0" y="1671854"/>
            <a:ext cx="5992957" cy="333728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09" y="3212757"/>
            <a:ext cx="4835596" cy="24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uk-UA" dirty="0"/>
              <a:t>Встановлення  на робочий комп’ютер: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20" y="2160588"/>
            <a:ext cx="61181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uk-UA" dirty="0"/>
              <a:t>Створення </a:t>
            </a:r>
            <a:r>
              <a:rPr lang="uk-UA" dirty="0" err="1"/>
              <a:t>репозиторія</a:t>
            </a:r>
            <a:r>
              <a:rPr lang="uk-UA" dirty="0"/>
              <a:t> на </a:t>
            </a:r>
            <a:r>
              <a:rPr lang="uk-UA" dirty="0" err="1" smtClean="0"/>
              <a:t>GitHub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31" y="2160588"/>
            <a:ext cx="592677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uk-UA" dirty="0" smtClean="0"/>
              <a:t>Створення  локального </a:t>
            </a:r>
            <a:r>
              <a:rPr lang="uk-UA" dirty="0" err="1" smtClean="0"/>
              <a:t>репозиторія</a:t>
            </a:r>
            <a:r>
              <a:rPr lang="uk-UA" dirty="0" smtClean="0"/>
              <a:t> та додавання файлів 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6" y="2247300"/>
            <a:ext cx="6449325" cy="122889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28" y="3793096"/>
            <a:ext cx="6120765" cy="14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uk-UA" dirty="0" err="1"/>
              <a:t>Закомічення</a:t>
            </a:r>
            <a:r>
              <a:rPr lang="uk-UA" dirty="0"/>
              <a:t>  </a:t>
            </a:r>
            <a:r>
              <a:rPr lang="uk-UA" dirty="0" err="1"/>
              <a:t>файла</a:t>
            </a:r>
            <a:r>
              <a:rPr lang="uk-UA" dirty="0"/>
              <a:t> в локальному </a:t>
            </a:r>
            <a:r>
              <a:rPr lang="uk-UA" dirty="0" err="1" smtClean="0"/>
              <a:t>репозиторії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69" y="3512238"/>
            <a:ext cx="625879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uk-UA" dirty="0"/>
              <a:t>Закидання змін з </a:t>
            </a:r>
            <a:r>
              <a:rPr lang="uk-UA" dirty="0" err="1"/>
              <a:t>лок</a:t>
            </a:r>
            <a:r>
              <a:rPr lang="uk-UA" dirty="0"/>
              <a:t>. </a:t>
            </a:r>
            <a:r>
              <a:rPr lang="uk-UA" dirty="0" err="1"/>
              <a:t>репозиторію</a:t>
            </a:r>
            <a:r>
              <a:rPr lang="uk-UA" dirty="0"/>
              <a:t> в </a:t>
            </a:r>
            <a:r>
              <a:rPr lang="uk-UA" dirty="0" err="1"/>
              <a:t>репозиторій</a:t>
            </a:r>
            <a:r>
              <a:rPr lang="uk-UA" dirty="0"/>
              <a:t>, створений в пункті </a:t>
            </a:r>
            <a:r>
              <a:rPr lang="uk-UA" dirty="0" smtClean="0"/>
              <a:t>4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41" y="3372542"/>
            <a:ext cx="631595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dirty="0"/>
              <a:t>Додавання двох  файлів  в </a:t>
            </a:r>
            <a:r>
              <a:rPr lang="uk-UA" dirty="0" err="1"/>
              <a:t>лок.репозиторій</a:t>
            </a:r>
            <a:r>
              <a:rPr lang="uk-UA" dirty="0"/>
              <a:t> із </a:t>
            </a:r>
            <a:r>
              <a:rPr lang="uk-UA" dirty="0" err="1"/>
              <a:t>закоміченням</a:t>
            </a:r>
            <a:r>
              <a:rPr lang="uk-UA" dirty="0"/>
              <a:t> і </a:t>
            </a:r>
            <a:r>
              <a:rPr lang="uk-UA" dirty="0" err="1"/>
              <a:t>пушанням</a:t>
            </a:r>
            <a:r>
              <a:rPr lang="uk-UA" dirty="0"/>
              <a:t> на </a:t>
            </a:r>
            <a:r>
              <a:rPr lang="uk-UA" dirty="0" err="1" smtClean="0"/>
              <a:t>GitHub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72" y="2967673"/>
            <a:ext cx="622069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uk-UA" dirty="0"/>
              <a:t>Відновлення до стану, який був в пункті </a:t>
            </a:r>
            <a:r>
              <a:rPr lang="uk-UA" dirty="0" smtClean="0"/>
              <a:t>8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72" y="3129621"/>
            <a:ext cx="622069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168</Words>
  <Application>Microsoft Office PowerPoint</Application>
  <PresentationFormat>Широкий екран</PresentationFormat>
  <Paragraphs>25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Грань</vt:lpstr>
      <vt:lpstr>Лабораторна 2</vt:lpstr>
      <vt:lpstr>Реєстрація на Git і завантаження ПЗ</vt:lpstr>
      <vt:lpstr>Встановлення  на робочий комп’ютер: </vt:lpstr>
      <vt:lpstr>Створення репозиторія на GitHub</vt:lpstr>
      <vt:lpstr>Створення  локального репозиторія та додавання файлів </vt:lpstr>
      <vt:lpstr>Закомічення  файла в локальному репозиторії</vt:lpstr>
      <vt:lpstr>Закидання змін з лок. репозиторію в репозиторій, створений в пункті 4</vt:lpstr>
      <vt:lpstr>Додавання двох  файлів  в лок.репозиторій із закоміченням і пушанням на GitHub </vt:lpstr>
      <vt:lpstr>Відновлення до стану, який був в пункті 8 </vt:lpstr>
      <vt:lpstr>Створення клона репозиторія з GitHub та створення  нової  гілки </vt:lpstr>
      <vt:lpstr>Комічення  змін в новій гілці і синхронізація з репозиторієм на GitHub</vt:lpstr>
      <vt:lpstr>Об’єднання створеної  гілки з основною </vt:lpstr>
      <vt:lpstr> Змінення файлу, який був доданий  в пункті 12 в основній гілці</vt:lpstr>
      <vt:lpstr>Переключення на гілку, яка була створена в пункті 12 а також  змінення файлу, що був доданий в пункті 12</vt:lpstr>
      <vt:lpstr>Об’єднання створеної гілки з основною. Вирішення конфлікту в ручну(1)</vt:lpstr>
      <vt:lpstr>Об’єднання створеної гілки з основною. Вирішення конфлікту в ручну(2)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2</dc:title>
  <dc:creator>Lion</dc:creator>
  <cp:lastModifiedBy>Lion</cp:lastModifiedBy>
  <cp:revision>14</cp:revision>
  <dcterms:created xsi:type="dcterms:W3CDTF">2017-04-06T19:30:24Z</dcterms:created>
  <dcterms:modified xsi:type="dcterms:W3CDTF">2017-04-06T20:22:10Z</dcterms:modified>
</cp:coreProperties>
</file>