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промовчанням" id="{B3026CF6-EC41-4FCB-BA63-88CBC4D310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07067" y="83934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dirty="0" smtClean="0"/>
              <a:t>Лабораторна </a:t>
            </a:r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6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767914"/>
            <a:ext cx="7645171" cy="26525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UI TESTING</a:t>
            </a:r>
            <a:endParaRPr lang="uk-UA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uk-UA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uk-UA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Виконав</a:t>
            </a:r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Демчук Любомир</a:t>
            </a:r>
          </a:p>
          <a:p>
            <a:r>
              <a:rPr lang="uk-UA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ПІ-14-1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7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2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3" y="1478224"/>
            <a:ext cx="8134050" cy="43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2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375732" y="1705232"/>
            <a:ext cx="7199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Пояснення виділених областей: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г</a:t>
            </a:r>
            <a:r>
              <a:rPr lang="ru-RU" dirty="0" smtClean="0"/>
              <a:t>радуси </a:t>
            </a:r>
            <a:r>
              <a:rPr lang="ru-RU" dirty="0"/>
              <a:t>фаренгейта в </a:t>
            </a:r>
            <a:r>
              <a:rPr lang="ru-RU" dirty="0" smtClean="0"/>
              <a:t>четвер</a:t>
            </a:r>
            <a:r>
              <a:rPr lang="en-US" dirty="0" smtClean="0"/>
              <a:t> </a:t>
            </a:r>
            <a:r>
              <a:rPr lang="uk-UA" dirty="0" smtClean="0"/>
              <a:t>замість градусів цельсія</a:t>
            </a:r>
            <a:r>
              <a:rPr lang="ru-RU" dirty="0"/>
              <a:t>;</a:t>
            </a:r>
            <a:r>
              <a:rPr lang="ru-RU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п'ятницю вночі не може бути тепліше, ніж вдень;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п'ятниця, зсунуто нічну </a:t>
            </a:r>
            <a:r>
              <a:rPr lang="ru-RU" dirty="0" smtClean="0"/>
              <a:t>температуру</a:t>
            </a:r>
            <a:r>
              <a:rPr lang="ru-RU" dirty="0"/>
              <a:t>;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 може бути заходу сонця </a:t>
            </a:r>
            <a:r>
              <a:rPr lang="ru-RU" dirty="0"/>
              <a:t>в 15:56 !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не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точно;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Після </a:t>
            </a:r>
            <a:r>
              <a:rPr lang="ru-RU" dirty="0"/>
              <a:t>понеділка йде </a:t>
            </a:r>
            <a:r>
              <a:rPr lang="ru-RU" dirty="0" smtClean="0"/>
              <a:t>вівторок, </a:t>
            </a:r>
            <a:r>
              <a:rPr lang="ru-RU" dirty="0"/>
              <a:t>а не </a:t>
            </a:r>
            <a:r>
              <a:rPr lang="ru-RU" dirty="0" smtClean="0"/>
              <a:t>середа;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зсув позначок і терператур при детальному відображенні погоди </a:t>
            </a:r>
            <a:r>
              <a:rPr lang="ru-RU" dirty="0" smtClean="0"/>
              <a:t>погодинно</a:t>
            </a:r>
            <a:r>
              <a:rPr lang="ru-RU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2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5" y="1345895"/>
            <a:ext cx="8296725" cy="434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2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375732" y="1705232"/>
            <a:ext cx="7199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Пояснення виділених областей: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значок стрілки </a:t>
            </a:r>
            <a:r>
              <a:rPr lang="ru-RU" dirty="0" smtClean="0"/>
              <a:t>спереду </a:t>
            </a:r>
            <a:r>
              <a:rPr lang="ru-RU" dirty="0"/>
              <a:t>а не </a:t>
            </a:r>
            <a:r>
              <a:rPr lang="ru-RU" dirty="0" smtClean="0"/>
              <a:t>ззаді;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 відображається день(субота);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Відображається дата,хоча на попередніх днях її не було;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хмарка </a:t>
            </a:r>
            <a:r>
              <a:rPr lang="uk-UA" dirty="0"/>
              <a:t>з'їхала </a:t>
            </a:r>
            <a:r>
              <a:rPr lang="uk-UA" dirty="0" smtClean="0"/>
              <a:t>вниз відносно вертикалі(середа);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ru-RU" dirty="0"/>
              <a:t>показується напрям і сила </a:t>
            </a:r>
            <a:r>
              <a:rPr lang="ru-RU" dirty="0" smtClean="0"/>
              <a:t>вітру;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не показується </a:t>
            </a:r>
            <a:r>
              <a:rPr lang="uk-UA" dirty="0" smtClean="0"/>
              <a:t>детальна</a:t>
            </a:r>
            <a:r>
              <a:rPr lang="ru-RU" dirty="0" smtClean="0"/>
              <a:t> </a:t>
            </a:r>
            <a:r>
              <a:rPr lang="ru-RU" dirty="0"/>
              <a:t>інформація погоди на </a:t>
            </a:r>
            <a:r>
              <a:rPr lang="ru-RU" dirty="0" smtClean="0"/>
              <a:t>суботу</a:t>
            </a:r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6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uk-UA" dirty="0"/>
              <a:t>Висновки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192" y="2224216"/>
            <a:ext cx="6128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Виконуючи дану лабораторну </a:t>
            </a:r>
            <a:r>
              <a:rPr lang="uk-UA" dirty="0" smtClean="0"/>
              <a:t>роботу, я </a:t>
            </a:r>
            <a:r>
              <a:rPr lang="ru-RU" dirty="0" smtClean="0"/>
              <a:t>навчився </a:t>
            </a:r>
            <a:r>
              <a:rPr lang="ru-RU" dirty="0"/>
              <a:t>виявляти та виправляти проблеми та помилки, які виникають під час створення графічного інтерфейсу програмних продуктів.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25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1</a:t>
            </a:r>
            <a:endParaRPr lang="uk-UA" dirty="0"/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01054"/>
              </p:ext>
            </p:extLst>
          </p:nvPr>
        </p:nvGraphicFramePr>
        <p:xfrm>
          <a:off x="1323301" y="1440315"/>
          <a:ext cx="3532505" cy="5257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 there any inconsistency in the UI?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 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(</a:t>
                      </a:r>
                      <a:r>
                        <a:rPr lang="en-US" sz="1000" dirty="0">
                          <a:effectLst/>
                        </a:rPr>
                        <a:t>buttons disabled</a:t>
                      </a:r>
                      <a:r>
                        <a:rPr lang="ru-RU" sz="1000" dirty="0">
                          <a:effectLst/>
                        </a:rPr>
                        <a:t>)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10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30" y="1500000"/>
            <a:ext cx="1238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23935" y="1394941"/>
            <a:ext cx="4150067" cy="53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Тут все в нормі, оскільки це зроблено ,щоб випадково не переплутати кнопки</a:t>
            </a:r>
            <a:endParaRPr lang="uk-UA" sz="1400" dirty="0"/>
          </a:p>
        </p:txBody>
      </p:sp>
      <p:graphicFrame>
        <p:nvGraphicFramePr>
          <p:cNvPr id="7" name="Таблиця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78078"/>
              </p:ext>
            </p:extLst>
          </p:nvPr>
        </p:nvGraphicFramePr>
        <p:xfrm>
          <a:off x="1322679" y="2002530"/>
          <a:ext cx="3133992" cy="1752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3654"/>
                <a:gridCol w="2870338"/>
              </a:tblGrid>
              <a:tr h="45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 there any inconsistency in the UI?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49795" y="2465412"/>
            <a:ext cx="415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Тут назва кнопки має бути з великої літери</a:t>
            </a:r>
            <a:endParaRPr lang="uk-UA" sz="1400" dirty="0"/>
          </a:p>
        </p:txBody>
      </p:sp>
      <p:graphicFrame>
        <p:nvGraphicFramePr>
          <p:cNvPr id="9" name="Таблиця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55688"/>
              </p:ext>
            </p:extLst>
          </p:nvPr>
        </p:nvGraphicFramePr>
        <p:xfrm>
          <a:off x="1287193" y="3296302"/>
          <a:ext cx="2299325" cy="350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3436"/>
                <a:gridCol w="2105889"/>
              </a:tblGrid>
              <a:tr h="45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 there any inconsistency in the UI?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5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31" y="3742810"/>
            <a:ext cx="20129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5123935" y="3742810"/>
            <a:ext cx="415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Тут поле введення має ставати активним</a:t>
            </a:r>
            <a:endParaRPr lang="uk-UA" sz="1400" dirty="0"/>
          </a:p>
        </p:txBody>
      </p:sp>
      <p:graphicFrame>
        <p:nvGraphicFramePr>
          <p:cNvPr id="10" name="Таблиця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30468"/>
              </p:ext>
            </p:extLst>
          </p:nvPr>
        </p:nvGraphicFramePr>
        <p:xfrm>
          <a:off x="1232063" y="4334390"/>
          <a:ext cx="3532505" cy="1752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How checkbox can be checked off?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Таблиця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09789"/>
              </p:ext>
            </p:extLst>
          </p:nvPr>
        </p:nvGraphicFramePr>
        <p:xfrm>
          <a:off x="1166813" y="4657180"/>
          <a:ext cx="3532505" cy="8763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gender selection is implemented on screen below. Please describe the weak points of this implementation and propose better way of implementation.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2" name="Рисунок 4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178" y="5222506"/>
            <a:ext cx="10477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5123934" y="4914729"/>
            <a:ext cx="415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Потрібно поставити 2 </a:t>
            </a:r>
            <a:r>
              <a:rPr lang="en-US" sz="1400" dirty="0" smtClean="0"/>
              <a:t>radio button</a:t>
            </a:r>
            <a:endParaRPr lang="uk-UA" sz="1400" dirty="0"/>
          </a:p>
        </p:txBody>
      </p:sp>
      <p:pic>
        <p:nvPicPr>
          <p:cNvPr id="10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93" y="2287261"/>
            <a:ext cx="23336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88" y="1326094"/>
            <a:ext cx="2260600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48387"/>
              </p:ext>
            </p:extLst>
          </p:nvPr>
        </p:nvGraphicFramePr>
        <p:xfrm>
          <a:off x="829032" y="1400235"/>
          <a:ext cx="3532505" cy="8763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Please, propose improvements for the part of the screen below.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Requirement: if ‘no thanks’ checkbox is checked off other fields should be disabled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1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103870" y="338575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Потрібно, щоб всі варіанти були на однаковій відстані одне від одного</a:t>
            </a:r>
            <a:endParaRPr lang="uk-UA" dirty="0"/>
          </a:p>
        </p:txBody>
      </p:sp>
      <p:graphicFrame>
        <p:nvGraphicFramePr>
          <p:cNvPr id="9" name="Таблиця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67896"/>
              </p:ext>
            </p:extLst>
          </p:nvPr>
        </p:nvGraphicFramePr>
        <p:xfrm>
          <a:off x="800615" y="3841403"/>
          <a:ext cx="3532505" cy="7010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Please provide your </a:t>
                      </a:r>
                      <a:r>
                        <a:rPr lang="en-US" sz="1000" dirty="0" smtClean="0">
                          <a:effectLst/>
                        </a:rPr>
                        <a:t>recommendations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regarding </a:t>
                      </a:r>
                      <a:r>
                        <a:rPr lang="en-US" sz="1000" dirty="0">
                          <a:effectLst/>
                        </a:rPr>
                        <a:t>improvements of the part of screen below. 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69" y="4288652"/>
            <a:ext cx="1485900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827388" y="3965486"/>
            <a:ext cx="360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Потрібно замість </a:t>
            </a:r>
            <a:r>
              <a:rPr lang="en-US" dirty="0" smtClean="0"/>
              <a:t> 2checkbox </a:t>
            </a:r>
            <a:r>
              <a:rPr lang="uk-UA" dirty="0" smtClean="0"/>
              <a:t>застосувати 2 </a:t>
            </a:r>
            <a:r>
              <a:rPr lang="en-US" dirty="0" smtClean="0"/>
              <a:t>radio-button</a:t>
            </a:r>
            <a:endParaRPr lang="uk-UA" dirty="0"/>
          </a:p>
        </p:txBody>
      </p:sp>
      <p:graphicFrame>
        <p:nvGraphicFramePr>
          <p:cNvPr id="13" name="Таблиця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13787"/>
              </p:ext>
            </p:extLst>
          </p:nvPr>
        </p:nvGraphicFramePr>
        <p:xfrm>
          <a:off x="742950" y="5027343"/>
          <a:ext cx="3532505" cy="86271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862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Would a radio button be a better choice? (</a:t>
                      </a:r>
                      <a:r>
                        <a:rPr lang="uk-UA" sz="1000" dirty="0">
                          <a:effectLst/>
                        </a:rPr>
                        <a:t>select between Portrait and Landscape mode, Portrait uses by default )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4" name="Checkboxes02" descr="Screen shot of one check box labeled Landscape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69" y="5578191"/>
            <a:ext cx="87630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4827388" y="5049078"/>
            <a:ext cx="293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 думаю,</a:t>
            </a:r>
            <a:r>
              <a:rPr lang="en-US" dirty="0" smtClean="0"/>
              <a:t> </a:t>
            </a:r>
            <a:r>
              <a:rPr lang="uk-UA" dirty="0" smtClean="0"/>
              <a:t>що </a:t>
            </a:r>
            <a:r>
              <a:rPr lang="en-US" dirty="0" smtClean="0"/>
              <a:t>2 radio button</a:t>
            </a:r>
            <a:r>
              <a:rPr lang="uk-UA" dirty="0" smtClean="0"/>
              <a:t> доцільніше використати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69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1</a:t>
            </a:r>
            <a:endParaRPr lang="uk-UA" dirty="0"/>
          </a:p>
        </p:txBody>
      </p:sp>
      <p:pic>
        <p:nvPicPr>
          <p:cNvPr id="6" name="Checkboxes04" descr="Screen shot of Show and Don't show ratio buttons 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93" y="1469167"/>
            <a:ext cx="1403350" cy="47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Таблиця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25019"/>
              </p:ext>
            </p:extLst>
          </p:nvPr>
        </p:nvGraphicFramePr>
        <p:xfrm>
          <a:off x="677334" y="1487646"/>
          <a:ext cx="3532505" cy="350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 radio button the best choice?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40626" y="1469167"/>
            <a:ext cx="37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Достатньо звичайного </a:t>
            </a:r>
            <a:r>
              <a:rPr lang="en-US" dirty="0" smtClean="0"/>
              <a:t>checkbox</a:t>
            </a:r>
            <a:endParaRPr lang="uk-UA" dirty="0"/>
          </a:p>
        </p:txBody>
      </p:sp>
      <p:pic>
        <p:nvPicPr>
          <p:cNvPr id="9" name="checkboxes12" descr="Screen shot of check boxes aligned horizontally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93" y="2246183"/>
            <a:ext cx="5446656" cy="584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Таблиця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5898"/>
              </p:ext>
            </p:extLst>
          </p:nvPr>
        </p:nvGraphicFramePr>
        <p:xfrm>
          <a:off x="677334" y="2325304"/>
          <a:ext cx="3532505" cy="5257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 it the best implementation of the part of screen?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01578" y="3023199"/>
            <a:ext cx="832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Навряд чи доцільно використовувати такі ефекти у одному блоці</a:t>
            </a:r>
            <a:endParaRPr lang="uk-UA" dirty="0"/>
          </a:p>
        </p:txBody>
      </p:sp>
      <p:pic>
        <p:nvPicPr>
          <p:cNvPr id="12" name="Checkboxes09" descr="Screen shot of a solid blue Read-only check box 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93" y="3660515"/>
            <a:ext cx="1581150" cy="279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Таблиця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99116"/>
              </p:ext>
            </p:extLst>
          </p:nvPr>
        </p:nvGraphicFramePr>
        <p:xfrm>
          <a:off x="598371" y="3607481"/>
          <a:ext cx="3532505" cy="3276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What is mixed-state for checkbox?</a:t>
                      </a:r>
                      <a:endParaRPr lang="uk-UA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7839" y="4207899"/>
            <a:ext cx="839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Це означає, що під цим пунктом є ще варіанти вибору нижчого рівня, і декілька з них активні…</a:t>
            </a:r>
            <a:endParaRPr lang="uk-UA" dirty="0"/>
          </a:p>
        </p:txBody>
      </p:sp>
      <p:pic>
        <p:nvPicPr>
          <p:cNvPr id="15" name="checkboxes18" descr="Screen shot of four check boxes showing progress   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39" y="4984915"/>
            <a:ext cx="2501900" cy="1047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Таблиця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49888"/>
              </p:ext>
            </p:extLst>
          </p:nvPr>
        </p:nvGraphicFramePr>
        <p:xfrm>
          <a:off x="433615" y="5077688"/>
          <a:ext cx="3532505" cy="350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113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Can we use checkboxes as a progress indicator? 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40802" y="5047125"/>
            <a:ext cx="2632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Ні, лиш як для вибору параметрів роботи процесу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18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1</a:t>
            </a:r>
            <a:endParaRPr lang="uk-UA" dirty="0"/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66704"/>
              </p:ext>
            </p:extLst>
          </p:nvPr>
        </p:nvGraphicFramePr>
        <p:xfrm>
          <a:off x="771366" y="1645607"/>
          <a:ext cx="3532505" cy="15773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Can we use the selection of a checkbox to perform commands?</a:t>
                      </a:r>
                      <a:endParaRPr lang="uk-UA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Can we use the selection of a checkbox to dynamically display other controls related to the selected control (screen readers cannot detect such events)?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Can we use the selection of a checkbox to display other windows, such as a dialog box to gather more input?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5481" y="1614617"/>
            <a:ext cx="500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Загалом так, якщо команди не суперечать одна одній</a:t>
            </a:r>
            <a:endParaRPr lang="uk-UA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15481" y="2125363"/>
            <a:ext cx="485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Краще застосувати спадний список</a:t>
            </a:r>
            <a:endParaRPr lang="uk-UA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15481" y="2759677"/>
            <a:ext cx="485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Загалом так</a:t>
            </a:r>
            <a:endParaRPr lang="uk-UA" sz="1400" dirty="0"/>
          </a:p>
        </p:txBody>
      </p:sp>
      <p:pic>
        <p:nvPicPr>
          <p:cNvPr id="9" name="checkboxes26" descr="Screen shot: selected button, cleared check boxes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78" y="3521676"/>
            <a:ext cx="4822224" cy="24960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Таблиця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95048"/>
              </p:ext>
            </p:extLst>
          </p:nvPr>
        </p:nvGraphicFramePr>
        <p:xfrm>
          <a:off x="789271" y="3296945"/>
          <a:ext cx="3532505" cy="12268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16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Are there any inconsistency in the relationship between radio buttons and checkboxes? </a:t>
                      </a:r>
                      <a:endParaRPr lang="uk-UA" sz="11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Requirement: when ‘Custom’ radio-button is selected all checkboxes are enabled.</a:t>
                      </a:r>
                      <a:endParaRPr lang="uk-UA" sz="11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uk-UA" sz="11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1449" y="4769708"/>
            <a:ext cx="32209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Я вважаю, що при виборі певної радіо-кнопки потрібно, щоб відображались в закритому режимі певні прапорці для </a:t>
            </a:r>
            <a:r>
              <a:rPr lang="uk-UA" sz="1400" dirty="0"/>
              <a:t>у</a:t>
            </a:r>
            <a:r>
              <a:rPr lang="uk-UA" sz="1400" dirty="0" smtClean="0"/>
              <a:t>наочнення рівня блокування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42839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1</a:t>
            </a:r>
            <a:endParaRPr lang="uk-UA" dirty="0"/>
          </a:p>
        </p:txBody>
      </p:sp>
      <p:pic>
        <p:nvPicPr>
          <p:cNvPr id="5" name="RadioButtons17" descr="Screen shot of nested radio buttons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34" y="1935205"/>
            <a:ext cx="3035300" cy="812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я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95503"/>
              </p:ext>
            </p:extLst>
          </p:nvPr>
        </p:nvGraphicFramePr>
        <p:xfrm>
          <a:off x="677334" y="1537074"/>
          <a:ext cx="3532505" cy="350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17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 it the best implementation of screen?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7851" y="1972273"/>
            <a:ext cx="109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Так</a:t>
            </a:r>
            <a:endParaRPr lang="uk-UA" dirty="0"/>
          </a:p>
        </p:txBody>
      </p:sp>
      <p:pic>
        <p:nvPicPr>
          <p:cNvPr id="8" name="RadioButtons28" descr="Screen shot of redundant radio-button group label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34" y="3514809"/>
            <a:ext cx="1485900" cy="990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Таблиця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86981"/>
              </p:ext>
            </p:extLst>
          </p:nvPr>
        </p:nvGraphicFramePr>
        <p:xfrm>
          <a:off x="637729" y="2933700"/>
          <a:ext cx="3532505" cy="5257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18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How implementation of screen can be improved?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27851" y="3435178"/>
            <a:ext cx="40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Додати ще вирівнювання за шириною(тексту)</a:t>
            </a:r>
            <a:endParaRPr lang="uk-UA" dirty="0"/>
          </a:p>
        </p:txBody>
      </p:sp>
      <p:pic>
        <p:nvPicPr>
          <p:cNvPr id="11" name="RadioButtons12" descr="Screen shot of horizontal radio-button alignment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34" y="5521072"/>
            <a:ext cx="2019300" cy="30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Таблиця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23670"/>
              </p:ext>
            </p:extLst>
          </p:nvPr>
        </p:nvGraphicFramePr>
        <p:xfrm>
          <a:off x="637729" y="4760418"/>
          <a:ext cx="3532505" cy="5257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 it the best way of the controls’ location on the screen?</a:t>
                      </a:r>
                      <a:endParaRPr lang="uk-UA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1</a:t>
            </a:r>
            <a:endParaRPr lang="uk-UA" dirty="0"/>
          </a:p>
        </p:txBody>
      </p:sp>
      <p:pic>
        <p:nvPicPr>
          <p:cNvPr id="5" name="RadioButtons27" descr="Screen shot of Page range dialog box with text box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97" y="1435015"/>
            <a:ext cx="2330450" cy="1631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я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84019"/>
              </p:ext>
            </p:extLst>
          </p:nvPr>
        </p:nvGraphicFramePr>
        <p:xfrm>
          <a:off x="590133" y="1435954"/>
          <a:ext cx="3532505" cy="8763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 it right to leave editable text boxes and drop-down lists enabled if they share the radio button's label? </a:t>
                      </a:r>
                      <a:r>
                        <a:rPr lang="uk-UA" sz="1000" dirty="0">
                          <a:effectLst/>
                        </a:rPr>
                        <a:t>(</a:t>
                      </a:r>
                      <a:r>
                        <a:rPr lang="en-US" sz="1000" dirty="0">
                          <a:effectLst/>
                        </a:rPr>
                        <a:t>S</a:t>
                      </a:r>
                      <a:r>
                        <a:rPr lang="uk-UA" sz="1000" dirty="0">
                          <a:effectLst/>
                        </a:rPr>
                        <a:t>ee example)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uk-UA" sz="1000" dirty="0">
                          <a:effectLst/>
                        </a:rPr>
                        <a:t>What requirement should be for the editable field?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1503" y="1705233"/>
            <a:ext cx="2784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Так, в даному випадку потрібна саме радіо-кнопка</a:t>
            </a:r>
            <a:endParaRPr lang="uk-UA" dirty="0"/>
          </a:p>
        </p:txBody>
      </p:sp>
      <p:graphicFrame>
        <p:nvGraphicFramePr>
          <p:cNvPr id="8" name="Таблиця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0576"/>
              </p:ext>
            </p:extLst>
          </p:nvPr>
        </p:nvGraphicFramePr>
        <p:xfrm>
          <a:off x="573658" y="3333579"/>
          <a:ext cx="3532505" cy="35052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21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What is list-box, drop-down list, combobox? What are the two types of combobox?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82325"/>
            <a:ext cx="2288961" cy="15827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15" y="3811840"/>
            <a:ext cx="2378827" cy="15236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42" y="3782326"/>
            <a:ext cx="1618928" cy="15827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31106" y="5710404"/>
            <a:ext cx="668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К</a:t>
            </a:r>
            <a:r>
              <a:rPr lang="ru-RU" sz="1600" dirty="0" smtClean="0"/>
              <a:t>омбіновані списки(</a:t>
            </a:r>
            <a:r>
              <a:rPr lang="en-US" sz="1600" dirty="0" smtClean="0"/>
              <a:t>combobox)</a:t>
            </a:r>
            <a:r>
              <a:rPr lang="ru-RU" sz="1600" dirty="0" smtClean="0"/>
              <a:t> </a:t>
            </a:r>
            <a:r>
              <a:rPr lang="ru-RU" sz="1600" dirty="0"/>
              <a:t>можуть мати два </a:t>
            </a:r>
            <a:r>
              <a:rPr lang="ru-RU" sz="1600" dirty="0" smtClean="0"/>
              <a:t>режими</a:t>
            </a:r>
            <a:r>
              <a:rPr lang="en-US" sz="1600" dirty="0"/>
              <a:t>:</a:t>
            </a:r>
            <a:r>
              <a:rPr lang="ru-RU" sz="1600" dirty="0" smtClean="0"/>
              <a:t> </a:t>
            </a:r>
            <a:r>
              <a:rPr lang="ru-RU" sz="1600" dirty="0"/>
              <a:t>з можливістю редагування в полі і без такої можливості.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4893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1</a:t>
            </a:r>
            <a:endParaRPr lang="uk-UA" dirty="0"/>
          </a:p>
        </p:txBody>
      </p:sp>
      <p:graphicFrame>
        <p:nvGraphicFramePr>
          <p:cNvPr id="7" name="Таблиця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62071"/>
              </p:ext>
            </p:extLst>
          </p:nvPr>
        </p:nvGraphicFramePr>
        <p:xfrm>
          <a:off x="677334" y="1614601"/>
          <a:ext cx="3532505" cy="5257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22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 smtClean="0">
                          <a:effectLst/>
                        </a:rPr>
                        <a:t>There are numbers from 1 to 31 (day of month) in dropdown list. How we can select 5?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Таблиця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29906"/>
              </p:ext>
            </p:extLst>
          </p:nvPr>
        </p:nvGraphicFramePr>
        <p:xfrm>
          <a:off x="677334" y="3029972"/>
          <a:ext cx="3532505" cy="5257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7180"/>
                <a:gridCol w="32353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23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There are numbers from 1 to 31 (day of month) in dropdown list. How we can </a:t>
                      </a:r>
                      <a:r>
                        <a:rPr lang="en-US" sz="1000" dirty="0">
                          <a:effectLst/>
                        </a:rPr>
                        <a:t>change selection</a:t>
                      </a:r>
                      <a:r>
                        <a:rPr lang="uk-UA" sz="1000" dirty="0">
                          <a:effectLst/>
                        </a:rPr>
                        <a:t> between 3</a:t>
                      </a:r>
                      <a:r>
                        <a:rPr lang="en-US" sz="1000" dirty="0">
                          <a:effectLst/>
                        </a:rPr>
                        <a:t>, 30, 31</a:t>
                      </a:r>
                      <a:r>
                        <a:rPr lang="uk-UA" sz="1000" dirty="0">
                          <a:effectLst/>
                        </a:rPr>
                        <a:t> items</a:t>
                      </a:r>
                      <a:r>
                        <a:rPr lang="en-US" sz="1000" dirty="0">
                          <a:effectLst/>
                        </a:rPr>
                        <a:t>?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48432" y="1627657"/>
            <a:ext cx="482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Ми можемо прогорнути список і вибрати 5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4448432" y="2825578"/>
            <a:ext cx="540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Ми повинні змінити значення, гортаючи випадне меню, хоча зручніше б у цьому випадку було використовувати </a:t>
            </a:r>
            <a:r>
              <a:rPr lang="en-US" dirty="0" smtClean="0"/>
              <a:t>combobox</a:t>
            </a:r>
            <a:r>
              <a:rPr lang="uk-UA" dirty="0" smtClean="0"/>
              <a:t>,прописавши значення в полі для редагування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64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Завдання 2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80" y="1477581"/>
            <a:ext cx="7220376" cy="3835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5319" y="5478162"/>
            <a:ext cx="626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Перевірити інтерфейс сайту погоди на наявність багів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97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775</Words>
  <Application>Microsoft Office PowerPoint</Application>
  <PresentationFormat>Широкий екран</PresentationFormat>
  <Paragraphs>119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Грань</vt:lpstr>
      <vt:lpstr>Презентація PowerPoint</vt:lpstr>
      <vt:lpstr>Завдання 1</vt:lpstr>
      <vt:lpstr>Завдання 1</vt:lpstr>
      <vt:lpstr>Завдання 1</vt:lpstr>
      <vt:lpstr>Завдання 1</vt:lpstr>
      <vt:lpstr>Завдання 1</vt:lpstr>
      <vt:lpstr>Завдання 1</vt:lpstr>
      <vt:lpstr>Завдання 1</vt:lpstr>
      <vt:lpstr>Завдання 2</vt:lpstr>
      <vt:lpstr>Завдання 2</vt:lpstr>
      <vt:lpstr>Завдання 2</vt:lpstr>
      <vt:lpstr>Завдання 2</vt:lpstr>
      <vt:lpstr>Завдання 2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Lion</dc:creator>
  <cp:lastModifiedBy>Lion</cp:lastModifiedBy>
  <cp:revision>28</cp:revision>
  <dcterms:created xsi:type="dcterms:W3CDTF">2017-04-11T20:55:50Z</dcterms:created>
  <dcterms:modified xsi:type="dcterms:W3CDTF">2017-04-12T05:19:35Z</dcterms:modified>
</cp:coreProperties>
</file>