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507067" y="83934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mtClean="0"/>
              <a:t>Лабораторна </a:t>
            </a:r>
            <a:r>
              <a:rPr lang="uk-UA" dirty="0"/>
              <a:t>5</a:t>
            </a:r>
          </a:p>
        </p:txBody>
      </p:sp>
      <p:sp>
        <p:nvSpPr>
          <p:cNvPr id="7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767914"/>
            <a:ext cx="7645171" cy="2652583"/>
          </a:xfrm>
        </p:spPr>
        <p:txBody>
          <a:bodyPr>
            <a:normAutofit/>
          </a:bodyPr>
          <a:lstStyle/>
          <a:p>
            <a:pPr algn="ctr"/>
            <a:r>
              <a:rPr lang="uk-UA" sz="3200" b="1" cap="all" dirty="0"/>
              <a:t>дефекти та </a:t>
            </a:r>
            <a:r>
              <a:rPr lang="uk-UA" sz="3200" b="1" cap="all" dirty="0" err="1"/>
              <a:t>Redmine</a:t>
            </a:r>
            <a:endParaRPr lang="uk-UA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uk-UA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uk-UA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Виконав</a:t>
            </a:r>
            <a:r>
              <a:rPr lang="uk-UA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uk-UA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Демчук Любомир</a:t>
            </a:r>
          </a:p>
          <a:p>
            <a:r>
              <a:rPr lang="uk-UA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ПІ-14-1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340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396" y="1040524"/>
            <a:ext cx="8596668" cy="2017985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cap="all" dirty="0"/>
              <a:t> </a:t>
            </a:r>
            <a:r>
              <a:rPr lang="uk-UA" dirty="0"/>
              <a:t/>
            </a:r>
            <a:br>
              <a:rPr lang="uk-UA" dirty="0"/>
            </a:br>
            <a:r>
              <a:rPr lang="uk-UA" b="1" dirty="0"/>
              <a:t>Мета роботи:</a:t>
            </a:r>
            <a:r>
              <a:rPr lang="uk-UA" dirty="0"/>
              <a:t> </a:t>
            </a:r>
            <a:r>
              <a:rPr lang="uk-UA" dirty="0">
                <a:solidFill>
                  <a:schemeClr val="tx1"/>
                </a:solidFill>
              </a:rPr>
              <a:t>навчитися писати </a:t>
            </a:r>
            <a:r>
              <a:rPr lang="uk-UA" dirty="0" err="1">
                <a:solidFill>
                  <a:schemeClr val="tx1"/>
                </a:solidFill>
              </a:rPr>
              <a:t>Bug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report</a:t>
            </a:r>
            <a:r>
              <a:rPr lang="uk-UA" dirty="0">
                <a:solidFill>
                  <a:schemeClr val="tx1"/>
                </a:solidFill>
              </a:rPr>
              <a:t>, використовуючи  </a:t>
            </a:r>
            <a:r>
              <a:rPr lang="ru-RU" dirty="0" err="1">
                <a:solidFill>
                  <a:schemeClr val="tx1"/>
                </a:solidFill>
              </a:rPr>
              <a:t>Redmine</a:t>
            </a:r>
            <a:r>
              <a:rPr lang="uk-UA" b="1" cap="all" dirty="0">
                <a:solidFill>
                  <a:schemeClr val="tx1"/>
                </a:solidFill>
              </a:rPr>
              <a:t>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65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Для опису </a:t>
            </a:r>
            <a:r>
              <a:rPr lang="uk-UA" dirty="0" err="1" smtClean="0"/>
              <a:t>бага</a:t>
            </a:r>
            <a:r>
              <a:rPr lang="uk-UA" dirty="0" smtClean="0"/>
              <a:t> використаємо раніше перевірений застосунок </a:t>
            </a:r>
            <a:r>
              <a:rPr lang="en-US" dirty="0" smtClean="0"/>
              <a:t>Weather App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51000"/>
            <a:ext cx="8596312" cy="3100613"/>
          </a:xfrm>
        </p:spPr>
      </p:pic>
    </p:spTree>
    <p:extLst>
      <p:ext uri="{BB962C8B-B14F-4D97-AF65-F5344CB8AC3E}">
        <p14:creationId xmlns:p14="http://schemas.microsoft.com/office/powerpoint/2010/main" val="8712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Опис </a:t>
            </a:r>
            <a:r>
              <a:rPr lang="uk-UA" dirty="0" err="1" smtClean="0"/>
              <a:t>бага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5" y="1930400"/>
            <a:ext cx="4361905" cy="3085714"/>
          </a:xfrm>
        </p:spPr>
      </p:pic>
    </p:spTree>
    <p:extLst>
      <p:ext uri="{BB962C8B-B14F-4D97-AF65-F5344CB8AC3E}">
        <p14:creationId xmlns:p14="http://schemas.microsoft.com/office/powerpoint/2010/main" val="259576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71849"/>
            <a:ext cx="8596668" cy="1320800"/>
          </a:xfrm>
        </p:spPr>
        <p:txBody>
          <a:bodyPr/>
          <a:lstStyle/>
          <a:p>
            <a:pPr algn="ctr"/>
            <a:r>
              <a:rPr lang="uk-UA" dirty="0"/>
              <a:t>Опис </a:t>
            </a:r>
            <a:r>
              <a:rPr lang="uk-UA" dirty="0" err="1" smtClean="0"/>
              <a:t>бага</a:t>
            </a:r>
            <a:r>
              <a:rPr lang="en-US" dirty="0" smtClean="0"/>
              <a:t> </a:t>
            </a:r>
            <a:r>
              <a:rPr lang="uk-UA" dirty="0" smtClean="0"/>
              <a:t>у</a:t>
            </a:r>
            <a:r>
              <a:rPr lang="en-US" dirty="0" smtClean="0"/>
              <a:t> </a:t>
            </a:r>
            <a:r>
              <a:rPr lang="en-US" dirty="0" err="1" smtClean="0"/>
              <a:t>Redmine</a:t>
            </a:r>
            <a:endParaRPr lang="uk-UA" dirty="0"/>
          </a:p>
        </p:txBody>
      </p:sp>
      <p:pic>
        <p:nvPicPr>
          <p:cNvPr id="7" name="Місце для вмісту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86423"/>
            <a:ext cx="8596312" cy="3829767"/>
          </a:xfrm>
        </p:spPr>
      </p:pic>
    </p:spTree>
    <p:extLst>
      <p:ext uri="{BB962C8B-B14F-4D97-AF65-F5344CB8AC3E}">
        <p14:creationId xmlns:p14="http://schemas.microsoft.com/office/powerpoint/2010/main" val="234939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71849"/>
            <a:ext cx="8596668" cy="1320800"/>
          </a:xfrm>
        </p:spPr>
        <p:txBody>
          <a:bodyPr/>
          <a:lstStyle/>
          <a:p>
            <a:pPr algn="ctr"/>
            <a:r>
              <a:rPr lang="uk-UA" dirty="0" smtClean="0"/>
              <a:t>Збереження повідомлення про виявлення </a:t>
            </a:r>
            <a:r>
              <a:rPr lang="uk-UA" dirty="0" err="1" smtClean="0"/>
              <a:t>бага</a:t>
            </a:r>
            <a:r>
              <a:rPr lang="uk-UA" dirty="0" smtClean="0"/>
              <a:t> у системі </a:t>
            </a:r>
            <a:r>
              <a:rPr lang="en-US" dirty="0" err="1" smtClean="0"/>
              <a:t>Redmine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55" y="2012778"/>
            <a:ext cx="6392625" cy="3881437"/>
          </a:xfrm>
        </p:spPr>
      </p:pic>
    </p:spTree>
    <p:extLst>
      <p:ext uri="{BB962C8B-B14F-4D97-AF65-F5344CB8AC3E}">
        <p14:creationId xmlns:p14="http://schemas.microsoft.com/office/powerpoint/2010/main" val="289910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556951" y="1804086"/>
            <a:ext cx="7068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На цій лабораторній роботі я навчився писати </a:t>
            </a:r>
            <a:r>
              <a:rPr lang="uk-UA" dirty="0" err="1"/>
              <a:t>Bug</a:t>
            </a:r>
            <a:r>
              <a:rPr lang="uk-UA" dirty="0"/>
              <a:t> </a:t>
            </a:r>
            <a:r>
              <a:rPr lang="uk-UA" dirty="0" err="1"/>
              <a:t>report</a:t>
            </a:r>
            <a:r>
              <a:rPr lang="uk-UA" dirty="0"/>
              <a:t>, використовуючи </a:t>
            </a:r>
            <a:r>
              <a:rPr lang="ru-RU" dirty="0" err="1" smtClean="0"/>
              <a:t>Redmine</a:t>
            </a:r>
            <a:r>
              <a:rPr lang="uk-UA" b="1" cap="all" dirty="0"/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534032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47</Words>
  <Application>Microsoft Office PowerPoint</Application>
  <PresentationFormat>Широкий екран</PresentationFormat>
  <Paragraphs>13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Презентація PowerPoint</vt:lpstr>
      <vt:lpstr>  Мета роботи: навчитися писати Bug report, використовуючи  Redmine. </vt:lpstr>
      <vt:lpstr>Для опису бага використаємо раніше перевірений застосунок Weather App</vt:lpstr>
      <vt:lpstr>Опис бага</vt:lpstr>
      <vt:lpstr>Опис бага у Redmine</vt:lpstr>
      <vt:lpstr>Збереження повідомлення про виявлення бага у системі Redmine</vt:lpstr>
      <vt:lpstr>Висновок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Lion</dc:creator>
  <cp:lastModifiedBy>Lion</cp:lastModifiedBy>
  <cp:revision>5</cp:revision>
  <dcterms:created xsi:type="dcterms:W3CDTF">2017-04-20T21:32:08Z</dcterms:created>
  <dcterms:modified xsi:type="dcterms:W3CDTF">2017-06-13T21:16:15Z</dcterms:modified>
</cp:coreProperties>
</file>