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івнобедрений трикут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uk-UA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й трикут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івнобедрений трикут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  <p:cxnSp>
        <p:nvCxnSpPr>
          <p:cNvPr id="11" name="Пряма сполучна ліні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сполучна ліні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й трикут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 сполучна ліні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сполучна ліні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14.03.2017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3567" y="2276872"/>
            <a:ext cx="7776865" cy="1398017"/>
          </a:xfrm>
        </p:spPr>
        <p:txBody>
          <a:bodyPr>
            <a:noAutofit/>
          </a:bodyPr>
          <a:lstStyle/>
          <a:p>
            <a:pPr algn="ctr"/>
            <a:r>
              <a:rPr lang="uk-UA" sz="5400" dirty="0" smtClean="0"/>
              <a:t>Тестування простого предмету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3777426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80928"/>
            <a:ext cx="4392488" cy="1362075"/>
          </a:xfrm>
        </p:spPr>
        <p:txBody>
          <a:bodyPr>
            <a:noAutofit/>
          </a:bodyPr>
          <a:lstStyle/>
          <a:p>
            <a:r>
              <a:rPr lang="uk-UA" sz="9000" dirty="0" smtClean="0"/>
              <a:t>Кінець.</a:t>
            </a:r>
            <a:endParaRPr lang="uk-UA" sz="9000" dirty="0"/>
          </a:p>
        </p:txBody>
      </p:sp>
    </p:spTree>
    <p:extLst>
      <p:ext uri="{BB962C8B-B14F-4D97-AF65-F5344CB8AC3E}">
        <p14:creationId xmlns:p14="http://schemas.microsoft.com/office/powerpoint/2010/main" val="241220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 якості предмету було обрано чашку 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333243" cy="3562449"/>
          </a:xfrm>
        </p:spPr>
      </p:pic>
    </p:spTree>
    <p:extLst>
      <p:ext uri="{BB962C8B-B14F-4D97-AF65-F5344CB8AC3E}">
        <p14:creationId xmlns:p14="http://schemas.microsoft.com/office/powerpoint/2010/main" val="407155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Загальний хід проведення тестування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7344816" cy="409972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   Оскільки до чашки немає ніякої документації ми </a:t>
            </a:r>
            <a:r>
              <a:rPr lang="uk-UA" sz="2400" dirty="0" err="1" smtClean="0"/>
              <a:t>перевірим</a:t>
            </a:r>
            <a:r>
              <a:rPr lang="uk-UA" sz="2400" dirty="0" smtClean="0"/>
              <a:t> чашку на можливість виконання нею стандартних функцій. </a:t>
            </a:r>
          </a:p>
          <a:p>
            <a:r>
              <a:rPr lang="uk-UA" sz="2400" dirty="0"/>
              <a:t> </a:t>
            </a:r>
            <a:r>
              <a:rPr lang="uk-UA" sz="2400" dirty="0" smtClean="0"/>
              <a:t>   Також </a:t>
            </a:r>
            <a:r>
              <a:rPr lang="uk-UA" sz="2400" dirty="0" err="1" smtClean="0"/>
              <a:t>виконаєм</a:t>
            </a:r>
            <a:r>
              <a:rPr lang="uk-UA" sz="2400" dirty="0" smtClean="0"/>
              <a:t> перевірку на якість виробу, зручність використання, оцінимо зовнішній вид та </a:t>
            </a:r>
            <a:r>
              <a:rPr lang="uk-UA" sz="2400" dirty="0" err="1" smtClean="0"/>
              <a:t>проведем</a:t>
            </a:r>
            <a:r>
              <a:rPr lang="uk-UA" sz="2400" dirty="0" smtClean="0"/>
              <a:t> невеликий стрес-тест.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666138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67544" y="332656"/>
            <a:ext cx="6552728" cy="2286000"/>
          </a:xfrm>
        </p:spPr>
        <p:txBody>
          <a:bodyPr>
            <a:normAutofit fontScale="92500" lnSpcReduction="10000"/>
          </a:bodyPr>
          <a:lstStyle/>
          <a:p>
            <a:r>
              <a:rPr lang="uk-UA" sz="3500" dirty="0" smtClean="0"/>
              <a:t>Перевіримо чи виконує чашка наступні функції</a:t>
            </a:r>
            <a:r>
              <a:rPr lang="en-US" sz="3500" dirty="0" smtClean="0"/>
              <a:t>:</a:t>
            </a:r>
          </a:p>
          <a:p>
            <a:pPr marL="397764" indent="-342900">
              <a:buFontTx/>
              <a:buChar char="-"/>
            </a:pPr>
            <a:r>
              <a:rPr lang="ru-RU" dirty="0" err="1" smtClean="0"/>
              <a:t>Можлив</a:t>
            </a:r>
            <a:r>
              <a:rPr lang="uk-UA" dirty="0" err="1" smtClean="0"/>
              <a:t>ість</a:t>
            </a:r>
            <a:r>
              <a:rPr lang="uk-UA" dirty="0" smtClean="0"/>
              <a:t> містити напої</a:t>
            </a:r>
          </a:p>
          <a:p>
            <a:pPr marL="397764" indent="-342900">
              <a:buFontTx/>
              <a:buChar char="-"/>
            </a:pPr>
            <a:r>
              <a:rPr lang="uk-UA" dirty="0" smtClean="0"/>
              <a:t>Можливість пити з неї.</a:t>
            </a:r>
          </a:p>
          <a:p>
            <a:pPr marL="397764" indent="-342900">
              <a:buFontTx/>
              <a:buChar char="-"/>
            </a:pPr>
            <a:r>
              <a:rPr lang="uk-UA" dirty="0" smtClean="0"/>
              <a:t>Можливість переносити напої</a:t>
            </a:r>
          </a:p>
          <a:p>
            <a:pPr marL="397764" indent="-342900">
              <a:buFontTx/>
              <a:buChar char="-"/>
            </a:pPr>
            <a:r>
              <a:rPr lang="uk-UA" dirty="0" smtClean="0"/>
              <a:t>Можливість підігрівати напої в мікрохвильовій печі</a:t>
            </a:r>
          </a:p>
          <a:p>
            <a:pPr marL="397764" indent="-342900">
              <a:buFontTx/>
              <a:buChar char="-"/>
            </a:pPr>
            <a:endParaRPr lang="uk-UA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7239000" cy="1362075"/>
          </a:xfrm>
          <a:noFill/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uk-UA" sz="1800" dirty="0" smtClean="0">
                <a:solidFill>
                  <a:schemeClr val="tx1"/>
                </a:solidFill>
              </a:rPr>
              <a:t>1.Чашка була заповнена холодною водою та </a:t>
            </a:r>
            <a:r>
              <a:rPr lang="uk-UA" sz="1800" dirty="0" err="1" smtClean="0">
                <a:solidFill>
                  <a:schemeClr val="tx1"/>
                </a:solidFill>
              </a:rPr>
              <a:t>кипятком</a:t>
            </a:r>
            <a:r>
              <a:rPr lang="uk-UA" sz="1800" dirty="0" smtClean="0">
                <a:solidFill>
                  <a:schemeClr val="tx1"/>
                </a:solidFill>
              </a:rPr>
              <a:t>. Вона витримала максимальну температуру води, цим самим виконавши першу функцію. Місткість чашки склала 320 </a:t>
            </a:r>
            <a:r>
              <a:rPr lang="uk-UA" sz="1800" dirty="0" err="1" smtClean="0">
                <a:solidFill>
                  <a:schemeClr val="tx1"/>
                </a:solidFill>
              </a:rPr>
              <a:t>мл</a:t>
            </a:r>
            <a:r>
              <a:rPr lang="uk-UA" sz="1800" dirty="0" smtClean="0">
                <a:solidFill>
                  <a:schemeClr val="tx1"/>
                </a:solidFill>
              </a:rPr>
              <a:t>..  </a:t>
            </a:r>
            <a:endParaRPr lang="uk-UA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9" t="8474" r="30303"/>
          <a:stretch/>
        </p:blipFill>
        <p:spPr>
          <a:xfrm>
            <a:off x="899592" y="4044199"/>
            <a:ext cx="1728192" cy="25531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46" b="26734"/>
          <a:stretch/>
        </p:blipFill>
        <p:spPr>
          <a:xfrm>
            <a:off x="3491880" y="4140287"/>
            <a:ext cx="3096343" cy="23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35971" y="271016"/>
            <a:ext cx="7784598" cy="989856"/>
          </a:xfrm>
        </p:spPr>
        <p:txBody>
          <a:bodyPr/>
          <a:lstStyle/>
          <a:p>
            <a:r>
              <a:rPr lang="uk-UA" dirty="0" smtClean="0"/>
              <a:t>2.Чашка має вушко, тому ми легко можемо переносити напої (навіть гарячі). </a:t>
            </a:r>
            <a:endParaRPr lang="uk-UA" dirty="0"/>
          </a:p>
        </p:txBody>
      </p:sp>
      <p:pic>
        <p:nvPicPr>
          <p:cNvPr id="1026" name="Picture 2" descr="C:\Users\Павло\OneDrive\Pictures\IMG_20170314_21003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r="16403"/>
          <a:stretch/>
        </p:blipFill>
        <p:spPr bwMode="auto">
          <a:xfrm>
            <a:off x="611561" y="1035443"/>
            <a:ext cx="2376264" cy="18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467544" y="2996952"/>
            <a:ext cx="7784598" cy="989856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Щоб перевірити </a:t>
            </a:r>
            <a:r>
              <a:rPr lang="uk-UA" dirty="0" err="1" smtClean="0"/>
              <a:t>можливісь</a:t>
            </a:r>
            <a:r>
              <a:rPr lang="uk-UA" dirty="0" smtClean="0"/>
              <a:t> </a:t>
            </a:r>
            <a:r>
              <a:rPr lang="uk-UA" dirty="0" err="1" smtClean="0"/>
              <a:t>падігрівання</a:t>
            </a:r>
            <a:r>
              <a:rPr lang="uk-UA" dirty="0" smtClean="0"/>
              <a:t> напоїв в мікрохвильовій печі </a:t>
            </a:r>
            <a:r>
              <a:rPr lang="uk-UA" dirty="0" err="1" smtClean="0"/>
              <a:t>ставим</a:t>
            </a:r>
            <a:r>
              <a:rPr lang="uk-UA" dirty="0" smtClean="0"/>
              <a:t> чашку в неї і </a:t>
            </a:r>
            <a:r>
              <a:rPr lang="uk-UA" dirty="0" err="1" smtClean="0"/>
              <a:t>вмикаєм</a:t>
            </a:r>
            <a:r>
              <a:rPr lang="uk-UA" dirty="0" smtClean="0"/>
              <a:t> на повну потужність.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28837"/>
            <a:ext cx="3068025" cy="1920443"/>
          </a:xfrm>
          <a:prstGeom prst="rect">
            <a:avLst/>
          </a:prstGeom>
        </p:spPr>
      </p:pic>
      <p:sp>
        <p:nvSpPr>
          <p:cNvPr id="10" name="Місце для тексту 2"/>
          <p:cNvSpPr txBox="1">
            <a:spLocks/>
          </p:cNvSpPr>
          <p:nvPr/>
        </p:nvSpPr>
        <p:spPr>
          <a:xfrm>
            <a:off x="459810" y="6021288"/>
            <a:ext cx="7784598" cy="9898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Даний тест чашка пройшла, </a:t>
            </a:r>
            <a:r>
              <a:rPr lang="uk-UA" dirty="0" err="1" smtClean="0"/>
              <a:t>пошкодженнь</a:t>
            </a:r>
            <a:r>
              <a:rPr lang="uk-UA" dirty="0" smtClean="0"/>
              <a:t> на ній немає 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42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/>
          <a:p>
            <a:r>
              <a:rPr lang="uk-UA" dirty="0" smtClean="0"/>
              <a:t>Перевірка якості виробу(</a:t>
            </a:r>
            <a:r>
              <a:rPr lang="en-US" dirty="0" smtClean="0"/>
              <a:t>quality estimation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467544" y="1844824"/>
            <a:ext cx="7784598" cy="23762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На чашці немає </a:t>
            </a:r>
            <a:r>
              <a:rPr lang="uk-UA" dirty="0" err="1" smtClean="0"/>
              <a:t>царапин</a:t>
            </a:r>
            <a:r>
              <a:rPr lang="uk-UA" dirty="0" smtClean="0"/>
              <a:t>, нерівностей, гострих кутів і інших заводських браків.</a:t>
            </a:r>
          </a:p>
          <a:p>
            <a:r>
              <a:rPr lang="uk-UA" dirty="0" smtClean="0"/>
              <a:t>Рисунок нанесений чітко до найдрібніших деталей, кольори виглядають яскраво і натурально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78" y="3501007"/>
            <a:ext cx="2487042" cy="30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8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Зруічність</a:t>
            </a:r>
            <a:r>
              <a:rPr lang="uk-UA" dirty="0" smtClean="0"/>
              <a:t> використання(</a:t>
            </a:r>
            <a:r>
              <a:rPr lang="en-US" dirty="0" smtClean="0"/>
              <a:t>usability testing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791400" cy="2286000"/>
          </a:xfrm>
        </p:spPr>
        <p:txBody>
          <a:bodyPr/>
          <a:lstStyle/>
          <a:p>
            <a:r>
              <a:rPr lang="uk-UA" dirty="0" smtClean="0"/>
              <a:t>   З чашки зручно пити, проте тримати її не дуже зручно через маленький розмір вушка(див рисунок)</a:t>
            </a:r>
          </a:p>
          <a:p>
            <a:r>
              <a:rPr lang="uk-UA" dirty="0"/>
              <a:t> </a:t>
            </a:r>
            <a:r>
              <a:rPr lang="uk-UA" dirty="0" smtClean="0"/>
              <a:t>   Також у чашки висока </a:t>
            </a:r>
            <a:r>
              <a:rPr lang="uk-UA" dirty="0" err="1" smtClean="0"/>
              <a:t>теплоровідність</a:t>
            </a:r>
            <a:r>
              <a:rPr lang="uk-UA" dirty="0" smtClean="0"/>
              <a:t> тому треба бути обережним щоб не обпектись.</a:t>
            </a:r>
            <a:endParaRPr lang="uk-UA" dirty="0"/>
          </a:p>
        </p:txBody>
      </p:sp>
      <p:pic>
        <p:nvPicPr>
          <p:cNvPr id="2050" name="Picture 2" descr="C:\Users\Павло\OneDrive\Pictures\IMG_20170314_2100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" t="2616" r="23326" b="-2616"/>
          <a:stretch/>
        </p:blipFill>
        <p:spPr bwMode="auto">
          <a:xfrm>
            <a:off x="2267744" y="3325306"/>
            <a:ext cx="4032448" cy="31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06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Стресс-тест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071320" cy="2286000"/>
          </a:xfrm>
        </p:spPr>
        <p:txBody>
          <a:bodyPr/>
          <a:lstStyle/>
          <a:p>
            <a:r>
              <a:rPr lang="uk-UA" dirty="0" smtClean="0"/>
              <a:t>Також було проведено на стійкість чашки </a:t>
            </a:r>
            <a:r>
              <a:rPr lang="uk-UA" dirty="0" err="1" smtClean="0"/>
              <a:t>напохилій</a:t>
            </a:r>
            <a:r>
              <a:rPr lang="uk-UA" dirty="0" smtClean="0"/>
              <a:t> поверхні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3074" name="Picture 2" descr="C:\Users\Павло\OneDrive\Pictures\IMG_20170314_2106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-317" r="17719" b="317"/>
          <a:stretch/>
        </p:blipFill>
        <p:spPr bwMode="auto">
          <a:xfrm>
            <a:off x="5148063" y="2345412"/>
            <a:ext cx="3252235" cy="258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r="13833"/>
          <a:stretch/>
        </p:blipFill>
        <p:spPr>
          <a:xfrm>
            <a:off x="899592" y="2420888"/>
            <a:ext cx="3498728" cy="2571750"/>
          </a:xfrm>
          <a:prstGeom prst="rect">
            <a:avLst/>
          </a:prstGeom>
        </p:spPr>
      </p:pic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467544" y="5282271"/>
            <a:ext cx="7071320" cy="148478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На фото </a:t>
            </a:r>
            <a:r>
              <a:rPr lang="uk-UA" dirty="0" err="1" smtClean="0"/>
              <a:t>зображний</a:t>
            </a:r>
            <a:r>
              <a:rPr lang="uk-UA" dirty="0" smtClean="0"/>
              <a:t> максимальний кут нахилу при якому чашка не сковзає(приблизно 20</a:t>
            </a:r>
            <a:r>
              <a:rPr lang="uk-UA" baseline="30000" dirty="0" smtClean="0"/>
              <a:t>о</a:t>
            </a:r>
            <a:r>
              <a:rPr lang="uk-UA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118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23528" y="2492896"/>
            <a:ext cx="7071320" cy="2286000"/>
          </a:xfrm>
        </p:spPr>
        <p:txBody>
          <a:bodyPr/>
          <a:lstStyle/>
          <a:p>
            <a:r>
              <a:rPr lang="uk-UA" dirty="0" smtClean="0"/>
              <a:t>• Чашка виконує всі покладені на неї функції.</a:t>
            </a:r>
          </a:p>
          <a:p>
            <a:r>
              <a:rPr lang="uk-UA" dirty="0" smtClean="0"/>
              <a:t>• Є не дуже зручною у використанні</a:t>
            </a:r>
          </a:p>
          <a:p>
            <a:r>
              <a:rPr lang="uk-UA" dirty="0" smtClean="0"/>
              <a:t>• Якість виробу ідеальна</a:t>
            </a:r>
          </a:p>
          <a:p>
            <a:r>
              <a:rPr lang="uk-UA" dirty="0" smtClean="0"/>
              <a:t>• Є безпечною у використанні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733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крава">
  <a:themeElements>
    <a:clrScheme name="Яскрава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скрава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скрава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108</TotalTime>
  <Words>262</Words>
  <Application>Microsoft Office PowerPoint</Application>
  <PresentationFormat>Екран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Яскрава</vt:lpstr>
      <vt:lpstr>Тестування простого предмету</vt:lpstr>
      <vt:lpstr>В якості предмету було обрано чашку </vt:lpstr>
      <vt:lpstr>Загальний хід проведення тестування</vt:lpstr>
      <vt:lpstr>1.Чашка була заповнена холодною водою та кипятком. Вона витримала максимальну температуру води, цим самим виконавши першу функцію. Місткість чашки склала 320 мл..  </vt:lpstr>
      <vt:lpstr>Презентація PowerPoint</vt:lpstr>
      <vt:lpstr>Перевірка якості виробу(quality estimation)</vt:lpstr>
      <vt:lpstr>Зруічність використання(usability testing)</vt:lpstr>
      <vt:lpstr>Стресс-тест</vt:lpstr>
      <vt:lpstr>Висновок</vt:lpstr>
      <vt:lpstr>Кінець.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Sara Yasmeen (Wipro Technologies)</dc:creator>
  <cp:lastModifiedBy>Павло Дарчин</cp:lastModifiedBy>
  <cp:revision>11</cp:revision>
  <dcterms:created xsi:type="dcterms:W3CDTF">2010-02-23T11:30:32Z</dcterms:created>
  <dcterms:modified xsi:type="dcterms:W3CDTF">2017-03-14T21:00:17Z</dcterms:modified>
</cp:coreProperties>
</file>