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CB86BAD-57C6-45F1-BB72-B39D7E34B4B5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9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8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B86BAD-57C6-45F1-BB72-B39D7E34B4B5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30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B86BAD-57C6-45F1-BB72-B39D7E34B4B5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5219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B86BAD-57C6-45F1-BB72-B39D7E34B4B5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44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16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71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07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B86BAD-57C6-45F1-BB72-B39D7E34B4B5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4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2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B86BAD-57C6-45F1-BB72-B39D7E34B4B5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9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8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0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4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86BAD-57C6-45F1-BB72-B39D7E34B4B5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36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Тестування простого предмету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uk-UA" dirty="0" smtClean="0"/>
              <a:t>Гаврилко Юрій, ПІ-14-1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4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4373"/>
            <a:ext cx="9677400" cy="1293028"/>
          </a:xfrm>
        </p:spPr>
        <p:txBody>
          <a:bodyPr/>
          <a:lstStyle/>
          <a:p>
            <a:r>
              <a:rPr lang="uk-UA" dirty="0" smtClean="0"/>
              <a:t>Ракетк</a:t>
            </a:r>
            <a:r>
              <a:rPr lang="uk-UA" dirty="0" smtClean="0"/>
              <a:t>а для настільного тенісу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600700"/>
            <a:ext cx="10820400" cy="960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В якості предмету для тестування було обрано ракетку для гри в настільний теніс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58626" y="1124905"/>
            <a:ext cx="3674747" cy="489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5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Зовнішній вигляд та форма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35433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Ручка й основа робочої частини ракетки виконана з дерева. На робочу частину наклеєний шар який називається губка, на нього наклеєний шар гуми</a:t>
            </a:r>
            <a:br>
              <a:rPr lang="uk-UA" dirty="0" smtClean="0"/>
            </a:br>
            <a:r>
              <a:rPr lang="uk-UA" dirty="0" smtClean="0"/>
              <a:t>Робоча поверхня виконана у формі круга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59806" y="1336357"/>
            <a:ext cx="4100514" cy="554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1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зручність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2788920" cy="4024125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Рукоятка ракетки досить добре лежить в руці, можна використовувати різні види хватів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890" y="937260"/>
            <a:ext cx="4202430" cy="560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1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Робоча поверхня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3451860" cy="4024125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Робоча поверхня ракетки є досить гладкою, що призводить до зайвого ковзання м'ячика при грі</a:t>
            </a:r>
          </a:p>
          <a:p>
            <a:pPr marL="0" indent="0">
              <a:buNone/>
            </a:pPr>
            <a:r>
              <a:rPr lang="uk-UA" dirty="0" smtClean="0"/>
              <a:t>Також краї гуми часто відклеються при активному використанні ракетки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570" y="1892682"/>
            <a:ext cx="3470910" cy="462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2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Після усіх проведених тестів можна сказати що протестована ракетка може виконувати свої базові функції, проте для серйозної гри на змаганнях вона не годиться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565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120</TotalTime>
  <Words>117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Тестування простого предмету</vt:lpstr>
      <vt:lpstr>Ракетка для настільного тенісу</vt:lpstr>
      <vt:lpstr>Зовнішній вигляд та форма</vt:lpstr>
      <vt:lpstr>зручність</vt:lpstr>
      <vt:lpstr>Робоча поверхня</vt:lpstr>
      <vt:lpstr>висновок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простого предмету</dc:title>
  <dc:creator>Windows User</dc:creator>
  <cp:lastModifiedBy>Windows User</cp:lastModifiedBy>
  <cp:revision>7</cp:revision>
  <dcterms:created xsi:type="dcterms:W3CDTF">2017-04-17T16:37:13Z</dcterms:created>
  <dcterms:modified xsi:type="dcterms:W3CDTF">2017-04-18T21:44:14Z</dcterms:modified>
</cp:coreProperties>
</file>