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34E405B-39AE-48B0-9B20-3B4BE9617C21}" type="datetimeFigureOut">
              <a:rPr lang="en-US" smtClean="0"/>
              <a:t>17-Apr-17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F9CD45E-7B23-4CB1-A0DF-721CD2DAA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66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E405B-39AE-48B0-9B20-3B4BE9617C21}" type="datetimeFigureOut">
              <a:rPr lang="en-US" smtClean="0"/>
              <a:t>17-Apr-17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D45E-7B23-4CB1-A0DF-721CD2DAA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99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34E405B-39AE-48B0-9B20-3B4BE9617C21}" type="datetimeFigureOut">
              <a:rPr lang="en-US" smtClean="0"/>
              <a:t>17-Apr-17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F9CD45E-7B23-4CB1-A0DF-721CD2DAA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19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34E405B-39AE-48B0-9B20-3B4BE9617C21}" type="datetimeFigureOut">
              <a:rPr lang="en-US" smtClean="0"/>
              <a:t>17-Apr-17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F9CD45E-7B23-4CB1-A0DF-721CD2DAA89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3113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34E405B-39AE-48B0-9B20-3B4BE9617C21}" type="datetimeFigureOut">
              <a:rPr lang="en-US" smtClean="0"/>
              <a:t>17-Apr-17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F9CD45E-7B23-4CB1-A0DF-721CD2DAA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02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E405B-39AE-48B0-9B20-3B4BE9617C21}" type="datetimeFigureOut">
              <a:rPr lang="en-US" smtClean="0"/>
              <a:t>17-Apr-17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D45E-7B23-4CB1-A0DF-721CD2DAA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30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E405B-39AE-48B0-9B20-3B4BE9617C21}" type="datetimeFigureOut">
              <a:rPr lang="en-US" smtClean="0"/>
              <a:t>17-Apr-17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D45E-7B23-4CB1-A0DF-721CD2DAA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32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E405B-39AE-48B0-9B20-3B4BE9617C21}" type="datetimeFigureOut">
              <a:rPr lang="en-US" smtClean="0"/>
              <a:t>17-Apr-17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D45E-7B23-4CB1-A0DF-721CD2DAA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15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34E405B-39AE-48B0-9B20-3B4BE9617C21}" type="datetimeFigureOut">
              <a:rPr lang="en-US" smtClean="0"/>
              <a:t>17-Apr-17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F9CD45E-7B23-4CB1-A0DF-721CD2DAA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57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E405B-39AE-48B0-9B20-3B4BE9617C21}" type="datetimeFigureOut">
              <a:rPr lang="en-US" smtClean="0"/>
              <a:t>17-Apr-17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D45E-7B23-4CB1-A0DF-721CD2DAA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89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34E405B-39AE-48B0-9B20-3B4BE9617C21}" type="datetimeFigureOut">
              <a:rPr lang="en-US" smtClean="0"/>
              <a:t>17-Apr-17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F9CD45E-7B23-4CB1-A0DF-721CD2DAA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6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E405B-39AE-48B0-9B20-3B4BE9617C21}" type="datetimeFigureOut">
              <a:rPr lang="en-US" smtClean="0"/>
              <a:t>17-Apr-17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D45E-7B23-4CB1-A0DF-721CD2DAA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37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E405B-39AE-48B0-9B20-3B4BE9617C21}" type="datetimeFigureOut">
              <a:rPr lang="en-US" smtClean="0"/>
              <a:t>17-Apr-17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D45E-7B23-4CB1-A0DF-721CD2DAA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2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E405B-39AE-48B0-9B20-3B4BE9617C21}" type="datetimeFigureOut">
              <a:rPr lang="en-US" smtClean="0"/>
              <a:t>17-Apr-17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D45E-7B23-4CB1-A0DF-721CD2DAA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24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E405B-39AE-48B0-9B20-3B4BE9617C21}" type="datetimeFigureOut">
              <a:rPr lang="en-US" smtClean="0"/>
              <a:t>17-Apr-17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D45E-7B23-4CB1-A0DF-721CD2DAA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1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E405B-39AE-48B0-9B20-3B4BE9617C21}" type="datetimeFigureOut">
              <a:rPr lang="en-US" smtClean="0"/>
              <a:t>17-Apr-17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D45E-7B23-4CB1-A0DF-721CD2DAA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1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E405B-39AE-48B0-9B20-3B4BE9617C21}" type="datetimeFigureOut">
              <a:rPr lang="en-US" smtClean="0"/>
              <a:t>17-Apr-17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D45E-7B23-4CB1-A0DF-721CD2DAA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37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E405B-39AE-48B0-9B20-3B4BE9617C21}" type="datetimeFigureOut">
              <a:rPr lang="en-US" smtClean="0"/>
              <a:t>17-Apr-17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CD45E-7B23-4CB1-A0DF-721CD2DAA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754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Git </a:t>
            </a:r>
            <a:r>
              <a:rPr lang="uk-UA" dirty="0" smtClean="0"/>
              <a:t>і проекти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uk-UA" dirty="0"/>
              <a:t>Гаврилко Юрій, ПІ-14-1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423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673" y="764373"/>
            <a:ext cx="11284527" cy="1293028"/>
          </a:xfrm>
        </p:spPr>
        <p:txBody>
          <a:bodyPr>
            <a:normAutofit/>
          </a:bodyPr>
          <a:lstStyle/>
          <a:p>
            <a:r>
              <a:rPr lang="uk-UA" dirty="0" smtClean="0"/>
              <a:t>Створення клона репозиторія з </a:t>
            </a:r>
            <a:r>
              <a:rPr lang="en-US" dirty="0" smtClean="0"/>
              <a:t>github </a:t>
            </a:r>
            <a:r>
              <a:rPr lang="uk-UA" dirty="0" smtClean="0"/>
              <a:t>в іншій папці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474" y="2057401"/>
            <a:ext cx="8230924" cy="455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54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182" y="764373"/>
            <a:ext cx="10952018" cy="1293028"/>
          </a:xfrm>
        </p:spPr>
        <p:txBody>
          <a:bodyPr>
            <a:normAutofit/>
          </a:bodyPr>
          <a:lstStyle/>
          <a:p>
            <a:r>
              <a:rPr lang="uk-UA" dirty="0" smtClean="0"/>
              <a:t>Створення нової гілки й додавання до неї нового файла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897" y="2057402"/>
            <a:ext cx="9010588" cy="456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149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09" y="764373"/>
            <a:ext cx="11173691" cy="1293028"/>
          </a:xfrm>
        </p:spPr>
        <p:txBody>
          <a:bodyPr/>
          <a:lstStyle/>
          <a:p>
            <a:r>
              <a:rPr lang="uk-UA" dirty="0" smtClean="0"/>
              <a:t>Комічення змін у новій гілці й пушання на </a:t>
            </a:r>
            <a:r>
              <a:rPr lang="en-US" dirty="0" smtClean="0"/>
              <a:t>github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619" y="2057401"/>
            <a:ext cx="8569469" cy="456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918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4373"/>
            <a:ext cx="11201400" cy="1293028"/>
          </a:xfrm>
        </p:spPr>
        <p:txBody>
          <a:bodyPr/>
          <a:lstStyle/>
          <a:p>
            <a:r>
              <a:rPr lang="uk-UA" dirty="0" smtClean="0"/>
              <a:t>Об'єднання створеної гілки з </a:t>
            </a:r>
            <a:r>
              <a:rPr lang="en-US" dirty="0" smtClean="0"/>
              <a:t>master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274" y="1806718"/>
            <a:ext cx="8666451" cy="479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625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09" y="764373"/>
            <a:ext cx="11173691" cy="1293028"/>
          </a:xfrm>
        </p:spPr>
        <p:txBody>
          <a:bodyPr/>
          <a:lstStyle/>
          <a:p>
            <a:r>
              <a:rPr lang="uk-UA" dirty="0" smtClean="0"/>
              <a:t>Змінення файла, який був доданий  в основну бренчу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116" y="2057401"/>
            <a:ext cx="8030476" cy="460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8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09" y="764373"/>
            <a:ext cx="11326091" cy="1293028"/>
          </a:xfrm>
        </p:spPr>
        <p:txBody>
          <a:bodyPr/>
          <a:lstStyle/>
          <a:p>
            <a:r>
              <a:rPr lang="uk-UA" dirty="0" smtClean="0"/>
              <a:t>Переключення на іншу гілку, зміна того самого файлу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167" y="1903701"/>
            <a:ext cx="8659230" cy="478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554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225" y="307173"/>
            <a:ext cx="11145982" cy="1293028"/>
          </a:xfrm>
        </p:spPr>
        <p:txBody>
          <a:bodyPr>
            <a:normAutofit fontScale="90000"/>
          </a:bodyPr>
          <a:lstStyle/>
          <a:p>
            <a:r>
              <a:rPr lang="uk-UA" dirty="0"/>
              <a:t>Об'єднання поточної гілки з основною, вирішення конфліктів вручну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178" y="2031856"/>
            <a:ext cx="6696075" cy="451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67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27" y="0"/>
            <a:ext cx="11270673" cy="1293028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Об'єднання поточної гілки з основною, вирішення конфліктів вручну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09" y="1293028"/>
            <a:ext cx="5667375" cy="3133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348" y="3624263"/>
            <a:ext cx="566737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77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546" y="431864"/>
            <a:ext cx="10868891" cy="1293028"/>
          </a:xfrm>
        </p:spPr>
        <p:txBody>
          <a:bodyPr>
            <a:normAutofit fontScale="90000"/>
          </a:bodyPr>
          <a:lstStyle/>
          <a:p>
            <a:r>
              <a:rPr lang="uk-UA" dirty="0"/>
              <a:t>Об'єднання поточної гілки з основною, вирішення конфліктів вручну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016" y="1724892"/>
            <a:ext cx="8414038" cy="465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529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145" y="764373"/>
            <a:ext cx="10758055" cy="1293028"/>
          </a:xfrm>
        </p:spPr>
        <p:txBody>
          <a:bodyPr>
            <a:normAutofit fontScale="90000"/>
          </a:bodyPr>
          <a:lstStyle/>
          <a:p>
            <a:r>
              <a:rPr lang="uk-UA" dirty="0"/>
              <a:t>Об'єднання поточної гілки з основною, вирішення конфліктів вручну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657" y="2057401"/>
            <a:ext cx="8264670" cy="456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768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19" y="303614"/>
            <a:ext cx="10820400" cy="1293028"/>
          </a:xfrm>
        </p:spPr>
        <p:txBody>
          <a:bodyPr/>
          <a:lstStyle/>
          <a:p>
            <a:r>
              <a:rPr lang="uk-UA" dirty="0" smtClean="0"/>
              <a:t>Реєстрація на </a:t>
            </a:r>
            <a:r>
              <a:rPr lang="en-US" dirty="0" smtClean="0"/>
              <a:t>Git </a:t>
            </a:r>
            <a:r>
              <a:rPr lang="uk-UA" dirty="0" smtClean="0"/>
              <a:t>та завантаження й встановлення пз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619" y="1341726"/>
            <a:ext cx="3495675" cy="5172075"/>
          </a:xfrm>
          <a:prstGeom prst="rect">
            <a:avLst/>
          </a:prstGeom>
        </p:spPr>
      </p:pic>
      <p:pic>
        <p:nvPicPr>
          <p:cNvPr id="5" name="Рисунок 5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63931" y="2165865"/>
            <a:ext cx="5940425" cy="2626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8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63932" y="5403012"/>
            <a:ext cx="5940425" cy="902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75673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Висновки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401"/>
            <a:ext cx="10820400" cy="40241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uk-UA" sz="3600" dirty="0" smtClean="0"/>
              <a:t>На даній лабораторній роботі було поставлене завдання освоїти роботу з Git й GitHub. Було створено обліковий запис, скачано необхідне ПО, й створено репозиторій на сервері. Також створено файли, які були закомінчені, потім створено нову гілку яку в свою чергу об’єднано з головною гілкою а потім виправлені помилки злиття.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616439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8473" y="764373"/>
            <a:ext cx="10217727" cy="1293028"/>
          </a:xfrm>
        </p:spPr>
        <p:txBody>
          <a:bodyPr/>
          <a:lstStyle/>
          <a:p>
            <a:r>
              <a:rPr lang="uk-UA" dirty="0" smtClean="0"/>
              <a:t>Створення репозиторію на </a:t>
            </a:r>
            <a:r>
              <a:rPr lang="en-US" dirty="0" smtClean="0"/>
              <a:t>github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09" y="1719045"/>
            <a:ext cx="5237017" cy="45570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858" y="2258290"/>
            <a:ext cx="6570142" cy="401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022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473" y="764373"/>
            <a:ext cx="10979727" cy="1293028"/>
          </a:xfrm>
        </p:spPr>
        <p:txBody>
          <a:bodyPr/>
          <a:lstStyle/>
          <a:p>
            <a:r>
              <a:rPr lang="uk-UA" dirty="0" smtClean="0"/>
              <a:t>Створення локального репозиторію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874" y="1875991"/>
            <a:ext cx="8430924" cy="466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200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418" y="764373"/>
            <a:ext cx="10688782" cy="1293028"/>
          </a:xfrm>
        </p:spPr>
        <p:txBody>
          <a:bodyPr/>
          <a:lstStyle/>
          <a:p>
            <a:r>
              <a:rPr lang="uk-UA" dirty="0" smtClean="0"/>
              <a:t>Додавання файла</a:t>
            </a:r>
            <a:r>
              <a:rPr lang="uk-UA" dirty="0"/>
              <a:t> </a:t>
            </a:r>
            <a:r>
              <a:rPr lang="uk-UA" dirty="0" smtClean="0"/>
              <a:t>в локальний репозиторій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130" y="2057401"/>
            <a:ext cx="8506541" cy="470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69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364" y="764373"/>
            <a:ext cx="10397836" cy="1293028"/>
          </a:xfrm>
        </p:spPr>
        <p:txBody>
          <a:bodyPr/>
          <a:lstStyle/>
          <a:p>
            <a:r>
              <a:rPr lang="uk-UA" dirty="0" smtClean="0"/>
              <a:t>Закомічення файлу в локальному репозиторії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475" y="1931409"/>
            <a:ext cx="8383613" cy="463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97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764373"/>
            <a:ext cx="11506200" cy="1293028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Закидання змін </a:t>
            </a:r>
            <a:r>
              <a:rPr lang="uk-UA" dirty="0"/>
              <a:t>з локального </a:t>
            </a:r>
            <a:r>
              <a:rPr lang="uk-UA" dirty="0" smtClean="0"/>
              <a:t>репозиторію  </a:t>
            </a:r>
            <a:r>
              <a:rPr lang="uk-UA" dirty="0"/>
              <a:t>в репозиторій, створений в пункті 4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657" y="1959119"/>
            <a:ext cx="8624888" cy="476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67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r>
              <a:rPr lang="uk-UA" dirty="0" smtClean="0"/>
              <a:t>Додавання двох файлів із закоміченням й пушанням на</a:t>
            </a:r>
            <a:r>
              <a:rPr lang="en-US" dirty="0" smtClean="0"/>
              <a:t> Github</a:t>
            </a:r>
            <a:r>
              <a:rPr lang="uk-UA" dirty="0" smtClean="0"/>
              <a:t>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547" y="1980211"/>
            <a:ext cx="6828905" cy="487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061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492" y="736664"/>
            <a:ext cx="11506200" cy="1293028"/>
          </a:xfrm>
        </p:spPr>
        <p:txBody>
          <a:bodyPr/>
          <a:lstStyle/>
          <a:p>
            <a:r>
              <a:rPr lang="uk-UA" dirty="0" smtClean="0"/>
              <a:t>Відновлення до попереднього комміту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858" y="1796327"/>
            <a:ext cx="7817468" cy="486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98143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130</TotalTime>
  <Words>198</Words>
  <Application>Microsoft Office PowerPoint</Application>
  <PresentationFormat>Widescreen</PresentationFormat>
  <Paragraphs>22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Century Gothic</vt:lpstr>
      <vt:lpstr>Vapor Trail</vt:lpstr>
      <vt:lpstr>Git і проекти</vt:lpstr>
      <vt:lpstr>Реєстрація на Git та завантаження й встановлення пз</vt:lpstr>
      <vt:lpstr>Створення репозиторію на github</vt:lpstr>
      <vt:lpstr>Створення локального репозиторію</vt:lpstr>
      <vt:lpstr>Додавання файла в локальний репозиторій</vt:lpstr>
      <vt:lpstr>Закомічення файлу в локальному репозиторії</vt:lpstr>
      <vt:lpstr>Закидання змін з локального репозиторію  в репозиторій, створений в пункті 4 </vt:lpstr>
      <vt:lpstr>Додавання двох файлів із закоміченням й пушанням на Github  </vt:lpstr>
      <vt:lpstr>Відновлення до попереднього комміту</vt:lpstr>
      <vt:lpstr>Створення клона репозиторія з github в іншій папці  </vt:lpstr>
      <vt:lpstr>Створення нової гілки й додавання до неї нового файла</vt:lpstr>
      <vt:lpstr>Комічення змін у новій гілці й пушання на github</vt:lpstr>
      <vt:lpstr>Об'єднання створеної гілки з master</vt:lpstr>
      <vt:lpstr>Змінення файла, який був доданий  в основну бренчу</vt:lpstr>
      <vt:lpstr>Переключення на іншу гілку, зміна того самого файлу</vt:lpstr>
      <vt:lpstr>Об'єднання поточної гілки з основною, вирішення конфліктів вручну</vt:lpstr>
      <vt:lpstr>Об'єднання поточної гілки з основною, вирішення конфліктів вручну</vt:lpstr>
      <vt:lpstr>Об'єднання поточної гілки з основною, вирішення конфліктів вручну</vt:lpstr>
      <vt:lpstr>Об'єднання поточної гілки з основною, вирішення конфліктів вручну</vt:lpstr>
      <vt:lpstr>Висновки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11</cp:revision>
  <dcterms:created xsi:type="dcterms:W3CDTF">2017-04-17T17:35:10Z</dcterms:created>
  <dcterms:modified xsi:type="dcterms:W3CDTF">2017-04-17T19:46:04Z</dcterms:modified>
</cp:coreProperties>
</file>