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21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8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6BAD-57C6-45F1-BB72-B39D7E34B4B5}" type="datetimeFigureOut">
              <a:rPr lang="en-US" smtClean="0"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B7E2-4081-468E-B42E-08808827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6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Аналіз вимог до пз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Гаврилко Юрій, ПІ-14-1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4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 smtClean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Frequency of Occurrence: 60%</a:t>
            </a:r>
          </a:p>
          <a:p>
            <a:pPr marL="0" indent="0" algn="ctr">
              <a:buNone/>
            </a:pPr>
            <a:r>
              <a:rPr lang="en-US" sz="3200" b="1" dirty="0" smtClean="0"/>
              <a:t>Miscellaneous</a:t>
            </a:r>
            <a:endParaRPr lang="en-US" sz="3200" b="1" dirty="0"/>
          </a:p>
          <a:p>
            <a:r>
              <a:rPr lang="uk-UA" dirty="0" smtClean="0"/>
              <a:t>Можливість поділитися результатами пошуку через соціальні мережі</a:t>
            </a:r>
          </a:p>
          <a:p>
            <a:r>
              <a:rPr lang="uk-UA" dirty="0" smtClean="0"/>
              <a:t>Наявність рейтингу події</a:t>
            </a:r>
          </a:p>
          <a:p>
            <a:r>
              <a:rPr lang="uk-UA" dirty="0" smtClean="0"/>
              <a:t>Можливість відмітити свою присутність на події</a:t>
            </a:r>
          </a:p>
          <a:p>
            <a:r>
              <a:rPr lang="uk-UA" dirty="0" smtClean="0"/>
              <a:t>Оптимізація пошукового ядра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Виконуючи дану лабораторну роботу було досліджено предметну область та проаналізовано вимоги (</a:t>
            </a:r>
            <a:r>
              <a:rPr lang="uk-UA" smtClean="0"/>
              <a:t>для подальшого </a:t>
            </a:r>
            <a:r>
              <a:rPr lang="uk-UA" dirty="0" smtClean="0"/>
              <a:t>написання тестів)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3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5780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Опис головного сценарію за наступним планом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96424"/>
              </p:ext>
            </p:extLst>
          </p:nvPr>
        </p:nvGraphicFramePr>
        <p:xfrm>
          <a:off x="0" y="525780"/>
          <a:ext cx="12192000" cy="633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574">
                  <a:extLst>
                    <a:ext uri="{9D8B030D-6E8A-4147-A177-3AD203B41FA5}">
                      <a16:colId xmlns:a16="http://schemas.microsoft.com/office/drawing/2014/main" val="2354502845"/>
                    </a:ext>
                  </a:extLst>
                </a:gridCol>
                <a:gridCol w="7787426">
                  <a:extLst>
                    <a:ext uri="{9D8B030D-6E8A-4147-A177-3AD203B41FA5}">
                      <a16:colId xmlns:a16="http://schemas.microsoft.com/office/drawing/2014/main" val="66145542"/>
                    </a:ext>
                  </a:extLst>
                </a:gridCol>
              </a:tblGrid>
              <a:tr h="3967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Usecase</a:t>
                      </a:r>
                      <a:r>
                        <a:rPr lang="en-US" sz="1800" dirty="0" smtClean="0"/>
                        <a:t> section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36797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Case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Назва </a:t>
                      </a:r>
                      <a:r>
                        <a:rPr lang="en-US" sz="1600" dirty="0" smtClean="0"/>
                        <a:t>use case (</a:t>
                      </a:r>
                      <a:r>
                        <a:rPr lang="uk-UA" sz="1600" dirty="0" smtClean="0"/>
                        <a:t>починається</a:t>
                      </a:r>
                      <a:r>
                        <a:rPr lang="uk-UA" sz="1600" baseline="0" dirty="0" smtClean="0"/>
                        <a:t> з дієслова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64379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Scope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 or Business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56341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User-goal or Sub-function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61264"/>
                  </a:ext>
                </a:extLst>
              </a:tr>
              <a:tr h="3422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 Actor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 smtClean="0"/>
                        <a:t>Головний актор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45731"/>
                  </a:ext>
                </a:extLst>
              </a:tr>
              <a:tr h="8401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Stakeholders</a:t>
                      </a:r>
                      <a:r>
                        <a:rPr lang="en-US" sz="1600" baseline="0" dirty="0" smtClean="0"/>
                        <a:t> and interests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 smtClean="0"/>
                        <a:t>Перелік осіб,</a:t>
                      </a:r>
                      <a:r>
                        <a:rPr lang="uk-UA" sz="1600" baseline="0" dirty="0" smtClean="0"/>
                        <a:t> які зацікавлені в виконанні даного </a:t>
                      </a:r>
                      <a:r>
                        <a:rPr lang="en-US" sz="1600" baseline="0" dirty="0" smtClean="0"/>
                        <a:t>use</a:t>
                      </a:r>
                      <a:r>
                        <a:rPr lang="uk-UA" sz="1600" baseline="0" dirty="0" smtClean="0"/>
                        <a:t> </a:t>
                      </a:r>
                      <a:r>
                        <a:rPr lang="en-US" sz="1600" baseline="0" dirty="0" smtClean="0"/>
                        <a:t>case </a:t>
                      </a:r>
                      <a:r>
                        <a:rPr lang="uk-UA" sz="1600" baseline="0" dirty="0" smtClean="0"/>
                        <a:t>та мета, яку вони при цьому переслідують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16077"/>
                  </a:ext>
                </a:extLst>
              </a:tr>
              <a:tr h="591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Preconditions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Список</a:t>
                      </a:r>
                      <a:r>
                        <a:rPr lang="uk-UA" sz="1600" baseline="0" dirty="0" smtClean="0"/>
                        <a:t> передумов, які повинні виконуватися для початку виконання </a:t>
                      </a:r>
                      <a:r>
                        <a:rPr lang="en-US" sz="1600" baseline="0" dirty="0" smtClean="0"/>
                        <a:t>use case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83776"/>
                  </a:ext>
                </a:extLst>
              </a:tr>
              <a:tr h="5912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Success</a:t>
                      </a:r>
                      <a:r>
                        <a:rPr lang="en-US" sz="1600" baseline="0" dirty="0" smtClean="0"/>
                        <a:t> guarantee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Список</a:t>
                      </a:r>
                      <a:r>
                        <a:rPr lang="uk-UA" sz="1600" baseline="0" dirty="0" smtClean="0"/>
                        <a:t> умов, при виконанні яких можна говорити про успішне виконання </a:t>
                      </a:r>
                      <a:r>
                        <a:rPr lang="en-US" sz="1600" baseline="0" dirty="0" smtClean="0"/>
                        <a:t>use case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88022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 success</a:t>
                      </a:r>
                      <a:r>
                        <a:rPr lang="en-US" sz="1600" baseline="0" dirty="0" smtClean="0"/>
                        <a:t> scenario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Головний</a:t>
                      </a:r>
                      <a:r>
                        <a:rPr lang="uk-UA" sz="1600" baseline="0" dirty="0" smtClean="0"/>
                        <a:t> успішний сценарій </a:t>
                      </a:r>
                      <a:r>
                        <a:rPr lang="en-US" sz="1600" baseline="0" dirty="0" smtClean="0"/>
                        <a:t>use case. </a:t>
                      </a:r>
                      <a:r>
                        <a:rPr lang="uk-UA" sz="1600" baseline="0" dirty="0" smtClean="0"/>
                        <a:t>Найчастіше є безумовним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605641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Extension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Альтернативні сценарії успішного чи неуспішного</a:t>
                      </a:r>
                      <a:r>
                        <a:rPr lang="uk-UA" sz="1600" baseline="0" dirty="0" smtClean="0"/>
                        <a:t> закінчення </a:t>
                      </a:r>
                      <a:r>
                        <a:rPr lang="en-US" sz="1600" baseline="0" dirty="0" smtClean="0"/>
                        <a:t>use case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8552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 Requirements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Спеціальні (нефункціональні) вимоги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10146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Technology</a:t>
                      </a:r>
                      <a:r>
                        <a:rPr lang="en-US" sz="1600" baseline="0" dirty="0" smtClean="0"/>
                        <a:t> and Data Variations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Поради для реалізації певних кроків </a:t>
                      </a:r>
                      <a:r>
                        <a:rPr lang="en-US" sz="1600" dirty="0" smtClean="0"/>
                        <a:t>use case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58588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Frequency of Occurrence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Частота</a:t>
                      </a:r>
                      <a:r>
                        <a:rPr lang="uk-UA" sz="1600" baseline="0" dirty="0" smtClean="0"/>
                        <a:t> виконання </a:t>
                      </a:r>
                      <a:r>
                        <a:rPr lang="en-US" sz="1600" baseline="0" dirty="0" smtClean="0"/>
                        <a:t>use case </a:t>
                      </a:r>
                      <a:r>
                        <a:rPr lang="uk-UA" sz="1600" baseline="0" dirty="0" smtClean="0"/>
                        <a:t>при користуванні системою (у відсотках)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09549"/>
                  </a:ext>
                </a:extLst>
              </a:tr>
              <a:tr h="3967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Miscellaneous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/>
                        <a:t>Додаткові вимоги чи відкриті</a:t>
                      </a:r>
                      <a:r>
                        <a:rPr lang="uk-UA" sz="1600" baseline="0" dirty="0" smtClean="0"/>
                        <a:t> питання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5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Основний </a:t>
            </a:r>
            <a:r>
              <a:rPr lang="en-US" dirty="0" smtClean="0"/>
              <a:t>use case(1)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489927"/>
              </p:ext>
            </p:extLst>
          </p:nvPr>
        </p:nvGraphicFramePr>
        <p:xfrm>
          <a:off x="685800" y="3219162"/>
          <a:ext cx="10820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811879491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693109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Шукати</a:t>
                      </a:r>
                      <a:r>
                        <a:rPr lang="uk-UA" baseline="0" dirty="0" smtClean="0"/>
                        <a:t> події в м. Дніпро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Веб-сайт</a:t>
                      </a:r>
                      <a:r>
                        <a:rPr lang="uk-UA" baseline="0" dirty="0" smtClean="0"/>
                        <a:t> пошуку подій в м. Дніпро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User-goal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Користувач</a:t>
                      </a:r>
                      <a:r>
                        <a:rPr lang="uk-UA" baseline="0" dirty="0" smtClean="0"/>
                        <a:t> сайту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9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40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6645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Stakeholders and interests</a:t>
            </a:r>
          </a:p>
          <a:p>
            <a:pPr marL="0" indent="0">
              <a:buNone/>
            </a:pPr>
            <a:r>
              <a:rPr lang="uk-UA" b="1" u="sng" dirty="0" smtClean="0"/>
              <a:t>Користувач: </a:t>
            </a:r>
            <a:r>
              <a:rPr lang="uk-UA" dirty="0" smtClean="0"/>
              <a:t>зацікавлений у тому, щоб система швидко знайшла у своїй базі даних події, які відповідають заданим критеріям, й відобразила в зручному для нього вигляді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b="1" u="sng" dirty="0" smtClean="0"/>
              <a:t>Власник продукту: </a:t>
            </a:r>
            <a:r>
              <a:rPr lang="uk-UA" dirty="0" smtClean="0"/>
              <a:t>зацікавлений у тому щоб веб-сайт працював без перебоїв, і щоб підприємства додавали свої події в базу даних, а також щоб показувалася контекстна реклама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en-US" b="1" u="sng" dirty="0" smtClean="0"/>
              <a:t>Precondition: </a:t>
            </a:r>
            <a:r>
              <a:rPr lang="uk-UA" dirty="0" smtClean="0"/>
              <a:t>Користувач знаходиться на веб-сайті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Main Success Scenario</a:t>
            </a:r>
            <a:endParaRPr lang="uk-UA" sz="3200" b="1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Користувач проходить реєстрацію на веб-сайті, ввівши необхідні дані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Користувач входить на веб-сайт за допомогою даних, які він використав для реєстрації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Користувач заповнює форму пошуку події на сайті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Користувачу приходять результати пошуку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Користувач може переходити по сторінках пошуку, змінювати вигляд виводу, або задати нові параметри пошуку 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Користувач може перейти до детального перегляду події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9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Extensions</a:t>
            </a:r>
            <a:endParaRPr lang="uk-UA" sz="3200" b="1" dirty="0" smtClean="0"/>
          </a:p>
          <a:p>
            <a:pPr marL="514350" indent="-514350">
              <a:buFont typeface="+mj-lt"/>
              <a:buAutoNum type="romanUcPeriod"/>
            </a:pPr>
            <a:r>
              <a:rPr lang="uk-UA" dirty="0" smtClean="0"/>
              <a:t>Користувач не може зареєструватися</a:t>
            </a:r>
          </a:p>
          <a:p>
            <a:pPr marL="971550" lvl="1" indent="-514350">
              <a:buFont typeface="+mj-lt"/>
              <a:buAutoNum type="arabicParenR"/>
            </a:pPr>
            <a:r>
              <a:rPr lang="uk-UA" dirty="0" smtClean="0"/>
              <a:t>Система виводить повідомлення що заповнені не всі поля</a:t>
            </a:r>
          </a:p>
          <a:p>
            <a:pPr marL="1428750" lvl="2" indent="-514350">
              <a:buFont typeface="+mj-lt"/>
              <a:buAutoNum type="alphaLcPeriod"/>
            </a:pPr>
            <a:r>
              <a:rPr lang="uk-UA" dirty="0" smtClean="0"/>
              <a:t>Користувач заповнює необхідні поля</a:t>
            </a:r>
          </a:p>
          <a:p>
            <a:pPr marL="971550" lvl="1" indent="-514350">
              <a:buFont typeface="+mj-lt"/>
              <a:buAutoNum type="arabicParenR"/>
            </a:pPr>
            <a:r>
              <a:rPr lang="uk-UA" dirty="0" smtClean="0"/>
              <a:t>Система виводить повідомлення що поля заповнені не правильно</a:t>
            </a:r>
          </a:p>
          <a:p>
            <a:pPr marL="1428750" lvl="2" indent="-514350">
              <a:buFont typeface="+mj-lt"/>
              <a:buAutoNum type="alphaLcPeriod"/>
            </a:pPr>
            <a:r>
              <a:rPr lang="uk-UA" dirty="0" smtClean="0"/>
              <a:t>Користувач виправляє введені дані</a:t>
            </a:r>
            <a:endParaRPr lang="uk-UA" dirty="0"/>
          </a:p>
          <a:p>
            <a:pPr marL="971550" lvl="1" indent="-514350">
              <a:buFont typeface="+mj-lt"/>
              <a:buAutoNum type="arabicParenR"/>
            </a:pPr>
            <a:r>
              <a:rPr lang="uk-UA" dirty="0" smtClean="0"/>
              <a:t>Система виводить повідомлення про те що користувач з такою електронною поштою зареєстрований</a:t>
            </a:r>
          </a:p>
          <a:p>
            <a:pPr marL="1428750" lvl="2" indent="-514350">
              <a:buFont typeface="+mj-lt"/>
              <a:buAutoNum type="alphaLcPeriod"/>
            </a:pPr>
            <a:r>
              <a:rPr lang="uk-UA" dirty="0" smtClean="0"/>
              <a:t>Користувач вводить нову електронну пошту</a:t>
            </a:r>
          </a:p>
          <a:p>
            <a:pPr marL="1428750" lvl="2" indent="-514350">
              <a:buFont typeface="+mj-lt"/>
              <a:buAutoNum type="alphaLcPeriod"/>
            </a:pPr>
            <a:r>
              <a:rPr lang="uk-UA" dirty="0" smtClean="0"/>
              <a:t>Користувач використовує форму входу для входу під існуючим обліковим записом</a:t>
            </a:r>
          </a:p>
        </p:txBody>
      </p:sp>
    </p:spTree>
    <p:extLst>
      <p:ext uri="{BB962C8B-B14F-4D97-AF65-F5344CB8AC3E}">
        <p14:creationId xmlns:p14="http://schemas.microsoft.com/office/powerpoint/2010/main" val="320500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Extensions</a:t>
            </a:r>
            <a:endParaRPr lang="uk-UA" sz="3200" b="1" dirty="0"/>
          </a:p>
          <a:p>
            <a:pPr marL="514350" indent="-514350">
              <a:buFont typeface="+mj-lt"/>
              <a:buAutoNum type="romanUcPeriod" startAt="2"/>
            </a:pPr>
            <a:r>
              <a:rPr lang="uk-UA" dirty="0" smtClean="0"/>
              <a:t>Користувачу видаються порожні результати </a:t>
            </a:r>
            <a:endParaRPr lang="uk-UA" dirty="0"/>
          </a:p>
          <a:p>
            <a:pPr marL="971550" lvl="1" indent="-514350">
              <a:buFont typeface="+mj-lt"/>
              <a:buAutoNum type="arabicParenR"/>
            </a:pPr>
            <a:r>
              <a:rPr lang="uk-UA" dirty="0"/>
              <a:t>Система виводить </a:t>
            </a:r>
            <a:r>
              <a:rPr lang="uk-UA" dirty="0" smtClean="0"/>
              <a:t>повідомлення про те, що за заданими параметрами результатів у базі даних не знайдено</a:t>
            </a:r>
            <a:endParaRPr lang="uk-UA" dirty="0"/>
          </a:p>
          <a:p>
            <a:pPr marL="1428750" lvl="2" indent="-514350">
              <a:buFont typeface="+mj-lt"/>
              <a:buAutoNum type="alphaLcPeriod"/>
            </a:pPr>
            <a:r>
              <a:rPr lang="uk-UA" dirty="0" smtClean="0"/>
              <a:t>Користувач вводить інші дані</a:t>
            </a:r>
            <a:endParaRPr lang="uk-UA" dirty="0"/>
          </a:p>
          <a:p>
            <a:pPr marL="971550" lvl="1" indent="-514350">
              <a:buFont typeface="+mj-lt"/>
              <a:buAutoNum type="arabicParenR"/>
            </a:pPr>
            <a:r>
              <a:rPr lang="uk-UA" dirty="0"/>
              <a:t>Система виводить повідомлення що поля заповнені не правильно</a:t>
            </a:r>
          </a:p>
          <a:p>
            <a:pPr marL="1428750" lvl="2" indent="-514350">
              <a:buFont typeface="+mj-lt"/>
              <a:buAutoNum type="alphaLcPeriod"/>
            </a:pPr>
            <a:r>
              <a:rPr lang="uk-UA" dirty="0"/>
              <a:t>Користувач виправляє введені </a:t>
            </a:r>
            <a:r>
              <a:rPr lang="uk-UA" dirty="0" smtClean="0"/>
              <a:t>дані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26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Special Requirements</a:t>
            </a:r>
          </a:p>
          <a:p>
            <a:r>
              <a:rPr lang="uk-UA" dirty="0" smtClean="0"/>
              <a:t>Система повинна відповідати всім вимогам безпеки</a:t>
            </a:r>
          </a:p>
          <a:p>
            <a:r>
              <a:rPr lang="uk-UA" dirty="0" smtClean="0"/>
              <a:t>Дизайн сайту повинен бути виконаний з використанням сучасних фреймворків для дизайну </a:t>
            </a:r>
            <a:r>
              <a:rPr lang="en-US" dirty="0" smtClean="0"/>
              <a:t>HTML-</a:t>
            </a:r>
            <a:r>
              <a:rPr lang="uk-UA" dirty="0" smtClean="0"/>
              <a:t>сторінок </a:t>
            </a:r>
          </a:p>
          <a:p>
            <a:r>
              <a:rPr lang="uk-UA" dirty="0" smtClean="0"/>
              <a:t> Пошук списику подій не повинен тривати більше 5 секунд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02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Основний </a:t>
            </a:r>
            <a:r>
              <a:rPr lang="en-US" dirty="0"/>
              <a:t>use </a:t>
            </a:r>
            <a:r>
              <a:rPr lang="en-US" dirty="0" smtClean="0"/>
              <a:t>case(</a:t>
            </a:r>
            <a:r>
              <a:rPr lang="uk-UA" dirty="0" smtClean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Technology and Data Variations List</a:t>
            </a:r>
          </a:p>
          <a:p>
            <a:r>
              <a:rPr lang="uk-UA" dirty="0" smtClean="0"/>
              <a:t>Місцеположення події вибирається на мапі, яка розгортається по кліку на відповідну іконку</a:t>
            </a:r>
          </a:p>
          <a:p>
            <a:r>
              <a:rPr lang="uk-UA" dirty="0" smtClean="0"/>
              <a:t>Налаштування результатів пошуку здійснюється за допомогою панелі кількості елементів на сторінці, вигляд цих елементів, порядок сортування</a:t>
            </a:r>
          </a:p>
          <a:p>
            <a:r>
              <a:rPr lang="uk-UA" dirty="0" smtClean="0"/>
              <a:t>Пошук використовує </a:t>
            </a:r>
            <a:r>
              <a:rPr lang="en-US" dirty="0" smtClean="0"/>
              <a:t>HTTP</a:t>
            </a:r>
            <a:r>
              <a:rPr lang="uk-UA" dirty="0"/>
              <a:t> </a:t>
            </a:r>
            <a:r>
              <a:rPr lang="uk-UA" dirty="0" smtClean="0"/>
              <a:t>метод </a:t>
            </a:r>
            <a:r>
              <a:rPr lang="en-US" dirty="0" smtClean="0"/>
              <a:t>GET</a:t>
            </a:r>
            <a:r>
              <a:rPr lang="uk-UA" dirty="0" smtClean="0"/>
              <a:t>, тому результати пошуку легко відтворити за допомогою копіювання відповідного посилання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60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298</TotalTime>
  <Words>553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Аналіз вимог до пз</vt:lpstr>
      <vt:lpstr>Опис головного сценарію за наступним планом</vt:lpstr>
      <vt:lpstr>Основний use case(1)</vt:lpstr>
      <vt:lpstr>Основний use case(2)</vt:lpstr>
      <vt:lpstr>Основний use case(3)</vt:lpstr>
      <vt:lpstr>Основний use case(4)</vt:lpstr>
      <vt:lpstr>Основний use case(5)</vt:lpstr>
      <vt:lpstr>Основний use case(6)</vt:lpstr>
      <vt:lpstr>Основний use case(7)</vt:lpstr>
      <vt:lpstr>Основний use case(8)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Windows User</dc:creator>
  <cp:lastModifiedBy>Windows User</cp:lastModifiedBy>
  <cp:revision>22</cp:revision>
  <dcterms:created xsi:type="dcterms:W3CDTF">2017-04-17T16:37:13Z</dcterms:created>
  <dcterms:modified xsi:type="dcterms:W3CDTF">2017-04-18T16:50:34Z</dcterms:modified>
</cp:coreProperties>
</file>