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58" r:id="rId3"/>
    <p:sldId id="259" r:id="rId4"/>
    <p:sldId id="26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6151A-4E4C-471A-B4D7-E8A7A118FEC0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3E974-AD55-4AA5-9EB3-FF497B57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3E974-AD55-4AA5-9EB3-FF497B5770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1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6BAD-57C6-45F1-BB72-B39D7E34B4B5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454" y="1807105"/>
            <a:ext cx="4087091" cy="1825096"/>
          </a:xfrm>
        </p:spPr>
        <p:txBody>
          <a:bodyPr/>
          <a:lstStyle/>
          <a:p>
            <a:r>
              <a:rPr lang="en-US" dirty="0" smtClean="0"/>
              <a:t>UI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Гаврилко Юрій, ПІ-14-1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4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43915"/>
            <a:ext cx="8610600" cy="1293028"/>
          </a:xfrm>
        </p:spPr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860149"/>
              </p:ext>
            </p:extLst>
          </p:nvPr>
        </p:nvGraphicFramePr>
        <p:xfrm>
          <a:off x="685800" y="1190718"/>
          <a:ext cx="108204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259087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8420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uk-UA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we use the selection of a checkbox to dynamically display other controls related to the selected control (screen readers cannot detect such events)?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Краще використовувати випадаючи список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647717">
                <a:tc>
                  <a:txBody>
                    <a:bodyPr/>
                    <a:lstStyle/>
                    <a:p>
                      <a:r>
                        <a:rPr lang="uk-UA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we use the selection of a checkbox to display other windows, such as a dialog box to gather more input?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 загальному випадку можна,</a:t>
                      </a:r>
                      <a:r>
                        <a:rPr lang="uk-UA" baseline="0" dirty="0" smtClean="0"/>
                        <a:t> але краще використовувати інші елементи управління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  <a:tr h="1230663">
                <a:tc>
                  <a:txBody>
                    <a:bodyPr/>
                    <a:lstStyle/>
                    <a:p>
                      <a:r>
                        <a:rPr lang="uk-UA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there any inconsistency in the relationship between radio buttons and checkboxes?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Requirement: when ‘Custom’ radio-button is selected all checkboxes are enabled.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Вибір певної</a:t>
                      </a:r>
                      <a:r>
                        <a:rPr lang="uk-UA" baseline="0" dirty="0" smtClean="0"/>
                        <a:t> радіо кнопки </a:t>
                      </a:r>
                      <a:r>
                        <a:rPr lang="uk-UA" baseline="0" dirty="0" err="1" smtClean="0"/>
                        <a:t>повиннен</a:t>
                      </a:r>
                      <a:r>
                        <a:rPr lang="uk-UA" baseline="0" dirty="0" smtClean="0"/>
                        <a:t> супроводжуватися авто заповненням </a:t>
                      </a:r>
                      <a:r>
                        <a:rPr lang="uk-UA" baseline="0" dirty="0" err="1" smtClean="0"/>
                        <a:t>чекбоксів</a:t>
                      </a:r>
                      <a:r>
                        <a:rPr lang="uk-UA" baseline="0" dirty="0" smtClean="0"/>
                        <a:t> знизу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864"/>
                  </a:ext>
                </a:extLst>
              </a:tr>
            </a:tbl>
          </a:graphicData>
        </a:graphic>
      </p:graphicFrame>
      <p:pic>
        <p:nvPicPr>
          <p:cNvPr id="5" name="checkboxes26" descr="Screen shot: selected button, cleared check boxe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5373558"/>
            <a:ext cx="3674919" cy="1690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36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2182"/>
              </p:ext>
            </p:extLst>
          </p:nvPr>
        </p:nvGraphicFramePr>
        <p:xfrm>
          <a:off x="685800" y="2057401"/>
          <a:ext cx="108204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uk-UA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it the best implementation of screen?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Так,</a:t>
                      </a:r>
                      <a:r>
                        <a:rPr lang="uk-UA" baseline="0" dirty="0" smtClean="0"/>
                        <a:t> ця реалізація є хорошою в даному контексті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implementation of screen can be improved?</a:t>
                      </a: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Можна розмістити вибір у </a:t>
                      </a:r>
                      <a:r>
                        <a:rPr lang="uk-UA" dirty="0" err="1" smtClean="0"/>
                        <a:t>випадаючому</a:t>
                      </a:r>
                      <a:r>
                        <a:rPr lang="uk-UA" dirty="0" smtClean="0"/>
                        <a:t> списку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it the best way of the controls’ location on the screen?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Ця реалізація</a:t>
                      </a:r>
                      <a:r>
                        <a:rPr lang="uk-UA" baseline="0" dirty="0" smtClean="0"/>
                        <a:t> є найкращою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864"/>
                  </a:ext>
                </a:extLst>
              </a:tr>
            </a:tbl>
          </a:graphicData>
        </a:graphic>
      </p:graphicFrame>
      <p:pic>
        <p:nvPicPr>
          <p:cNvPr id="5" name="RadioButtons17" descr="Screen shot of nested radio button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4" y="2953327"/>
            <a:ext cx="30353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adioButtons28" descr="Screen shot of redundant radio-button group label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4" y="4573905"/>
            <a:ext cx="14859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adioButtons12" descr="Screen shot of horizontal radio-button alignment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4" y="6463145"/>
            <a:ext cx="20193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39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091663"/>
              </p:ext>
            </p:extLst>
          </p:nvPr>
        </p:nvGraphicFramePr>
        <p:xfrm>
          <a:off x="838200" y="989673"/>
          <a:ext cx="108204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it right to leave editable text boxes and drop-down lists enabled if they share the radio button's label? 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editable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 даному контексті</a:t>
                      </a:r>
                      <a:r>
                        <a:rPr lang="uk-UA" baseline="0" dirty="0" smtClean="0"/>
                        <a:t> слід використати радіо кнопку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list-box, drop-down list,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What are the two types of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Списки вибору </a:t>
                      </a:r>
                      <a:r>
                        <a:rPr lang="en-US" dirty="0" smtClean="0"/>
                        <a:t>– </a:t>
                      </a:r>
                      <a:r>
                        <a:rPr lang="uk-UA" dirty="0" smtClean="0"/>
                        <a:t>це</a:t>
                      </a:r>
                      <a:r>
                        <a:rPr lang="uk-UA" baseline="0" dirty="0" smtClean="0"/>
                        <a:t> можливість із списку вибрати 1 чи кілька значень, доступна полоса прокрутки</a:t>
                      </a:r>
                    </a:p>
                    <a:p>
                      <a:r>
                        <a:rPr lang="uk-UA" baseline="0" dirty="0" err="1" smtClean="0"/>
                        <a:t>Випадаючий</a:t>
                      </a:r>
                      <a:r>
                        <a:rPr lang="uk-UA" baseline="0" dirty="0" smtClean="0"/>
                        <a:t> список – можливість вибрати значення із списку (зазвичай одне), активується по кліку</a:t>
                      </a:r>
                    </a:p>
                    <a:p>
                      <a:r>
                        <a:rPr lang="uk-UA" dirty="0" smtClean="0"/>
                        <a:t>Комбінований</a:t>
                      </a:r>
                      <a:r>
                        <a:rPr lang="uk-UA" baseline="0" dirty="0" smtClean="0"/>
                        <a:t> вибір – випадаючи список з який </a:t>
                      </a:r>
                      <a:r>
                        <a:rPr lang="uk-UA" baseline="0" dirty="0" err="1" smtClean="0"/>
                        <a:t>обєднаний</a:t>
                      </a:r>
                      <a:r>
                        <a:rPr lang="uk-UA" baseline="0" dirty="0" smtClean="0"/>
                        <a:t> з полем для введення, буває з редагуванням й без редагування поля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</a:tbl>
          </a:graphicData>
        </a:graphic>
      </p:graphicFrame>
      <p:pic>
        <p:nvPicPr>
          <p:cNvPr id="5" name="RadioButtons27" descr="Screen shot of Page range dialog box with text box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12" y="2837637"/>
            <a:ext cx="2661515" cy="1027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0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320840"/>
              </p:ext>
            </p:extLst>
          </p:nvPr>
        </p:nvGraphicFramePr>
        <p:xfrm>
          <a:off x="685800" y="2057401"/>
          <a:ext cx="10820400" cy="416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510544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1258876">
                <a:tc>
                  <a:txBody>
                    <a:bodyPr/>
                    <a:lstStyle/>
                    <a:p>
                      <a:r>
                        <a:rPr lang="uk-UA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numbers from 1 to 31 (day of month) in dropdown list. How we can select 5?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Ми можемо прогорнути список і вибрати 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2391864">
                <a:tc>
                  <a:txBody>
                    <a:bodyPr/>
                    <a:lstStyle/>
                    <a:p>
                      <a:r>
                        <a:rPr lang="uk-UA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numbers from 1 to 31 (day of month) in dropdown list. How we can change selection between 3, 30, 31 items?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Ми повинні змінити значення, гортаючи </a:t>
                      </a:r>
                      <a:r>
                        <a:rPr lang="uk-UA" dirty="0" err="1" smtClean="0"/>
                        <a:t>випадаючий</a:t>
                      </a:r>
                      <a:r>
                        <a:rPr lang="uk-UA" dirty="0" smtClean="0"/>
                        <a:t> список, хоча краще використовувати </a:t>
                      </a:r>
                      <a:r>
                        <a:rPr lang="en-US" dirty="0" err="1" smtClean="0"/>
                        <a:t>combobox</a:t>
                      </a:r>
                      <a:r>
                        <a:rPr lang="uk-UA" dirty="0" smtClean="0"/>
                        <a:t>,</a:t>
                      </a:r>
                      <a:r>
                        <a:rPr lang="uk-UA" baseline="0" dirty="0" smtClean="0"/>
                        <a:t> ввівши туди необхідне значення</a:t>
                      </a:r>
                      <a:r>
                        <a:rPr lang="uk-UA" dirty="0" smtClean="0"/>
                        <a:t> значення в полі для редагування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14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uk-UA" dirty="0"/>
              <a:t>Виконуючи дану лабораторну роботу, я </a:t>
            </a:r>
            <a:r>
              <a:rPr lang="ru-RU" dirty="0" err="1"/>
              <a:t>навчився</a:t>
            </a:r>
            <a:r>
              <a:rPr lang="ru-RU" dirty="0"/>
              <a:t> </a:t>
            </a:r>
            <a:r>
              <a:rPr lang="ru-RU" dirty="0" err="1"/>
              <a:t>виявляти</a:t>
            </a:r>
            <a:r>
              <a:rPr lang="ru-RU" dirty="0"/>
              <a:t> та </a:t>
            </a:r>
            <a:r>
              <a:rPr lang="ru-RU" dirty="0" err="1"/>
              <a:t>виправляти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та </a:t>
            </a:r>
            <a:r>
              <a:rPr lang="ru-RU" dirty="0" err="1"/>
              <a:t>помилки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 smtClean="0"/>
              <a:t>продуктів</a:t>
            </a:r>
            <a:r>
              <a:rPr lang="ru-RU" dirty="0" smtClean="0"/>
              <a:t>.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Знайти </a:t>
            </a:r>
            <a:r>
              <a:rPr lang="uk-UA" dirty="0" err="1" smtClean="0"/>
              <a:t>баги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23460" cy="4024125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Протестувати статичний калькулятор. Скільки помилок ви можете знайти на цьому </a:t>
            </a:r>
            <a:r>
              <a:rPr lang="uk-UA" dirty="0" err="1"/>
              <a:t>баг</a:t>
            </a:r>
            <a:r>
              <a:rPr lang="uk-UA" dirty="0"/>
              <a:t>-калькуляторі Windows?! Помилок: понад 5.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54" y="2194560"/>
            <a:ext cx="3027045" cy="422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4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" y="1531620"/>
            <a:ext cx="694944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/>
              <a:t>Помилка </a:t>
            </a:r>
            <a:r>
              <a:rPr lang="uk-UA" dirty="0" smtClean="0"/>
              <a:t>1 - Кнопка мінімізація відсутня </a:t>
            </a:r>
            <a:r>
              <a:rPr lang="uk-UA" dirty="0"/>
              <a:t>в правому верхньому кутку перед </a:t>
            </a:r>
            <a:r>
              <a:rPr lang="uk-UA" dirty="0" smtClean="0"/>
              <a:t>кнопкою </a:t>
            </a:r>
            <a:r>
              <a:rPr lang="uk-UA" dirty="0"/>
              <a:t>максимізації.</a:t>
            </a:r>
          </a:p>
          <a:p>
            <a:pPr marL="0" indent="0">
              <a:buNone/>
            </a:pPr>
            <a:r>
              <a:rPr lang="uk-UA" dirty="0" smtClean="0"/>
              <a:t>Помилка</a:t>
            </a:r>
            <a:r>
              <a:rPr lang="en-US" dirty="0" smtClean="0"/>
              <a:t> 2 </a:t>
            </a:r>
            <a:r>
              <a:rPr lang="en-US" dirty="0"/>
              <a:t>- </a:t>
            </a:r>
            <a:r>
              <a:rPr lang="uk-UA" dirty="0"/>
              <a:t>Лінії під переглядати, редагувати і </a:t>
            </a:r>
            <a:r>
              <a:rPr lang="uk-UA" dirty="0" smtClean="0"/>
              <a:t>довідка </a:t>
            </a:r>
            <a:r>
              <a:rPr lang="uk-UA" dirty="0"/>
              <a:t>не потрібні.</a:t>
            </a:r>
          </a:p>
          <a:p>
            <a:pPr marL="0" indent="0">
              <a:buNone/>
            </a:pPr>
            <a:r>
              <a:rPr lang="uk-UA" dirty="0"/>
              <a:t>Помилка </a:t>
            </a:r>
            <a:r>
              <a:rPr lang="uk-UA" dirty="0" smtClean="0"/>
              <a:t>3 </a:t>
            </a:r>
            <a:r>
              <a:rPr lang="uk-UA" dirty="0"/>
              <a:t>- </a:t>
            </a:r>
            <a:r>
              <a:rPr lang="en-US" dirty="0"/>
              <a:t>Edit </a:t>
            </a:r>
            <a:r>
              <a:rPr lang="uk-UA" dirty="0"/>
              <a:t>має дві лінії, одна під Е, а </a:t>
            </a:r>
            <a:r>
              <a:rPr lang="uk-UA" dirty="0" smtClean="0"/>
              <a:t>інша </a:t>
            </a:r>
            <a:r>
              <a:rPr lang="uk-UA" dirty="0"/>
              <a:t>під </a:t>
            </a:r>
            <a:r>
              <a:rPr lang="en-US" dirty="0" smtClean="0"/>
              <a:t>T</a:t>
            </a:r>
            <a:r>
              <a:rPr lang="uk-UA" dirty="0" smtClean="0"/>
              <a:t>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Помилка 4</a:t>
            </a:r>
            <a:r>
              <a:rPr lang="uk-UA" dirty="0" smtClean="0"/>
              <a:t> </a:t>
            </a:r>
            <a:r>
              <a:rPr lang="uk-UA" dirty="0"/>
              <a:t>- Нуль відображається на лівому кутку, який повинен бути на правому куті екрану дисплея.</a:t>
            </a:r>
          </a:p>
          <a:p>
            <a:pPr marL="0" indent="0">
              <a:buNone/>
            </a:pPr>
            <a:r>
              <a:rPr lang="uk-UA" dirty="0" smtClean="0"/>
              <a:t>Помилка 5 </a:t>
            </a:r>
            <a:r>
              <a:rPr lang="uk-UA" dirty="0"/>
              <a:t>- Є дві кнопки </a:t>
            </a:r>
            <a:r>
              <a:rPr lang="en-US" dirty="0" smtClean="0"/>
              <a:t>M+,</a:t>
            </a:r>
            <a:r>
              <a:rPr lang="uk-UA" dirty="0" smtClean="0"/>
              <a:t> повинна бути ще </a:t>
            </a:r>
            <a:r>
              <a:rPr lang="en-US" dirty="0"/>
              <a:t>M-.</a:t>
            </a:r>
          </a:p>
          <a:p>
            <a:pPr marL="0" indent="0">
              <a:buNone/>
            </a:pPr>
            <a:r>
              <a:rPr lang="uk-UA" dirty="0"/>
              <a:t>Помилка 6</a:t>
            </a:r>
            <a:r>
              <a:rPr lang="uk-UA" dirty="0" smtClean="0"/>
              <a:t> – «мінус» і «дорівнює» </a:t>
            </a:r>
            <a:r>
              <a:rPr lang="uk-UA" dirty="0"/>
              <a:t>кнопки </a:t>
            </a:r>
            <a:r>
              <a:rPr lang="uk-UA" dirty="0" smtClean="0"/>
              <a:t>мають бути з іншим текстом.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Помилка 7</a:t>
            </a:r>
            <a:r>
              <a:rPr lang="uk-UA" dirty="0" smtClean="0"/>
              <a:t> </a:t>
            </a:r>
            <a:r>
              <a:rPr lang="uk-UA" dirty="0"/>
              <a:t>- </a:t>
            </a:r>
            <a:r>
              <a:rPr lang="uk-UA" dirty="0" smtClean="0"/>
              <a:t>«.» </a:t>
            </a:r>
            <a:r>
              <a:rPr lang="uk-UA" dirty="0"/>
              <a:t>Кнопка відсутня.</a:t>
            </a:r>
          </a:p>
          <a:p>
            <a:pPr marL="0" indent="0">
              <a:buNone/>
            </a:pPr>
            <a:r>
              <a:rPr lang="uk-UA" dirty="0"/>
              <a:t>Помилка 8</a:t>
            </a:r>
            <a:r>
              <a:rPr lang="uk-UA" dirty="0" smtClean="0"/>
              <a:t> </a:t>
            </a:r>
            <a:r>
              <a:rPr lang="uk-UA" dirty="0"/>
              <a:t>- Кнопка </a:t>
            </a:r>
            <a:r>
              <a:rPr lang="uk-UA" dirty="0" smtClean="0"/>
              <a:t>справа від нуля </a:t>
            </a:r>
            <a:r>
              <a:rPr lang="uk-UA" dirty="0"/>
              <a:t>порожня.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685" y="1796853"/>
            <a:ext cx="3456709" cy="46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8279"/>
            <a:ext cx="8610600" cy="1293028"/>
          </a:xfrm>
        </p:spPr>
        <p:txBody>
          <a:bodyPr/>
          <a:lstStyle/>
          <a:p>
            <a:r>
              <a:rPr lang="uk-UA" dirty="0" err="1" smtClean="0"/>
              <a:t>Баг</a:t>
            </a:r>
            <a:r>
              <a:rPr lang="uk-UA" dirty="0" smtClean="0"/>
              <a:t> репорт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61517"/>
              </p:ext>
            </p:extLst>
          </p:nvPr>
        </p:nvGraphicFramePr>
        <p:xfrm>
          <a:off x="685800" y="1348798"/>
          <a:ext cx="108204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735356113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93450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b="1" dirty="0" smtClean="0"/>
                        <a:t>Назва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Опис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Короткий опис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Кнопка мінімізація відсутня в правому верхньому кутку перед кнопкою максимізації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1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Калькулятор </a:t>
                      </a:r>
                      <a:r>
                        <a:rPr lang="en-US" b="0" dirty="0" smtClean="0"/>
                        <a:t>Windows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3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Компонент додатку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Хедер</a:t>
                      </a:r>
                      <a:r>
                        <a:rPr lang="uk-UA" b="0" baseline="0" dirty="0" smtClean="0"/>
                        <a:t> вікна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версії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10.1703.601.0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Важливість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Значна (</a:t>
                      </a:r>
                      <a:r>
                        <a:rPr lang="uk-UA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3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Пріоритет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 Середній (</a:t>
                      </a:r>
                      <a:r>
                        <a:rPr lang="uk-UA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Статус 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Нова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6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Гаврилко Ю.</a:t>
                      </a:r>
                      <a:r>
                        <a:rPr lang="uk-UA" b="0" baseline="0" dirty="0" smtClean="0"/>
                        <a:t> В.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Призначений на 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0" dirty="0" smtClean="0"/>
                        <a:t>Гаврилко Ю.</a:t>
                      </a:r>
                      <a:r>
                        <a:rPr lang="uk-UA" b="0" baseline="0" dirty="0" smtClean="0"/>
                        <a:t> В.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Кроки відтворення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Відкрити програму калькулятор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Фактичний результат 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Очікуваний результат 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7472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37053"/>
            <a:ext cx="22193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6006811"/>
            <a:ext cx="21621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5770"/>
            <a:ext cx="8610600" cy="1293028"/>
          </a:xfrm>
        </p:spPr>
        <p:txBody>
          <a:bodyPr/>
          <a:lstStyle/>
          <a:p>
            <a:r>
              <a:rPr lang="uk-UA" dirty="0" err="1"/>
              <a:t>Баг</a:t>
            </a:r>
            <a:r>
              <a:rPr lang="uk-UA" dirty="0"/>
              <a:t> репорт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772403"/>
              </p:ext>
            </p:extLst>
          </p:nvPr>
        </p:nvGraphicFramePr>
        <p:xfrm>
          <a:off x="685800" y="1348798"/>
          <a:ext cx="10820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735356113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93450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Опис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Короткий опис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Є дві кнопки </a:t>
                      </a:r>
                      <a:r>
                        <a:rPr lang="en-US" dirty="0" smtClean="0"/>
                        <a:t>M+,</a:t>
                      </a:r>
                      <a:r>
                        <a:rPr lang="uk-UA" dirty="0" smtClean="0"/>
                        <a:t> повинна бути ще </a:t>
                      </a:r>
                      <a:r>
                        <a:rPr lang="en-US" dirty="0" smtClean="0"/>
                        <a:t>M-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1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Калькулятор </a:t>
                      </a:r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3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Компонент додатку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Набір</a:t>
                      </a:r>
                      <a:r>
                        <a:rPr lang="uk-UA" baseline="0" dirty="0" smtClean="0"/>
                        <a:t> кнопок на панелі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версії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10.1703.601.0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Важливість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Незначна (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3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Пріоритет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P3 Низький (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Статус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Нова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6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Гаврилко Ю.</a:t>
                      </a:r>
                      <a:r>
                        <a:rPr lang="uk-UA" baseline="0" dirty="0" smtClean="0"/>
                        <a:t> 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Призначений на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Гаврилко Ю.</a:t>
                      </a:r>
                      <a:r>
                        <a:rPr lang="uk-UA" baseline="0" dirty="0" smtClean="0"/>
                        <a:t> В.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Кроки відтворення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Відкрити програму калькулятор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Фактичний результат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Очікуваний результат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7472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52" y="5479904"/>
            <a:ext cx="74295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852" y="5829573"/>
            <a:ext cx="714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546000"/>
              </p:ext>
            </p:extLst>
          </p:nvPr>
        </p:nvGraphicFramePr>
        <p:xfrm>
          <a:off x="685800" y="2193925"/>
          <a:ext cx="108204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any inconsistency in the UI?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buttons disabled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Кнопки різного</a:t>
                      </a:r>
                      <a:r>
                        <a:rPr lang="uk-UA" baseline="0" dirty="0" smtClean="0"/>
                        <a:t> кольору, при чому кнопка збереження більш насичена кольором, для кращого розрізнення кнопок, також кнопки не доступні для натискання щоб користувач випадково не натиснув їх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any 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inconsistency in the UI?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Підказка</a:t>
                      </a:r>
                      <a:r>
                        <a:rPr lang="uk-UA" baseline="0" dirty="0" smtClean="0"/>
                        <a:t> для текстового поля це вірно, проте назва кнопки починається з маленької букви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any inconsistency in the UI?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Поле для</a:t>
                      </a:r>
                      <a:r>
                        <a:rPr lang="uk-UA" baseline="0" dirty="0" smtClean="0"/>
                        <a:t> редагування повинне бути доступним, текст кнопки повинен починатися з великої букви, якщо передбачено блокування цього поля перед заповненням інших полів, повинна видаватися підказка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864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2896871"/>
            <a:ext cx="1990725" cy="61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4006041"/>
            <a:ext cx="2336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53" y="5410835"/>
            <a:ext cx="2012950" cy="47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20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30252"/>
            <a:ext cx="8610600" cy="1293028"/>
          </a:xfrm>
        </p:spPr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33123"/>
              </p:ext>
            </p:extLst>
          </p:nvPr>
        </p:nvGraphicFramePr>
        <p:xfrm>
          <a:off x="685800" y="1140979"/>
          <a:ext cx="10820400" cy="588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checkbox can be checked off?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Елемент </a:t>
                      </a:r>
                      <a:r>
                        <a:rPr lang="uk-UA" dirty="0" err="1" smtClean="0"/>
                        <a:t>чекбокс</a:t>
                      </a:r>
                      <a:r>
                        <a:rPr lang="uk-UA" dirty="0" smtClean="0"/>
                        <a:t> виключається</a:t>
                      </a:r>
                      <a:r>
                        <a:rPr lang="uk-UA" baseline="0" dirty="0" smtClean="0"/>
                        <a:t> повторним натисненням кнопки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1763395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gender selection is implemented on screen below. Please describe the weak points of this implementation and propose better way of implementation.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Цей</a:t>
                      </a:r>
                      <a:r>
                        <a:rPr lang="uk-UA" baseline="0" dirty="0" smtClean="0"/>
                        <a:t> елемент графічного інтерфейсу може бути покращений за допомогою введення або </a:t>
                      </a:r>
                      <a:r>
                        <a:rPr lang="en-US" baseline="0" dirty="0" smtClean="0"/>
                        <a:t>radio </a:t>
                      </a:r>
                      <a:r>
                        <a:rPr lang="uk-UA" baseline="0" dirty="0" smtClean="0"/>
                        <a:t>кнопок, або </a:t>
                      </a:r>
                      <a:r>
                        <a:rPr lang="uk-UA" baseline="0" dirty="0" err="1" smtClean="0"/>
                        <a:t>випадаючого</a:t>
                      </a:r>
                      <a:r>
                        <a:rPr lang="uk-UA" baseline="0" dirty="0" smtClean="0"/>
                        <a:t> списку для вибору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Please, propose improvements for the part of the screen below.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Requirement: if ‘no thanks’ checkbox is checked off other fields should be disabled</a:t>
                      </a:r>
                    </a:p>
                    <a:p>
                      <a:endParaRPr lang="uk-UA" dirty="0" smtClean="0"/>
                    </a:p>
                    <a:p>
                      <a:endParaRPr lang="uk-UA" dirty="0" smtClean="0"/>
                    </a:p>
                    <a:p>
                      <a:endParaRPr lang="uk-UA" dirty="0" smtClean="0"/>
                    </a:p>
                    <a:p>
                      <a:endParaRPr lang="uk-UA" dirty="0" smtClean="0"/>
                    </a:p>
                    <a:p>
                      <a:endParaRPr lang="uk-UA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Можна</a:t>
                      </a:r>
                      <a:r>
                        <a:rPr lang="uk-UA" baseline="0" dirty="0" smtClean="0"/>
                        <a:t> замінити багато </a:t>
                      </a:r>
                      <a:r>
                        <a:rPr lang="uk-UA" baseline="0" dirty="0" err="1" smtClean="0"/>
                        <a:t>чекбоксів</a:t>
                      </a:r>
                      <a:r>
                        <a:rPr lang="uk-UA" baseline="0" dirty="0" smtClean="0"/>
                        <a:t>, </a:t>
                      </a:r>
                      <a:r>
                        <a:rPr lang="uk-UA" baseline="0" dirty="0" err="1" smtClean="0"/>
                        <a:t>випадаючим</a:t>
                      </a:r>
                      <a:r>
                        <a:rPr lang="uk-UA" baseline="0" dirty="0" smtClean="0"/>
                        <a:t> списком із вибором багатьох значень, або зробити останній варіант радіо кнопкою, також варто зрівняти усі відстані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864"/>
                  </a:ext>
                </a:extLst>
              </a:tr>
            </a:tbl>
          </a:graphicData>
        </a:graphic>
      </p:graphicFrame>
      <p:pic>
        <p:nvPicPr>
          <p:cNvPr id="5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89" y="3519054"/>
            <a:ext cx="1047750" cy="2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95454"/>
            <a:ext cx="22606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42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39329"/>
              </p:ext>
            </p:extLst>
          </p:nvPr>
        </p:nvGraphicFramePr>
        <p:xfrm>
          <a:off x="685800" y="1625462"/>
          <a:ext cx="10820400" cy="488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Please provide your recommendations regarding improvements of the part of screen below.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Ці </a:t>
                      </a:r>
                      <a:r>
                        <a:rPr lang="uk-UA" dirty="0" err="1" smtClean="0"/>
                        <a:t>чекбокси</a:t>
                      </a:r>
                      <a:r>
                        <a:rPr lang="uk-UA" dirty="0" smtClean="0"/>
                        <a:t> варто зробити або радіо кнопками, або залишити</a:t>
                      </a:r>
                      <a:r>
                        <a:rPr lang="uk-UA" baseline="0" dirty="0" smtClean="0"/>
                        <a:t> тільки один </a:t>
                      </a:r>
                      <a:r>
                        <a:rPr lang="uk-UA" baseline="0" dirty="0" err="1" smtClean="0"/>
                        <a:t>чекбокс</a:t>
                      </a:r>
                      <a:r>
                        <a:rPr lang="uk-UA" baseline="0" dirty="0" smtClean="0"/>
                        <a:t> як підтвердження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Would a radio button be a better choice? (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Краще</a:t>
                      </a:r>
                      <a:r>
                        <a:rPr lang="uk-UA" baseline="0" dirty="0" smtClean="0"/>
                        <a:t> використати поточне відображення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radio button the best choice?</a:t>
                      </a:r>
                    </a:p>
                    <a:p>
                      <a:endParaRPr lang="uk-UA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Можна замінити </a:t>
                      </a:r>
                      <a:r>
                        <a:rPr lang="uk-UA" dirty="0" err="1" smtClean="0"/>
                        <a:t>чекбоксом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864"/>
                  </a:ext>
                </a:extLst>
              </a:tr>
              <a:tr h="813247">
                <a:tc>
                  <a:txBody>
                    <a:bodyPr/>
                    <a:lstStyle/>
                    <a:p>
                      <a:r>
                        <a:rPr lang="uk-UA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it the best implementation of the part of screen?</a:t>
                      </a:r>
                    </a:p>
                    <a:p>
                      <a:endParaRPr lang="uk-UA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Варто розділити вибір</a:t>
                      </a:r>
                      <a:r>
                        <a:rPr lang="uk-UA" baseline="0" dirty="0" smtClean="0"/>
                        <a:t> цих параметрів на різні блоки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9907"/>
                  </a:ext>
                </a:extLst>
              </a:tr>
            </a:tbl>
          </a:graphicData>
        </a:graphic>
      </p:graphicFrame>
      <p:pic>
        <p:nvPicPr>
          <p:cNvPr id="5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78" y="2710873"/>
            <a:ext cx="14859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heckboxes02" descr="Screen shot of one check box labeled Landscape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32" y="4031156"/>
            <a:ext cx="8763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heckboxes04" descr="Screen shot of Show and Don't show ratio buttons 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09" y="4834647"/>
            <a:ext cx="14033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heckboxes12" descr="Screen shot of check boxes aligned horizontally 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86" y="5957455"/>
            <a:ext cx="4544869" cy="393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54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</a:t>
            </a:r>
            <a:r>
              <a:rPr lang="uk-UA" dirty="0" err="1" smtClean="0"/>
              <a:t>багів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948751"/>
              </p:ext>
            </p:extLst>
          </p:nvPr>
        </p:nvGraphicFramePr>
        <p:xfrm>
          <a:off x="685800" y="2193925"/>
          <a:ext cx="10820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1477926482"/>
                    </a:ext>
                  </a:extLst>
                </a:gridCol>
                <a:gridCol w="4807528">
                  <a:extLst>
                    <a:ext uri="{9D8B030D-6E8A-4147-A177-3AD203B41FA5}">
                      <a16:colId xmlns:a16="http://schemas.microsoft.com/office/drawing/2014/main" val="2521385539"/>
                    </a:ext>
                  </a:extLst>
                </a:gridCol>
                <a:gridCol w="5243945">
                  <a:extLst>
                    <a:ext uri="{9D8B030D-6E8A-4147-A177-3AD203B41FA5}">
                      <a16:colId xmlns:a16="http://schemas.microsoft.com/office/drawing/2014/main" val="2540015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8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uk-U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mixed-state for checkbox?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Цей вигляд </a:t>
                      </a:r>
                      <a:r>
                        <a:rPr lang="uk-UA" dirty="0" err="1" smtClean="0"/>
                        <a:t>чекбоксу</a:t>
                      </a:r>
                      <a:r>
                        <a:rPr lang="uk-UA" dirty="0" smtClean="0"/>
                        <a:t> говорить про</a:t>
                      </a:r>
                      <a:r>
                        <a:rPr lang="uk-UA" baseline="0" dirty="0" smtClean="0"/>
                        <a:t> те, що під ним є рівні вкладеності, в яких вибрані тільки деякі </a:t>
                      </a:r>
                      <a:r>
                        <a:rPr lang="uk-UA" baseline="0" dirty="0" err="1" smtClean="0"/>
                        <a:t>варінати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we use checkboxes as a progress indicator? 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Використання </a:t>
                      </a:r>
                      <a:r>
                        <a:rPr lang="uk-UA" dirty="0" err="1" smtClean="0"/>
                        <a:t>чекбоксів</a:t>
                      </a:r>
                      <a:r>
                        <a:rPr lang="uk-UA" dirty="0" smtClean="0"/>
                        <a:t> як індикатора</a:t>
                      </a:r>
                      <a:r>
                        <a:rPr lang="uk-UA" baseline="0" dirty="0" smtClean="0"/>
                        <a:t> процесу не є </a:t>
                      </a:r>
                      <a:r>
                        <a:rPr lang="uk-UA" baseline="0" dirty="0" err="1" smtClean="0"/>
                        <a:t>доцілтним</a:t>
                      </a:r>
                      <a:r>
                        <a:rPr lang="uk-UA" baseline="0" dirty="0" smtClean="0"/>
                        <a:t>, оскільки ним задають тільки налаштування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we use the selection of a checkbox to perform commands?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Так</a:t>
                      </a:r>
                      <a:r>
                        <a:rPr lang="uk-UA" baseline="0" dirty="0" smtClean="0"/>
                        <a:t>, можна використовувати </a:t>
                      </a:r>
                      <a:r>
                        <a:rPr lang="uk-UA" baseline="0" dirty="0" err="1" smtClean="0"/>
                        <a:t>чекбокс</a:t>
                      </a:r>
                      <a:r>
                        <a:rPr lang="uk-UA" baseline="0" dirty="0" smtClean="0"/>
                        <a:t> для цієї цілі, проте умовою є порядок виконання цих команд й можливість виконання протилежних команд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864"/>
                  </a:ext>
                </a:extLst>
              </a:tr>
            </a:tbl>
          </a:graphicData>
        </a:graphic>
      </p:graphicFrame>
      <p:pic>
        <p:nvPicPr>
          <p:cNvPr id="5" name="Checkboxes09" descr="Screen shot of a solid blue Read-only check box 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34" y="2942936"/>
            <a:ext cx="158115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heckboxes18" descr="Screen shot of four check boxes showing progres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34" y="4071944"/>
            <a:ext cx="2501900" cy="104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176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347</TotalTime>
  <Words>1069</Words>
  <Application>Microsoft Office PowerPoint</Application>
  <PresentationFormat>Widescreen</PresentationFormat>
  <Paragraphs>192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Vapor Trail</vt:lpstr>
      <vt:lpstr>UI testing</vt:lpstr>
      <vt:lpstr>Знайти баги</vt:lpstr>
      <vt:lpstr>Пошук багів</vt:lpstr>
      <vt:lpstr>Баг репорт</vt:lpstr>
      <vt:lpstr>Баг репорт</vt:lpstr>
      <vt:lpstr>Пошук багів</vt:lpstr>
      <vt:lpstr>Пошук багів</vt:lpstr>
      <vt:lpstr>Пошук багів</vt:lpstr>
      <vt:lpstr>Пошук багів</vt:lpstr>
      <vt:lpstr>Пошук багів</vt:lpstr>
      <vt:lpstr>Пошук багів</vt:lpstr>
      <vt:lpstr>Пошук багів</vt:lpstr>
      <vt:lpstr>Пошук багів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Windows User</dc:creator>
  <cp:lastModifiedBy>Windows User</cp:lastModifiedBy>
  <cp:revision>26</cp:revision>
  <dcterms:created xsi:type="dcterms:W3CDTF">2017-04-17T16:37:13Z</dcterms:created>
  <dcterms:modified xsi:type="dcterms:W3CDTF">2017-04-20T11:06:52Z</dcterms:modified>
</cp:coreProperties>
</file>