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1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130" y="1807105"/>
            <a:ext cx="7063740" cy="1825096"/>
          </a:xfrm>
        </p:spPr>
        <p:txBody>
          <a:bodyPr/>
          <a:lstStyle/>
          <a:p>
            <a:r>
              <a:rPr lang="uk-UA" dirty="0" smtClean="0"/>
              <a:t>Типи тестування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Гаврилко Юрій, ПІ-14-1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4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384048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uk-UA" dirty="0" smtClean="0"/>
              <a:t>Як користувач, я хочу змінити мову інтерфейсу</a:t>
            </a:r>
          </a:p>
          <a:p>
            <a:pPr marL="0" indent="0">
              <a:buNone/>
            </a:pPr>
            <a:r>
              <a:rPr lang="en-US" b="1" dirty="0" smtClean="0"/>
              <a:t>UI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Натиснути по кнопці вибору мови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Вибрати мову й підтвердити</a:t>
            </a:r>
          </a:p>
          <a:p>
            <a:pPr marL="0" indent="0">
              <a:buNone/>
            </a:pPr>
            <a:r>
              <a:rPr lang="uk-UA" b="1" dirty="0"/>
              <a:t>Очікуваний результат</a:t>
            </a:r>
            <a:r>
              <a:rPr lang="uk-UA" dirty="0"/>
              <a:t>: </a:t>
            </a:r>
            <a:r>
              <a:rPr lang="uk-UA" dirty="0" smtClean="0"/>
              <a:t>Зміна мови інтерфейсу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532" y="2723197"/>
            <a:ext cx="6487668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6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3840480" cy="4754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uk-UA" dirty="0" smtClean="0"/>
              <a:t>Перевірити функцію пошуку по параметрах</a:t>
            </a:r>
          </a:p>
          <a:p>
            <a:pPr marL="0" indent="0">
              <a:buNone/>
            </a:pPr>
            <a:r>
              <a:rPr lang="en-US" b="1" dirty="0" smtClean="0"/>
              <a:t>Positive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Натиснути кнопку </a:t>
            </a:r>
            <a:r>
              <a:rPr lang="en-US" dirty="0" smtClean="0"/>
              <a:t>Search Options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Заповнити необхідні поля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Підтвердити пошук</a:t>
            </a:r>
          </a:p>
          <a:p>
            <a:pPr marL="0" indent="0">
              <a:buNone/>
            </a:pPr>
            <a:r>
              <a:rPr lang="uk-UA" b="1" dirty="0" smtClean="0"/>
              <a:t>Очікуваний результат</a:t>
            </a:r>
            <a:r>
              <a:rPr lang="uk-UA" dirty="0" smtClean="0"/>
              <a:t>: Список знайдених результатів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82" y="1950028"/>
            <a:ext cx="7152196" cy="45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0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3840480" cy="4754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uk-UA" dirty="0" smtClean="0"/>
              <a:t>Перевірити функцію пошуку по параметрах</a:t>
            </a:r>
            <a:r>
              <a:rPr lang="en-US" dirty="0" smtClean="0"/>
              <a:t> </a:t>
            </a:r>
            <a:r>
              <a:rPr lang="uk-UA" dirty="0" smtClean="0"/>
              <a:t>при погано заповнених даних</a:t>
            </a:r>
          </a:p>
          <a:p>
            <a:pPr marL="0" indent="0">
              <a:buNone/>
            </a:pPr>
            <a:r>
              <a:rPr lang="en-US" b="1" dirty="0" smtClean="0"/>
              <a:t>Negative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Натиснути кнопку </a:t>
            </a:r>
            <a:r>
              <a:rPr lang="en-US" dirty="0" smtClean="0"/>
              <a:t>Search Options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Заповнити необхідні поля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Підтвердити пошук</a:t>
            </a:r>
          </a:p>
          <a:p>
            <a:pPr marL="0" indent="0">
              <a:buNone/>
            </a:pPr>
            <a:r>
              <a:rPr lang="uk-UA" b="1" dirty="0" smtClean="0"/>
              <a:t>Очікуваний результат</a:t>
            </a:r>
            <a:r>
              <a:rPr lang="uk-UA" dirty="0" smtClean="0"/>
              <a:t>: Повідомлення про помилку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74" y="2793855"/>
            <a:ext cx="7285573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Виконуючи дану лабораторну роботу, було проведено різноманітні типи тестування для вибраного програмного продукту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2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Functional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Smoke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Non-functional testing: 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Non-functional testing: </a:t>
            </a:r>
            <a:r>
              <a:rPr lang="en-US" dirty="0" smtClean="0"/>
              <a:t>Performance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Non-functional testing: </a:t>
            </a:r>
            <a:r>
              <a:rPr lang="en-US" dirty="0" smtClean="0"/>
              <a:t>Load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Non-functional testing: </a:t>
            </a:r>
            <a:r>
              <a:rPr lang="en-US" dirty="0" smtClean="0"/>
              <a:t>Stress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Internationalization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Positive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Negative testing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3840480" cy="4754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uk-UA" dirty="0" smtClean="0"/>
              <a:t>Перевірити функцію авторизації користувача на сайті подій</a:t>
            </a:r>
          </a:p>
          <a:p>
            <a:pPr marL="0" indent="0">
              <a:buNone/>
            </a:pPr>
            <a:r>
              <a:rPr lang="en-US" b="1" dirty="0" smtClean="0"/>
              <a:t>Unit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Натиснути кнопку </a:t>
            </a:r>
            <a:r>
              <a:rPr lang="en-US" dirty="0" smtClean="0"/>
              <a:t>Sing up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Вибрати авторизацію за допомогою </a:t>
            </a:r>
            <a:r>
              <a:rPr lang="en-US" dirty="0" smtClean="0"/>
              <a:t>Facebook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Підтвердити авторизацію</a:t>
            </a:r>
          </a:p>
          <a:p>
            <a:pPr marL="0" indent="0">
              <a:buNone/>
            </a:pPr>
            <a:r>
              <a:rPr lang="uk-UA" b="1" dirty="0" smtClean="0"/>
              <a:t>Очікуваний результат</a:t>
            </a:r>
            <a:r>
              <a:rPr lang="uk-UA" dirty="0" smtClean="0"/>
              <a:t>: успішно створений обліковий запис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68" y="1634489"/>
            <a:ext cx="3121673" cy="3760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1760219"/>
            <a:ext cx="3832976" cy="47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3840480" cy="4754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uk-UA" dirty="0" smtClean="0"/>
              <a:t>Перевірити функцію пошуку по параметрах</a:t>
            </a:r>
          </a:p>
          <a:p>
            <a:pPr marL="0" indent="0">
              <a:buNone/>
            </a:pPr>
            <a:r>
              <a:rPr lang="en-US" b="1" dirty="0" smtClean="0"/>
              <a:t>Unit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Натиснути кнопку </a:t>
            </a:r>
            <a:r>
              <a:rPr lang="en-US" dirty="0" smtClean="0"/>
              <a:t>Search Options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Заповнити необхідні поля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Підтвердити пошук</a:t>
            </a:r>
          </a:p>
          <a:p>
            <a:pPr marL="0" indent="0">
              <a:buNone/>
            </a:pPr>
            <a:r>
              <a:rPr lang="uk-UA" b="1" dirty="0" smtClean="0"/>
              <a:t>Очікуваний результат</a:t>
            </a:r>
            <a:r>
              <a:rPr lang="uk-UA" dirty="0" smtClean="0"/>
              <a:t>: Список знайдених результатів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111" y="1691641"/>
            <a:ext cx="3499309" cy="315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82" y="2366963"/>
            <a:ext cx="4278431" cy="27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Smoke testing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384048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uk-UA" dirty="0" smtClean="0"/>
              <a:t>Як користувач, я хочу переглянути сторінку події</a:t>
            </a:r>
          </a:p>
          <a:p>
            <a:pPr marL="0" indent="0">
              <a:buNone/>
            </a:pPr>
            <a:r>
              <a:rPr lang="en-US" b="1" dirty="0" smtClean="0"/>
              <a:t>Smoke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Перейти на сторінку події</a:t>
            </a:r>
            <a:endParaRPr lang="en-US" dirty="0" smtClean="0"/>
          </a:p>
          <a:p>
            <a:pPr marL="0" indent="0">
              <a:buNone/>
            </a:pPr>
            <a:r>
              <a:rPr lang="uk-UA" b="1" dirty="0" smtClean="0"/>
              <a:t>Очікуваний результат</a:t>
            </a:r>
            <a:r>
              <a:rPr lang="uk-UA" dirty="0" smtClean="0"/>
              <a:t>: Список  сторінка події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455" y="2383631"/>
            <a:ext cx="6005745" cy="35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1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testing: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384048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uk-UA" dirty="0" smtClean="0"/>
              <a:t>Як користувач, я хочу переглянути сторінку події</a:t>
            </a:r>
          </a:p>
          <a:p>
            <a:pPr marL="0" indent="0">
              <a:buNone/>
            </a:pPr>
            <a:r>
              <a:rPr lang="en-US" b="1" dirty="0" smtClean="0"/>
              <a:t>UI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Перейти на сторінку події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Промотувати вниз таблицю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Defect: </a:t>
            </a:r>
            <a:r>
              <a:rPr lang="uk-UA" dirty="0" smtClean="0"/>
              <a:t>з'являється біла лінія коли починається прокрутка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96" y="2257425"/>
            <a:ext cx="7623004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Non-functional testing: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1107186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uk-UA" dirty="0" smtClean="0"/>
              <a:t>Як користувач, я хочу щоб результати пошуку завантажувалися менше 5 секунд</a:t>
            </a:r>
          </a:p>
          <a:p>
            <a:pPr marL="0" indent="0">
              <a:buNone/>
            </a:pPr>
            <a:r>
              <a:rPr lang="en-US" b="1" dirty="0" smtClean="0"/>
              <a:t>Performance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Перейти на сторінку пошуку події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Заповнити необхідні поля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Розпочати пошук</a:t>
            </a:r>
          </a:p>
          <a:p>
            <a:pPr marL="0" indent="0">
              <a:buNone/>
            </a:pPr>
            <a:r>
              <a:rPr lang="uk-UA" b="1" dirty="0" smtClean="0"/>
              <a:t>Очікуваний результат</a:t>
            </a:r>
            <a:r>
              <a:rPr lang="uk-UA" dirty="0" smtClean="0"/>
              <a:t>: Список результатів пошуку виданий менш ніж за 5 секунд</a:t>
            </a:r>
          </a:p>
          <a:p>
            <a:pPr marL="0" indent="0">
              <a:buNone/>
            </a:pPr>
            <a:r>
              <a:rPr lang="uk-UA" dirty="0" smtClean="0"/>
              <a:t>Тест пройдено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</a:t>
            </a:r>
            <a:r>
              <a:rPr lang="en-US" dirty="0" smtClean="0"/>
              <a:t>testing: load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1107186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uk-UA" dirty="0"/>
              <a:t> </a:t>
            </a:r>
            <a:r>
              <a:rPr lang="uk-UA" dirty="0" smtClean="0"/>
              <a:t>система повинна підтримувати одночасну роботу 1000 користувачів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Performance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Зайти на сторінку сайту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Перейти на сторінку події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Повторюємо кроки 1-2 , за допомогою ПЗ автоматизації</a:t>
            </a:r>
          </a:p>
          <a:p>
            <a:pPr marL="0" indent="0">
              <a:buNone/>
            </a:pPr>
            <a:r>
              <a:rPr lang="uk-UA" b="1" dirty="0" smtClean="0"/>
              <a:t>Очікуваний результат</a:t>
            </a:r>
            <a:r>
              <a:rPr lang="uk-UA" dirty="0" smtClean="0"/>
              <a:t>: 1000 користувачів працюють одночасно на сайті</a:t>
            </a:r>
          </a:p>
          <a:p>
            <a:pPr marL="0" indent="0">
              <a:buNone/>
            </a:pPr>
            <a:r>
              <a:rPr lang="uk-UA" dirty="0" smtClean="0"/>
              <a:t>Тест пройдено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testing: </a:t>
            </a:r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" y="1760220"/>
            <a:ext cx="1107186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Task:</a:t>
            </a:r>
            <a:r>
              <a:rPr lang="uk-UA" dirty="0"/>
              <a:t> </a:t>
            </a:r>
            <a:r>
              <a:rPr lang="uk-UA" dirty="0" smtClean="0"/>
              <a:t>система повинна витримувати до 100 запитів в секунду й працювати стабільно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Performance Testing Procedure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 допомогою ПЗ автоматизації надсилаємо 100 запитів в секунду протягом години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Перейти на сторінку події</a:t>
            </a:r>
          </a:p>
          <a:p>
            <a:pPr marL="0" indent="0">
              <a:buNone/>
            </a:pPr>
            <a:r>
              <a:rPr lang="uk-UA" b="1" dirty="0" smtClean="0"/>
              <a:t>Очікуваний результат</a:t>
            </a:r>
            <a:r>
              <a:rPr lang="uk-UA" dirty="0" smtClean="0"/>
              <a:t>: здійснювані запити ніяк не впливають на роботу сайту</a:t>
            </a:r>
          </a:p>
          <a:p>
            <a:pPr marL="0" indent="0">
              <a:buNone/>
            </a:pPr>
            <a:r>
              <a:rPr lang="uk-UA" dirty="0" smtClean="0"/>
              <a:t>Тест пройдено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779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199</TotalTime>
  <Words>427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Типи тестування</vt:lpstr>
      <vt:lpstr>План</vt:lpstr>
      <vt:lpstr>Functional testing</vt:lpstr>
      <vt:lpstr>Functional testing</vt:lpstr>
      <vt:lpstr>Smoke testing</vt:lpstr>
      <vt:lpstr>Non-functional testing: UI</vt:lpstr>
      <vt:lpstr>Non-functional testing: performance</vt:lpstr>
      <vt:lpstr>Non-functional testing: load</vt:lpstr>
      <vt:lpstr>Non-functional testing: stress</vt:lpstr>
      <vt:lpstr>Internationalization</vt:lpstr>
      <vt:lpstr>Positive</vt:lpstr>
      <vt:lpstr>Negative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Windows User</dc:creator>
  <cp:lastModifiedBy>Windows User</cp:lastModifiedBy>
  <cp:revision>15</cp:revision>
  <dcterms:created xsi:type="dcterms:W3CDTF">2017-04-17T16:37:13Z</dcterms:created>
  <dcterms:modified xsi:type="dcterms:W3CDTF">2017-04-18T21:04:16Z</dcterms:modified>
</cp:coreProperties>
</file>