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600"/>
    <a:srgbClr val="97000B"/>
    <a:srgbClr val="324057"/>
    <a:srgbClr val="007CCE"/>
    <a:srgbClr val="2A1255"/>
    <a:srgbClr val="A58C51"/>
    <a:srgbClr val="213969"/>
    <a:srgbClr val="332319"/>
    <a:srgbClr val="173A8D"/>
    <a:srgbClr val="003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‹№›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56852" y="575353"/>
            <a:ext cx="4315148" cy="25167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Тестування простого предмету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61" y="3441842"/>
            <a:ext cx="8053013" cy="1337732"/>
          </a:xfrm>
        </p:spPr>
        <p:txBody>
          <a:bodyPr>
            <a:noAutofit/>
          </a:bodyPr>
          <a:lstStyle/>
          <a:p>
            <a:r>
              <a:rPr lang="uk-UA" sz="3200" b="1" dirty="0"/>
              <a:t>В якості предмету для тестування було обрано силіконовий </a:t>
            </a:r>
            <a:r>
              <a:rPr lang="uk-UA" sz="3200" b="1" dirty="0" smtClean="0"/>
              <a:t>ремінець для годинника </a:t>
            </a:r>
            <a:r>
              <a:rPr lang="en-US" sz="3200" b="1" dirty="0" smtClean="0"/>
              <a:t>MI Band</a:t>
            </a:r>
            <a:endParaRPr lang="ru-RU" sz="3200" b="1" dirty="0"/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3" b="29514"/>
          <a:stretch/>
        </p:blipFill>
        <p:spPr>
          <a:xfrm>
            <a:off x="1627305" y="883579"/>
            <a:ext cx="2537971" cy="1849348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8" b="13775"/>
          <a:stretch/>
        </p:blipFill>
        <p:spPr>
          <a:xfrm>
            <a:off x="5583943" y="883579"/>
            <a:ext cx="1984326" cy="18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b="1" dirty="0" smtClean="0">
                <a:ln/>
                <a:solidFill>
                  <a:schemeClr val="accent3"/>
                </a:solidFill>
              </a:rPr>
              <a:t>Зовнішній вигляд та форма</a:t>
            </a:r>
            <a:endParaRPr lang="uk-UA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6961" y="3852808"/>
            <a:ext cx="8053013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Ремінець зроблений з термопластичного силіконового вулканізатора. Приємний на дотик. По центру ремінця знаходиться отвір де розташувалась серцевина самого годинника. 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4" b="36189"/>
          <a:stretch/>
        </p:blipFill>
        <p:spPr>
          <a:xfrm>
            <a:off x="1639759" y="1446603"/>
            <a:ext cx="2630438" cy="1849348"/>
          </a:xfrm>
          <a:prstGeom prst="rect">
            <a:avLst/>
          </a:prstGeom>
        </p:spPr>
      </p:pic>
      <p:pic>
        <p:nvPicPr>
          <p:cNvPr id="3074" name="Picture 2" descr="D:\Навчання\3kurs\2 sem\Тестування (Бандура)\scr_lab_1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0" t="10578" r="10090" b="23374"/>
          <a:stretch/>
        </p:blipFill>
        <p:spPr bwMode="auto">
          <a:xfrm>
            <a:off x="5424755" y="1187696"/>
            <a:ext cx="1479478" cy="2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b="1" dirty="0" smtClean="0">
                <a:ln/>
                <a:solidFill>
                  <a:schemeClr val="accent3"/>
                </a:solidFill>
              </a:rPr>
              <a:t>Зручність та надійність</a:t>
            </a:r>
            <a:endParaRPr lang="uk-UA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0527" y="1208257"/>
            <a:ext cx="4467650" cy="4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/>
              <a:t>Кріплення ремінця на руці здійснюється, попередньо продіваючи його в петлю, а потім фіксується на привичну застібку. Цей вид кріплення надійне, капсула з ремінця не випадає.</a:t>
            </a:r>
            <a:endParaRPr lang="ru-RU" sz="2800" b="1" dirty="0"/>
          </a:p>
          <a:p>
            <a:endParaRPr lang="uk-UA" sz="2800" b="1" dirty="0"/>
          </a:p>
          <a:p>
            <a:r>
              <a:rPr lang="uk-UA" sz="2800" b="1" dirty="0"/>
              <a:t>Загалом зручно застібати і розстібати ремінець. </a:t>
            </a:r>
            <a:endParaRPr lang="ru-RU" sz="2800" b="1" dirty="0"/>
          </a:p>
        </p:txBody>
      </p:sp>
      <p:pic>
        <p:nvPicPr>
          <p:cNvPr id="4098" name="Picture 2" descr="D:\Навчання\3kurs\2 sem\Тестування (Бандура)\scr_lab_1\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7" t="22743" r="26411" b="19170"/>
          <a:stretch/>
        </p:blipFill>
        <p:spPr bwMode="auto">
          <a:xfrm>
            <a:off x="5973735" y="1469203"/>
            <a:ext cx="1824350" cy="35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5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b="1" dirty="0" smtClean="0">
                <a:ln/>
                <a:solidFill>
                  <a:schemeClr val="accent3"/>
                </a:solidFill>
              </a:rPr>
              <a:t>Гнучкість</a:t>
            </a:r>
            <a:endParaRPr lang="uk-UA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0527" y="1208257"/>
            <a:ext cx="4467650" cy="4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Ремінець досить гнучкий та еластичний, попри що, це ніяк не відміняє його функції захисту капсули.</a:t>
            </a:r>
          </a:p>
          <a:p>
            <a:endParaRPr lang="uk-UA" sz="2800" b="1" dirty="0"/>
          </a:p>
          <a:p>
            <a:r>
              <a:rPr lang="uk-UA" sz="2800" b="1" dirty="0" smtClean="0"/>
              <a:t>В результаті перевірки з`ясувалось, що ремінець легко згинається та розтягується, не втрачаючи форми.</a:t>
            </a:r>
            <a:endParaRPr lang="ru-RU" sz="2800" b="1" dirty="0"/>
          </a:p>
        </p:txBody>
      </p:sp>
      <p:pic>
        <p:nvPicPr>
          <p:cNvPr id="5122" name="Picture 2" descr="D:\Навчання\3kurs\2 sem\Тестування (Бандура)\scr_lab_1\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17282" r="4729" b="35320"/>
          <a:stretch/>
        </p:blipFill>
        <p:spPr bwMode="auto">
          <a:xfrm>
            <a:off x="5301467" y="420086"/>
            <a:ext cx="3452117" cy="24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Навчання\3kurs\2 sem\Тестування (Бандура)\scr_lab_1\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31916" r="10677" b="31271"/>
          <a:stretch/>
        </p:blipFill>
        <p:spPr bwMode="auto">
          <a:xfrm>
            <a:off x="6662793" y="3457349"/>
            <a:ext cx="2193533" cy="14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Навчання\3kurs\2 sem\Тестування (Бандура)\scr_lab_1\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t="3004" r="28791" b="29576"/>
          <a:stretch/>
        </p:blipFill>
        <p:spPr bwMode="auto">
          <a:xfrm>
            <a:off x="5178177" y="3158981"/>
            <a:ext cx="1243173" cy="20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b="1" dirty="0" smtClean="0">
                <a:ln/>
                <a:solidFill>
                  <a:schemeClr val="accent3"/>
                </a:solidFill>
              </a:rPr>
              <a:t>Взаємодія з капсулою</a:t>
            </a:r>
            <a:endParaRPr lang="uk-UA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0527" y="1208257"/>
            <a:ext cx="4467650" cy="4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Варто відмітити, що не важливо якою стороною вставляти капсулу в отвір ремінця, бо він в будь-якому випадку симетричний.</a:t>
            </a:r>
          </a:p>
          <a:p>
            <a:endParaRPr lang="uk-UA" sz="2800" b="1" dirty="0"/>
          </a:p>
          <a:p>
            <a:r>
              <a:rPr lang="uk-UA" sz="2800" b="1" dirty="0" smtClean="0"/>
              <a:t>Ремінець не перешкоджає  проводити різні операції з капсулою.</a:t>
            </a:r>
            <a:endParaRPr lang="ru-RU" sz="2800" b="1" dirty="0"/>
          </a:p>
        </p:txBody>
      </p:sp>
      <p:pic>
        <p:nvPicPr>
          <p:cNvPr id="6146" name="Picture 2" descr="D:\Навчання\3kurs\2 sem\Тестування (Бандура)\scr_lab_1\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44"/>
          <a:stretch/>
        </p:blipFill>
        <p:spPr bwMode="auto">
          <a:xfrm>
            <a:off x="5678894" y="1208257"/>
            <a:ext cx="2877337" cy="17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Навчання\3kurs\2 sem\Тестування (Бандура)\scr_lab_1\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0" b="21561"/>
          <a:stretch/>
        </p:blipFill>
        <p:spPr bwMode="auto">
          <a:xfrm>
            <a:off x="5606840" y="3381238"/>
            <a:ext cx="2949391" cy="20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b="1" dirty="0" smtClean="0">
                <a:ln/>
                <a:solidFill>
                  <a:schemeClr val="accent3"/>
                </a:solidFill>
              </a:rPr>
              <a:t>Захист від води</a:t>
            </a:r>
            <a:endParaRPr lang="uk-UA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0527" y="1208257"/>
            <a:ext cx="4467650" cy="4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Браслет захищений по класу ІР67 – це значить, що він повністю захищений від пилу і крапель води. Також може витримати короткочасні занурення на глибину до 1 метра.</a:t>
            </a:r>
            <a:endParaRPr lang="ru-RU" sz="2800" b="1" dirty="0"/>
          </a:p>
        </p:txBody>
      </p:sp>
      <p:pic>
        <p:nvPicPr>
          <p:cNvPr id="7171" name="Picture 3" descr="D:\Навчання\3kurs\2 sem\Тестування (Бандура)\scr_lab_1\1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0" r="28090"/>
          <a:stretch/>
        </p:blipFill>
        <p:spPr bwMode="auto">
          <a:xfrm>
            <a:off x="5972258" y="1501386"/>
            <a:ext cx="2336564" cy="36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b="1" dirty="0" smtClean="0">
                <a:ln/>
                <a:solidFill>
                  <a:schemeClr val="accent3"/>
                </a:solidFill>
              </a:rPr>
              <a:t>Захист від подряпин</a:t>
            </a:r>
            <a:endParaRPr lang="uk-UA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0527" y="1208257"/>
            <a:ext cx="4467650" cy="4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Ремінець часто перебуває у близькому контакті із твердими предметами (ключі, монети, застібки тощо). В результаті тестування з`ясувалося, що після інтенсивного царапання поверхні ремінця значних пошкоджень не зафіксовано.</a:t>
            </a:r>
            <a:endParaRPr lang="ru-RU" sz="2800" b="1" dirty="0"/>
          </a:p>
        </p:txBody>
      </p:sp>
      <p:pic>
        <p:nvPicPr>
          <p:cNvPr id="8194" name="Picture 2" descr="D:\Навчання\3kurs\2 sem\Тестування (Бандура)\scr_lab_1\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 b="34291"/>
          <a:stretch/>
        </p:blipFill>
        <p:spPr bwMode="auto">
          <a:xfrm>
            <a:off x="5276819" y="1811281"/>
            <a:ext cx="3620601" cy="305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9" cy="6857999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69871" y="373958"/>
            <a:ext cx="1982914" cy="741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b="1" dirty="0" smtClean="0">
                <a:ln/>
                <a:solidFill>
                  <a:schemeClr val="accent3"/>
                </a:solidFill>
              </a:rPr>
              <a:t>Висновок</a:t>
            </a:r>
            <a:endParaRPr lang="uk-UA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20896" y="530163"/>
            <a:ext cx="4467650" cy="4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b="1" dirty="0"/>
              <a:t>Після усіх проведених тестів можна заключити, що протестований </a:t>
            </a:r>
            <a:r>
              <a:rPr lang="uk-UA" sz="2000" b="1" dirty="0" smtClean="0"/>
              <a:t>ремінець </a:t>
            </a:r>
            <a:r>
              <a:rPr lang="uk-UA" sz="2000" b="1" dirty="0"/>
              <a:t>чудово виконує всі свої функції. </a:t>
            </a:r>
            <a:endParaRPr lang="uk-UA" sz="2000" b="1" dirty="0" smtClean="0"/>
          </a:p>
          <a:p>
            <a:endParaRPr lang="uk-U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Він добре захищає </a:t>
            </a:r>
            <a:r>
              <a:rPr lang="uk-UA" sz="2000" b="1" dirty="0" smtClean="0"/>
              <a:t>капсулу від пошкоджень</a:t>
            </a:r>
            <a:endParaRPr lang="uk-U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Не перешкоджає використанню телефону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Є достатньо ергономічним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Має </a:t>
            </a:r>
            <a:r>
              <a:rPr lang="uk-UA" sz="2000" b="1" dirty="0" smtClean="0"/>
              <a:t>приємний </a:t>
            </a:r>
            <a:r>
              <a:rPr lang="uk-UA" sz="2000" b="1" dirty="0"/>
              <a:t>зовнішній вигляд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3903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253</Words>
  <Application>Microsoft Office PowerPoint</Application>
  <PresentationFormat>Екран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Office Theme</vt:lpstr>
      <vt:lpstr>Тестування простого предмету</vt:lpstr>
      <vt:lpstr>В якості предмету для тестування було обрано силіконовий ремінець для годинника MI Band</vt:lpstr>
      <vt:lpstr>Зовнішній вигляд та форма</vt:lpstr>
      <vt:lpstr>Зручність та надійність</vt:lpstr>
      <vt:lpstr>Гнучкість</vt:lpstr>
      <vt:lpstr>Взаємодія з капсулою</vt:lpstr>
      <vt:lpstr>Захист від води</vt:lpstr>
      <vt:lpstr>Захист від подряпин</vt:lpstr>
      <vt:lpstr>Презентація PowerPoint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Володя</cp:lastModifiedBy>
  <cp:revision>77</cp:revision>
  <dcterms:created xsi:type="dcterms:W3CDTF">2016-11-18T14:12:19Z</dcterms:created>
  <dcterms:modified xsi:type="dcterms:W3CDTF">2017-02-23T17:37:47Z</dcterms:modified>
</cp:coreProperties>
</file>