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8T08:41:03.21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55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6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10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7811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051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4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9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410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0BFD93-F27D-4226-B5E4-13C3ABA81A47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0A9C9F-2EEF-43F3-8851-785DBF2A571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0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2C1D8A-8A69-4AC8-A576-3DA4F7DF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36" y="0"/>
            <a:ext cx="79711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84782-5BAB-40D5-81FA-55F945D20355}"/>
              </a:ext>
            </a:extLst>
          </p:cNvPr>
          <p:cNvSpPr txBox="1"/>
          <p:nvPr/>
        </p:nvSpPr>
        <p:spPr>
          <a:xfrm>
            <a:off x="8797771" y="2967335"/>
            <a:ext cx="292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 проектом работали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Буянов Егор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Алиуллина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Гульнара</a:t>
            </a:r>
          </a:p>
        </p:txBody>
      </p:sp>
    </p:spTree>
    <p:extLst>
      <p:ext uri="{BB962C8B-B14F-4D97-AF65-F5344CB8AC3E}">
        <p14:creationId xmlns:p14="http://schemas.microsoft.com/office/powerpoint/2010/main" val="28498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76DB4-BCFE-47FF-A999-58450FE7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561" y="62144"/>
            <a:ext cx="9672221" cy="1498671"/>
          </a:xfrm>
        </p:spPr>
        <p:txBody>
          <a:bodyPr>
            <a:normAutofit/>
          </a:bodyPr>
          <a:lstStyle/>
          <a:p>
            <a:r>
              <a:rPr lang="ru-RU" sz="5000" dirty="0"/>
              <a:t>Функция изменения файла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29405D-A0D0-4687-B3F0-CC5CC054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3940" y="1875043"/>
            <a:ext cx="7561194" cy="5608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dirty="0"/>
              <a:t>int </a:t>
            </a:r>
            <a:r>
              <a:rPr lang="en-US" sz="1200" dirty="0" err="1"/>
              <a:t>modify_file_in_fs</a:t>
            </a:r>
            <a:r>
              <a:rPr lang="en-US" sz="1200" dirty="0"/>
              <a:t>(FILE** fs, const char* filename, const char* </a:t>
            </a:r>
            <a:r>
              <a:rPr lang="en-US" sz="1200" dirty="0" err="1"/>
              <a:t>new_content</a:t>
            </a:r>
            <a:r>
              <a:rPr lang="en-US" sz="1200" dirty="0"/>
              <a:t>, const char* </a:t>
            </a:r>
            <a:r>
              <a:rPr lang="en-US" sz="1200" dirty="0" err="1"/>
              <a:t>fs_filename</a:t>
            </a:r>
            <a:r>
              <a:rPr lang="en-US" sz="1200" dirty="0"/>
              <a:t>) {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  <a:r>
              <a:rPr lang="en-US" sz="1200" dirty="0" err="1"/>
              <a:t>fseek</a:t>
            </a:r>
            <a:r>
              <a:rPr lang="en-US" sz="1200" dirty="0"/>
              <a:t>(*fs, 0, SEEK_SET);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</a:p>
          <a:p>
            <a:pPr marL="0" indent="0" algn="just">
              <a:buNone/>
            </a:pPr>
            <a:r>
              <a:rPr lang="en-US" sz="1200" dirty="0"/>
              <a:t>    char </a:t>
            </a:r>
            <a:r>
              <a:rPr lang="en-US" sz="1200" dirty="0" err="1"/>
              <a:t>temp_filename</a:t>
            </a:r>
            <a:r>
              <a:rPr lang="en-US" sz="1200" dirty="0"/>
              <a:t>[] = "</a:t>
            </a:r>
            <a:r>
              <a:rPr lang="en-US" sz="1200" dirty="0" err="1"/>
              <a:t>temp_fs.XXXXXX</a:t>
            </a:r>
            <a:r>
              <a:rPr lang="en-US" sz="1200" dirty="0"/>
              <a:t>";</a:t>
            </a:r>
          </a:p>
          <a:p>
            <a:pPr marL="0" indent="0" algn="just">
              <a:buNone/>
            </a:pPr>
            <a:r>
              <a:rPr lang="en-US" sz="1200" dirty="0"/>
              <a:t>    int </a:t>
            </a:r>
            <a:r>
              <a:rPr lang="en-US" sz="1200" dirty="0" err="1"/>
              <a:t>fd</a:t>
            </a:r>
            <a:r>
              <a:rPr lang="en-US" sz="1200" dirty="0"/>
              <a:t> = </a:t>
            </a:r>
            <a:r>
              <a:rPr lang="en-US" sz="1200" dirty="0" err="1"/>
              <a:t>mkstemp</a:t>
            </a:r>
            <a:r>
              <a:rPr lang="en-US" sz="1200" dirty="0"/>
              <a:t>(</a:t>
            </a:r>
            <a:r>
              <a:rPr lang="en-US" sz="1200" dirty="0" err="1"/>
              <a:t>temp_filename</a:t>
            </a:r>
            <a:r>
              <a:rPr lang="en-US" sz="1200" dirty="0"/>
              <a:t>);</a:t>
            </a:r>
          </a:p>
          <a:p>
            <a:pPr marL="0" indent="0" algn="just">
              <a:buNone/>
            </a:pPr>
            <a:r>
              <a:rPr lang="en-US" sz="1200" dirty="0"/>
              <a:t>    FILE* </a:t>
            </a:r>
            <a:r>
              <a:rPr lang="en-US" sz="1200" dirty="0" err="1"/>
              <a:t>temp_fs</a:t>
            </a:r>
            <a:r>
              <a:rPr lang="en-US" sz="1200" dirty="0"/>
              <a:t> = </a:t>
            </a:r>
            <a:r>
              <a:rPr lang="en-US" sz="1200" dirty="0" err="1"/>
              <a:t>fdopen</a:t>
            </a:r>
            <a:r>
              <a:rPr lang="en-US" sz="1200" dirty="0"/>
              <a:t>(</a:t>
            </a:r>
            <a:r>
              <a:rPr lang="en-US" sz="1200" dirty="0" err="1"/>
              <a:t>fd</a:t>
            </a:r>
            <a:r>
              <a:rPr lang="en-US" sz="1200" dirty="0"/>
              <a:t>, "w+");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</a:p>
          <a:p>
            <a:pPr marL="0" indent="0" algn="just">
              <a:buNone/>
            </a:pPr>
            <a:r>
              <a:rPr lang="en-US" sz="1200" dirty="0"/>
              <a:t>    if (</a:t>
            </a:r>
            <a:r>
              <a:rPr lang="en-US" sz="1200" dirty="0" err="1"/>
              <a:t>temp_fs</a:t>
            </a:r>
            <a:r>
              <a:rPr lang="en-US" sz="1200" dirty="0"/>
              <a:t> == NULL) {</a:t>
            </a:r>
          </a:p>
          <a:p>
            <a:pPr marL="0" indent="0" algn="just">
              <a:buNone/>
            </a:pPr>
            <a:r>
              <a:rPr lang="en-US" sz="1200" dirty="0"/>
              <a:t>        </a:t>
            </a:r>
            <a:r>
              <a:rPr lang="en-US" sz="1200" dirty="0" err="1"/>
              <a:t>perror</a:t>
            </a:r>
            <a:r>
              <a:rPr lang="en-US" sz="1200" dirty="0"/>
              <a:t>("Failed to create temporary filesystem");</a:t>
            </a:r>
          </a:p>
          <a:p>
            <a:pPr marL="0" indent="0" algn="just">
              <a:buNone/>
            </a:pPr>
            <a:r>
              <a:rPr lang="en-US" sz="1200" dirty="0"/>
              <a:t>        return 0;</a:t>
            </a:r>
          </a:p>
          <a:p>
            <a:pPr marL="0" indent="0" algn="just">
              <a:buNone/>
            </a:pPr>
            <a:r>
              <a:rPr lang="en-US" sz="1200" dirty="0"/>
              <a:t>    }</a:t>
            </a:r>
          </a:p>
          <a:p>
            <a:pPr marL="0" indent="0" algn="just">
              <a:buNone/>
            </a:pPr>
            <a:r>
              <a:rPr lang="en-US" sz="1200" dirty="0"/>
              <a:t>    </a:t>
            </a:r>
          </a:p>
          <a:p>
            <a:pPr marL="0" indent="0" algn="just">
              <a:buNone/>
            </a:pPr>
            <a:r>
              <a:rPr lang="en-US" sz="1200" dirty="0"/>
              <a:t>    char buffer[MAX_SIZE];</a:t>
            </a:r>
          </a:p>
          <a:p>
            <a:pPr marL="0" indent="0" algn="just">
              <a:buNone/>
            </a:pPr>
            <a:r>
              <a:rPr lang="en-US" sz="1200" dirty="0"/>
              <a:t>    int </a:t>
            </a:r>
            <a:r>
              <a:rPr lang="en-US" sz="1200" dirty="0" err="1"/>
              <a:t>modify_mode</a:t>
            </a:r>
            <a:r>
              <a:rPr lang="en-US" sz="1200" dirty="0"/>
              <a:t> = 0;</a:t>
            </a:r>
          </a:p>
          <a:p>
            <a:pPr marL="0" indent="0" algn="just">
              <a:buNone/>
            </a:pPr>
            <a:r>
              <a:rPr lang="en-US" sz="1200" dirty="0"/>
              <a:t>    int modified = 0;</a:t>
            </a:r>
            <a:endParaRPr lang="ru-RU" sz="1200" dirty="0"/>
          </a:p>
          <a:p>
            <a:pPr algn="just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3178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EFE5B4-8D77-44BC-8AA9-25497B6CAA90}"/>
              </a:ext>
            </a:extLst>
          </p:cNvPr>
          <p:cNvSpPr txBox="1"/>
          <p:nvPr/>
        </p:nvSpPr>
        <p:spPr>
          <a:xfrm>
            <a:off x="2244385" y="2274838"/>
            <a:ext cx="77032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CloudBox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проект, демонстрирующий работу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самописным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плоским файлом-“диском” и консольной утилитой-клиентом. Он позволяет создавать, удалять, читать и обновлять файлы в одиночном контейнере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disk.filesystem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чрезвычайно простым текстовым форматом.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A834D-580A-4A76-803D-EF721CBC8E37}"/>
              </a:ext>
            </a:extLst>
          </p:cNvPr>
          <p:cNvSpPr txBox="1"/>
          <p:nvPr/>
        </p:nvSpPr>
        <p:spPr>
          <a:xfrm>
            <a:off x="798991" y="683581"/>
            <a:ext cx="1784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</a:p>
        </p:txBody>
      </p:sp>
    </p:spTree>
    <p:extLst>
      <p:ext uri="{BB962C8B-B14F-4D97-AF65-F5344CB8AC3E}">
        <p14:creationId xmlns:p14="http://schemas.microsoft.com/office/powerpoint/2010/main" val="35973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6D7DDB-E2C2-4445-A55D-4AD4B7315C31}"/>
              </a:ext>
            </a:extLst>
          </p:cNvPr>
          <p:cNvSpPr txBox="1"/>
          <p:nvPr/>
        </p:nvSpPr>
        <p:spPr>
          <a:xfrm>
            <a:off x="3476162" y="698662"/>
            <a:ext cx="52396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файловой системы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B10C7-BEB6-42A0-958D-10B1D67149CD}"/>
              </a:ext>
            </a:extLst>
          </p:cNvPr>
          <p:cNvSpPr txBox="1"/>
          <p:nvPr/>
        </p:nvSpPr>
        <p:spPr>
          <a:xfrm>
            <a:off x="3476162" y="2413337"/>
            <a:ext cx="60945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файловая система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Текстовый формат хранения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Простое API для управления файлами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Поддержка основных операций</a:t>
            </a:r>
          </a:p>
        </p:txBody>
      </p:sp>
    </p:spTree>
    <p:extLst>
      <p:ext uri="{BB962C8B-B14F-4D97-AF65-F5344CB8AC3E}">
        <p14:creationId xmlns:p14="http://schemas.microsoft.com/office/powerpoint/2010/main" val="156837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062258-0A21-44FB-A0DF-DD3B65ED3CFE}"/>
              </a:ext>
            </a:extLst>
          </p:cNvPr>
          <p:cNvSpPr txBox="1"/>
          <p:nvPr/>
        </p:nvSpPr>
        <p:spPr>
          <a:xfrm>
            <a:off x="4729948" y="672028"/>
            <a:ext cx="2732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6793F-D651-4588-85DE-2C29E97B438A}"/>
              </a:ext>
            </a:extLst>
          </p:cNvPr>
          <p:cNvSpPr txBox="1"/>
          <p:nvPr/>
        </p:nvSpPr>
        <p:spPr>
          <a:xfrm>
            <a:off x="3048739" y="1952127"/>
            <a:ext cx="6094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open_or_create_fs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ФС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view_file_in_fs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файла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delete_file_in_fs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файла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create_new_file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файла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modify_file_in_fs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файла</a:t>
            </a:r>
          </a:p>
        </p:txBody>
      </p:sp>
    </p:spTree>
    <p:extLst>
      <p:ext uri="{BB962C8B-B14F-4D97-AF65-F5344CB8AC3E}">
        <p14:creationId xmlns:p14="http://schemas.microsoft.com/office/powerpoint/2010/main" val="136283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19F9-182C-413B-A4D6-4295FFA1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Логотип «</a:t>
            </a:r>
            <a:r>
              <a:rPr lang="en-US" dirty="0" err="1"/>
              <a:t>CloudBox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D7B242-E641-44E4-9EB5-7C6CB7CB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908" y="1690688"/>
            <a:ext cx="5163334" cy="44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2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FC3E2-DA0E-45D5-B76B-6BB5F0C7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857" y="920377"/>
            <a:ext cx="4197386" cy="4098131"/>
          </a:xfrm>
        </p:spPr>
        <p:txBody>
          <a:bodyPr>
            <a:noAutofit/>
          </a:bodyPr>
          <a:lstStyle/>
          <a:p>
            <a:r>
              <a:rPr lang="ru-RU" sz="5000" dirty="0"/>
              <a:t>Функция открытия/создания файловой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5EF875-758B-45CB-AD64-CD52759C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open_or_create_fs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char* filename) {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FILE* fs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(filename, "a+"); //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Открываем для чтения и записи (создаем если не существует)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(fs == NULL) {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("Failed to open or create filesystem");       exit(EXIT_FAILURE);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fs;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4388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60665-C3BB-4E24-A8F0-7E18B58F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655" y="286214"/>
            <a:ext cx="4687408" cy="4769932"/>
          </a:xfrm>
        </p:spPr>
        <p:txBody>
          <a:bodyPr>
            <a:normAutofit/>
          </a:bodyPr>
          <a:lstStyle/>
          <a:p>
            <a:r>
              <a:rPr lang="ru-RU" sz="4900" dirty="0"/>
              <a:t>Функция просмотра содержимого файла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443B1-162F-491B-B31E-FA4E268D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000" dirty="0"/>
              <a:t>char* </a:t>
            </a:r>
            <a:r>
              <a:rPr lang="en-US" sz="1000" dirty="0" err="1"/>
              <a:t>view_file_in_fs</a:t>
            </a:r>
            <a:r>
              <a:rPr lang="en-US" sz="1000" dirty="0"/>
              <a:t>(FILE* fs, const char* filename) {</a:t>
            </a:r>
          </a:p>
          <a:p>
            <a:pPr marL="0" indent="0" algn="just">
              <a:buNone/>
            </a:pPr>
            <a:r>
              <a:rPr lang="en-US" sz="1000" dirty="0"/>
              <a:t>    </a:t>
            </a:r>
            <a:r>
              <a:rPr lang="en-US" sz="1000" dirty="0" err="1"/>
              <a:t>fseek</a:t>
            </a:r>
            <a:r>
              <a:rPr lang="en-US" sz="1000" dirty="0"/>
              <a:t>(fs, 0, SEEK_SET); // </a:t>
            </a:r>
            <a:r>
              <a:rPr lang="ru-RU" sz="1000" dirty="0"/>
              <a:t>Перемещаемся в начало файла</a:t>
            </a:r>
          </a:p>
          <a:p>
            <a:pPr marL="0" indent="0" algn="just">
              <a:buNone/>
            </a:pPr>
            <a:r>
              <a:rPr lang="ru-RU" sz="1000" dirty="0"/>
              <a:t>    </a:t>
            </a:r>
            <a:r>
              <a:rPr lang="en-US" sz="1000" dirty="0"/>
              <a:t>char buffer[MAX_SIZE];</a:t>
            </a:r>
          </a:p>
          <a:p>
            <a:pPr marL="0" indent="0" algn="just">
              <a:buNone/>
            </a:pPr>
            <a:r>
              <a:rPr lang="en-US" sz="1000" dirty="0"/>
              <a:t>    char* content = NULL;</a:t>
            </a:r>
          </a:p>
          <a:p>
            <a:pPr marL="0" indent="0" algn="just">
              <a:buNone/>
            </a:pPr>
            <a:r>
              <a:rPr lang="en-US" sz="1000" dirty="0"/>
              <a:t>    int found = 0;</a:t>
            </a:r>
          </a:p>
          <a:p>
            <a:pPr marL="0" indent="0" algn="just">
              <a:buNone/>
            </a:pPr>
            <a:r>
              <a:rPr lang="en-US" sz="1000" dirty="0"/>
              <a:t>    </a:t>
            </a:r>
            <a:r>
              <a:rPr lang="en-US" sz="1000" dirty="0" err="1"/>
              <a:t>size_t</a:t>
            </a:r>
            <a:r>
              <a:rPr lang="en-US" sz="1000" dirty="0"/>
              <a:t> </a:t>
            </a:r>
            <a:r>
              <a:rPr lang="en-US" sz="1000" dirty="0" err="1"/>
              <a:t>content_size</a:t>
            </a:r>
            <a:r>
              <a:rPr lang="en-US" sz="1000" dirty="0"/>
              <a:t> = 0;</a:t>
            </a:r>
          </a:p>
          <a:p>
            <a:pPr marL="0" indent="0" algn="just">
              <a:buNone/>
            </a:pPr>
            <a:r>
              <a:rPr lang="en-US" sz="1000" dirty="0"/>
              <a:t>    while (</a:t>
            </a:r>
            <a:r>
              <a:rPr lang="en-US" sz="1000" dirty="0" err="1"/>
              <a:t>fgets</a:t>
            </a:r>
            <a:r>
              <a:rPr lang="en-US" sz="1000" dirty="0"/>
              <a:t>(buffer, MAX_SIZE, fs) != NULL) {</a:t>
            </a:r>
          </a:p>
          <a:p>
            <a:pPr marL="0" indent="0" algn="just">
              <a:buNone/>
            </a:pPr>
            <a:r>
              <a:rPr lang="en-US" sz="1000" dirty="0"/>
              <a:t>        // </a:t>
            </a:r>
            <a:r>
              <a:rPr lang="ru-RU" sz="1000" dirty="0"/>
              <a:t>Удаляем символ новой строки</a:t>
            </a:r>
          </a:p>
          <a:p>
            <a:pPr marL="0" indent="0" algn="just">
              <a:buNone/>
            </a:pPr>
            <a:r>
              <a:rPr lang="ru-RU" sz="1000" dirty="0"/>
              <a:t>        </a:t>
            </a:r>
            <a:r>
              <a:rPr lang="en-US" sz="1000" dirty="0"/>
              <a:t>buffer[</a:t>
            </a:r>
            <a:r>
              <a:rPr lang="en-US" sz="1000" dirty="0" err="1"/>
              <a:t>strcspn</a:t>
            </a:r>
            <a:r>
              <a:rPr lang="en-US" sz="1000" dirty="0"/>
              <a:t>(buffer, "\n")] = 0;</a:t>
            </a:r>
          </a:p>
          <a:p>
            <a:pPr marL="0" indent="0" algn="just">
              <a:buNone/>
            </a:pPr>
            <a:r>
              <a:rPr lang="en-US" sz="1000" dirty="0"/>
              <a:t>        if (!found) {</a:t>
            </a:r>
          </a:p>
          <a:p>
            <a:pPr marL="0" indent="0" algn="just">
              <a:buNone/>
            </a:pPr>
            <a:r>
              <a:rPr lang="en-US" sz="1000" dirty="0"/>
              <a:t>            // </a:t>
            </a:r>
            <a:r>
              <a:rPr lang="ru-RU" sz="1000" dirty="0"/>
              <a:t>Проверяем, является ли строка именем файла</a:t>
            </a:r>
          </a:p>
          <a:p>
            <a:pPr marL="0" indent="0" algn="just">
              <a:buNone/>
            </a:pPr>
            <a:r>
              <a:rPr lang="ru-RU" sz="1000" dirty="0"/>
              <a:t>            </a:t>
            </a:r>
            <a:r>
              <a:rPr lang="en-US" sz="1000" dirty="0"/>
              <a:t>if (</a:t>
            </a:r>
            <a:r>
              <a:rPr lang="en-US" sz="1000" dirty="0" err="1"/>
              <a:t>strcmp</a:t>
            </a:r>
            <a:r>
              <a:rPr lang="en-US" sz="1000" dirty="0"/>
              <a:t>(buffer, filename) == 0) {</a:t>
            </a:r>
          </a:p>
          <a:p>
            <a:pPr marL="0" indent="0" algn="just">
              <a:buNone/>
            </a:pPr>
            <a:r>
              <a:rPr lang="en-US" sz="1000" dirty="0"/>
              <a:t>                found = 1;</a:t>
            </a:r>
          </a:p>
          <a:p>
            <a:pPr marL="0" indent="0" algn="just">
              <a:buNone/>
            </a:pPr>
            <a:r>
              <a:rPr lang="en-US" sz="1000" dirty="0"/>
              <a:t>            }</a:t>
            </a:r>
          </a:p>
          <a:p>
            <a:pPr marL="0" indent="0" algn="just">
              <a:buNone/>
            </a:pPr>
            <a:r>
              <a:rPr lang="en-US" sz="1000" dirty="0"/>
              <a:t>        } else {</a:t>
            </a:r>
          </a:p>
          <a:p>
            <a:pPr marL="0" indent="0" algn="just">
              <a:buNone/>
            </a:pPr>
            <a:r>
              <a:rPr lang="en-US" sz="1000" dirty="0"/>
              <a:t>            // </a:t>
            </a:r>
            <a:r>
              <a:rPr lang="ru-RU" sz="1000" dirty="0"/>
              <a:t>Проверяем конец содержимого файла</a:t>
            </a:r>
          </a:p>
          <a:p>
            <a:pPr marL="0" indent="0" algn="just">
              <a:buNone/>
            </a:pPr>
            <a:r>
              <a:rPr lang="ru-RU" sz="1000" dirty="0"/>
              <a:t>            </a:t>
            </a:r>
            <a:r>
              <a:rPr lang="en-US" sz="1000" dirty="0"/>
              <a:t>if (buffer[0] == '/') {</a:t>
            </a:r>
          </a:p>
          <a:p>
            <a:pPr marL="0" indent="0" algn="just">
              <a:buNone/>
            </a:pPr>
            <a:r>
              <a:rPr lang="en-US" sz="1000" dirty="0"/>
              <a:t>                break;</a:t>
            </a:r>
          </a:p>
          <a:p>
            <a:pPr marL="0" indent="0" algn="just">
              <a:buNone/>
            </a:pPr>
            <a:r>
              <a:rPr lang="en-US" sz="1000" dirty="0"/>
              <a:t>            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46036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5FA22-56F1-49B1-8FE1-512E9739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Функция удаления файла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8CC9BE-2AB4-4E9E-869C-12652D8D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11803"/>
            <a:ext cx="10178322" cy="49848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300" dirty="0"/>
              <a:t>int </a:t>
            </a:r>
            <a:r>
              <a:rPr lang="en-US" sz="1300" dirty="0" err="1"/>
              <a:t>delete_file_in_fs</a:t>
            </a:r>
            <a:r>
              <a:rPr lang="en-US" sz="1300" dirty="0"/>
              <a:t>(FILE** fs, const char* filename, const char* </a:t>
            </a:r>
            <a:r>
              <a:rPr lang="en-US" sz="1300" dirty="0" err="1"/>
              <a:t>fs_filename</a:t>
            </a:r>
            <a:r>
              <a:rPr lang="en-US" sz="1300" dirty="0"/>
              <a:t>) {</a:t>
            </a:r>
          </a:p>
          <a:p>
            <a:pPr marL="0" indent="0" algn="just">
              <a:buNone/>
            </a:pPr>
            <a:r>
              <a:rPr lang="en-US" sz="1300" dirty="0"/>
              <a:t>    </a:t>
            </a:r>
            <a:r>
              <a:rPr lang="en-US" sz="1300" dirty="0" err="1"/>
              <a:t>fseek</a:t>
            </a:r>
            <a:r>
              <a:rPr lang="en-US" sz="1300" dirty="0"/>
              <a:t>(*fs, 0, SEEK_SET);</a:t>
            </a:r>
          </a:p>
          <a:p>
            <a:pPr marL="0" indent="0" algn="just">
              <a:buNone/>
            </a:pPr>
            <a:r>
              <a:rPr lang="en-US" sz="1300" dirty="0"/>
              <a:t>    </a:t>
            </a:r>
          </a:p>
          <a:p>
            <a:pPr marL="0" indent="0" algn="just">
              <a:buNone/>
            </a:pPr>
            <a:r>
              <a:rPr lang="en-US" sz="1300" dirty="0"/>
              <a:t>    char buffer[MAX_SIZE];</a:t>
            </a:r>
          </a:p>
          <a:p>
            <a:pPr marL="0" indent="0" algn="just">
              <a:buNone/>
            </a:pPr>
            <a:r>
              <a:rPr lang="en-US" sz="1300" dirty="0"/>
              <a:t>    char </a:t>
            </a:r>
            <a:r>
              <a:rPr lang="en-US" sz="1300" dirty="0" err="1"/>
              <a:t>temp_filename</a:t>
            </a:r>
            <a:r>
              <a:rPr lang="en-US" sz="1300" dirty="0"/>
              <a:t>[] = "</a:t>
            </a:r>
            <a:r>
              <a:rPr lang="en-US" sz="1300" dirty="0" err="1"/>
              <a:t>temp_fs.XXXXXX</a:t>
            </a:r>
            <a:r>
              <a:rPr lang="en-US" sz="1300" dirty="0"/>
              <a:t>";</a:t>
            </a:r>
          </a:p>
          <a:p>
            <a:pPr marL="0" indent="0" algn="just">
              <a:buNone/>
            </a:pPr>
            <a:r>
              <a:rPr lang="en-US" sz="1300" dirty="0"/>
              <a:t>    int </a:t>
            </a:r>
            <a:r>
              <a:rPr lang="en-US" sz="1300" dirty="0" err="1"/>
              <a:t>fd</a:t>
            </a:r>
            <a:r>
              <a:rPr lang="en-US" sz="1300" dirty="0"/>
              <a:t> = </a:t>
            </a:r>
            <a:r>
              <a:rPr lang="en-US" sz="1300" dirty="0" err="1"/>
              <a:t>mkstemp</a:t>
            </a:r>
            <a:r>
              <a:rPr lang="en-US" sz="1300" dirty="0"/>
              <a:t>(</a:t>
            </a:r>
            <a:r>
              <a:rPr lang="en-US" sz="1300" dirty="0" err="1"/>
              <a:t>temp_filename</a:t>
            </a:r>
            <a:r>
              <a:rPr lang="en-US" sz="1300" dirty="0"/>
              <a:t>);</a:t>
            </a:r>
          </a:p>
          <a:p>
            <a:pPr marL="0" indent="0" algn="just">
              <a:buNone/>
            </a:pPr>
            <a:r>
              <a:rPr lang="en-US" sz="1300" dirty="0"/>
              <a:t>    FILE* </a:t>
            </a:r>
            <a:r>
              <a:rPr lang="en-US" sz="1300" dirty="0" err="1"/>
              <a:t>temp_fs</a:t>
            </a:r>
            <a:r>
              <a:rPr lang="en-US" sz="1300" dirty="0"/>
              <a:t> = </a:t>
            </a:r>
            <a:r>
              <a:rPr lang="en-US" sz="1300" dirty="0" err="1"/>
              <a:t>fdopen</a:t>
            </a:r>
            <a:r>
              <a:rPr lang="en-US" sz="1300" dirty="0"/>
              <a:t>(</a:t>
            </a:r>
            <a:r>
              <a:rPr lang="en-US" sz="1300" dirty="0" err="1"/>
              <a:t>fd</a:t>
            </a:r>
            <a:r>
              <a:rPr lang="en-US" sz="1300" dirty="0"/>
              <a:t>, "w+");</a:t>
            </a:r>
          </a:p>
          <a:p>
            <a:pPr marL="0" indent="0" algn="just">
              <a:buNone/>
            </a:pPr>
            <a:r>
              <a:rPr lang="en-US" sz="1300" dirty="0"/>
              <a:t>    </a:t>
            </a:r>
          </a:p>
          <a:p>
            <a:pPr marL="0" indent="0" algn="just">
              <a:buNone/>
            </a:pPr>
            <a:r>
              <a:rPr lang="en-US" sz="1300" dirty="0"/>
              <a:t>    if (</a:t>
            </a:r>
            <a:r>
              <a:rPr lang="en-US" sz="1300" dirty="0" err="1"/>
              <a:t>temp_fs</a:t>
            </a:r>
            <a:r>
              <a:rPr lang="en-US" sz="1300" dirty="0"/>
              <a:t> == NULL) {</a:t>
            </a:r>
          </a:p>
          <a:p>
            <a:pPr marL="0" indent="0" algn="just">
              <a:buNone/>
            </a:pPr>
            <a:r>
              <a:rPr lang="en-US" sz="1300" dirty="0"/>
              <a:t>        </a:t>
            </a:r>
            <a:r>
              <a:rPr lang="en-US" sz="1300" dirty="0" err="1"/>
              <a:t>perror</a:t>
            </a:r>
            <a:r>
              <a:rPr lang="en-US" sz="1300" dirty="0"/>
              <a:t>("Failed to create temporary filesystem");</a:t>
            </a:r>
          </a:p>
          <a:p>
            <a:pPr marL="0" indent="0" algn="just">
              <a:buNone/>
            </a:pPr>
            <a:r>
              <a:rPr lang="en-US" sz="1300" dirty="0"/>
              <a:t>        return 0;</a:t>
            </a:r>
          </a:p>
          <a:p>
            <a:pPr marL="0" indent="0" algn="just">
              <a:buNone/>
            </a:pPr>
            <a:r>
              <a:rPr lang="en-US" sz="1300" dirty="0"/>
              <a:t>    }</a:t>
            </a:r>
          </a:p>
          <a:p>
            <a:pPr marL="0" indent="0" algn="just">
              <a:buNone/>
            </a:pPr>
            <a:r>
              <a:rPr lang="en-US" sz="1300" dirty="0"/>
              <a:t>    </a:t>
            </a:r>
          </a:p>
          <a:p>
            <a:pPr marL="0" indent="0" algn="just">
              <a:buNone/>
            </a:pPr>
            <a:r>
              <a:rPr lang="en-US" sz="1300" dirty="0"/>
              <a:t>    int </a:t>
            </a:r>
            <a:r>
              <a:rPr lang="en-US" sz="1300" dirty="0" err="1"/>
              <a:t>skip_mode</a:t>
            </a:r>
            <a:r>
              <a:rPr lang="en-US" sz="1300" dirty="0"/>
              <a:t> = 0;</a:t>
            </a:r>
          </a:p>
          <a:p>
            <a:pPr marL="0" indent="0" algn="just">
              <a:buNone/>
            </a:pPr>
            <a:r>
              <a:rPr lang="en-US" sz="1300" dirty="0"/>
              <a:t>    int deleted = 0;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156909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3C078-DD3B-4BEF-8431-E3984E5E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Функция создания нового файла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3E8C86-7AB1-4B11-BD08-92B8D3879C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71852" y="1628775"/>
            <a:ext cx="9378950" cy="52292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000" dirty="0"/>
              <a:t>int </a:t>
            </a:r>
            <a:r>
              <a:rPr lang="en-US" sz="1000" dirty="0" err="1"/>
              <a:t>create_new_file</a:t>
            </a:r>
            <a:r>
              <a:rPr lang="en-US" sz="1000" dirty="0"/>
              <a:t>(FILE* fs, const char* filename, const char* content) {</a:t>
            </a:r>
          </a:p>
          <a:p>
            <a:pPr marL="0" indent="0" algn="just">
              <a:buNone/>
            </a:pPr>
            <a:r>
              <a:rPr lang="en-US" sz="1000" dirty="0"/>
              <a:t>    </a:t>
            </a:r>
            <a:r>
              <a:rPr lang="en-US" sz="1000" dirty="0" err="1"/>
              <a:t>fseek</a:t>
            </a:r>
            <a:r>
              <a:rPr lang="en-US" sz="1000" dirty="0"/>
              <a:t>(fs, 0, SEEK_END); // </a:t>
            </a:r>
            <a:r>
              <a:rPr lang="ru-RU" sz="1000" dirty="0"/>
              <a:t>Перемещаемся в конец файла</a:t>
            </a:r>
          </a:p>
          <a:p>
            <a:pPr marL="0" indent="0" algn="just">
              <a:buNone/>
            </a:pPr>
            <a:r>
              <a:rPr lang="ru-RU" sz="1000" dirty="0"/>
              <a:t>    </a:t>
            </a:r>
          </a:p>
          <a:p>
            <a:pPr marL="0" indent="0" algn="just">
              <a:buNone/>
            </a:pPr>
            <a:r>
              <a:rPr lang="ru-RU" sz="1000" dirty="0"/>
              <a:t>    // Проверяем, не существует ли уже файл с таким именем</a:t>
            </a:r>
          </a:p>
          <a:p>
            <a:pPr marL="0" indent="0" algn="just">
              <a:buNone/>
            </a:pPr>
            <a:r>
              <a:rPr lang="ru-RU" sz="1000" dirty="0"/>
              <a:t>    </a:t>
            </a:r>
            <a:r>
              <a:rPr lang="en-US" sz="1000" dirty="0" err="1"/>
              <a:t>fseek</a:t>
            </a:r>
            <a:r>
              <a:rPr lang="en-US" sz="1000" dirty="0"/>
              <a:t>(fs, 0, SEEK_SET);</a:t>
            </a:r>
          </a:p>
          <a:p>
            <a:pPr marL="0" indent="0" algn="just">
              <a:buNone/>
            </a:pPr>
            <a:r>
              <a:rPr lang="en-US" sz="1000" dirty="0"/>
              <a:t>    char buffer[MAX_SIZE];</a:t>
            </a:r>
          </a:p>
          <a:p>
            <a:pPr marL="0" indent="0" algn="just">
              <a:buNone/>
            </a:pPr>
            <a:r>
              <a:rPr lang="en-US" sz="1000" dirty="0"/>
              <a:t>    while (</a:t>
            </a:r>
            <a:r>
              <a:rPr lang="en-US" sz="1000" dirty="0" err="1"/>
              <a:t>fgets</a:t>
            </a:r>
            <a:r>
              <a:rPr lang="en-US" sz="1000" dirty="0"/>
              <a:t>(buffer, MAX_SIZE, fs) != NULL) {</a:t>
            </a:r>
          </a:p>
          <a:p>
            <a:pPr marL="0" indent="0" algn="just">
              <a:buNone/>
            </a:pPr>
            <a:r>
              <a:rPr lang="en-US" sz="1000" dirty="0"/>
              <a:t>        buffer[</a:t>
            </a:r>
            <a:r>
              <a:rPr lang="en-US" sz="1000" dirty="0" err="1"/>
              <a:t>strcspn</a:t>
            </a:r>
            <a:r>
              <a:rPr lang="en-US" sz="1000" dirty="0"/>
              <a:t>(buffer, "\n")] = 0;</a:t>
            </a:r>
          </a:p>
          <a:p>
            <a:pPr marL="0" indent="0" algn="just">
              <a:buNone/>
            </a:pPr>
            <a:r>
              <a:rPr lang="en-US" sz="1000" dirty="0"/>
              <a:t>        if (</a:t>
            </a:r>
            <a:r>
              <a:rPr lang="en-US" sz="1000" dirty="0" err="1"/>
              <a:t>strcmp</a:t>
            </a:r>
            <a:r>
              <a:rPr lang="en-US" sz="1000" dirty="0"/>
              <a:t>(buffer, filename) == 0) {</a:t>
            </a:r>
          </a:p>
          <a:p>
            <a:pPr marL="0" indent="0" algn="just">
              <a:buNone/>
            </a:pPr>
            <a:r>
              <a:rPr lang="en-US" sz="1000" dirty="0"/>
              <a:t>            </a:t>
            </a:r>
            <a:r>
              <a:rPr lang="en-US" sz="1000" dirty="0" err="1"/>
              <a:t>fprintf</a:t>
            </a:r>
            <a:r>
              <a:rPr lang="en-US" sz="1000" dirty="0"/>
              <a:t>(stderr, "File already exists\n");</a:t>
            </a:r>
          </a:p>
          <a:p>
            <a:pPr marL="0" indent="0" algn="just">
              <a:buNone/>
            </a:pPr>
            <a:r>
              <a:rPr lang="en-US" sz="1000" dirty="0"/>
              <a:t>            return 0;</a:t>
            </a:r>
          </a:p>
          <a:p>
            <a:pPr marL="0" indent="0" algn="just">
              <a:buNone/>
            </a:pPr>
            <a:r>
              <a:rPr lang="en-US" sz="1000" dirty="0"/>
              <a:t>        }</a:t>
            </a:r>
          </a:p>
          <a:p>
            <a:pPr marL="0" indent="0" algn="just">
              <a:buNone/>
            </a:pPr>
            <a:r>
              <a:rPr lang="en-US" sz="1000" dirty="0"/>
              <a:t>    }</a:t>
            </a:r>
          </a:p>
          <a:p>
            <a:pPr marL="0" indent="0" algn="just">
              <a:buNone/>
            </a:pPr>
            <a:r>
              <a:rPr lang="en-US" sz="1000" dirty="0"/>
              <a:t>    // </a:t>
            </a:r>
            <a:r>
              <a:rPr lang="ru-RU" sz="1000" dirty="0"/>
              <a:t>Записываем имя файла и содержимое</a:t>
            </a:r>
          </a:p>
          <a:p>
            <a:pPr marL="0" indent="0" algn="just">
              <a:buNone/>
            </a:pPr>
            <a:r>
              <a:rPr lang="ru-RU" sz="1000" dirty="0"/>
              <a:t>    </a:t>
            </a:r>
            <a:r>
              <a:rPr lang="en-US" sz="1000" dirty="0"/>
              <a:t>if (</a:t>
            </a:r>
            <a:r>
              <a:rPr lang="en-US" sz="1000" dirty="0" err="1"/>
              <a:t>fprintf</a:t>
            </a:r>
            <a:r>
              <a:rPr lang="en-US" sz="1000" dirty="0"/>
              <a:t>(fs, "%s\</a:t>
            </a:r>
            <a:r>
              <a:rPr lang="en-US" sz="1000" dirty="0" err="1"/>
              <a:t>n%s</a:t>
            </a:r>
            <a:r>
              <a:rPr lang="en-US" sz="1000" dirty="0"/>
              <a:t>\n/\n", filename, content) &lt; 0) {</a:t>
            </a:r>
          </a:p>
          <a:p>
            <a:pPr marL="0" indent="0" algn="just">
              <a:buNone/>
            </a:pPr>
            <a:r>
              <a:rPr lang="en-US" sz="1000" dirty="0"/>
              <a:t>        return 0;</a:t>
            </a:r>
          </a:p>
          <a:p>
            <a:pPr marL="0" indent="0" algn="just">
              <a:buNone/>
            </a:pPr>
            <a:r>
              <a:rPr lang="en-US" sz="1000" dirty="0"/>
              <a:t>    }</a:t>
            </a:r>
          </a:p>
          <a:p>
            <a:pPr marL="0" indent="0" algn="just">
              <a:buNone/>
            </a:pPr>
            <a:r>
              <a:rPr lang="en-US" sz="1000" dirty="0"/>
              <a:t>    </a:t>
            </a:r>
          </a:p>
          <a:p>
            <a:pPr marL="0" indent="0" algn="just">
              <a:buNone/>
            </a:pPr>
            <a:r>
              <a:rPr lang="en-US" sz="1000" dirty="0"/>
              <a:t>    return 1;</a:t>
            </a:r>
          </a:p>
          <a:p>
            <a:pPr marL="0" indent="0" algn="just">
              <a:buNone/>
            </a:pPr>
            <a:r>
              <a:rPr lang="en-US" sz="1000" dirty="0"/>
              <a:t>}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73370845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132</TotalTime>
  <Words>816</Words>
  <Application>Microsoft Office PowerPoint</Application>
  <PresentationFormat>Широкоэкранный</PresentationFormat>
  <Paragraphs>104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Times New Roman</vt:lpstr>
      <vt:lpstr>Эмблема</vt:lpstr>
      <vt:lpstr>Презентация PowerPoint</vt:lpstr>
      <vt:lpstr>Презентация PowerPoint</vt:lpstr>
      <vt:lpstr>Презентация PowerPoint</vt:lpstr>
      <vt:lpstr>Презентация PowerPoint</vt:lpstr>
      <vt:lpstr>Логотип «CloudBox»</vt:lpstr>
      <vt:lpstr>Функция открытия/создания файловой системы</vt:lpstr>
      <vt:lpstr>Функция просмотра содержимого файла </vt:lpstr>
      <vt:lpstr>Функция удаления файла</vt:lpstr>
      <vt:lpstr>Функция создания нового файла</vt:lpstr>
      <vt:lpstr>Функция изменения файла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2025-05-28T05:23:57Z</dcterms:created>
  <dcterms:modified xsi:type="dcterms:W3CDTF">2025-05-28T07:36:49Z</dcterms:modified>
</cp:coreProperties>
</file>