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DCD20-CF8C-6BA6-9ECD-C00F60EB7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69D3C-32BF-14CD-B487-128A3DD1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62D11-4D35-D482-1CCA-1BB99758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E4C1DC-5ED9-15EB-73D2-CE16F7F6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02FA1F-4B03-E943-0E37-C2D61552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3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65F9F-9D52-7B05-552B-9571C3EF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9C6578-3BAB-AC27-1A0C-C39F0272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A7C45-9312-74E7-FDF6-FB65DC4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F14258-E954-242A-B940-373E475B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5BCC49-E00C-E7ED-8D19-18F6841F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33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D66A69-3BDA-BDB6-9DFC-7C5BA155F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3AC149-BF74-7553-BD56-F9DBBA3C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0E8285-7DC7-355E-1B1F-27CE838F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7A5C5C-E1C9-0060-C2A8-8C173E91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DB2D8-CDB5-4478-A41C-962D5093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93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72073-6057-27EE-99FE-C204BE89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BC6B4-F34C-A29B-11F8-E22EDF6C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7A399-745A-983E-7BD5-5706796C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F459B-6B91-E1F0-DD51-D8E0CC58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167E77-F477-9FBF-DA5B-06B95409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2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63C4A-4EC1-CA39-BD4D-E647E598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5DFA79-9263-F140-3BE1-EEB2307DE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9B1948-9B9F-77A4-5DF8-DB7D9699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08A3D3-03B9-6308-8D18-D2DAFBF8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7B498B-C01F-3869-4602-60C9F67F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CFD9D-4D8E-50F0-C885-C94E07E7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7ABD3-9019-F686-3B55-1D8D0A004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08E0F5-836C-42CA-70E7-716EB5176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5AD0A-DF20-9F4A-28F2-60579B67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78974C-40D4-DEC9-EC84-D7E0B101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36F7F9-0439-FBD5-5956-287C4405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41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4B2D4-D99A-37F8-C137-C7594FF2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1750B-7203-E69F-A40F-75163843E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43A2EA-20AA-FF47-5F86-5F18E43D0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A832B6-E280-2305-04DE-76F88FCF4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903246-F29F-D59E-7973-82F7870A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FB3E8C-21C8-BC2C-1B42-A44DC171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C33FDB-44AD-FC96-CEB5-9E97C945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523A06-AFF3-8903-9256-F4C4E181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18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07C6-2D51-FE20-0AC9-690538FE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43DE3C-9417-32B2-A164-9DB83B91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74DBAA-17DD-1A02-6E9D-BF93B74E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332558-40FA-2CE4-3302-51E9B7DA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47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E677EA-97A5-5BEB-AAEB-33F4CBDE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E47C7A-56F8-67A6-437B-4F1C9B7F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3120B-83F3-2F1D-548F-9398AC3F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42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C367F-2268-3201-AA2F-244FEB01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7F339-1E07-E558-56FD-5513CFD2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015272-9765-8C8C-0F2C-9BD7278A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112121-523D-9B14-7C9C-0C5874DA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2ED88B-CF0A-F6AA-B7AA-6D6046E2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1FA0F-A7A1-9AB9-EB3D-E280A8CF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94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75937-3872-DE58-2BF8-8F833F45F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DDFD25D-5CE8-169E-6DA7-32110ED54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93D09-CE5A-99D1-3BFC-F6016C12B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019FE6-7FDD-29E4-CDEE-81BA46B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18ABB-31A8-A953-8270-F0E0B9D1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BEFA43-5765-323E-8E3B-99ADD2A4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82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2E7DC-BFBD-F7A4-CBC0-249FC6E0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D0EEC0-CCDF-F164-EEC5-9BC8DF66E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920986-7929-C826-CEBE-F49BA76EF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5846-C18B-4668-8933-1195A0F6963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16644A-9188-05B0-388B-195AF6338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2E0103-BD7C-7E56-D211-82BC42C73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AB8F-A13A-49C8-A9DE-8FC0A1D7AE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AA898-D508-EE78-D4E4-6AE3CB264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 генератор отчетов по лабораторным работам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4EC6F-5E22-866C-B7C3-99FD713FD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Команда: Киселев Антон, Панфилов Артём </a:t>
            </a:r>
          </a:p>
        </p:txBody>
      </p:sp>
    </p:spTree>
    <p:extLst>
      <p:ext uri="{BB962C8B-B14F-4D97-AF65-F5344CB8AC3E}">
        <p14:creationId xmlns:p14="http://schemas.microsoft.com/office/powerpoint/2010/main" val="208420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246BA-D4B7-E775-194D-A37739D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64"/>
            <a:ext cx="10515600" cy="1325563"/>
          </a:xfrm>
        </p:spPr>
        <p:txBody>
          <a:bodyPr/>
          <a:lstStyle/>
          <a:p>
            <a:r>
              <a:rPr lang="ru-RU" dirty="0"/>
              <a:t>Проблема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ECFD9B-796E-EAE8-74D4-AAD04AF1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6"/>
            <a:ext cx="10515600" cy="4984441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dirty="0"/>
              <a:t>Процесс оформления лабораторных работ для студентов технических и IT-специальностей является крайне рутинным и отнимает значительное количество времени. Несмотря на то, что основная учебная ценность заключается в проведении эксперимента и анализе данных, студенты вынуждены тратить часы на механическую работу:</a:t>
            </a:r>
            <a:br>
              <a:rPr lang="ru-RU" dirty="0"/>
            </a:b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100" dirty="0"/>
              <a:t>Ручное создание шаблонов: Построение однотипных таблиц для целей работы, оборудования, хода эксперимента и результатов.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100" dirty="0"/>
              <a:t>Форматирование кода: Вставка исходного кода в отчет требует его корректного оформления, выравнивания и переноса, что часто приводит к ошибкам и нечитаемому виду.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100" dirty="0"/>
              <a:t>Потеря контекста: Постоянное переключение между средой программирования и текстовым редактором (вроде Word или Google </a:t>
            </a:r>
            <a:r>
              <a:rPr lang="ru-RU" sz="2100" dirty="0" err="1"/>
              <a:t>Docs</a:t>
            </a:r>
            <a:r>
              <a:rPr lang="ru-RU" sz="2100" dirty="0"/>
              <a:t>) снижает концентрацию на сути задания и увеличивает вероятность ошибок.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100" dirty="0"/>
              <a:t>Отсутствие единого стандарта: Каждый преподаватель может требовать уникального оформления, что вынуждает студентов постоянно переделывать структуру документов.</a:t>
            </a:r>
            <a:br>
              <a:rPr lang="ru-RU" sz="2100" dirty="0"/>
            </a:br>
            <a:br>
              <a:rPr lang="ru-RU" sz="2100" dirty="0"/>
            </a:br>
            <a:r>
              <a:rPr lang="ru-RU" dirty="0"/>
              <a:t>В результате, время, которое могло бы быть потрачено на глубокое понимание материала и анализ ошибок, уходит на техническое оформление, что снижает эффективность обучения и демотивирует студентов.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76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182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Проект генератор отчетов по лабораторным работам</vt:lpstr>
      <vt:lpstr>Проблема проекта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Iaroslav Iakshin</dc:creator>
  <cp:lastModifiedBy>Артем Панфилов</cp:lastModifiedBy>
  <cp:revision>4</cp:revision>
  <dcterms:created xsi:type="dcterms:W3CDTF">2025-09-08T12:08:23Z</dcterms:created>
  <dcterms:modified xsi:type="dcterms:W3CDTF">2025-10-02T01:54:56Z</dcterms:modified>
</cp:coreProperties>
</file>