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60" r:id="rId3"/>
    <p:sldId id="262" r:id="rId4"/>
    <p:sldId id="264" r:id="rId5"/>
    <p:sldId id="265" r:id="rId6"/>
    <p:sldId id="266" r:id="rId7"/>
    <p:sldId id="263" r:id="rId8"/>
  </p:sldIdLst>
  <p:sldSz cx="9144000" cy="5143500" type="screen16x9"/>
  <p:notesSz cx="6858000" cy="9144000"/>
  <p:embeddedFontLst>
    <p:embeddedFont>
      <p:font typeface="Dela Gothic One" panose="020B0604020202020204" charset="-128"/>
      <p:regular r:id="rId10"/>
    </p:embeddedFont>
    <p:embeddedFont>
      <p:font typeface="Nunito Light" pitchFamily="2" charset="-52"/>
      <p:regular r:id="rId11"/>
      <p: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51BDCE-2690-4B2F-AEE5-055C6D1D06BB}">
  <a:tblStyle styleId="{6751BDCE-2690-4B2F-AEE5-055C6D1D0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C23C88-E8C6-4203-9A2A-EB07A740D0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18" autoAdjust="0"/>
  </p:normalViewPr>
  <p:slideViewPr>
    <p:cSldViewPr snapToGrid="0">
      <p:cViewPr varScale="1">
        <p:scale>
          <a:sx n="105" d="100"/>
          <a:sy n="105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7af6c38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7af6c38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17449" y="-695192"/>
            <a:ext cx="8946349" cy="5838642"/>
            <a:chOff x="-517449" y="-695192"/>
            <a:chExt cx="8946349" cy="5838642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15100" y="0"/>
              <a:ext cx="7713800" cy="5143450"/>
              <a:chOff x="715100" y="0"/>
              <a:chExt cx="7713800" cy="5143450"/>
            </a:xfrm>
          </p:grpSpPr>
          <p:cxnSp>
            <p:nvCxnSpPr>
              <p:cNvPr id="12" name="Google Shape;12;p2"/>
              <p:cNvCxnSpPr/>
              <p:nvPr/>
            </p:nvCxnSpPr>
            <p:spPr>
              <a:xfrm>
                <a:off x="8428900" y="3725950"/>
                <a:ext cx="0" cy="1417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715100" y="0"/>
                <a:ext cx="0" cy="1417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>
              <a:off x="-517449" y="-695192"/>
              <a:ext cx="8435525" cy="5633030"/>
              <a:chOff x="-517449" y="-695192"/>
              <a:chExt cx="8435525" cy="5633030"/>
            </a:xfrm>
          </p:grpSpPr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75275" y="-695192"/>
                <a:ext cx="1342801" cy="1412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6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-517449" y="4349538"/>
                <a:ext cx="1932001" cy="588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35325" y="1159694"/>
            <a:ext cx="6295500" cy="19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35325" y="3269506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51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715100" y="1454000"/>
            <a:ext cx="42387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6058350" y="686500"/>
            <a:ext cx="2192100" cy="38613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grpSp>
        <p:nvGrpSpPr>
          <p:cNvPr id="68" name="Google Shape;68;p7"/>
          <p:cNvGrpSpPr/>
          <p:nvPr/>
        </p:nvGrpSpPr>
        <p:grpSpPr>
          <a:xfrm>
            <a:off x="334100" y="-706841"/>
            <a:ext cx="8475800" cy="5850291"/>
            <a:chOff x="334100" y="-706841"/>
            <a:chExt cx="8475800" cy="5850291"/>
          </a:xfrm>
        </p:grpSpPr>
        <p:grpSp>
          <p:nvGrpSpPr>
            <p:cNvPr id="69" name="Google Shape;69;p7"/>
            <p:cNvGrpSpPr/>
            <p:nvPr/>
          </p:nvGrpSpPr>
          <p:grpSpPr>
            <a:xfrm>
              <a:off x="334100" y="0"/>
              <a:ext cx="8475800" cy="5143450"/>
              <a:chOff x="334100" y="0"/>
              <a:chExt cx="8475800" cy="5143450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8809900" y="3725950"/>
                <a:ext cx="0" cy="1417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>
                <a:off x="334100" y="0"/>
                <a:ext cx="0" cy="1417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72" name="Google Shape;72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46600" y="-706841"/>
              <a:ext cx="1342801" cy="141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88035"/>
            <a:ext cx="65760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284000" y="2842050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6"/>
          <p:cNvGrpSpPr/>
          <p:nvPr/>
        </p:nvGrpSpPr>
        <p:grpSpPr>
          <a:xfrm>
            <a:off x="328982" y="0"/>
            <a:ext cx="8771319" cy="5875858"/>
            <a:chOff x="328982" y="0"/>
            <a:chExt cx="8771319" cy="5875858"/>
          </a:xfrm>
        </p:grpSpPr>
        <p:grpSp>
          <p:nvGrpSpPr>
            <p:cNvPr id="268" name="Google Shape;268;p26"/>
            <p:cNvGrpSpPr/>
            <p:nvPr/>
          </p:nvGrpSpPr>
          <p:grpSpPr>
            <a:xfrm>
              <a:off x="328982" y="0"/>
              <a:ext cx="8480918" cy="5143450"/>
              <a:chOff x="328982" y="0"/>
              <a:chExt cx="8480918" cy="5143450"/>
            </a:xfrm>
          </p:grpSpPr>
          <p:cxnSp>
            <p:nvCxnSpPr>
              <p:cNvPr id="269" name="Google Shape;269;p26"/>
              <p:cNvCxnSpPr/>
              <p:nvPr/>
            </p:nvCxnSpPr>
            <p:spPr>
              <a:xfrm>
                <a:off x="328982" y="3725950"/>
                <a:ext cx="0" cy="1417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26"/>
              <p:cNvCxnSpPr/>
              <p:nvPr/>
            </p:nvCxnSpPr>
            <p:spPr>
              <a:xfrm>
                <a:off x="8809900" y="0"/>
                <a:ext cx="0" cy="1417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71" name="Google Shape;27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57500" y="4463458"/>
              <a:ext cx="1342801" cy="141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eb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135325" y="1159694"/>
            <a:ext cx="6295500" cy="19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Телеграм бот «Джессика»</a:t>
            </a:r>
            <a:endParaRPr dirty="0"/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135325" y="3269506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Струцкий Матвей</a:t>
            </a:r>
            <a:endParaRPr dirty="0"/>
          </a:p>
        </p:txBody>
      </p:sp>
      <p:cxnSp>
        <p:nvCxnSpPr>
          <p:cNvPr id="284" name="Google Shape;284;p30"/>
          <p:cNvCxnSpPr/>
          <p:nvPr/>
        </p:nvCxnSpPr>
        <p:spPr>
          <a:xfrm>
            <a:off x="0" y="3143525"/>
            <a:ext cx="57924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/>
          <p:nvPr/>
        </p:nvSpPr>
        <p:spPr>
          <a:xfrm>
            <a:off x="5889400" y="467575"/>
            <a:ext cx="2539800" cy="4230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51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324" name="Google Shape;324;p34"/>
          <p:cNvSpPr txBox="1">
            <a:spLocks noGrp="1"/>
          </p:cNvSpPr>
          <p:nvPr>
            <p:ph type="body" idx="1"/>
          </p:nvPr>
        </p:nvSpPr>
        <p:spPr>
          <a:xfrm>
            <a:off x="658393" y="1191730"/>
            <a:ext cx="42387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Телеграм-бот для вечеринок – это интерактивный помощник, предназначенный для упрощения процесса организации мероприятий. Пользователи могут создавать вечеринки, присоединяться к ним, а также получать информацию о предстоящих событиях прямо через интерфейс мессенджера.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Использование этого бота позволяет не только упростить процесс управления событиями, но и значительно увеличить вовлеченность участников, предоставляя им удобный инструмент для взаимодействия.</a:t>
            </a:r>
            <a:endParaRPr dirty="0"/>
          </a:p>
        </p:txBody>
      </p:sp>
      <p:pic>
        <p:nvPicPr>
          <p:cNvPr id="325" name="Google Shape;325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080" r="31080"/>
          <a:stretch/>
        </p:blipFill>
        <p:spPr>
          <a:xfrm>
            <a:off x="6058350" y="686500"/>
            <a:ext cx="2192100" cy="3861300"/>
          </a:xfrm>
          <a:prstGeom prst="roundRect">
            <a:avLst>
              <a:gd name="adj" fmla="val 16667"/>
            </a:avLst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0D5C83-60D5-6140-B7D1-FA2A3725C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462" y="696071"/>
            <a:ext cx="2200988" cy="3851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50871-B6BC-C17A-09F1-5E280B7C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445025"/>
            <a:ext cx="5441860" cy="572700"/>
          </a:xfrm>
        </p:spPr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4E7C5B-484B-B224-4C6A-DA9EA46D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453999"/>
            <a:ext cx="4238700" cy="335900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Бот разработан с использованием библиотеки </a:t>
            </a:r>
            <a:r>
              <a:rPr lang="ru-RU" dirty="0" err="1"/>
              <a:t>python-telegram-bot</a:t>
            </a:r>
            <a:r>
              <a:rPr lang="ru-RU" dirty="0"/>
              <a:t> и базы данных </a:t>
            </a:r>
            <a:r>
              <a:rPr lang="ru-RU" dirty="0" err="1"/>
              <a:t>SQLite</a:t>
            </a:r>
            <a:r>
              <a:rPr lang="ru-RU" dirty="0"/>
              <a:t>, что делает его лёгким в развёртывании и доступным для запуска на любой платформе, где доступен Python. Это делает его идеальным решением для организации как небольших частных мероприятий, так и более крупных публичных событий.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50BC74-495B-EF81-663A-CF599807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1" y="3031837"/>
            <a:ext cx="6505464" cy="17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E2922-0913-A381-02EB-2C87387F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вечеринки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B56965-F002-E23B-0A9C-6FF4EFA2F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главном меню Джессика предлагает пользователю Создать вечеринку или Присоединиться к уже готовой. </a:t>
            </a:r>
          </a:p>
          <a:p>
            <a:endParaRPr lang="ru-RU" dirty="0"/>
          </a:p>
          <a:p>
            <a:r>
              <a:rPr lang="ru-RU" dirty="0"/>
              <a:t>В случае создания вечеринки, Джессика спросит некоторые данные: Название, дресс-код, время проведения и т.п.</a:t>
            </a:r>
          </a:p>
          <a:p>
            <a:endParaRPr lang="ru-RU" dirty="0"/>
          </a:p>
          <a:p>
            <a:r>
              <a:rPr lang="ru-RU" dirty="0"/>
              <a:t>Существует два типа вечеринки: Открытая и Закрытая. Если организатор выберет «Открытую» опцию, то к вечеринке сможет присоединиться любой желающий.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476D1DA-276D-2448-0AA2-69929C8E4685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25DD8F-851D-F994-7369-DE2EE6CE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66" y="391594"/>
            <a:ext cx="4167710" cy="38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4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63D60-C54D-E7C5-6CD0-74DC2F48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к вечеринке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F9DE2A-0A8A-6538-2D0D-AB07A14BC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вас нет друзей и никто не приглашает вас на вечеринки? ВОРВИТЕСЬ БЕЗ СПРОСУ!</a:t>
            </a:r>
          </a:p>
          <a:p>
            <a:endParaRPr lang="ru-RU" dirty="0"/>
          </a:p>
          <a:p>
            <a:r>
              <a:rPr lang="ru-RU" dirty="0"/>
              <a:t>Вы можете попросить Джессику </a:t>
            </a:r>
            <a:r>
              <a:rPr lang="ru-RU" dirty="0" err="1"/>
              <a:t>порыскаться</a:t>
            </a:r>
            <a:r>
              <a:rPr lang="ru-RU" dirty="0"/>
              <a:t> в архивах и найти открытые вечеринки в её базе данных. При выборе такой вечеринки вы можете ознакомиться с ней подробнее и записаться.</a:t>
            </a:r>
          </a:p>
          <a:p>
            <a:endParaRPr lang="ru-RU" dirty="0"/>
          </a:p>
          <a:p>
            <a:r>
              <a:rPr lang="ru-RU" dirty="0"/>
              <a:t>Быстрая навигация</a:t>
            </a:r>
          </a:p>
          <a:p>
            <a:endParaRPr lang="ru-RU" dirty="0"/>
          </a:p>
          <a:p>
            <a:r>
              <a:rPr lang="ru-RU" dirty="0"/>
              <a:t>Классная Джессика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138577-07D3-3867-5CEC-5D08872C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865" y="1253889"/>
            <a:ext cx="3611526" cy="24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1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8FEC2-5BE6-9355-4FE2-6DBBF081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мероприятиями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DF518-D9D3-17AC-CC20-F0C298994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Редактирование собственных вечеринок</a:t>
            </a:r>
          </a:p>
          <a:p>
            <a:endParaRPr lang="ru-RU" dirty="0"/>
          </a:p>
          <a:p>
            <a:r>
              <a:rPr lang="ru-RU" dirty="0"/>
              <a:t>Удаление людей из списка приглашённых</a:t>
            </a:r>
          </a:p>
          <a:p>
            <a:endParaRPr lang="ru-RU" dirty="0"/>
          </a:p>
          <a:p>
            <a:r>
              <a:rPr lang="ru-RU" dirty="0"/>
              <a:t>Отмена участия в вечеринках</a:t>
            </a:r>
          </a:p>
        </p:txBody>
      </p:sp>
    </p:spTree>
    <p:extLst>
      <p:ext uri="{BB962C8B-B14F-4D97-AF65-F5344CB8AC3E}">
        <p14:creationId xmlns:p14="http://schemas.microsoft.com/office/powerpoint/2010/main" val="98701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A3964-F8E1-76EF-64F3-1AF219A5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605" y="268420"/>
            <a:ext cx="4661100" cy="8418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55DB5-ECEF-C569-0CC9-DB347A7A9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75" y="1642819"/>
            <a:ext cx="4661100" cy="2610203"/>
          </a:xfrm>
        </p:spPr>
        <p:txBody>
          <a:bodyPr/>
          <a:lstStyle/>
          <a:p>
            <a:pPr algn="l"/>
            <a:r>
              <a:rPr lang="ru-RU" dirty="0"/>
              <a:t>Джессика очень классная.</a:t>
            </a:r>
            <a:br>
              <a:rPr lang="ru-RU" dirty="0"/>
            </a:br>
            <a:endParaRPr lang="ru-RU" dirty="0"/>
          </a:p>
          <a:p>
            <a:pPr algn="l"/>
            <a:r>
              <a:rPr lang="ru-RU" dirty="0"/>
              <a:t>Бот очень полезен не только для любителей</a:t>
            </a:r>
          </a:p>
          <a:p>
            <a:pPr algn="l"/>
            <a:r>
              <a:rPr lang="ru-RU" dirty="0"/>
              <a:t>вписок, но и для каких-то официальных</a:t>
            </a:r>
          </a:p>
          <a:p>
            <a:pPr algn="l"/>
            <a:r>
              <a:rPr lang="ru-RU" dirty="0"/>
              <a:t>Мероприятий. Удобный интерфейс и</a:t>
            </a:r>
          </a:p>
          <a:p>
            <a:pPr algn="l"/>
            <a:r>
              <a:rPr lang="ru-RU" dirty="0"/>
              <a:t>широкая реализация служат прекрасным</a:t>
            </a:r>
          </a:p>
          <a:p>
            <a:pPr algn="l"/>
            <a:r>
              <a:rPr lang="ru-RU" dirty="0"/>
              <a:t>инструментом для собраний.</a:t>
            </a:r>
          </a:p>
          <a:p>
            <a:pPr algn="l"/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6F1769-2CD7-2034-EBA9-F7D2F824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565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Мне нужно нарисовать американскую тусовщицу-джессику - подростка 18 лет, которая любит вечеринки. У неё длинные слегка вьющиеся тёмные волосы и красные глаза. У неё должен быть топик с сердечком. Пусть Джессика стоит посреди клуба, люди вокруг неё размыты и разошлись вокруг неё, а на неё светит прожектор. У неё в руке большой планшет, другой рукой она заправляет волосы за ухо и уверенно улыбается. Затемни задний фон, нарисуй её в стиле диджитал-арта. Пусть она выглядит молодой. Она должна стоять слегка полубоком, но смотреть на зрителя.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D1FB9-0FFA-3671-1759-CEB4E26D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01" y="1023351"/>
            <a:ext cx="2200988" cy="3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nset Coral Newsletter by Slidesgo">
  <a:themeElements>
    <a:clrScheme name="Simple Light">
      <a:dk1>
        <a:srgbClr val="252230"/>
      </a:dk1>
      <a:lt1>
        <a:srgbClr val="FFFFFF"/>
      </a:lt1>
      <a:dk2>
        <a:srgbClr val="444154"/>
      </a:dk2>
      <a:lt2>
        <a:srgbClr val="7A637F"/>
      </a:lt2>
      <a:accent1>
        <a:srgbClr val="FF7062"/>
      </a:accent1>
      <a:accent2>
        <a:srgbClr val="FC8B79"/>
      </a:accent2>
      <a:accent3>
        <a:srgbClr val="FEC9C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2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379</Words>
  <Application>Microsoft Office PowerPoint</Application>
  <PresentationFormat>Экран (16:9)</PresentationFormat>
  <Paragraphs>38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Söhne</vt:lpstr>
      <vt:lpstr>Arial</vt:lpstr>
      <vt:lpstr>Roboto</vt:lpstr>
      <vt:lpstr>Dela Gothic One</vt:lpstr>
      <vt:lpstr>Nunito Light</vt:lpstr>
      <vt:lpstr>Sunset Coral Newsletter by Slidesgo</vt:lpstr>
      <vt:lpstr>Телеграм бот «Джессика»</vt:lpstr>
      <vt:lpstr>Введение</vt:lpstr>
      <vt:lpstr>Описание реализации</vt:lpstr>
      <vt:lpstr>Добавление вечеринки</vt:lpstr>
      <vt:lpstr>Присоединение к вечеринке</vt:lpstr>
      <vt:lpstr>Управление мероприятиями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 на PyQT5</dc:title>
  <cp:lastModifiedBy>Матвей Струцкий</cp:lastModifiedBy>
  <cp:revision>10</cp:revision>
  <dcterms:modified xsi:type="dcterms:W3CDTF">2024-04-16T18:15:04Z</dcterms:modified>
</cp:coreProperties>
</file>