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F2CB-7CB8-9B09-5202-2D958810D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480E65-7D5B-0B44-F477-8DF040EA2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9E1C-92F2-C439-0CAA-9B7125CC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EEFDB-971E-CEB2-07E8-B835BB4EC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D1CD-7998-BD68-ABC6-71636201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5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70CF-32FE-D518-F297-5AC9F686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0F80C-239C-1496-96C9-A1AEBCBA4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AD6D9-9454-0027-3B0B-45654AED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3834-882A-7ED0-85DC-AD22AEFD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EDCCB-654F-3C30-5D03-1186B8FF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BD8CA-58FF-599C-5AEE-5E49CEE6C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7BA49-BDE3-22CB-2B0E-3375AFBE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D871-B82D-BB3D-7D61-CF7FDFC2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5EC9D-9B72-DFA9-24D9-45672E55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B56E-39FD-72DD-CFF5-A05F33D8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EB8C-206D-248B-15EC-32588C04E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D5F3-122F-794F-386C-3CFF5F67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1AA6B-D821-9BE3-CA02-03F1ECD8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1502-924E-DE0E-C29F-31587536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F3D17-0396-0E2B-0149-02DE2D7C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B9F9-F598-C327-6BED-8514C595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F7B9-C9F1-1C35-C9FF-1418A7F7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9456-7FF0-A2B0-BF95-74754713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3A4A7-B572-BAC4-7B7C-BCC958DB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7E1E-3EF2-D06A-EB9B-852D4CF5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ABE4-E66B-3A37-55B4-A2C8B39B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9D96-762A-04FA-2A53-3512A9F5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3D61D-62CF-3BBE-3471-A35133EA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189D3-FC80-25D6-9234-9680E0E9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6A488-B6A5-AC13-547C-82832AF7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E9CF-5782-0068-2157-06C52BCD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4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E0D8-2A10-08B0-95DB-2A4EEE23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1166-2798-69AE-7574-F7CFCD9E7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61917-A623-954E-E229-B118ACC8A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7334E-F1D4-0EDA-40EE-F7DCB8209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91F37-C8FA-CCD8-CE3F-6F109CB36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E535F-055C-0AD8-522C-F699A452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99DBC-26DF-647B-ABF8-C1BFF118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161DE-3AB4-21BB-1FCC-5BFC1953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11DB-9CE6-B8AF-4859-0E68DC15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5D309-E714-1E30-7B82-989C7928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22F1F-3916-F576-87A9-CC275D32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D4769-1C5B-3DE9-3521-EC190298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2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E121A2-5A18-7136-4C00-F21A6B3D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03C11-A6DA-AF25-5E51-369628A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B50FD-8916-C9AB-F6F1-3422D7C9A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1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5E70-29DF-F088-39FB-2FD3A6C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84AB-8A0C-193F-BFB1-6E9DB1ED5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0EAA0-7F79-63EA-E6BE-D5B392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451BE-05CE-65F7-C063-F34686C4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A318E-2569-FB63-96EF-0132300F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9D0F6-701C-1BBF-D81E-B8DFDDDE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5F86-A14A-0F3B-99D1-99E4984EB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B1B9B-5819-E65A-D954-3F753DB56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C2F09-74FE-FF56-20DE-5558FF469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E576D-AFBB-8E05-61E3-4EF32010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208FD-4B1C-5100-1999-6C38CD3C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F987D-A35B-5FBC-82A2-2F645B81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0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28949-6AE5-A53E-86E4-11755C5A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644C3-979E-9520-58AF-835D39DA0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9B51-C75E-9635-0697-DE16575AE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6BBF1-1A4E-244D-AD6E-4EE8931A0F9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BEFB-3D3E-6F01-F6C6-655C9B6B6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86C0-0CED-7278-0DCD-9FEE42D76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F6D736-8E68-784D-888A-3BC2C573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48DE5-6E48-24AA-EC5D-A194503A8CAE}"/>
              </a:ext>
            </a:extLst>
          </p:cNvPr>
          <p:cNvSpPr/>
          <p:nvPr/>
        </p:nvSpPr>
        <p:spPr>
          <a:xfrm>
            <a:off x="669853" y="946303"/>
            <a:ext cx="1073888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A24340-4B2B-6B8C-C38F-F3FCC3D3F4F9}"/>
              </a:ext>
            </a:extLst>
          </p:cNvPr>
          <p:cNvSpPr/>
          <p:nvPr/>
        </p:nvSpPr>
        <p:spPr>
          <a:xfrm>
            <a:off x="2870791" y="946303"/>
            <a:ext cx="1226290" cy="2438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Router</a:t>
            </a:r>
          </a:p>
          <a:p>
            <a:pPr algn="ctr"/>
            <a:r>
              <a:rPr lang="en-US" sz="1600" dirty="0"/>
              <a:t>Agent / Orchestrator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E9081-5107-E393-95A8-6CFA6F2D420D}"/>
              </a:ext>
            </a:extLst>
          </p:cNvPr>
          <p:cNvSpPr/>
          <p:nvPr/>
        </p:nvSpPr>
        <p:spPr>
          <a:xfrm>
            <a:off x="5069961" y="3044469"/>
            <a:ext cx="138577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Processor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77850-AFAF-DC46-9FE7-F3A1582FD6B2}"/>
              </a:ext>
            </a:extLst>
          </p:cNvPr>
          <p:cNvSpPr/>
          <p:nvPr/>
        </p:nvSpPr>
        <p:spPr>
          <a:xfrm>
            <a:off x="669853" y="2385241"/>
            <a:ext cx="1073888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Upload Event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5BC82-4321-0CAC-EC42-D7CA2C0068D1}"/>
              </a:ext>
            </a:extLst>
          </p:cNvPr>
          <p:cNvSpPr/>
          <p:nvPr/>
        </p:nvSpPr>
        <p:spPr>
          <a:xfrm>
            <a:off x="5069959" y="386319"/>
            <a:ext cx="138577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  <a:p>
            <a:pPr algn="ctr"/>
            <a:r>
              <a:rPr lang="en-US" dirty="0"/>
              <a:t>Agent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3BFC9C-59B1-949F-1CA7-C22CAC816116}"/>
              </a:ext>
            </a:extLst>
          </p:cNvPr>
          <p:cNvSpPr/>
          <p:nvPr/>
        </p:nvSpPr>
        <p:spPr>
          <a:xfrm>
            <a:off x="5069960" y="4393035"/>
            <a:ext cx="138577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91E35-4BB8-0D43-2CC1-0E6125070753}"/>
              </a:ext>
            </a:extLst>
          </p:cNvPr>
          <p:cNvSpPr/>
          <p:nvPr/>
        </p:nvSpPr>
        <p:spPr>
          <a:xfrm>
            <a:off x="5069959" y="5668944"/>
            <a:ext cx="138577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Vectorize File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4B4DF326-8536-7254-1278-B7124D87DFF5}"/>
              </a:ext>
            </a:extLst>
          </p:cNvPr>
          <p:cNvSpPr/>
          <p:nvPr/>
        </p:nvSpPr>
        <p:spPr>
          <a:xfrm>
            <a:off x="8995144" y="2440188"/>
            <a:ext cx="808075" cy="99946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Vector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2D30A-8BA3-66B1-D34F-4AE2E8F998B0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762847" y="5392496"/>
            <a:ext cx="1" cy="276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32F644-3936-3A4E-806D-70DA2752384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762848" y="4043930"/>
            <a:ext cx="1" cy="349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DE3BBDB-9362-E17E-F2D1-79D24DC1F4D6}"/>
              </a:ext>
            </a:extLst>
          </p:cNvPr>
          <p:cNvSpPr/>
          <p:nvPr/>
        </p:nvSpPr>
        <p:spPr>
          <a:xfrm>
            <a:off x="5069958" y="1666660"/>
            <a:ext cx="138577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 Writer</a:t>
            </a:r>
          </a:p>
          <a:p>
            <a:pPr algn="ctr"/>
            <a:r>
              <a:rPr lang="en-US" dirty="0"/>
              <a:t>Agent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9A62CE5-50B0-560C-D0A7-9A937850892A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6455734" y="3439649"/>
            <a:ext cx="2943448" cy="27290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EC29D3B-DEB4-5F99-7628-8A524CD56FE6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4097081" y="886050"/>
            <a:ext cx="972878" cy="127945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4708D4C-2F40-1560-4497-9E3DFBC96F13}"/>
              </a:ext>
            </a:extLst>
          </p:cNvPr>
          <p:cNvCxnSpPr>
            <a:stCxn id="5" idx="3"/>
            <a:endCxn id="26" idx="1"/>
          </p:cNvCxnSpPr>
          <p:nvPr/>
        </p:nvCxnSpPr>
        <p:spPr>
          <a:xfrm>
            <a:off x="4097081" y="2165503"/>
            <a:ext cx="972877" cy="88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7C5E6FD8-C6DD-0195-2BD7-602B82C449F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97081" y="2165503"/>
            <a:ext cx="972880" cy="137869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4FD387D-2CBE-1259-EE3E-15E0262A436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743741" y="1446034"/>
            <a:ext cx="1127050" cy="71946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82FC619-46D1-BCD4-CCC5-1C8FD7909808}"/>
              </a:ext>
            </a:extLst>
          </p:cNvPr>
          <p:cNvSpPr/>
          <p:nvPr/>
        </p:nvSpPr>
        <p:spPr>
          <a:xfrm>
            <a:off x="8708064" y="667199"/>
            <a:ext cx="138577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Reflection / QA Agent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53F563E2-B67D-A5D8-9D63-6E96B0CBED29}"/>
              </a:ext>
            </a:extLst>
          </p:cNvPr>
          <p:cNvCxnSpPr>
            <a:stCxn id="10" idx="3"/>
            <a:endCxn id="58" idx="1"/>
          </p:cNvCxnSpPr>
          <p:nvPr/>
        </p:nvCxnSpPr>
        <p:spPr>
          <a:xfrm>
            <a:off x="6455734" y="886050"/>
            <a:ext cx="2252330" cy="2808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938D8F32-46D4-8E02-C754-346F7B9A311D}"/>
              </a:ext>
            </a:extLst>
          </p:cNvPr>
          <p:cNvCxnSpPr>
            <a:stCxn id="26" idx="3"/>
            <a:endCxn id="58" idx="1"/>
          </p:cNvCxnSpPr>
          <p:nvPr/>
        </p:nvCxnSpPr>
        <p:spPr>
          <a:xfrm flipV="1">
            <a:off x="6455733" y="1166930"/>
            <a:ext cx="2252331" cy="99946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13003FBE-A083-9BEE-BBFD-69DE429C271D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rot="16200000" flipH="1">
            <a:off x="6506233" y="-357067"/>
            <a:ext cx="2553600" cy="4040372"/>
          </a:xfrm>
          <a:prstGeom prst="bentConnector4">
            <a:avLst>
              <a:gd name="adj1" fmla="val -8952"/>
              <a:gd name="adj2" fmla="val 12223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8014D0D5-8688-B15B-FBC3-0D26B18B6ABA}"/>
              </a:ext>
            </a:extLst>
          </p:cNvPr>
          <p:cNvCxnSpPr>
            <a:stCxn id="58" idx="2"/>
            <a:endCxn id="13" idx="1"/>
          </p:cNvCxnSpPr>
          <p:nvPr/>
        </p:nvCxnSpPr>
        <p:spPr>
          <a:xfrm rot="5400000">
            <a:off x="9013303" y="2052539"/>
            <a:ext cx="773528" cy="177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4E4A8172-CB93-83EF-4B12-8F727106FA66}"/>
              </a:ext>
            </a:extLst>
          </p:cNvPr>
          <p:cNvCxnSpPr>
            <a:stCxn id="26" idx="2"/>
            <a:endCxn id="13" idx="2"/>
          </p:cNvCxnSpPr>
          <p:nvPr/>
        </p:nvCxnSpPr>
        <p:spPr>
          <a:xfrm rot="16200000" flipH="1">
            <a:off x="7242096" y="1186871"/>
            <a:ext cx="273798" cy="323229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CA0E58D-9F7A-F60B-28E1-BE24986C2157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1743741" y="2165503"/>
            <a:ext cx="1127050" cy="71946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9DF32A6-BF8B-27F0-72E8-D6A769A7DFDA}"/>
              </a:ext>
            </a:extLst>
          </p:cNvPr>
          <p:cNvCxnSpPr/>
          <p:nvPr/>
        </p:nvCxnSpPr>
        <p:spPr>
          <a:xfrm>
            <a:off x="5401340" y="2666120"/>
            <a:ext cx="0" cy="378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369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ThreatGEN Support</dc:creator>
  <cp:lastModifiedBy>ThreatGEN Support</cp:lastModifiedBy>
  <cp:revision>1</cp:revision>
  <dcterms:created xsi:type="dcterms:W3CDTF">2025-04-15T15:58:56Z</dcterms:created>
  <dcterms:modified xsi:type="dcterms:W3CDTF">2025-04-15T16:27:38Z</dcterms:modified>
</cp:coreProperties>
</file>