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5BD9D-33A8-417C-8585-3080BEA3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8BDD6-543F-47FC-9C8B-8BAA1713F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CEABB-4A70-4B6C-9174-615E35C2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BD1F7-33EC-4D52-A58A-D298777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6308E1-06C1-4930-8744-4A3E3632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0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9E637-EC16-4323-8D1A-4AFFCBF9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2F38A1-1FD8-4C91-A8D2-C08D7BBF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DE2273-E1D6-4743-BD8C-2D258C00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E1A3B-6C38-4EA7-A766-BFA9871B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AECF9-CC36-428E-BD94-C4EB086B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8BD534-93B0-4513-BDC7-D3E3171F9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0F0F8-6FFE-4EB1-9AF8-1DF67EEF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7D913E-5DEE-43E3-BDA4-0358CDEC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D7B968-87BF-4F87-A094-F89F8757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D7020-BAB9-47C0-8BD2-21F81F1A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63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93BBD-6398-4A91-8611-6597C120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96303-3289-4D46-95C5-D89F1FE7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A6446B-59FE-483C-B428-F2886589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2CE46-68A2-4486-8552-BDEB872D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4767E-2A09-45F5-A2EA-495D2E6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9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1E457-5149-4E3D-BDA3-F04F341B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8CD9B3-1A1B-4CF4-9708-6011B0D5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BC728-2BCB-43BD-9FB1-2F3283CF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3D974-9371-4C88-AF89-46FF2DB7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C6F50-48FC-4F11-BA1E-EB75E22E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FDDB1-E3F6-4015-B07D-A431DC8F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B7A07-63BB-4DE4-8B8A-FB0B25EEB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851F21-F549-4F36-A592-1E92CA47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383854-AE45-43B7-884C-1A8C745C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79321C-E4E2-4EC9-862E-EF191FBB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8A304-3918-4420-B737-49CDF2C7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98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AD556-64FF-447E-9C3E-4C52C94F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74124B-20C2-490C-9218-B6057AA4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A68C5F-F668-4833-A807-120A9377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10CDD-C6AB-4DC0-85E2-4ADF8C492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EDAE2D-56D1-4CC8-9E46-78979CD8D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D9932F-E929-4D9C-962B-9421FBC2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D338A7-2789-4452-8E6E-87CB55E1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3CD4D2-291E-41CB-BE6E-A8CD4B1C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5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7EE88-B7F6-4AD3-A675-A0A9682B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61B449-0624-4806-B7AF-5192E8F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CE17F6-750C-496E-BFBC-32BC5D8A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4C8268-23C0-4FFF-9F15-2557632B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70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61FE58-C664-4431-AC53-AF5EB561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AAFD1-3BF4-436F-8CFA-EBFFD73F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55FFF9-A431-42F1-85BA-4C935949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7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643B6-E1F2-4A80-9FA4-F94EB414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80A6D-F271-4522-BA4A-303E99E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EE67E0-C7F2-408A-9059-58562109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A7C178-B005-4D2B-93C8-2A6F7F2B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36F12B-F6D5-47F4-A210-C9E63CC1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653378-3390-4827-8EDD-7385D743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0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188F-4E43-4A82-AC71-2D92B649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6EE990-E06C-4E9B-8451-5161B6D0F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8C8689-1BB5-45DF-BD77-877202D1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CA281E-8A23-45EA-8C83-AD9C1A33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33512B-707C-4F79-BDC3-A5C5605F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46FE05-632C-419D-BEF2-FCDA970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44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6BE78A-4464-4611-B1BD-8D383361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D94B11-0326-41C9-B070-FCBE310E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7C0782-8550-4E92-8DEF-DF691A996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8FD4-59E1-4598-BF02-DC2DD0B40DF9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80C9-7B69-479C-9CD7-2547CB336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77548-AC1D-4B8C-BD54-9879EBCA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7B79-E751-4963-93AF-52AAA51B1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16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5BDBAD-01C4-4DEA-B488-AB2B31A34F7D}"/>
              </a:ext>
            </a:extLst>
          </p:cNvPr>
          <p:cNvSpPr/>
          <p:nvPr/>
        </p:nvSpPr>
        <p:spPr>
          <a:xfrm>
            <a:off x="360726" y="309869"/>
            <a:ext cx="4102217" cy="27851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0FEF5A-C72D-4BD5-B8A9-4566918929FE}"/>
              </a:ext>
            </a:extLst>
          </p:cNvPr>
          <p:cNvSpPr/>
          <p:nvPr/>
        </p:nvSpPr>
        <p:spPr>
          <a:xfrm>
            <a:off x="171974" y="3855527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PORTIFÓLIO 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0F8605-AE7E-4A1B-9A8D-DFA9330FD20D}"/>
              </a:ext>
            </a:extLst>
          </p:cNvPr>
          <p:cNvSpPr/>
          <p:nvPr/>
        </p:nvSpPr>
        <p:spPr>
          <a:xfrm>
            <a:off x="5335397" y="5779312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A29B58-655D-49A2-A62F-C31A22C06310}"/>
              </a:ext>
            </a:extLst>
          </p:cNvPr>
          <p:cNvSpPr/>
          <p:nvPr/>
        </p:nvSpPr>
        <p:spPr>
          <a:xfrm>
            <a:off x="5335397" y="5091416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 </a:t>
            </a:r>
            <a:r>
              <a:rPr lang="pt-BR"/>
              <a:t>de Geografia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A4E82B-5364-42D2-9540-38ADB9090ECC}"/>
              </a:ext>
            </a:extLst>
          </p:cNvPr>
          <p:cNvSpPr/>
          <p:nvPr/>
        </p:nvSpPr>
        <p:spPr>
          <a:xfrm>
            <a:off x="153853" y="6458822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3E4EAF-B6B2-40C2-A9E8-EE904F36A58F}"/>
              </a:ext>
            </a:extLst>
          </p:cNvPr>
          <p:cNvSpPr/>
          <p:nvPr/>
        </p:nvSpPr>
        <p:spPr>
          <a:xfrm>
            <a:off x="153853" y="5766731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0B9DF3-8B16-462A-8604-7B4B8D007A27}"/>
              </a:ext>
            </a:extLst>
          </p:cNvPr>
          <p:cNvSpPr/>
          <p:nvPr/>
        </p:nvSpPr>
        <p:spPr>
          <a:xfrm>
            <a:off x="153853" y="5119380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EF4764-C446-4483-ABAE-243356603DBF}"/>
              </a:ext>
            </a:extLst>
          </p:cNvPr>
          <p:cNvSpPr/>
          <p:nvPr/>
        </p:nvSpPr>
        <p:spPr>
          <a:xfrm>
            <a:off x="5335397" y="6418973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9D4BEBF1-3F68-47D4-82FA-3F09E792D7C8}"/>
              </a:ext>
            </a:extLst>
          </p:cNvPr>
          <p:cNvSpPr/>
          <p:nvPr/>
        </p:nvSpPr>
        <p:spPr>
          <a:xfrm>
            <a:off x="2353111" y="3206777"/>
            <a:ext cx="1275126" cy="357058"/>
          </a:xfrm>
          <a:prstGeom prst="wedgeRoundRectCallout">
            <a:avLst>
              <a:gd name="adj1" fmla="val -36141"/>
              <a:gd name="adj2" fmla="val -2977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QUEM SOU EU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8FF995-2674-4133-8BD8-7F5121D5F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8" r="78181" b="27522"/>
          <a:stretch/>
        </p:blipFill>
        <p:spPr>
          <a:xfrm>
            <a:off x="524923" y="840474"/>
            <a:ext cx="1440952" cy="161977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BFD5A1A-680B-4039-8BF0-8BC5014FDC33}"/>
              </a:ext>
            </a:extLst>
          </p:cNvPr>
          <p:cNvSpPr/>
          <p:nvPr/>
        </p:nvSpPr>
        <p:spPr>
          <a:xfrm>
            <a:off x="2126608" y="550529"/>
            <a:ext cx="2097248" cy="235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Breve descrição de você: </a:t>
            </a:r>
          </a:p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Pontos Fortes</a:t>
            </a:r>
          </a:p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Motivações</a:t>
            </a:r>
          </a:p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Valores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C304169-EF27-4B70-B5B6-668A6F1C274E}"/>
              </a:ext>
            </a:extLst>
          </p:cNvPr>
          <p:cNvSpPr/>
          <p:nvPr/>
        </p:nvSpPr>
        <p:spPr>
          <a:xfrm>
            <a:off x="5096311" y="356532"/>
            <a:ext cx="4102217" cy="27851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Balão de Fala: Retângulo com Cantos Arredondados 16">
            <a:extLst>
              <a:ext uri="{FF2B5EF4-FFF2-40B4-BE49-F238E27FC236}">
                <a16:creationId xmlns:a16="http://schemas.microsoft.com/office/drawing/2014/main" id="{59E7809E-2AB6-470C-81E6-97E108887FA1}"/>
              </a:ext>
            </a:extLst>
          </p:cNvPr>
          <p:cNvSpPr/>
          <p:nvPr/>
        </p:nvSpPr>
        <p:spPr>
          <a:xfrm>
            <a:off x="9831896" y="3095014"/>
            <a:ext cx="1744910" cy="578840"/>
          </a:xfrm>
          <a:prstGeom prst="wedgeRoundRectCallout">
            <a:avLst>
              <a:gd name="adj1" fmla="val -120833"/>
              <a:gd name="adj2" fmla="val -214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Bruno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A480E7E-839B-4CAA-ACE6-BD28ED55720E}"/>
              </a:ext>
            </a:extLst>
          </p:cNvPr>
          <p:cNvSpPr/>
          <p:nvPr/>
        </p:nvSpPr>
        <p:spPr>
          <a:xfrm>
            <a:off x="6862193" y="597192"/>
            <a:ext cx="2097248" cy="235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D86FA8B-77E3-4718-819F-7E72112E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806" r="22253" b="49116"/>
          <a:stretch/>
        </p:blipFill>
        <p:spPr>
          <a:xfrm>
            <a:off x="5352874" y="840474"/>
            <a:ext cx="1307113" cy="1365831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FDD57F00-FC50-417E-A968-326C4506ACFF}"/>
              </a:ext>
            </a:extLst>
          </p:cNvPr>
          <p:cNvSpPr/>
          <p:nvPr/>
        </p:nvSpPr>
        <p:spPr>
          <a:xfrm>
            <a:off x="153853" y="4399413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74450EE-9AD0-42BB-B6E2-8C78F325EEF0}"/>
              </a:ext>
            </a:extLst>
          </p:cNvPr>
          <p:cNvSpPr/>
          <p:nvPr/>
        </p:nvSpPr>
        <p:spPr>
          <a:xfrm>
            <a:off x="5352874" y="4392860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 de Artes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7841E1D-F775-45BA-8E42-A750B8273407}"/>
              </a:ext>
            </a:extLst>
          </p:cNvPr>
          <p:cNvSpPr/>
          <p:nvPr/>
        </p:nvSpPr>
        <p:spPr>
          <a:xfrm>
            <a:off x="5335397" y="3855527"/>
            <a:ext cx="362404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25" name="Texto Explicativo: Seta para a Esquerda 24">
            <a:extLst>
              <a:ext uri="{FF2B5EF4-FFF2-40B4-BE49-F238E27FC236}">
                <a16:creationId xmlns:a16="http://schemas.microsoft.com/office/drawing/2014/main" id="{04869236-C239-452E-8459-803EE88CA006}"/>
              </a:ext>
            </a:extLst>
          </p:cNvPr>
          <p:cNvSpPr/>
          <p:nvPr/>
        </p:nvSpPr>
        <p:spPr>
          <a:xfrm>
            <a:off x="9420863" y="4331166"/>
            <a:ext cx="2566976" cy="1828098"/>
          </a:xfrm>
          <a:prstGeom prst="left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ESCOLHER DE QUALQUER COMPONENTE, ATIVIDADES DESSE ANO.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39979AF-EF48-484E-BA04-55227A6AF3FE}"/>
              </a:ext>
            </a:extLst>
          </p:cNvPr>
          <p:cNvSpPr/>
          <p:nvPr/>
        </p:nvSpPr>
        <p:spPr>
          <a:xfrm>
            <a:off x="3628237" y="2265028"/>
            <a:ext cx="2160167" cy="149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ANIMAÇÃO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55C11BE-82B1-45E7-AAA3-EF7358FFA65A}"/>
              </a:ext>
            </a:extLst>
          </p:cNvPr>
          <p:cNvSpPr/>
          <p:nvPr/>
        </p:nvSpPr>
        <p:spPr>
          <a:xfrm>
            <a:off x="8544184" y="209201"/>
            <a:ext cx="1874943" cy="1380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ANIMAÇÃO</a:t>
            </a:r>
          </a:p>
        </p:txBody>
      </p:sp>
    </p:spTree>
    <p:extLst>
      <p:ext uri="{BB962C8B-B14F-4D97-AF65-F5344CB8AC3E}">
        <p14:creationId xmlns:p14="http://schemas.microsoft.com/office/powerpoint/2010/main" val="211814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Marcio Ranulfi</cp:lastModifiedBy>
  <cp:revision>6</cp:revision>
  <dcterms:created xsi:type="dcterms:W3CDTF">2024-10-22T13:14:02Z</dcterms:created>
  <dcterms:modified xsi:type="dcterms:W3CDTF">2024-10-23T01:41:01Z</dcterms:modified>
</cp:coreProperties>
</file>