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6FF6-F523-4F30-AE89-3A3562993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58D3F-1632-42E2-B992-AA2455BDB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29E60-54C6-4597-BF75-1892CA9E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560A-5A63-46B9-BC82-6C3BD87BACE2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011CC-9CB5-4B41-98AD-753735EE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44B3E-089B-4BD0-AD1B-A5A9F862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C6F5-3DCC-4338-80B5-ADDF67A97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88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B543-C6C7-4B76-A56D-D62FFFF0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9052A-DF7D-4ADC-878C-3AA16BBC1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347BA-1EA2-4633-A939-9DECB37B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560A-5A63-46B9-BC82-6C3BD87BACE2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D8620-D2B2-4A70-AA3A-CF8A943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A2BE6-8A1A-4EFE-8D3D-3E7A7BA9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C6F5-3DCC-4338-80B5-ADDF67A97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80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05E54-C6BD-4F74-BA5F-4F817120A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C4E49-F057-4725-BBF5-A0CDE14BE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80AB2-BFA6-40F7-B39D-F258F23D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560A-5A63-46B9-BC82-6C3BD87BACE2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F87E-1E27-4D67-99BC-781811CE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5F174-B061-4188-A2B0-B7022D5F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C6F5-3DCC-4338-80B5-ADDF67A97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18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4288-3C8A-41DC-980E-DD53707E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9490C-BD8C-46FC-99AF-E10E2E828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EA331-0974-4EF6-8D38-AF7558A8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560A-5A63-46B9-BC82-6C3BD87BACE2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B9D5B-DF4D-4B3D-928A-FBAC69B9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40785-ACE8-485E-AB8E-D3411057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C6F5-3DCC-4338-80B5-ADDF67A97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11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B1C0-E511-4C02-B28E-FA4A043A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070E6-2F6A-4684-AB4E-49E5FFF5C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80ACF-2017-4264-A24D-7B8D79C7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560A-5A63-46B9-BC82-6C3BD87BACE2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98904-8843-40A0-96E6-1005449F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5090E-129A-43F2-A4E8-A60EDD47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C6F5-3DCC-4338-80B5-ADDF67A97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40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4F0D-F7A2-4021-BD27-467DD4DC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45FA-A476-4EE2-A3B1-DF1047F99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5171A-2663-4866-A4E5-3C377134B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B21FD-8F8C-4D17-96F6-E33E2D4B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560A-5A63-46B9-BC82-6C3BD87BACE2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0E4B1-FB6F-4EC6-94ED-B02BEA30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E6337-90E0-4E78-B1C3-2B92007F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C6F5-3DCC-4338-80B5-ADDF67A97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4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EF2E-B1BA-4444-A262-F645A192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DC3CC-52DA-41E8-9D0B-E01109D32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251C2-1C5E-4A8E-B0EC-6FCDD0057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DB548-0329-4F9F-858F-94886A02D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3BC41-AC09-4DA1-B2AD-53D528B7A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4AF45-42C5-48D9-AB6E-402EA897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560A-5A63-46B9-BC82-6C3BD87BACE2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D3A06-3695-4D8B-B78E-82D67A3C2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F07F8-494C-481A-A68A-43494EAE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C6F5-3DCC-4338-80B5-ADDF67A97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56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6414-57C0-4EEB-B021-DDE73999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768C5-04A8-49D4-94B0-0C17177C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560A-5A63-46B9-BC82-6C3BD87BACE2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8FB5E-0EF2-43FC-A18E-3B4DC21A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137F4-E9CE-44C8-AE25-29E4BF65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C6F5-3DCC-4338-80B5-ADDF67A97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21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B9F57-0DE5-40EA-8DDA-FA27EAAF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560A-5A63-46B9-BC82-6C3BD87BACE2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A56C7-13DA-44E8-9F84-B04256E2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07651-7C15-4CDE-8628-9EB268E8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C6F5-3DCC-4338-80B5-ADDF67A97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72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D255-A3EE-4A07-863D-AECCA27F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F6FAD-9359-4BB0-A276-1A73CB6C5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9EF0E-694B-464C-B70E-4AF4B08BB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E7DFB-5B2E-4AEF-8842-D968048F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560A-5A63-46B9-BC82-6C3BD87BACE2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E4C44-82BA-4B0A-B1B1-82F6F03A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00CF5-2E67-4838-AF3D-2CF8840D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C6F5-3DCC-4338-80B5-ADDF67A97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63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21FD-C5C0-4B5B-893D-3A020B66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AF55A-25F8-4FBB-B36B-AF933E876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2A3E8-5F90-4E61-B78E-1B749E81A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D19F7-160E-49D5-8259-99260C97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560A-5A63-46B9-BC82-6C3BD87BACE2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DA992-B340-407A-B1E1-D4C6069D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5684E-5953-423E-B89F-EB957BB9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C6F5-3DCC-4338-80B5-ADDF67A97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29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7FEBC-056A-42A6-94C0-9A44AAA7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CB9CC-72C9-4404-8B0A-8FBCB06DA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EE09C-994B-47E0-9716-705C6E4FF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7560A-5A63-46B9-BC82-6C3BD87BACE2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7A92F-47FD-45AA-8E93-57C6E9B96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F7B53-52B0-4E3C-880D-85B61DEB0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3C6F5-3DCC-4338-80B5-ADDF67A97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7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0F02BA-D096-4237-875C-33093FD8F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9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9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A69494-9095-4EF8-BC3A-613F9CDB2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46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E8441D-69B7-44EA-B285-7C4E571E7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48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FAC7A2-4AEE-45A6-B6E4-843991BC8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9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20BFF5-8442-44FF-8F53-5E9765C4B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63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E449AF-962C-4C82-9CF6-56256FC55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8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2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D2B68A-EA3C-4B7C-94B1-7D4AF5428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1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B24B04-0C01-45B8-AE74-2EBDF9FDD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7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D9F1EC-E31E-46EB-975F-219E6104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9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9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18A245-A85B-43C0-B4F9-6D2E910ED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7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BF4A4F-4DB4-46C6-AE97-B2F198737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7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9F44CF-52CC-40E3-BC5B-9EDEE2068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5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8B78CC-7C56-456F-9843-91EA614BA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8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2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963DA0-F7B4-4C78-9425-1D9926AA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Rishabh Arora</dc:creator>
  <cp:lastModifiedBy>Rishabh Arora</cp:lastModifiedBy>
  <cp:revision>1</cp:revision>
  <dcterms:created xsi:type="dcterms:W3CDTF">2021-02-23T20:10:34Z</dcterms:created>
  <dcterms:modified xsi:type="dcterms:W3CDTF">2021-02-23T20:14:58Z</dcterms:modified>
</cp:coreProperties>
</file>