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4" r:id="rId3"/>
    <p:sldId id="295" r:id="rId4"/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4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7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99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26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0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3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2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2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4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469-14B0-4CDB-B259-A68E2B7F83AB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2F10-03C5-453E-B18A-CF9B885B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340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C50B-C8B9-49F1-9A9C-A45A8166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67325"/>
            <a:ext cx="12192000" cy="5876646"/>
          </a:xfrm>
        </p:spPr>
        <p:txBody>
          <a:bodyPr>
            <a:noAutofit/>
          </a:bodyPr>
          <a:lstStyle/>
          <a:p>
            <a:pPr algn="ctr"/>
            <a:r>
              <a:rPr lang="en-IN" sz="12400" dirty="0">
                <a:latin typeface="Berlin Sans FB Demi" panose="020E0802020502020306" pitchFamily="34" charset="0"/>
              </a:rPr>
              <a:t>Computer science Practical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C901-1938-426D-AC5D-2CE6650E8CE1}"/>
              </a:ext>
            </a:extLst>
          </p:cNvPr>
          <p:cNvSpPr txBox="1"/>
          <p:nvPr/>
        </p:nvSpPr>
        <p:spPr>
          <a:xfrm>
            <a:off x="9619129" y="6396335"/>
            <a:ext cx="297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radley Hand ITC" panose="03070402050302030203" pitchFamily="66" charset="0"/>
              </a:rPr>
              <a:t>By: Rishabh Arora</a:t>
            </a:r>
          </a:p>
        </p:txBody>
      </p:sp>
    </p:spTree>
    <p:extLst>
      <p:ext uri="{BB962C8B-B14F-4D97-AF65-F5344CB8AC3E}">
        <p14:creationId xmlns:p14="http://schemas.microsoft.com/office/powerpoint/2010/main" val="27989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79341"/>
            <a:ext cx="9905998" cy="1478570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</a:rPr>
              <a:t>Inserting records in the table.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0C047-C8E6-4B5A-8FFE-6FB7728B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22" y="1299229"/>
            <a:ext cx="6769371" cy="48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06235"/>
            <a:ext cx="9905998" cy="1478570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</a:rPr>
              <a:t>Fetching all the records from the table.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E296-CA47-41B1-A529-9D2E0AE7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9" y="871434"/>
            <a:ext cx="6103806" cy="59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1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51059"/>
            <a:ext cx="9905998" cy="1478570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</a:rPr>
              <a:t>Fetching records from the table based on the condition.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53338-011C-4ECA-A035-C013C1F9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52" y="1002589"/>
            <a:ext cx="6402677" cy="55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6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248" y="-242094"/>
            <a:ext cx="9905998" cy="1478570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Adding a column in the table using ALTER command.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FB48A-FC7A-4F26-96E1-F18A56E3C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79" y="1058553"/>
            <a:ext cx="6991073" cy="54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4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224164"/>
            <a:ext cx="9905998" cy="1478570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</a:rPr>
              <a:t>Updating records of the table using UPDATE command.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EE9FD-76BA-453E-8BD9-FD388FF49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99" y="1106183"/>
            <a:ext cx="7021631" cy="53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3DC7-5EBF-485A-A1D3-792416E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18547"/>
          </a:xfrm>
        </p:spPr>
        <p:txBody>
          <a:bodyPr>
            <a:normAutofit/>
          </a:bodyPr>
          <a:lstStyle/>
          <a:p>
            <a:pPr algn="l"/>
            <a:br>
              <a:rPr lang="en-IN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Deleting records from the table.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67A13-27D9-47FD-B1F7-64C6819F6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46" y="1103927"/>
            <a:ext cx="6510254" cy="538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7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63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Berlin Sans FB Demi</vt:lpstr>
      <vt:lpstr>Bradley Hand ITC</vt:lpstr>
      <vt:lpstr>Calibri</vt:lpstr>
      <vt:lpstr>Tw Cen MT</vt:lpstr>
      <vt:lpstr>Circuit</vt:lpstr>
      <vt:lpstr>Computer science Practical File</vt:lpstr>
      <vt:lpstr> Inserting records in the table. </vt:lpstr>
      <vt:lpstr> Fetching all the records from the table. </vt:lpstr>
      <vt:lpstr> Fetching records from the table based on the condition. </vt:lpstr>
      <vt:lpstr> Adding a column in the table using ALTER command. </vt:lpstr>
      <vt:lpstr> Updating records of the table using UPDATE command. </vt:lpstr>
      <vt:lpstr> Deleting records from the table.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Practical File</dc:title>
  <dc:creator>Rishabh Arora</dc:creator>
  <cp:lastModifiedBy>Rishabh Arora</cp:lastModifiedBy>
  <cp:revision>1</cp:revision>
  <dcterms:created xsi:type="dcterms:W3CDTF">2021-02-24T09:22:06Z</dcterms:created>
  <dcterms:modified xsi:type="dcterms:W3CDTF">2021-02-24T09:24:30Z</dcterms:modified>
</cp:coreProperties>
</file>