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FBA9CE-F49F-48A8-866C-4074FE3B28D5}" type="datetimeFigureOut">
              <a:rPr lang="en-US" smtClean="0"/>
              <a:t>05-Jul-22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7FDA96-B36E-4FC3-87C6-09DCE8C21D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 Rishi raj ojha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ESFP – II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7696200" cy="52378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is on </a:t>
            </a:r>
            <a:r>
              <a:rPr lang="en-US" dirty="0" smtClean="0">
                <a:solidFill>
                  <a:schemeClr val="tx1"/>
                </a:solidFill>
              </a:rPr>
              <a:t>Login </a:t>
            </a:r>
            <a:r>
              <a:rPr lang="en-US" dirty="0" smtClean="0">
                <a:solidFill>
                  <a:schemeClr val="tx1"/>
                </a:solidFill>
              </a:rPr>
              <a:t>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13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7696200" cy="1295401"/>
          </a:xfrm>
        </p:spPr>
        <p:txBody>
          <a:bodyPr/>
          <a:lstStyle/>
          <a:p>
            <a:r>
              <a:rPr lang="en-US" dirty="0" smtClean="0"/>
              <a:t>Header files used on this project: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71800"/>
            <a:ext cx="7696200" cy="2057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Header files used are: 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iostream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String.h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fstream</a:t>
            </a:r>
            <a:r>
              <a:rPr lang="en-US" dirty="0" smtClean="0">
                <a:solidFill>
                  <a:schemeClr val="tx1"/>
                </a:solidFill>
              </a:rPr>
              <a:t>&gt; to read and write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4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used: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79687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Firstly we created three functions login, registration and forgot functions.</a:t>
            </a:r>
          </a:p>
          <a:p>
            <a:r>
              <a:rPr lang="en-US" dirty="0" smtClean="0"/>
              <a:t>Inside the main function I made a menu for login form that have some of the choices.</a:t>
            </a:r>
          </a:p>
          <a:p>
            <a:endParaRPr lang="en-US" dirty="0"/>
          </a:p>
          <a:p>
            <a:r>
              <a:rPr lang="en-US" dirty="0" smtClean="0"/>
              <a:t>Then I have used switch cases for the choice like :</a:t>
            </a:r>
          </a:p>
          <a:p>
            <a:endParaRPr lang="en-US" dirty="0"/>
          </a:p>
          <a:p>
            <a:r>
              <a:rPr lang="en-US" dirty="0" smtClean="0"/>
              <a:t>Case 1: login</a:t>
            </a:r>
          </a:p>
          <a:p>
            <a:r>
              <a:rPr lang="en-US" dirty="0" smtClean="0"/>
              <a:t>Case 2: registration</a:t>
            </a:r>
          </a:p>
          <a:p>
            <a:r>
              <a:rPr lang="en-US" dirty="0" smtClean="0"/>
              <a:t>Case 3: forgot</a:t>
            </a:r>
          </a:p>
          <a:p>
            <a:r>
              <a:rPr lang="en-US" dirty="0" smtClean="0"/>
              <a:t>Case 4: exit</a:t>
            </a:r>
          </a:p>
          <a:p>
            <a:endParaRPr lang="en-US" dirty="0"/>
          </a:p>
          <a:p>
            <a:r>
              <a:rPr lang="en-US" dirty="0" smtClean="0"/>
              <a:t>And then  used system (</a:t>
            </a:r>
            <a:r>
              <a:rPr lang="en-US" dirty="0" err="1" smtClean="0"/>
              <a:t>cls</a:t>
            </a:r>
            <a:r>
              <a:rPr lang="en-US" dirty="0" smtClean="0"/>
              <a:t>) to clear the screen after every process.</a:t>
            </a:r>
          </a:p>
          <a:p>
            <a:endParaRPr lang="en-US" dirty="0"/>
          </a:p>
          <a:p>
            <a:r>
              <a:rPr lang="en-US" dirty="0" smtClean="0"/>
              <a:t>Then in login function I created an integer value count and string value </a:t>
            </a:r>
            <a:r>
              <a:rPr lang="en-US" dirty="0" err="1" smtClean="0"/>
              <a:t>userId</a:t>
            </a:r>
            <a:r>
              <a:rPr lang="en-US" dirty="0" smtClean="0"/>
              <a:t>, password, id, pass. </a:t>
            </a:r>
          </a:p>
          <a:p>
            <a:endParaRPr lang="en-US" dirty="0" smtClean="0"/>
          </a:p>
          <a:p>
            <a:r>
              <a:rPr lang="en-US" dirty="0" smtClean="0"/>
              <a:t>Then I made a </a:t>
            </a:r>
            <a:r>
              <a:rPr lang="en-US" dirty="0" err="1" smtClean="0"/>
              <a:t>ifstream</a:t>
            </a:r>
            <a:r>
              <a:rPr lang="en-US" dirty="0" smtClean="0"/>
              <a:t> file for reading the data  which I named as record.txt</a:t>
            </a:r>
          </a:p>
        </p:txBody>
      </p:sp>
    </p:spTree>
    <p:extLst>
      <p:ext uri="{BB962C8B-B14F-4D97-AF65-F5344CB8AC3E}">
        <p14:creationId xmlns:p14="http://schemas.microsoft.com/office/powerpoint/2010/main" val="314890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login form user can login using username and password. Then I created a registration form where user can register into it and the data will  be stored in record.txt file, which is created already.</a:t>
            </a:r>
          </a:p>
          <a:p>
            <a:endParaRPr lang="en-US" dirty="0"/>
          </a:p>
          <a:p>
            <a:r>
              <a:rPr lang="en-US" dirty="0" smtClean="0"/>
              <a:t>In case where if someone forgot its username or password  he can also find the password using the function created  named as forgot.</a:t>
            </a:r>
          </a:p>
          <a:p>
            <a:r>
              <a:rPr lang="en-US" dirty="0"/>
              <a:t>	</a:t>
            </a:r>
            <a:r>
              <a:rPr lang="en-US" dirty="0" smtClean="0"/>
              <a:t>	Here you have to enter the username and password will be displayed , if the username I wrong there will a message displayed as “Sorry! Your account is not found! 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whole code is based on file handling, if-else, switch case and function concept.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see the code kindly click on the below link: </a:t>
            </a:r>
          </a:p>
          <a:p>
            <a:endParaRPr lang="en-US" dirty="0"/>
          </a:p>
          <a:p>
            <a:r>
              <a:rPr lang="en-US" dirty="0"/>
              <a:t>https://github.com/R1shi45/Login-form.git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99</TotalTime>
  <Words>213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ESFP – II Project</vt:lpstr>
      <vt:lpstr>PowerPoint Presentation</vt:lpstr>
      <vt:lpstr>Header files used on this project: </vt:lpstr>
      <vt:lpstr>Concept used: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 – II Project</dc:title>
  <dc:creator>admin</dc:creator>
  <cp:lastModifiedBy>admin</cp:lastModifiedBy>
  <cp:revision>7</cp:revision>
  <dcterms:created xsi:type="dcterms:W3CDTF">2022-07-05T12:39:49Z</dcterms:created>
  <dcterms:modified xsi:type="dcterms:W3CDTF">2022-07-05T14:37:54Z</dcterms:modified>
</cp:coreProperties>
</file>