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261" r:id="rId9"/>
    <p:sldId id="260" r:id="rId10"/>
    <p:sldId id="259" r:id="rId11"/>
    <p:sldId id="258" r:id="rId12"/>
    <p:sldId id="262" r:id="rId13"/>
    <p:sldId id="263" r:id="rId14"/>
    <p:sldId id="266" r:id="rId15"/>
    <p:sldId id="267" r:id="rId16"/>
    <p:sldId id="302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69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0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95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1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58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81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63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2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7127" y="532160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8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1934369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282" y="500062"/>
            <a:ext cx="4149436" cy="1325563"/>
          </a:xfrm>
        </p:spPr>
        <p:txBody>
          <a:bodyPr/>
          <a:lstStyle/>
          <a:p>
            <a:pPr algn="just"/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510" y="1825625"/>
            <a:ext cx="6818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510" y="1825625"/>
            <a:ext cx="6818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3458" y="356811"/>
            <a:ext cx="4839393" cy="1325563"/>
          </a:xfrm>
        </p:spPr>
        <p:txBody>
          <a:bodyPr/>
          <a:lstStyle/>
          <a:p>
            <a:r>
              <a:rPr lang="en-US" altLang="zh-TW" dirty="0" smtClean="0"/>
              <a:t>C:\XAMPP2\htdocs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494" y="1825625"/>
            <a:ext cx="7723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5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518" y="1825625"/>
            <a:ext cx="7020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510" y="1825625"/>
            <a:ext cx="6818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90587"/>
            <a:ext cx="9010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3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30" y="423269"/>
            <a:ext cx="6180364" cy="55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4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9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362089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0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2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6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0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0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15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89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75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532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8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544969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3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26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45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376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78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2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06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207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922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11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8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591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61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78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60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545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2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962" y="3201194"/>
            <a:ext cx="2124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寬螢幕</PresentationFormat>
  <Paragraphs>3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使用NOTEPAD++</vt:lpstr>
      <vt:lpstr>PowerPoint 簡報</vt:lpstr>
      <vt:lpstr>C:\XAMPP2\htdocs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4</cp:revision>
  <dcterms:created xsi:type="dcterms:W3CDTF">2019-09-30T06:59:03Z</dcterms:created>
  <dcterms:modified xsi:type="dcterms:W3CDTF">2019-09-30T07:15:06Z</dcterms:modified>
</cp:coreProperties>
</file>