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84" y="-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7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14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71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0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120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6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3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97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0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3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46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A2C0-5B47-4D10-B0A9-10022DEE73F0}" type="datetimeFigureOut">
              <a:rPr lang="zh-TW" altLang="en-US" smtClean="0"/>
              <a:t>2019/9/30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A176A-8C97-481B-ACFD-B0BC9412E0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41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 r="44444" b="43421"/>
          <a:stretch/>
        </p:blipFill>
        <p:spPr bwMode="auto">
          <a:xfrm>
            <a:off x="467544" y="1268760"/>
            <a:ext cx="835373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47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3" t="25116" r="24225" b="21774"/>
          <a:stretch/>
        </p:blipFill>
        <p:spPr bwMode="auto">
          <a:xfrm>
            <a:off x="683568" y="1110258"/>
            <a:ext cx="7647107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2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8" t="24814" r="14271" b="21852"/>
          <a:stretch/>
        </p:blipFill>
        <p:spPr bwMode="auto">
          <a:xfrm>
            <a:off x="755576" y="1484784"/>
            <a:ext cx="8010500" cy="3970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38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3" t="24444" r="24167" b="20926"/>
          <a:stretch/>
        </p:blipFill>
        <p:spPr bwMode="auto">
          <a:xfrm>
            <a:off x="1115616" y="1052736"/>
            <a:ext cx="7489076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27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4814" r="24999" b="22407"/>
          <a:stretch/>
        </p:blipFill>
        <p:spPr bwMode="auto">
          <a:xfrm>
            <a:off x="539552" y="1196752"/>
            <a:ext cx="7956376" cy="472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如螢幕大小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2019-09-30T04:42:04Z</dcterms:created>
  <dcterms:modified xsi:type="dcterms:W3CDTF">2019-09-30T04:54:55Z</dcterms:modified>
</cp:coreProperties>
</file>