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261" r:id="rId9"/>
    <p:sldId id="260" r:id="rId10"/>
    <p:sldId id="259" r:id="rId11"/>
    <p:sldId id="258" r:id="rId12"/>
    <p:sldId id="262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4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69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0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95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99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31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58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81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11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71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63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6C46-5BE1-4F70-B2FB-726BEA58976C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A63F1-D9FB-4736-AA08-DA1577D1D8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26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7127" y="532160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8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0" y="1934369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282" y="500062"/>
            <a:ext cx="4149436" cy="1325563"/>
          </a:xfrm>
        </p:spPr>
        <p:txBody>
          <a:bodyPr/>
          <a:lstStyle/>
          <a:p>
            <a:pPr algn="just"/>
            <a:r>
              <a:rPr lang="zh-TW" altLang="en-US" dirty="0" smtClean="0"/>
              <a:t>使用</a:t>
            </a:r>
            <a:r>
              <a:rPr lang="en-US" altLang="zh-TW" dirty="0" smtClean="0"/>
              <a:t>NOTEPAD++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510" y="1825625"/>
            <a:ext cx="6818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510" y="1825625"/>
            <a:ext cx="68189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9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3458" y="356811"/>
            <a:ext cx="4839393" cy="1325563"/>
          </a:xfrm>
        </p:spPr>
        <p:txBody>
          <a:bodyPr/>
          <a:lstStyle/>
          <a:p>
            <a:r>
              <a:rPr lang="en-US" altLang="zh-TW" dirty="0" smtClean="0"/>
              <a:t>C:\XAMPP2\htdocs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494" y="1825625"/>
            <a:ext cx="77230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5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518" y="1825625"/>
            <a:ext cx="7020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65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43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443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993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20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362089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7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02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62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807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0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415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89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75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532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85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52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544969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3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453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376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785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827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606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207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922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11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2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59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48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361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78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460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545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8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5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2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225" y="1977231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2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3962" y="3201194"/>
            <a:ext cx="2124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4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寬螢幕</PresentationFormat>
  <Paragraphs>3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9" baseType="lpstr">
      <vt:lpstr>新細明體</vt:lpstr>
      <vt:lpstr>Arial</vt:lpstr>
      <vt:lpstr>Calibri</vt:lpstr>
      <vt:lpstr>Calibri Light</vt:lpstr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使用NOTEPAD++</vt:lpstr>
      <vt:lpstr>PowerPoint 簡報</vt:lpstr>
      <vt:lpstr>C:\XAMPP2\htdocs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owner</dc:creator>
  <cp:lastModifiedBy>owner</cp:lastModifiedBy>
  <cp:revision>2</cp:revision>
  <dcterms:created xsi:type="dcterms:W3CDTF">2019-09-30T06:59:03Z</dcterms:created>
  <dcterms:modified xsi:type="dcterms:W3CDTF">2019-09-30T07:06:25Z</dcterms:modified>
</cp:coreProperties>
</file>