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6" r:id="rId12"/>
    <p:sldId id="257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7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4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1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1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6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7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3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46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A2C0-5B47-4D10-B0A9-10022DEE73F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967706"/>
            <a:ext cx="484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0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967706"/>
            <a:ext cx="484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r="44444" b="43421"/>
          <a:stretch/>
        </p:blipFill>
        <p:spPr bwMode="auto">
          <a:xfrm>
            <a:off x="467544" y="1268760"/>
            <a:ext cx="835373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3" t="25116" r="24225" b="21774"/>
          <a:stretch/>
        </p:blipFill>
        <p:spPr bwMode="auto">
          <a:xfrm>
            <a:off x="683568" y="1110258"/>
            <a:ext cx="764710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2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8" t="24814" r="14271" b="21852"/>
          <a:stretch/>
        </p:blipFill>
        <p:spPr bwMode="auto">
          <a:xfrm>
            <a:off x="755576" y="1484784"/>
            <a:ext cx="8010500" cy="397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38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3" t="24444" r="24167" b="20926"/>
          <a:stretch/>
        </p:blipFill>
        <p:spPr bwMode="auto">
          <a:xfrm>
            <a:off x="1115616" y="1052736"/>
            <a:ext cx="748907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2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4814" r="24999" b="22407"/>
          <a:stretch/>
        </p:blipFill>
        <p:spPr bwMode="auto">
          <a:xfrm>
            <a:off x="539552" y="1196752"/>
            <a:ext cx="7956376" cy="472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967706"/>
            <a:ext cx="484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967706"/>
            <a:ext cx="484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94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967706"/>
            <a:ext cx="484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93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967706"/>
            <a:ext cx="484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48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967706"/>
            <a:ext cx="484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7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20181"/>
            <a:ext cx="4838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53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20181"/>
            <a:ext cx="4838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28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20181"/>
            <a:ext cx="4838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2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如螢幕大小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2019-09-30T04:42:04Z</dcterms:created>
  <dcterms:modified xsi:type="dcterms:W3CDTF">2019-10-07T04:45:26Z</dcterms:modified>
</cp:coreProperties>
</file>