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0" r:id="rId3"/>
    <p:sldId id="271" r:id="rId4"/>
    <p:sldId id="263" r:id="rId5"/>
    <p:sldId id="262" r:id="rId6"/>
    <p:sldId id="265" r:id="rId7"/>
    <p:sldId id="269" r:id="rId8"/>
    <p:sldId id="25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93263-E49F-4D59-B7F7-3C5562B9B818}" v="83" dt="2023-10-09T10:14:25.905"/>
    <p1510:client id="{95EFBD8F-2EB8-435E-244E-84021EE942A1}" v="3" dt="2023-10-09T13:26:11.980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za Ullah Khan" userId="S::rkhan@parc.gov.pk::e2bd173b-9563-4f45-8ef9-9c04bcd57bb7" providerId="AD" clId="Web-{95EFBD8F-2EB8-435E-244E-84021EE942A1}"/>
    <pc:docChg chg="modSld modMainMaster">
      <pc:chgData name="Raza Ullah Khan" userId="S::rkhan@parc.gov.pk::e2bd173b-9563-4f45-8ef9-9c04bcd57bb7" providerId="AD" clId="Web-{95EFBD8F-2EB8-435E-244E-84021EE942A1}" dt="2023-10-09T13:26:36.340" v="3"/>
      <pc:docMkLst>
        <pc:docMk/>
      </pc:docMkLst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2541515629" sldId="259"/>
        </pc:sldMkLst>
      </pc:sldChg>
      <pc:sldChg chg="addSp modSp mod setBg">
        <pc:chgData name="Raza Ullah Khan" userId="S::rkhan@parc.gov.pk::e2bd173b-9563-4f45-8ef9-9c04bcd57bb7" providerId="AD" clId="Web-{95EFBD8F-2EB8-435E-244E-84021EE942A1}" dt="2023-10-09T13:26:36.340" v="3"/>
        <pc:sldMkLst>
          <pc:docMk/>
          <pc:sldMk cId="2355788059" sldId="260"/>
        </pc:sldMkLst>
        <pc:spChg chg="mod">
          <ac:chgData name="Raza Ullah Khan" userId="S::rkhan@parc.gov.pk::e2bd173b-9563-4f45-8ef9-9c04bcd57bb7" providerId="AD" clId="Web-{95EFBD8F-2EB8-435E-244E-84021EE942A1}" dt="2023-10-09T13:26:36.340" v="3"/>
          <ac:spMkLst>
            <pc:docMk/>
            <pc:sldMk cId="2355788059" sldId="260"/>
            <ac:spMk id="3" creationId="{00000000-0000-0000-0000-000000000000}"/>
          </ac:spMkLst>
        </pc:spChg>
        <pc:spChg chg="mod">
          <ac:chgData name="Raza Ullah Khan" userId="S::rkhan@parc.gov.pk::e2bd173b-9563-4f45-8ef9-9c04bcd57bb7" providerId="AD" clId="Web-{95EFBD8F-2EB8-435E-244E-84021EE942A1}" dt="2023-10-09T13:26:36.340" v="3"/>
          <ac:spMkLst>
            <pc:docMk/>
            <pc:sldMk cId="2355788059" sldId="260"/>
            <ac:spMk id="4" creationId="{00000000-0000-0000-0000-000000000000}"/>
          </ac:spMkLst>
        </pc:spChg>
        <pc:spChg chg="add">
          <ac:chgData name="Raza Ullah Khan" userId="S::rkhan@parc.gov.pk::e2bd173b-9563-4f45-8ef9-9c04bcd57bb7" providerId="AD" clId="Web-{95EFBD8F-2EB8-435E-244E-84021EE942A1}" dt="2023-10-09T13:26:36.340" v="3"/>
          <ac:spMkLst>
            <pc:docMk/>
            <pc:sldMk cId="2355788059" sldId="260"/>
            <ac:spMk id="9" creationId="{2B97F24A-32CE-4C1C-A50D-3016B394DCFB}"/>
          </ac:spMkLst>
        </pc:spChg>
        <pc:spChg chg="add">
          <ac:chgData name="Raza Ullah Khan" userId="S::rkhan@parc.gov.pk::e2bd173b-9563-4f45-8ef9-9c04bcd57bb7" providerId="AD" clId="Web-{95EFBD8F-2EB8-435E-244E-84021EE942A1}" dt="2023-10-09T13:26:36.340" v="3"/>
          <ac:spMkLst>
            <pc:docMk/>
            <pc:sldMk cId="2355788059" sldId="260"/>
            <ac:spMk id="11" creationId="{CD8B4F24-440B-49E9-B85D-733523DC064B}"/>
          </ac:spMkLst>
        </pc:spChg>
        <pc:graphicFrameChg chg="mod ord">
          <ac:chgData name="Raza Ullah Khan" userId="S::rkhan@parc.gov.pk::e2bd173b-9563-4f45-8ef9-9c04bcd57bb7" providerId="AD" clId="Web-{95EFBD8F-2EB8-435E-244E-84021EE942A1}" dt="2023-10-09T13:26:36.340" v="3"/>
          <ac:graphicFrameMkLst>
            <pc:docMk/>
            <pc:sldMk cId="2355788059" sldId="260"/>
            <ac:graphicFrameMk id="2" creationId="{00000000-0000-0000-0000-000000000000}"/>
          </ac:graphicFrameMkLst>
        </pc:graphicFrameChg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2000576721" sldId="262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1145619261" sldId="263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1053417169" sldId="265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4233780972" sldId="267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2676872555" sldId="268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1604338178" sldId="269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515011614" sldId="270"/>
        </pc:sldMkLst>
      </pc:sldChg>
      <pc:sldChg chg="mod">
        <pc:chgData name="Raza Ullah Khan" userId="S::rkhan@parc.gov.pk::e2bd173b-9563-4f45-8ef9-9c04bcd57bb7" providerId="AD" clId="Web-{95EFBD8F-2EB8-435E-244E-84021EE942A1}" dt="2023-10-09T13:25:43.728" v="0"/>
        <pc:sldMkLst>
          <pc:docMk/>
          <pc:sldMk cId="1044889941" sldId="271"/>
        </pc:sldMkLst>
      </pc:sldChg>
      <pc:sldMasterChg chg="mod setBg modSldLayout">
        <pc:chgData name="Raza Ullah Khan" userId="S::rkhan@parc.gov.pk::e2bd173b-9563-4f45-8ef9-9c04bcd57bb7" providerId="AD" clId="Web-{95EFBD8F-2EB8-435E-244E-84021EE942A1}" dt="2023-10-09T13:25:43.728" v="0"/>
        <pc:sldMasterMkLst>
          <pc:docMk/>
          <pc:sldMasterMk cId="1640528122" sldId="2147483648"/>
        </pc:sldMasterMkLst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1878432450" sldId="2147483649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781747546" sldId="2147483650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039704320" sldId="2147483651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755541191" sldId="2147483652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1961085876" sldId="2147483653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896597668" sldId="2147483654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1564022733" sldId="2147483655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211666231" sldId="2147483656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837323102" sldId="2147483657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13508722" sldId="2147483658"/>
          </pc:sldLayoutMkLst>
        </pc:sldLayoutChg>
        <pc:sldLayoutChg chg="mod">
          <pc:chgData name="Raza Ullah Khan" userId="S::rkhan@parc.gov.pk::e2bd173b-9563-4f45-8ef9-9c04bcd57bb7" providerId="AD" clId="Web-{95EFBD8F-2EB8-435E-244E-84021EE942A1}" dt="2023-10-09T13:25:43.728" v="0"/>
          <pc:sldLayoutMkLst>
            <pc:docMk/>
            <pc:sldMasterMk cId="1640528122" sldId="2147483648"/>
            <pc:sldLayoutMk cId="2190414192" sldId="2147483659"/>
          </pc:sldLayoutMkLst>
        </pc:sldLayoutChg>
      </pc:sldMasterChg>
    </pc:docChg>
  </pc:docChgLst>
  <pc:docChgLst>
    <pc:chgData name="Ahmad Khan" userId="8bca3120-0246-4bf2-ad35-4a86847b2d2f" providerId="ADAL" clId="{06393263-E49F-4D59-B7F7-3C5562B9B818}"/>
    <pc:docChg chg="undo custSel addSld delSld modSld">
      <pc:chgData name="Ahmad Khan" userId="8bca3120-0246-4bf2-ad35-4a86847b2d2f" providerId="ADAL" clId="{06393263-E49F-4D59-B7F7-3C5562B9B818}" dt="2023-10-09T10:16:05.301" v="894" actId="2711"/>
      <pc:docMkLst>
        <pc:docMk/>
      </pc:docMkLst>
      <pc:sldChg chg="addSp modSp mod">
        <pc:chgData name="Ahmad Khan" userId="8bca3120-0246-4bf2-ad35-4a86847b2d2f" providerId="ADAL" clId="{06393263-E49F-4D59-B7F7-3C5562B9B818}" dt="2023-10-09T10:10:02.296" v="855" actId="20577"/>
        <pc:sldMkLst>
          <pc:docMk/>
          <pc:sldMk cId="2541515629" sldId="259"/>
        </pc:sldMkLst>
        <pc:spChg chg="mod">
          <ac:chgData name="Ahmad Khan" userId="8bca3120-0246-4bf2-ad35-4a86847b2d2f" providerId="ADAL" clId="{06393263-E49F-4D59-B7F7-3C5562B9B818}" dt="2023-10-09T06:59:52.318" v="771" actId="1076"/>
          <ac:spMkLst>
            <pc:docMk/>
            <pc:sldMk cId="2541515629" sldId="259"/>
            <ac:spMk id="3" creationId="{00000000-0000-0000-0000-000000000000}"/>
          </ac:spMkLst>
        </pc:spChg>
        <pc:spChg chg="add mod">
          <ac:chgData name="Ahmad Khan" userId="8bca3120-0246-4bf2-ad35-4a86847b2d2f" providerId="ADAL" clId="{06393263-E49F-4D59-B7F7-3C5562B9B818}" dt="2023-10-09T07:00:23.598" v="798" actId="1035"/>
          <ac:spMkLst>
            <pc:docMk/>
            <pc:sldMk cId="2541515629" sldId="259"/>
            <ac:spMk id="4" creationId="{F87D1821-33A9-90D5-CE6B-EBE63D499D94}"/>
          </ac:spMkLst>
        </pc:spChg>
        <pc:graphicFrameChg chg="mod modGraphic">
          <ac:chgData name="Ahmad Khan" userId="8bca3120-0246-4bf2-ad35-4a86847b2d2f" providerId="ADAL" clId="{06393263-E49F-4D59-B7F7-3C5562B9B818}" dt="2023-10-09T10:10:02.296" v="855" actId="20577"/>
          <ac:graphicFrameMkLst>
            <pc:docMk/>
            <pc:sldMk cId="2541515629" sldId="259"/>
            <ac:graphicFrameMk id="2" creationId="{00000000-0000-0000-0000-000000000000}"/>
          </ac:graphicFrameMkLst>
        </pc:graphicFrameChg>
      </pc:sldChg>
      <pc:sldChg chg="addSp modSp mod">
        <pc:chgData name="Ahmad Khan" userId="8bca3120-0246-4bf2-ad35-4a86847b2d2f" providerId="ADAL" clId="{06393263-E49F-4D59-B7F7-3C5562B9B818}" dt="2023-10-09T07:05:25.929" v="817" actId="14734"/>
        <pc:sldMkLst>
          <pc:docMk/>
          <pc:sldMk cId="2355788059" sldId="260"/>
        </pc:sldMkLst>
        <pc:spChg chg="mod">
          <ac:chgData name="Ahmad Khan" userId="8bca3120-0246-4bf2-ad35-4a86847b2d2f" providerId="ADAL" clId="{06393263-E49F-4D59-B7F7-3C5562B9B818}" dt="2023-10-09T04:30:07.168" v="99" actId="1076"/>
          <ac:spMkLst>
            <pc:docMk/>
            <pc:sldMk cId="2355788059" sldId="260"/>
            <ac:spMk id="4" creationId="{00000000-0000-0000-0000-000000000000}"/>
          </ac:spMkLst>
        </pc:spChg>
        <pc:graphicFrameChg chg="mod modGraphic">
          <ac:chgData name="Ahmad Khan" userId="8bca3120-0246-4bf2-ad35-4a86847b2d2f" providerId="ADAL" clId="{06393263-E49F-4D59-B7F7-3C5562B9B818}" dt="2023-10-09T07:05:25.929" v="817" actId="14734"/>
          <ac:graphicFrameMkLst>
            <pc:docMk/>
            <pc:sldMk cId="2355788059" sldId="260"/>
            <ac:graphicFrameMk id="2" creationId="{00000000-0000-0000-0000-000000000000}"/>
          </ac:graphicFrameMkLst>
        </pc:graphicFrameChg>
        <pc:graphicFrameChg chg="add mod">
          <ac:chgData name="Ahmad Khan" userId="8bca3120-0246-4bf2-ad35-4a86847b2d2f" providerId="ADAL" clId="{06393263-E49F-4D59-B7F7-3C5562B9B818}" dt="2023-10-09T06:28:55.844" v="263"/>
          <ac:graphicFrameMkLst>
            <pc:docMk/>
            <pc:sldMk cId="2355788059" sldId="260"/>
            <ac:graphicFrameMk id="5" creationId="{736C55CE-F07D-7D57-F472-87E1FD0C1A7B}"/>
          </ac:graphicFrameMkLst>
        </pc:graphicFrameChg>
      </pc:sldChg>
      <pc:sldChg chg="addSp delSp modSp del mod">
        <pc:chgData name="Ahmad Khan" userId="8bca3120-0246-4bf2-ad35-4a86847b2d2f" providerId="ADAL" clId="{06393263-E49F-4D59-B7F7-3C5562B9B818}" dt="2023-10-09T04:33:42.609" v="149" actId="47"/>
        <pc:sldMkLst>
          <pc:docMk/>
          <pc:sldMk cId="285419630" sldId="261"/>
        </pc:sldMkLst>
        <pc:spChg chg="mod">
          <ac:chgData name="Ahmad Khan" userId="8bca3120-0246-4bf2-ad35-4a86847b2d2f" providerId="ADAL" clId="{06393263-E49F-4D59-B7F7-3C5562B9B818}" dt="2023-10-09T04:32:05.718" v="135" actId="1076"/>
          <ac:spMkLst>
            <pc:docMk/>
            <pc:sldMk cId="285419630" sldId="261"/>
            <ac:spMk id="3" creationId="{00000000-0000-0000-0000-000000000000}"/>
          </ac:spMkLst>
        </pc:spChg>
        <pc:spChg chg="mod">
          <ac:chgData name="Ahmad Khan" userId="8bca3120-0246-4bf2-ad35-4a86847b2d2f" providerId="ADAL" clId="{06393263-E49F-4D59-B7F7-3C5562B9B818}" dt="2023-10-09T04:31:58.610" v="133" actId="1076"/>
          <ac:spMkLst>
            <pc:docMk/>
            <pc:sldMk cId="285419630" sldId="261"/>
            <ac:spMk id="4" creationId="{00000000-0000-0000-0000-000000000000}"/>
          </ac:spMkLst>
        </pc:spChg>
        <pc:graphicFrameChg chg="del">
          <ac:chgData name="Ahmad Khan" userId="8bca3120-0246-4bf2-ad35-4a86847b2d2f" providerId="ADAL" clId="{06393263-E49F-4D59-B7F7-3C5562B9B818}" dt="2023-10-09T04:31:27.838" v="123" actId="478"/>
          <ac:graphicFrameMkLst>
            <pc:docMk/>
            <pc:sldMk cId="285419630" sldId="261"/>
            <ac:graphicFrameMk id="2" creationId="{00000000-0000-0000-0000-000000000000}"/>
          </ac:graphicFrameMkLst>
        </pc:graphicFrameChg>
        <pc:graphicFrameChg chg="add mod modGraphic">
          <ac:chgData name="Ahmad Khan" userId="8bca3120-0246-4bf2-ad35-4a86847b2d2f" providerId="ADAL" clId="{06393263-E49F-4D59-B7F7-3C5562B9B818}" dt="2023-10-09T04:33:05.663" v="148" actId="20577"/>
          <ac:graphicFrameMkLst>
            <pc:docMk/>
            <pc:sldMk cId="285419630" sldId="261"/>
            <ac:graphicFrameMk id="5" creationId="{27DCC9A9-DAF6-DE49-854F-2D9421254412}"/>
          </ac:graphicFrameMkLst>
        </pc:graphicFrameChg>
      </pc:sldChg>
      <pc:sldChg chg="addSp delSp modSp add del mod">
        <pc:chgData name="Ahmad Khan" userId="8bca3120-0246-4bf2-ad35-4a86847b2d2f" providerId="ADAL" clId="{06393263-E49F-4D59-B7F7-3C5562B9B818}" dt="2023-10-09T10:13:08.837" v="888" actId="2711"/>
        <pc:sldMkLst>
          <pc:docMk/>
          <pc:sldMk cId="2000576721" sldId="262"/>
        </pc:sldMkLst>
        <pc:spChg chg="mod">
          <ac:chgData name="Ahmad Khan" userId="8bca3120-0246-4bf2-ad35-4a86847b2d2f" providerId="ADAL" clId="{06393263-E49F-4D59-B7F7-3C5562B9B818}" dt="2023-10-09T06:29:59.171" v="284" actId="1076"/>
          <ac:spMkLst>
            <pc:docMk/>
            <pc:sldMk cId="2000576721" sldId="262"/>
            <ac:spMk id="3" creationId="{00000000-0000-0000-0000-000000000000}"/>
          </ac:spMkLst>
        </pc:spChg>
        <pc:graphicFrameChg chg="del">
          <ac:chgData name="Ahmad Khan" userId="8bca3120-0246-4bf2-ad35-4a86847b2d2f" providerId="ADAL" clId="{06393263-E49F-4D59-B7F7-3C5562B9B818}" dt="2023-10-09T06:18:06.975" v="165" actId="478"/>
          <ac:graphicFrameMkLst>
            <pc:docMk/>
            <pc:sldMk cId="2000576721" sldId="262"/>
            <ac:graphicFrameMk id="2" creationId="{00000000-0000-0000-0000-000000000000}"/>
          </ac:graphicFrameMkLst>
        </pc:graphicFrameChg>
        <pc:graphicFrameChg chg="add mod modGraphic">
          <ac:chgData name="Ahmad Khan" userId="8bca3120-0246-4bf2-ad35-4a86847b2d2f" providerId="ADAL" clId="{06393263-E49F-4D59-B7F7-3C5562B9B818}" dt="2023-10-09T10:13:08.837" v="888" actId="2711"/>
          <ac:graphicFrameMkLst>
            <pc:docMk/>
            <pc:sldMk cId="2000576721" sldId="262"/>
            <ac:graphicFrameMk id="5" creationId="{A4E9D885-AC5E-7959-4158-AA09327DF7AB}"/>
          </ac:graphicFrameMkLst>
        </pc:graphicFrameChg>
      </pc:sldChg>
      <pc:sldChg chg="addSp delSp modSp mod">
        <pc:chgData name="Ahmad Khan" userId="8bca3120-0246-4bf2-ad35-4a86847b2d2f" providerId="ADAL" clId="{06393263-E49F-4D59-B7F7-3C5562B9B818}" dt="2023-10-09T10:13:23.285" v="890" actId="14734"/>
        <pc:sldMkLst>
          <pc:docMk/>
          <pc:sldMk cId="1145619261" sldId="263"/>
        </pc:sldMkLst>
        <pc:spChg chg="mod">
          <ac:chgData name="Ahmad Khan" userId="8bca3120-0246-4bf2-ad35-4a86847b2d2f" providerId="ADAL" clId="{06393263-E49F-4D59-B7F7-3C5562B9B818}" dt="2023-10-09T06:29:53.808" v="283" actId="1076"/>
          <ac:spMkLst>
            <pc:docMk/>
            <pc:sldMk cId="1145619261" sldId="263"/>
            <ac:spMk id="3" creationId="{00000000-0000-0000-0000-000000000000}"/>
          </ac:spMkLst>
        </pc:spChg>
        <pc:graphicFrameChg chg="del">
          <ac:chgData name="Ahmad Khan" userId="8bca3120-0246-4bf2-ad35-4a86847b2d2f" providerId="ADAL" clId="{06393263-E49F-4D59-B7F7-3C5562B9B818}" dt="2023-10-09T04:33:53.856" v="150" actId="478"/>
          <ac:graphicFrameMkLst>
            <pc:docMk/>
            <pc:sldMk cId="1145619261" sldId="263"/>
            <ac:graphicFrameMk id="2" creationId="{00000000-0000-0000-0000-000000000000}"/>
          </ac:graphicFrameMkLst>
        </pc:graphicFrameChg>
        <pc:graphicFrameChg chg="add mod modGraphic">
          <ac:chgData name="Ahmad Khan" userId="8bca3120-0246-4bf2-ad35-4a86847b2d2f" providerId="ADAL" clId="{06393263-E49F-4D59-B7F7-3C5562B9B818}" dt="2023-10-09T10:13:23.285" v="890" actId="14734"/>
          <ac:graphicFrameMkLst>
            <pc:docMk/>
            <pc:sldMk cId="1145619261" sldId="263"/>
            <ac:graphicFrameMk id="5" creationId="{86B7F53B-A5A1-D0EB-7017-82A9B88E71AA}"/>
          </ac:graphicFrameMkLst>
        </pc:graphicFrameChg>
      </pc:sldChg>
      <pc:sldChg chg="modSp mod">
        <pc:chgData name="Ahmad Khan" userId="8bca3120-0246-4bf2-ad35-4a86847b2d2f" providerId="ADAL" clId="{06393263-E49F-4D59-B7F7-3C5562B9B818}" dt="2023-10-09T07:04:34.576" v="814" actId="120"/>
        <pc:sldMkLst>
          <pc:docMk/>
          <pc:sldMk cId="1053417169" sldId="265"/>
        </pc:sldMkLst>
        <pc:spChg chg="mod">
          <ac:chgData name="Ahmad Khan" userId="8bca3120-0246-4bf2-ad35-4a86847b2d2f" providerId="ADAL" clId="{06393263-E49F-4D59-B7F7-3C5562B9B818}" dt="2023-10-09T06:42:09.142" v="495" actId="1076"/>
          <ac:spMkLst>
            <pc:docMk/>
            <pc:sldMk cId="1053417169" sldId="265"/>
            <ac:spMk id="3" creationId="{00000000-0000-0000-0000-000000000000}"/>
          </ac:spMkLst>
        </pc:spChg>
        <pc:spChg chg="mod">
          <ac:chgData name="Ahmad Khan" userId="8bca3120-0246-4bf2-ad35-4a86847b2d2f" providerId="ADAL" clId="{06393263-E49F-4D59-B7F7-3C5562B9B818}" dt="2023-10-09T06:42:06.304" v="494" actId="1076"/>
          <ac:spMkLst>
            <pc:docMk/>
            <pc:sldMk cId="1053417169" sldId="265"/>
            <ac:spMk id="4" creationId="{00000000-0000-0000-0000-000000000000}"/>
          </ac:spMkLst>
        </pc:spChg>
        <pc:graphicFrameChg chg="mod modGraphic">
          <ac:chgData name="Ahmad Khan" userId="8bca3120-0246-4bf2-ad35-4a86847b2d2f" providerId="ADAL" clId="{06393263-E49F-4D59-B7F7-3C5562B9B818}" dt="2023-10-09T07:04:34.576" v="814" actId="120"/>
          <ac:graphicFrameMkLst>
            <pc:docMk/>
            <pc:sldMk cId="1053417169" sldId="265"/>
            <ac:graphicFrameMk id="2" creationId="{00000000-0000-0000-0000-000000000000}"/>
          </ac:graphicFrameMkLst>
        </pc:graphicFrameChg>
      </pc:sldChg>
      <pc:sldChg chg="modSp mod">
        <pc:chgData name="Ahmad Khan" userId="8bca3120-0246-4bf2-ad35-4a86847b2d2f" providerId="ADAL" clId="{06393263-E49F-4D59-B7F7-3C5562B9B818}" dt="2023-10-09T10:12:27.080" v="882" actId="20577"/>
        <pc:sldMkLst>
          <pc:docMk/>
          <pc:sldMk cId="4233780972" sldId="267"/>
        </pc:sldMkLst>
        <pc:spChg chg="mod">
          <ac:chgData name="Ahmad Khan" userId="8bca3120-0246-4bf2-ad35-4a86847b2d2f" providerId="ADAL" clId="{06393263-E49F-4D59-B7F7-3C5562B9B818}" dt="2023-10-09T06:31:58.253" v="360" actId="20577"/>
          <ac:spMkLst>
            <pc:docMk/>
            <pc:sldMk cId="4233780972" sldId="267"/>
            <ac:spMk id="4" creationId="{00000000-0000-0000-0000-000000000000}"/>
          </ac:spMkLst>
        </pc:spChg>
        <pc:graphicFrameChg chg="mod modGraphic">
          <ac:chgData name="Ahmad Khan" userId="8bca3120-0246-4bf2-ad35-4a86847b2d2f" providerId="ADAL" clId="{06393263-E49F-4D59-B7F7-3C5562B9B818}" dt="2023-10-09T10:12:27.080" v="882" actId="20577"/>
          <ac:graphicFrameMkLst>
            <pc:docMk/>
            <pc:sldMk cId="4233780972" sldId="267"/>
            <ac:graphicFrameMk id="9" creationId="{00000000-0000-0000-0000-000000000000}"/>
          </ac:graphicFrameMkLst>
        </pc:graphicFrameChg>
      </pc:sldChg>
      <pc:sldChg chg="modSp mod">
        <pc:chgData name="Ahmad Khan" userId="8bca3120-0246-4bf2-ad35-4a86847b2d2f" providerId="ADAL" clId="{06393263-E49F-4D59-B7F7-3C5562B9B818}" dt="2023-10-09T10:14:28.028" v="893" actId="14100"/>
        <pc:sldMkLst>
          <pc:docMk/>
          <pc:sldMk cId="2676872555" sldId="268"/>
        </pc:sldMkLst>
        <pc:spChg chg="mod">
          <ac:chgData name="Ahmad Khan" userId="8bca3120-0246-4bf2-ad35-4a86847b2d2f" providerId="ADAL" clId="{06393263-E49F-4D59-B7F7-3C5562B9B818}" dt="2023-10-09T10:14:28.028" v="893" actId="14100"/>
          <ac:spMkLst>
            <pc:docMk/>
            <pc:sldMk cId="2676872555" sldId="268"/>
            <ac:spMk id="2" creationId="{00000000-0000-0000-0000-000000000000}"/>
          </ac:spMkLst>
        </pc:spChg>
      </pc:sldChg>
      <pc:sldChg chg="modSp mod">
        <pc:chgData name="Ahmad Khan" userId="8bca3120-0246-4bf2-ad35-4a86847b2d2f" providerId="ADAL" clId="{06393263-E49F-4D59-B7F7-3C5562B9B818}" dt="2023-10-09T10:10:25.114" v="863" actId="1076"/>
        <pc:sldMkLst>
          <pc:docMk/>
          <pc:sldMk cId="1604338178" sldId="269"/>
        </pc:sldMkLst>
        <pc:spChg chg="mod">
          <ac:chgData name="Ahmad Khan" userId="8bca3120-0246-4bf2-ad35-4a86847b2d2f" providerId="ADAL" clId="{06393263-E49F-4D59-B7F7-3C5562B9B818}" dt="2023-10-09T10:10:12.664" v="856" actId="1076"/>
          <ac:spMkLst>
            <pc:docMk/>
            <pc:sldMk cId="1604338178" sldId="269"/>
            <ac:spMk id="3" creationId="{00000000-0000-0000-0000-000000000000}"/>
          </ac:spMkLst>
        </pc:spChg>
        <pc:graphicFrameChg chg="mod modGraphic">
          <ac:chgData name="Ahmad Khan" userId="8bca3120-0246-4bf2-ad35-4a86847b2d2f" providerId="ADAL" clId="{06393263-E49F-4D59-B7F7-3C5562B9B818}" dt="2023-10-09T10:10:25.114" v="863" actId="1076"/>
          <ac:graphicFrameMkLst>
            <pc:docMk/>
            <pc:sldMk cId="1604338178" sldId="269"/>
            <ac:graphicFrameMk id="2" creationId="{00000000-0000-0000-0000-000000000000}"/>
          </ac:graphicFrameMkLst>
        </pc:graphicFrameChg>
      </pc:sldChg>
      <pc:sldChg chg="addSp modSp mod">
        <pc:chgData name="Ahmad Khan" userId="8bca3120-0246-4bf2-ad35-4a86847b2d2f" providerId="ADAL" clId="{06393263-E49F-4D59-B7F7-3C5562B9B818}" dt="2023-10-09T10:09:46.727" v="851" actId="122"/>
        <pc:sldMkLst>
          <pc:docMk/>
          <pc:sldMk cId="515011614" sldId="270"/>
        </pc:sldMkLst>
        <pc:spChg chg="mod">
          <ac:chgData name="Ahmad Khan" userId="8bca3120-0246-4bf2-ad35-4a86847b2d2f" providerId="ADAL" clId="{06393263-E49F-4D59-B7F7-3C5562B9B818}" dt="2023-10-09T07:07:06.186" v="821" actId="403"/>
          <ac:spMkLst>
            <pc:docMk/>
            <pc:sldMk cId="515011614" sldId="270"/>
            <ac:spMk id="2" creationId="{00000000-0000-0000-0000-000000000000}"/>
          </ac:spMkLst>
        </pc:spChg>
        <pc:spChg chg="add mod">
          <ac:chgData name="Ahmad Khan" userId="8bca3120-0246-4bf2-ad35-4a86847b2d2f" providerId="ADAL" clId="{06393263-E49F-4D59-B7F7-3C5562B9B818}" dt="2023-10-09T10:09:45.122" v="850" actId="122"/>
          <ac:spMkLst>
            <pc:docMk/>
            <pc:sldMk cId="515011614" sldId="270"/>
            <ac:spMk id="3" creationId="{68272386-1FC3-43DB-15E5-2F3570EA00B8}"/>
          </ac:spMkLst>
        </pc:spChg>
        <pc:spChg chg="add mod">
          <ac:chgData name="Ahmad Khan" userId="8bca3120-0246-4bf2-ad35-4a86847b2d2f" providerId="ADAL" clId="{06393263-E49F-4D59-B7F7-3C5562B9B818}" dt="2023-10-09T10:09:46.727" v="851" actId="122"/>
          <ac:spMkLst>
            <pc:docMk/>
            <pc:sldMk cId="515011614" sldId="270"/>
            <ac:spMk id="4" creationId="{1EC93ED8-AE3F-19A6-24A7-1575A1E35A2C}"/>
          </ac:spMkLst>
        </pc:spChg>
      </pc:sldChg>
      <pc:sldChg chg="modSp mod modShow">
        <pc:chgData name="Ahmad Khan" userId="8bca3120-0246-4bf2-ad35-4a86847b2d2f" providerId="ADAL" clId="{06393263-E49F-4D59-B7F7-3C5562B9B818}" dt="2023-10-09T10:16:05.301" v="894" actId="2711"/>
        <pc:sldMkLst>
          <pc:docMk/>
          <pc:sldMk cId="1044889941" sldId="271"/>
        </pc:sldMkLst>
        <pc:spChg chg="mod">
          <ac:chgData name="Ahmad Khan" userId="8bca3120-0246-4bf2-ad35-4a86847b2d2f" providerId="ADAL" clId="{06393263-E49F-4D59-B7F7-3C5562B9B818}" dt="2023-10-09T06:29:49.704" v="282" actId="1076"/>
          <ac:spMkLst>
            <pc:docMk/>
            <pc:sldMk cId="1044889941" sldId="271"/>
            <ac:spMk id="3" creationId="{00000000-0000-0000-0000-000000000000}"/>
          </ac:spMkLst>
        </pc:spChg>
        <pc:graphicFrameChg chg="mod modGraphic">
          <ac:chgData name="Ahmad Khan" userId="8bca3120-0246-4bf2-ad35-4a86847b2d2f" providerId="ADAL" clId="{06393263-E49F-4D59-B7F7-3C5562B9B818}" dt="2023-10-09T10:16:05.301" v="894" actId="2711"/>
          <ac:graphicFrameMkLst>
            <pc:docMk/>
            <pc:sldMk cId="1044889941" sldId="271"/>
            <ac:graphicFrameMk id="5" creationId="{27DCC9A9-DAF6-DE49-854F-2D942125441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0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8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97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22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23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B219D-9A74-4967-9BA8-0F29B93AA251}" type="datetimeFigureOut">
              <a:rPr lang="en-US" smtClean="0"/>
              <a:t>10/22/2023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4BDF3-8DF6-4EC6-8143-54F0CAF5E6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2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7628" y="1876757"/>
            <a:ext cx="7837714" cy="667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of Project In-charge: </a:t>
            </a:r>
            <a:r>
              <a:rPr lang="en-US" sz="2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Dr. Raza Ullah Khan	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xmlns="" id="{D4E354A6-CD36-5B07-7DFE-48C2E288D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16" y="71610"/>
            <a:ext cx="1031163" cy="1168000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xmlns="" id="{397DB86F-DED1-C69C-10ED-B89CCDF6A7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802" y="30079"/>
            <a:ext cx="1258585" cy="120125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084298"/>
              </p:ext>
            </p:extLst>
          </p:nvPr>
        </p:nvGraphicFramePr>
        <p:xfrm>
          <a:off x="696116" y="2688882"/>
          <a:ext cx="10475468" cy="3790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7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870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37734">
                  <a:extLst>
                    <a:ext uri="{9D8B030D-6E8A-4147-A177-3AD203B41FA5}">
                      <a16:colId xmlns:a16="http://schemas.microsoft.com/office/drawing/2014/main" xmlns="" val="1731658764"/>
                    </a:ext>
                  </a:extLst>
                </a:gridCol>
              </a:tblGrid>
              <a:tr h="290618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of the Project</a:t>
                      </a: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Productivity Enhancement of Wheat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59939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Location/Component</a:t>
                      </a: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/>
                      </a:pPr>
                      <a:r>
                        <a:rPr lang="en-US" sz="2000" b="1" kern="1200" dirty="0"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LRRI, NARC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15125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Original Cost :</a:t>
                      </a: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30,455.353 million  </a:t>
                      </a:r>
                    </a:p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Federal</a:t>
                      </a: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share            =   5632.774  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</a:t>
                      </a: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(18.50%)</a:t>
                      </a:r>
                    </a:p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Provincial share        =   12526.591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</a:t>
                      </a: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(41.13%)</a:t>
                      </a:r>
                    </a:p>
                    <a:p>
                      <a:pPr marL="9144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Farmers’ share          =   12295.985  </a:t>
                      </a:r>
                      <a:r>
                        <a:rPr lang="en-US" sz="2000" b="1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million </a:t>
                      </a:r>
                      <a:r>
                        <a:rPr lang="en-US" sz="2000" b="1" kern="12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(40.37%)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1862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Source of Funding</a:t>
                      </a: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PSDP + ADP + Farmers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marL="9144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tabLst>
                          <a:tab pos="174625" algn="l"/>
                        </a:tabLs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Approved by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dirty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CDWP (06-05-2019) ,       ECNEC (29-08-2019)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Duration	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 YEARS:      (2019-20 to 2023-24)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16923">
                <a:tc gridSpan="2"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 Date of Commencement: 23.09.2019</a:t>
                      </a: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pPr marL="9144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23.09.2019                    Completion Date;            30.06.2024</a:t>
                      </a:r>
                    </a:p>
                  </a:txBody>
                  <a:tcPr marL="6012" marR="6012" marT="0" marB="0"/>
                </a:tc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Completion Date:          30.06.2024</a:t>
                      </a:r>
                    </a:p>
                  </a:txBody>
                  <a:tcPr marL="6012" marR="6012" marT="0" marB="0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 Progress</a:t>
                      </a: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100%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5213710"/>
                  </a:ext>
                </a:extLst>
              </a:tr>
              <a:tr h="316923">
                <a:tc>
                  <a:txBody>
                    <a:bodyPr/>
                    <a:lstStyle/>
                    <a:p>
                      <a:pPr marL="91440"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Physical</a:t>
                      </a: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Progress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gridSpan="2">
                  <a:txBody>
                    <a:bodyPr/>
                    <a:lstStyle/>
                    <a:p>
                      <a:pPr marL="9144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200% 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012" marR="6012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15862933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574" y="392162"/>
            <a:ext cx="5539409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8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2766" y="2473613"/>
            <a:ext cx="39132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B050"/>
                </a:solidFill>
                <a:cs typeface="Times New Roman" panose="02020603050405020304" pitchFamily="18" charset="0"/>
              </a:rPr>
              <a:t>THANKS</a:t>
            </a:r>
            <a:endParaRPr lang="en-US" sz="4800" b="1" dirty="0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87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/>
              <a:t>Physical Progress</a:t>
            </a:r>
            <a:endParaRPr lang="en-US" sz="2200"/>
          </a:p>
        </p:txBody>
      </p:sp>
      <p:sp>
        <p:nvSpPr>
          <p:cNvPr id="4" name="Rectangle 3"/>
          <p:cNvSpPr/>
          <p:nvPr/>
        </p:nvSpPr>
        <p:spPr>
          <a:xfrm>
            <a:off x="9955939" y="6538541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Arial" pitchFamily="34" charset="0"/>
                <a:cs typeface="Arial" pitchFamily="34" charset="0"/>
              </a:rPr>
              <a:t>Continued….</a:t>
            </a:r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350370"/>
              </p:ext>
            </p:extLst>
          </p:nvPr>
        </p:nvGraphicFramePr>
        <p:xfrm>
          <a:off x="4654296" y="1601715"/>
          <a:ext cx="6903723" cy="365457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0745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60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8899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511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0730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42781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68370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Progress-2019-20</a:t>
                      </a:r>
                      <a:endParaRPr lang="en-US" sz="1600" b="1">
                        <a:solidFill>
                          <a:srgbClr val="00B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563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Unit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Targets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Revised targets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(If any)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Achieve.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Reason</a:t>
                      </a:r>
                      <a:r>
                        <a:rPr lang="en-US" sz="1600" b="1" baseline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for not achieving targets</a:t>
                      </a:r>
                      <a:endParaRPr lang="en-US" sz="1600" b="1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5891">
                <a:tc>
                  <a:txBody>
                    <a:bodyPr/>
                    <a:lstStyle/>
                    <a:p>
                      <a:pPr marL="11271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Demonstrations Field Trials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5891">
                <a:tc>
                  <a:txBody>
                    <a:bodyPr/>
                    <a:lstStyle/>
                    <a:p>
                      <a:pPr marL="112713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2085">
                <a:tc>
                  <a:txBody>
                    <a:bodyPr/>
                    <a:lstStyle/>
                    <a:p>
                      <a:pPr marL="11271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Farmer Field Days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to Covid’19</a:t>
                      </a:r>
                      <a:endParaRPr lang="en-US" sz="13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2085">
                <a:tc>
                  <a:txBody>
                    <a:bodyPr/>
                    <a:lstStyle/>
                    <a:p>
                      <a:pPr marL="11271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Lab. Upgradation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085">
                <a:tc>
                  <a:txBody>
                    <a:bodyPr/>
                    <a:lstStyle/>
                    <a:p>
                      <a:pPr marL="112713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Capacity Building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4763">
                <a:tc>
                  <a:txBody>
                    <a:bodyPr/>
                    <a:lstStyle/>
                    <a:p>
                      <a:pPr marL="112713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 of Lab. Instruments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3745" marR="3745" marT="374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7091">
                <a:tc>
                  <a:txBody>
                    <a:bodyPr/>
                    <a:lstStyle/>
                    <a:p>
                      <a:pPr marL="60325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 of Office equipment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946" marR="44946" marT="22473" marB="22473" anchor="ctr"/>
                </a:tc>
                <a:tc>
                  <a:txBody>
                    <a:bodyPr/>
                    <a:lstStyle/>
                    <a:p>
                      <a:pPr marL="112713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44946" marR="44946" marT="22473" marB="2247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946" marR="44946" marT="22473" marB="2247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44946" marR="44946" marT="22473" marB="2247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US" sz="13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4946" marR="44946" marT="22473" marB="22473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34451" marR="34451" marT="0" marB="0" anchor="ctr"/>
                </a:tc>
                <a:extLst>
                  <a:ext uri="{0D108BD9-81ED-4DB2-BD59-A6C34878D82A}">
                    <a16:rowId xmlns:a16="http://schemas.microsoft.com/office/drawing/2014/main" xmlns="" val="2456947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8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7489" y="200025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Physical Progress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1043" y="65300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Continued….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27DCC9A9-DAF6-DE49-854F-2D9421254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142934"/>
              </p:ext>
            </p:extLst>
          </p:nvPr>
        </p:nvGraphicFramePr>
        <p:xfrm>
          <a:off x="152400" y="859315"/>
          <a:ext cx="11701676" cy="47253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4194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973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9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9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76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Progress-2020-21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Revised targets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(If any)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Achieve.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Reason</a:t>
                      </a:r>
                      <a:r>
                        <a:rPr lang="en-US" sz="2400" b="1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for not achieving 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Demonstrations Field Trials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60325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Farmer Field Days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Due </a:t>
                      </a:r>
                      <a:r>
                        <a:rPr lang="en-US" sz="20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 Covid’19</a:t>
                      </a: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Capacity Building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Lab. Upgradation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88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7489" y="303600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Physical Progress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6096" y="634534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Continued….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6B7F53B-A5A1-D0EB-7017-82A9B88E7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65575"/>
              </p:ext>
            </p:extLst>
          </p:nvPr>
        </p:nvGraphicFramePr>
        <p:xfrm>
          <a:off x="152400" y="859315"/>
          <a:ext cx="11701676" cy="472532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9198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52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3456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9056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9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9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76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Progress-2021-22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Revised targets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(If any)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Achieve.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Reason</a:t>
                      </a:r>
                      <a:r>
                        <a:rPr lang="en-US" sz="2400" b="1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for not achieving 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Demonstrations Field Trials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Farmer Field Days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Building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 Upgradation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01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619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27489" y="303600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Physical Progress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26096" y="6345343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Continued….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4E9D885-AC5E-7959-4158-AA09327DF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847305"/>
              </p:ext>
            </p:extLst>
          </p:nvPr>
        </p:nvGraphicFramePr>
        <p:xfrm>
          <a:off x="152400" y="859315"/>
          <a:ext cx="11701676" cy="411642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383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344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82989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9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7643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Activity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Progress-2022-23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77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Unit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Revised targets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(If any)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Achieve.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Reason</a:t>
                      </a:r>
                      <a:r>
                        <a:rPr lang="en-US" sz="2400" b="1" baseline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for not achieving 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Demonstrations Field Trials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indent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Farmer Field Days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Unavailability of Funds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18288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Building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60325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6298" marR="6298" marT="6298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-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57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978873"/>
              </p:ext>
            </p:extLst>
          </p:nvPr>
        </p:nvGraphicFramePr>
        <p:xfrm>
          <a:off x="159021" y="874228"/>
          <a:ext cx="11701676" cy="565503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46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4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9878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2793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10759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     Activity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Unit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Revised targets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(If any)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Achieve.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Reason</a:t>
                      </a:r>
                      <a:r>
                        <a:rPr lang="en-US" sz="2400" b="1" baseline="0" dirty="0"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 for not achieving targets</a:t>
                      </a:r>
                      <a:endParaRPr lang="en-US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Demonstrations Field Trials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Farmer Field Days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02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Covid’19 Issue</a:t>
                      </a: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Lack of Funds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Lab. Upgradation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Capacity Building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Procurement of Lab. Instruments</a:t>
                      </a: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5715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 of Office equipment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7382" marR="67382" marT="33691" marB="3369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06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06</a:t>
                      </a:r>
                      <a:endParaRPr lang="en-US" sz="2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245694793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791510" y="262062"/>
            <a:ext cx="64366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+mn-lt"/>
                <a:cs typeface="Times New Roman" panose="02020603050405020304" pitchFamily="18" charset="0"/>
              </a:rPr>
              <a:t>Cumulative Physical Progress-2019-20 to 2022-23</a:t>
            </a:r>
            <a:endParaRPr lang="en-US" sz="2400" b="1" dirty="0">
              <a:solidFill>
                <a:srgbClr val="00B050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571043" y="6595938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Continued….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41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10719"/>
              </p:ext>
            </p:extLst>
          </p:nvPr>
        </p:nvGraphicFramePr>
        <p:xfrm>
          <a:off x="536711" y="1034275"/>
          <a:ext cx="11118578" cy="355353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8788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6149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2473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745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B05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Targets</a:t>
                      </a:r>
                      <a:endParaRPr lang="en-US" sz="2400" b="1" dirty="0">
                        <a:solidFill>
                          <a:srgbClr val="00B05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Demonstrations Field Trials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82880" marR="0" lvl="1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Nutrients Indexing Survey </a:t>
                      </a: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82880" marR="0" lv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Farmer Field Days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18288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Capacity Building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79" marR="5879" marT="5879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Nos.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780576" y="303872"/>
            <a:ext cx="26308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Plan For 2023-24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3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789230"/>
              </p:ext>
            </p:extLst>
          </p:nvPr>
        </p:nvGraphicFramePr>
        <p:xfrm>
          <a:off x="165411" y="1361240"/>
          <a:ext cx="11861177" cy="510707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153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91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3688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836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2438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89426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5777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64983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947534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904949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798484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968827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</a:tblGrid>
              <a:tr h="63329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Years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PC-I Allocation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Actual Allocation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Actual Release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Expenditure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329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PSDP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PSDP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PSDP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PSDP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ADP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2019-20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15.235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15.235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6.000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2020-21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35.085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35.085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10.120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10.120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10.120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10.120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10.120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6.880</a:t>
                      </a: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2021-22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11.070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11.070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9.664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9.664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6.880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6.880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6.880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6.880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2022-23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10.215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10.215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10.090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10.090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8.415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8.415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8.415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8.415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2023-24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9525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10.530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10.530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7.000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0.500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0.500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Total</a:t>
                      </a: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82.135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82.135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47.874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47.871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31.915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31.915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31.915</a:t>
                      </a: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1648" marR="5164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31.915</a:t>
                      </a:r>
                    </a:p>
                  </a:txBody>
                  <a:tcPr marL="51648" marR="51648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627488" y="283302"/>
            <a:ext cx="2937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Financial Progress</a:t>
            </a:r>
            <a:endParaRPr lang="en-US" sz="2400" b="1" dirty="0">
              <a:solidFill>
                <a:srgbClr val="00B05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87D1821-33A9-90D5-CE6B-EBE63D499D94}"/>
              </a:ext>
            </a:extLst>
          </p:cNvPr>
          <p:cNvSpPr txBox="1"/>
          <p:nvPr/>
        </p:nvSpPr>
        <p:spPr>
          <a:xfrm>
            <a:off x="10840045" y="991908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 Millions</a:t>
            </a:r>
          </a:p>
        </p:txBody>
      </p:sp>
    </p:spTree>
    <p:extLst>
      <p:ext uri="{BB962C8B-B14F-4D97-AF65-F5344CB8AC3E}">
        <p14:creationId xmlns:p14="http://schemas.microsoft.com/office/powerpoint/2010/main" val="254151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2299" y="280402"/>
            <a:ext cx="4087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cs typeface="Times New Roman" panose="02020603050405020304" pitchFamily="18" charset="0"/>
              </a:rPr>
              <a:t>Bottle Neck and Proposals</a:t>
            </a:r>
            <a:endParaRPr lang="en-US" sz="2800" b="1" dirty="0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8272386-1FC3-43DB-15E5-2F3570EA00B8}"/>
              </a:ext>
            </a:extLst>
          </p:cNvPr>
          <p:cNvSpPr txBox="1"/>
          <p:nvPr/>
        </p:nvSpPr>
        <p:spPr>
          <a:xfrm>
            <a:off x="1310641" y="1322069"/>
            <a:ext cx="3203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Bottle Neck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Lack of Funds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EC93ED8-AE3F-19A6-24A7-1575A1E35A2C}"/>
              </a:ext>
            </a:extLst>
          </p:cNvPr>
          <p:cNvSpPr txBox="1"/>
          <p:nvPr/>
        </p:nvSpPr>
        <p:spPr>
          <a:xfrm>
            <a:off x="7677694" y="1322069"/>
            <a:ext cx="32036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Proposals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1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573</Words>
  <Application>Microsoft Office PowerPoint</Application>
  <PresentationFormat>Widescreen</PresentationFormat>
  <Paragraphs>333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MRT www.Win2Farsi.com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Yaqoob Awan</dc:creator>
  <cp:lastModifiedBy>IA</cp:lastModifiedBy>
  <cp:revision>12</cp:revision>
  <dcterms:created xsi:type="dcterms:W3CDTF">2023-10-05T12:00:20Z</dcterms:created>
  <dcterms:modified xsi:type="dcterms:W3CDTF">2023-10-22T16:32:03Z</dcterms:modified>
</cp:coreProperties>
</file>