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2165" y="-2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54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0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0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0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60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00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3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1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2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8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EB7-1F2F-4BDB-B85D-7D46603C74D5}" type="datetimeFigureOut">
              <a:rPr lang="en-ID" smtClean="0"/>
              <a:t>14/11/2022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5728-56E2-4BDD-A67C-6FC21EC6C5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09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7B4E0BF-7AA4-48AB-8A3D-1E9CFE653468}"/>
              </a:ext>
            </a:extLst>
          </p:cNvPr>
          <p:cNvSpPr/>
          <p:nvPr/>
        </p:nvSpPr>
        <p:spPr>
          <a:xfrm>
            <a:off x="3081076" y="871066"/>
            <a:ext cx="695848" cy="422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mulai</a:t>
            </a:r>
            <a:endParaRPr lang="en-ID" sz="105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46CF52-D78F-4FD2-BA80-512C66362FA5}"/>
              </a:ext>
            </a:extLst>
          </p:cNvPr>
          <p:cNvSpPr/>
          <p:nvPr/>
        </p:nvSpPr>
        <p:spPr>
          <a:xfrm>
            <a:off x="2600325" y="1685925"/>
            <a:ext cx="1657350" cy="3214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Nilai[5]={52,26,33,15,25</a:t>
            </a:r>
            <a:endParaRPr lang="en-ID" sz="100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227512AC-ACC0-41B8-B64F-673FB0A95F46}"/>
              </a:ext>
            </a:extLst>
          </p:cNvPr>
          <p:cNvSpPr/>
          <p:nvPr/>
        </p:nvSpPr>
        <p:spPr>
          <a:xfrm>
            <a:off x="2600325" y="2385854"/>
            <a:ext cx="1657350" cy="5214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/>
              <a:t>For(int i=0; i&lt;5;i++;</a:t>
            </a:r>
            <a:endParaRPr lang="en-ID" sz="110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8D581B84-6A47-43CC-9871-29DBE52A0317}"/>
              </a:ext>
            </a:extLst>
          </p:cNvPr>
          <p:cNvSpPr/>
          <p:nvPr/>
        </p:nvSpPr>
        <p:spPr>
          <a:xfrm>
            <a:off x="2600325" y="3285809"/>
            <a:ext cx="1657350" cy="5214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/>
              <a:t>For(int a=0; a&lt;5-i-1;i++;</a:t>
            </a:r>
            <a:endParaRPr lang="en-ID" sz="110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EA753D9-EA0C-47BB-9CEB-FE7748103F9E}"/>
              </a:ext>
            </a:extLst>
          </p:cNvPr>
          <p:cNvSpPr/>
          <p:nvPr/>
        </p:nvSpPr>
        <p:spPr>
          <a:xfrm>
            <a:off x="2900363" y="4185764"/>
            <a:ext cx="1164431" cy="7215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If(nilai[a]&gt;nilai[a+1])</a:t>
            </a:r>
            <a:endParaRPr lang="en-ID" sz="100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C4F36E4-AF86-47EB-896E-E5AD58218A90}"/>
              </a:ext>
            </a:extLst>
          </p:cNvPr>
          <p:cNvSpPr/>
          <p:nvPr/>
        </p:nvSpPr>
        <p:spPr>
          <a:xfrm>
            <a:off x="2964656" y="5336382"/>
            <a:ext cx="1035844" cy="52863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Swap(nilai[a],nilai[a+1])</a:t>
            </a:r>
            <a:endParaRPr lang="en-ID" sz="10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130BE6-E69F-43BE-9341-92CD6E0016E7}"/>
              </a:ext>
            </a:extLst>
          </p:cNvPr>
          <p:cNvSpPr/>
          <p:nvPr/>
        </p:nvSpPr>
        <p:spPr>
          <a:xfrm>
            <a:off x="3253978" y="6294118"/>
            <a:ext cx="457200" cy="3714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730706-2EF4-4D15-AF60-3DD23B1B1BD7}"/>
              </a:ext>
            </a:extLst>
          </p:cNvPr>
          <p:cNvSpPr/>
          <p:nvPr/>
        </p:nvSpPr>
        <p:spPr>
          <a:xfrm>
            <a:off x="3261121" y="7037542"/>
            <a:ext cx="457200" cy="3714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349DA76B-0C1D-4351-B901-23548D997C55}"/>
              </a:ext>
            </a:extLst>
          </p:cNvPr>
          <p:cNvSpPr/>
          <p:nvPr/>
        </p:nvSpPr>
        <p:spPr>
          <a:xfrm>
            <a:off x="2661046" y="7765968"/>
            <a:ext cx="1657350" cy="61483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/>
              <a:t>For(int i=0; i&lt;5; i++; cout&lt;&lt;nilai[i]&lt;&lt;endl;</a:t>
            </a:r>
            <a:endParaRPr lang="en-ID" sz="9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D1956-8048-4D7C-9225-7C794C26FBB5}"/>
              </a:ext>
            </a:extLst>
          </p:cNvPr>
          <p:cNvSpPr/>
          <p:nvPr/>
        </p:nvSpPr>
        <p:spPr>
          <a:xfrm>
            <a:off x="3141797" y="8723704"/>
            <a:ext cx="695848" cy="4220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end</a:t>
            </a:r>
            <a:endParaRPr lang="en-ID" sz="10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41EFBE-928D-490F-836A-1AC0D134B11F}"/>
              </a:ext>
            </a:extLst>
          </p:cNvPr>
          <p:cNvCxnSpPr>
            <a:stCxn id="5" idx="4"/>
          </p:cNvCxnSpPr>
          <p:nvPr/>
        </p:nvCxnSpPr>
        <p:spPr>
          <a:xfrm>
            <a:off x="3429000" y="1293097"/>
            <a:ext cx="0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3137FA-3B26-4171-9E70-F4B37F89D2EC}"/>
              </a:ext>
            </a:extLst>
          </p:cNvPr>
          <p:cNvCxnSpPr/>
          <p:nvPr/>
        </p:nvCxnSpPr>
        <p:spPr>
          <a:xfrm>
            <a:off x="3429000" y="2050176"/>
            <a:ext cx="0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BE3B5-F00C-4169-AC63-617E44B783ED}"/>
              </a:ext>
            </a:extLst>
          </p:cNvPr>
          <p:cNvCxnSpPr/>
          <p:nvPr/>
        </p:nvCxnSpPr>
        <p:spPr>
          <a:xfrm>
            <a:off x="3429000" y="2907348"/>
            <a:ext cx="0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3D8066-CECE-4375-80F3-343149F51043}"/>
              </a:ext>
            </a:extLst>
          </p:cNvPr>
          <p:cNvCxnSpPr/>
          <p:nvPr/>
        </p:nvCxnSpPr>
        <p:spPr>
          <a:xfrm>
            <a:off x="3429000" y="3807303"/>
            <a:ext cx="0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5F57CE-785A-4A3E-9694-B13AB965076F}"/>
              </a:ext>
            </a:extLst>
          </p:cNvPr>
          <p:cNvCxnSpPr/>
          <p:nvPr/>
        </p:nvCxnSpPr>
        <p:spPr>
          <a:xfrm>
            <a:off x="3443287" y="5000704"/>
            <a:ext cx="0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09CF98-BA43-4FC0-B4EA-FF8878DDE34D}"/>
              </a:ext>
            </a:extLst>
          </p:cNvPr>
          <p:cNvCxnSpPr>
            <a:cxnSpLocks/>
          </p:cNvCxnSpPr>
          <p:nvPr/>
        </p:nvCxnSpPr>
        <p:spPr>
          <a:xfrm>
            <a:off x="3464718" y="5936456"/>
            <a:ext cx="0" cy="3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0418B-F0A4-4CD2-92AD-E2A16BA97A93}"/>
              </a:ext>
            </a:extLst>
          </p:cNvPr>
          <p:cNvCxnSpPr>
            <a:cxnSpLocks/>
          </p:cNvCxnSpPr>
          <p:nvPr/>
        </p:nvCxnSpPr>
        <p:spPr>
          <a:xfrm>
            <a:off x="3489721" y="6665593"/>
            <a:ext cx="0" cy="3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BFE3F0-996C-451E-9EFF-0A445B0CCBD4}"/>
              </a:ext>
            </a:extLst>
          </p:cNvPr>
          <p:cNvCxnSpPr>
            <a:cxnSpLocks/>
          </p:cNvCxnSpPr>
          <p:nvPr/>
        </p:nvCxnSpPr>
        <p:spPr>
          <a:xfrm>
            <a:off x="3489721" y="7409017"/>
            <a:ext cx="0" cy="3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0533D-BACF-433D-B092-91161315DAD9}"/>
              </a:ext>
            </a:extLst>
          </p:cNvPr>
          <p:cNvCxnSpPr>
            <a:cxnSpLocks/>
          </p:cNvCxnSpPr>
          <p:nvPr/>
        </p:nvCxnSpPr>
        <p:spPr>
          <a:xfrm>
            <a:off x="3429000" y="8380804"/>
            <a:ext cx="0" cy="3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171101-DD4D-4A4A-AD1B-52CDDDEC2CC1}"/>
              </a:ext>
            </a:extLst>
          </p:cNvPr>
          <p:cNvCxnSpPr>
            <a:stCxn id="9" idx="3"/>
          </p:cNvCxnSpPr>
          <p:nvPr/>
        </p:nvCxnSpPr>
        <p:spPr>
          <a:xfrm flipH="1">
            <a:off x="3464718" y="4546524"/>
            <a:ext cx="600076" cy="1549476"/>
          </a:xfrm>
          <a:prstGeom prst="bentConnector4">
            <a:avLst>
              <a:gd name="adj1" fmla="val -38095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BA3898E-44A1-4A77-B474-F9DDC29CD7D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 rot="10800000">
            <a:off x="2600326" y="2646602"/>
            <a:ext cx="653653" cy="3833255"/>
          </a:xfrm>
          <a:prstGeom prst="bentConnector3">
            <a:avLst>
              <a:gd name="adj1" fmla="val 134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D9773E-F5D6-4B5C-B81F-B7CB2612CED1}"/>
              </a:ext>
            </a:extLst>
          </p:cNvPr>
          <p:cNvCxnSpPr>
            <a:stCxn id="12" idx="2"/>
            <a:endCxn id="8" idx="1"/>
          </p:cNvCxnSpPr>
          <p:nvPr/>
        </p:nvCxnSpPr>
        <p:spPr>
          <a:xfrm rot="10800000">
            <a:off x="2600325" y="3546556"/>
            <a:ext cx="660796" cy="3676724"/>
          </a:xfrm>
          <a:prstGeom prst="bentConnector3">
            <a:avLst>
              <a:gd name="adj1" fmla="val 191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>
            <a:extLst>
              <a:ext uri="{FF2B5EF4-FFF2-40B4-BE49-F238E27FC236}">
                <a16:creationId xmlns:a16="http://schemas.microsoft.com/office/drawing/2014/main" id="{66AC280D-B066-4240-A92E-32092E33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1050"/>
              <a:t>Tugas besar 2 soal 1</a:t>
            </a:r>
            <a:br>
              <a:rPr lang="id-ID" sz="1050"/>
            </a:br>
            <a:r>
              <a:rPr lang="id-ID" sz="1050"/>
              <a:t>Andya raihan setiawan</a:t>
            </a:r>
            <a:endParaRPr lang="en-ID" sz="1050"/>
          </a:p>
        </p:txBody>
      </p:sp>
    </p:spTree>
    <p:extLst>
      <p:ext uri="{BB962C8B-B14F-4D97-AF65-F5344CB8AC3E}">
        <p14:creationId xmlns:p14="http://schemas.microsoft.com/office/powerpoint/2010/main" val="17734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AEE1E07-C1D3-4699-9E22-708F3CA2EAF8}"/>
              </a:ext>
            </a:extLst>
          </p:cNvPr>
          <p:cNvSpPr/>
          <p:nvPr/>
        </p:nvSpPr>
        <p:spPr>
          <a:xfrm>
            <a:off x="3107094" y="289249"/>
            <a:ext cx="681135" cy="5038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mulai</a:t>
            </a:r>
            <a:endParaRPr lang="en-ID" sz="100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26720E1-5C92-4472-906E-AD1BDFF36EFC}"/>
              </a:ext>
            </a:extLst>
          </p:cNvPr>
          <p:cNvSpPr/>
          <p:nvPr/>
        </p:nvSpPr>
        <p:spPr>
          <a:xfrm>
            <a:off x="2645228" y="1362269"/>
            <a:ext cx="1604865" cy="5038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String str=“mercu buana”;</a:t>
            </a:r>
            <a:endParaRPr lang="en-ID" sz="100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A7A9CA2-2B02-4012-BBF5-8C9B942F038F}"/>
              </a:ext>
            </a:extLst>
          </p:cNvPr>
          <p:cNvSpPr/>
          <p:nvPr/>
        </p:nvSpPr>
        <p:spPr>
          <a:xfrm>
            <a:off x="2626567" y="2183362"/>
            <a:ext cx="1604865" cy="5038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Char vokal=[5]={a,i,u,e,o};</a:t>
            </a:r>
            <a:endParaRPr lang="en-ID" sz="100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E5E78303-DA92-459E-B3AC-91888D445570}"/>
              </a:ext>
            </a:extLst>
          </p:cNvPr>
          <p:cNvSpPr/>
          <p:nvPr/>
        </p:nvSpPr>
        <p:spPr>
          <a:xfrm>
            <a:off x="2589244" y="3051110"/>
            <a:ext cx="1716832" cy="50385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/>
              <a:t>For(int i=0; i&lt; 5; i++)</a:t>
            </a:r>
            <a:endParaRPr lang="en-ID" sz="110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BFDBFA7-C941-4FA2-9D36-32E8419ED298}"/>
              </a:ext>
            </a:extLst>
          </p:cNvPr>
          <p:cNvSpPr/>
          <p:nvPr/>
        </p:nvSpPr>
        <p:spPr>
          <a:xfrm>
            <a:off x="2589244" y="4049485"/>
            <a:ext cx="1604865" cy="5038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Int jumlah=0;</a:t>
            </a:r>
            <a:endParaRPr lang="en-ID" sz="1000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7E593E5-1ABE-4E8D-8BA2-C23E9DFB69C1}"/>
              </a:ext>
            </a:extLst>
          </p:cNvPr>
          <p:cNvSpPr/>
          <p:nvPr/>
        </p:nvSpPr>
        <p:spPr>
          <a:xfrm>
            <a:off x="2570583" y="5001205"/>
            <a:ext cx="1716832" cy="50385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/>
              <a:t>For(int j=0; j&lt; str,lenght(); j++)</a:t>
            </a:r>
            <a:endParaRPr lang="en-ID" sz="110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22AFFD-D7D3-4377-A260-D43384B161C4}"/>
              </a:ext>
            </a:extLst>
          </p:cNvPr>
          <p:cNvSpPr/>
          <p:nvPr/>
        </p:nvSpPr>
        <p:spPr>
          <a:xfrm>
            <a:off x="2857499" y="5946704"/>
            <a:ext cx="1180321" cy="10045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/>
              <a:t>If (str[j]==vokal[i])</a:t>
            </a:r>
            <a:endParaRPr lang="en-ID" sz="90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B4BBA38-9BF7-4BB8-8432-A2AAFD61607B}"/>
              </a:ext>
            </a:extLst>
          </p:cNvPr>
          <p:cNvSpPr/>
          <p:nvPr/>
        </p:nvSpPr>
        <p:spPr>
          <a:xfrm>
            <a:off x="2645228" y="7249885"/>
            <a:ext cx="1604865" cy="5038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00"/>
              <a:t>Jumlah=jumlah=1;</a:t>
            </a:r>
            <a:endParaRPr lang="en-ID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875255-ED0B-4DD3-A53B-071EFBCCD316}"/>
              </a:ext>
            </a:extLst>
          </p:cNvPr>
          <p:cNvSpPr/>
          <p:nvPr/>
        </p:nvSpPr>
        <p:spPr>
          <a:xfrm>
            <a:off x="3044109" y="11056773"/>
            <a:ext cx="769779" cy="503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/>
              <a:t>end</a:t>
            </a:r>
            <a:endParaRPr lang="en-ID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3D1DABC-5A34-4FAC-97CF-21D774E6458D}"/>
              </a:ext>
            </a:extLst>
          </p:cNvPr>
          <p:cNvSpPr/>
          <p:nvPr/>
        </p:nvSpPr>
        <p:spPr>
          <a:xfrm>
            <a:off x="2570583" y="9610531"/>
            <a:ext cx="1735493" cy="39810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/>
              <a:t>Cout&lt;&lt;vokal[i]&lt;&lt;“;”&lt;&lt;jumlah&lt;&lt;endl;</a:t>
            </a:r>
            <a:endParaRPr lang="en-ID" sz="9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DF892C9-D61F-44AD-B009-AD2FFA27A0D7}"/>
              </a:ext>
            </a:extLst>
          </p:cNvPr>
          <p:cNvSpPr/>
          <p:nvPr/>
        </p:nvSpPr>
        <p:spPr>
          <a:xfrm>
            <a:off x="3191066" y="8223380"/>
            <a:ext cx="513184" cy="44786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F2C0789-82E9-4401-848A-4ACE7FFE923F}"/>
              </a:ext>
            </a:extLst>
          </p:cNvPr>
          <p:cNvSpPr/>
          <p:nvPr/>
        </p:nvSpPr>
        <p:spPr>
          <a:xfrm>
            <a:off x="3135084" y="10304106"/>
            <a:ext cx="513184" cy="44786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DA00B9-DDF5-482B-AFCA-0DE01BBE9589}"/>
              </a:ext>
            </a:extLst>
          </p:cNvPr>
          <p:cNvCxnSpPr/>
          <p:nvPr/>
        </p:nvCxnSpPr>
        <p:spPr>
          <a:xfrm>
            <a:off x="3447658" y="863082"/>
            <a:ext cx="0" cy="39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6A8950-0D67-478A-91A4-C1D7F91BAA5E}"/>
              </a:ext>
            </a:extLst>
          </p:cNvPr>
          <p:cNvCxnSpPr/>
          <p:nvPr/>
        </p:nvCxnSpPr>
        <p:spPr>
          <a:xfrm>
            <a:off x="3447658" y="1950098"/>
            <a:ext cx="0" cy="15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6867D0-8C1C-4DEB-97C9-F19DE52D4993}"/>
              </a:ext>
            </a:extLst>
          </p:cNvPr>
          <p:cNvCxnSpPr>
            <a:stCxn id="6" idx="2"/>
          </p:cNvCxnSpPr>
          <p:nvPr/>
        </p:nvCxnSpPr>
        <p:spPr>
          <a:xfrm>
            <a:off x="3429000" y="2687215"/>
            <a:ext cx="0" cy="3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D0BF5A-55B3-41AB-8437-62521FABECBA}"/>
              </a:ext>
            </a:extLst>
          </p:cNvPr>
          <p:cNvCxnSpPr/>
          <p:nvPr/>
        </p:nvCxnSpPr>
        <p:spPr>
          <a:xfrm>
            <a:off x="3429000" y="3629608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DA124A-C1B2-4678-9CEA-0186687CAF17}"/>
              </a:ext>
            </a:extLst>
          </p:cNvPr>
          <p:cNvCxnSpPr/>
          <p:nvPr/>
        </p:nvCxnSpPr>
        <p:spPr>
          <a:xfrm>
            <a:off x="3429000" y="4646645"/>
            <a:ext cx="0" cy="27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8B4276-BE25-4EE3-BB4A-82773E575D4B}"/>
              </a:ext>
            </a:extLst>
          </p:cNvPr>
          <p:cNvCxnSpPr>
            <a:stCxn id="10" idx="2"/>
          </p:cNvCxnSpPr>
          <p:nvPr/>
        </p:nvCxnSpPr>
        <p:spPr>
          <a:xfrm>
            <a:off x="3428999" y="5505058"/>
            <a:ext cx="1" cy="34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538F4D-0B38-4B03-9FA0-33CE218A3892}"/>
              </a:ext>
            </a:extLst>
          </p:cNvPr>
          <p:cNvCxnSpPr/>
          <p:nvPr/>
        </p:nvCxnSpPr>
        <p:spPr>
          <a:xfrm>
            <a:off x="3429000" y="7013503"/>
            <a:ext cx="0" cy="1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41805B-05D7-4B00-9E62-3E88F7A4AAA7}"/>
              </a:ext>
            </a:extLst>
          </p:cNvPr>
          <p:cNvCxnSpPr>
            <a:stCxn id="12" idx="2"/>
          </p:cNvCxnSpPr>
          <p:nvPr/>
        </p:nvCxnSpPr>
        <p:spPr>
          <a:xfrm flipH="1">
            <a:off x="3447658" y="7753738"/>
            <a:ext cx="3" cy="3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5EE1CB-8862-4503-85CD-31FAA1ED26C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447658" y="8671247"/>
            <a:ext cx="0" cy="82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44DB35-8E8A-45AC-B286-D08A0D44E0DE}"/>
              </a:ext>
            </a:extLst>
          </p:cNvPr>
          <p:cNvCxnSpPr>
            <a:endCxn id="16" idx="0"/>
          </p:cNvCxnSpPr>
          <p:nvPr/>
        </p:nvCxnSpPr>
        <p:spPr>
          <a:xfrm>
            <a:off x="3428999" y="10086392"/>
            <a:ext cx="0" cy="13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1297AD-235C-4AFA-A9DD-7372F4DC686E}"/>
              </a:ext>
            </a:extLst>
          </p:cNvPr>
          <p:cNvCxnSpPr>
            <a:endCxn id="13" idx="0"/>
          </p:cNvCxnSpPr>
          <p:nvPr/>
        </p:nvCxnSpPr>
        <p:spPr>
          <a:xfrm>
            <a:off x="3428999" y="10823510"/>
            <a:ext cx="0" cy="2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2BAFC62-E86D-4FA3-95CC-EF44B364F4E9}"/>
              </a:ext>
            </a:extLst>
          </p:cNvPr>
          <p:cNvCxnSpPr>
            <a:cxnSpLocks/>
            <a:stCxn id="16" idx="6"/>
            <a:endCxn id="8" idx="3"/>
          </p:cNvCxnSpPr>
          <p:nvPr/>
        </p:nvCxnSpPr>
        <p:spPr>
          <a:xfrm flipV="1">
            <a:off x="3648268" y="3303037"/>
            <a:ext cx="657808" cy="7225003"/>
          </a:xfrm>
          <a:prstGeom prst="bentConnector3">
            <a:avLst>
              <a:gd name="adj1" fmla="val 202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D6E0459-F56C-4113-A891-FC2AE6B24F9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2857498" y="6449002"/>
            <a:ext cx="590159" cy="1469578"/>
          </a:xfrm>
          <a:prstGeom prst="bentConnector4">
            <a:avLst>
              <a:gd name="adj1" fmla="val -94071"/>
              <a:gd name="adj2" fmla="val 100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9F45B00-46F8-487C-BE18-FC4F31A8E862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10800000">
            <a:off x="2570584" y="5253132"/>
            <a:ext cx="620483" cy="3194182"/>
          </a:xfrm>
          <a:prstGeom prst="bentConnector3">
            <a:avLst>
              <a:gd name="adj1" fmla="val 26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59">
            <a:extLst>
              <a:ext uri="{FF2B5EF4-FFF2-40B4-BE49-F238E27FC236}">
                <a16:creationId xmlns:a16="http://schemas.microsoft.com/office/drawing/2014/main" id="{73C595EE-40D6-4B33-A192-8EFFEDD0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00" y="289249"/>
            <a:ext cx="3566332" cy="672721"/>
          </a:xfrm>
        </p:spPr>
        <p:txBody>
          <a:bodyPr>
            <a:normAutofit/>
          </a:bodyPr>
          <a:lstStyle/>
          <a:p>
            <a:r>
              <a:rPr lang="id-ID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 2 soal no 2</a:t>
            </a:r>
            <a:br>
              <a:rPr lang="id-ID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d-ID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Andya raihan setiawan</a:t>
            </a:r>
            <a:endParaRPr lang="en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3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F248861-7F86-42EA-A7B5-E6C93A8DEA66}"/>
              </a:ext>
            </a:extLst>
          </p:cNvPr>
          <p:cNvSpPr/>
          <p:nvPr/>
        </p:nvSpPr>
        <p:spPr>
          <a:xfrm>
            <a:off x="3123210" y="243445"/>
            <a:ext cx="611579" cy="552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/>
              <a:t>mulai</a:t>
            </a:r>
            <a:endParaRPr lang="en-ID" sz="8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69567B4-CDD0-4E43-94D5-68B7BFE0D92D}"/>
              </a:ext>
            </a:extLst>
          </p:cNvPr>
          <p:cNvSpPr/>
          <p:nvPr/>
        </p:nvSpPr>
        <p:spPr>
          <a:xfrm>
            <a:off x="2648196" y="1050965"/>
            <a:ext cx="1561606" cy="4215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/>
              <a:t>String s=“pada suatu hari ada kancil mencuri ketimun”;</a:t>
            </a:r>
            <a:endParaRPr lang="en-ID" sz="90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A07F2B82-C826-4544-A1F2-A98846E130F3}"/>
              </a:ext>
            </a:extLst>
          </p:cNvPr>
          <p:cNvSpPr/>
          <p:nvPr/>
        </p:nvSpPr>
        <p:spPr>
          <a:xfrm>
            <a:off x="2648196" y="2054433"/>
            <a:ext cx="1632857" cy="480950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For(int i=0; i&lt;S.lenght();i++)</a:t>
            </a:r>
            <a:endParaRPr lang="en-ID" sz="105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7D8B987-B1C0-4F17-A836-848614F5DD74}"/>
              </a:ext>
            </a:extLst>
          </p:cNvPr>
          <p:cNvSpPr/>
          <p:nvPr/>
        </p:nvSpPr>
        <p:spPr>
          <a:xfrm>
            <a:off x="2832264" y="3010399"/>
            <a:ext cx="1193472" cy="213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/>
              <a:t>Char c=s[i];</a:t>
            </a:r>
            <a:endParaRPr lang="en-ID" sz="90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A8A2065-A921-4EB5-A728-EF1730633847}"/>
              </a:ext>
            </a:extLst>
          </p:cNvPr>
          <p:cNvSpPr/>
          <p:nvPr/>
        </p:nvSpPr>
        <p:spPr>
          <a:xfrm>
            <a:off x="2968832" y="3491345"/>
            <a:ext cx="979714" cy="6531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If(s[i]==‘a’</a:t>
            </a:r>
            <a:endParaRPr lang="en-ID" sz="105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B18D40C-2FF2-4DC1-B514-B5BFC029A38F}"/>
              </a:ext>
            </a:extLst>
          </p:cNvPr>
          <p:cNvSpPr/>
          <p:nvPr/>
        </p:nvSpPr>
        <p:spPr>
          <a:xfrm>
            <a:off x="2968832" y="4459184"/>
            <a:ext cx="979714" cy="6531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If(s[i]==‘i’</a:t>
            </a:r>
            <a:endParaRPr lang="en-ID" sz="105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D303266-A4A1-4760-8910-A2F8956FA695}"/>
              </a:ext>
            </a:extLst>
          </p:cNvPr>
          <p:cNvSpPr/>
          <p:nvPr/>
        </p:nvSpPr>
        <p:spPr>
          <a:xfrm>
            <a:off x="3262746" y="5427023"/>
            <a:ext cx="391885" cy="3384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9004A91-1F25-47DF-8A68-F2E33B1351C9}"/>
              </a:ext>
            </a:extLst>
          </p:cNvPr>
          <p:cNvSpPr/>
          <p:nvPr/>
        </p:nvSpPr>
        <p:spPr>
          <a:xfrm>
            <a:off x="2740229" y="6216082"/>
            <a:ext cx="1448789" cy="33844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Cout&lt;&lt;s[i];</a:t>
            </a:r>
            <a:endParaRPr lang="en-ID" sz="105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D5E0EEA-42B6-4359-92E9-D36CF557F4B6}"/>
              </a:ext>
            </a:extLst>
          </p:cNvPr>
          <p:cNvSpPr/>
          <p:nvPr/>
        </p:nvSpPr>
        <p:spPr>
          <a:xfrm>
            <a:off x="3142501" y="7039095"/>
            <a:ext cx="608610" cy="33844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050"/>
              <a:t>end</a:t>
            </a:r>
            <a:endParaRPr lang="en-ID" sz="10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B1B2-9B53-4ABC-A7AD-0E19E2E3CFEA}"/>
              </a:ext>
            </a:extLst>
          </p:cNvPr>
          <p:cNvCxnSpPr>
            <a:endCxn id="4" idx="0"/>
          </p:cNvCxnSpPr>
          <p:nvPr/>
        </p:nvCxnSpPr>
        <p:spPr>
          <a:xfrm flipH="1">
            <a:off x="3428999" y="843148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EF344-AE20-4BC1-A931-9ED5D8079F6B}"/>
              </a:ext>
            </a:extLst>
          </p:cNvPr>
          <p:cNvCxnSpPr/>
          <p:nvPr/>
        </p:nvCxnSpPr>
        <p:spPr>
          <a:xfrm flipH="1">
            <a:off x="3428998" y="1525979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CDDBF-F0BC-4521-8264-CEA98934FE68}"/>
              </a:ext>
            </a:extLst>
          </p:cNvPr>
          <p:cNvCxnSpPr/>
          <p:nvPr/>
        </p:nvCxnSpPr>
        <p:spPr>
          <a:xfrm flipH="1">
            <a:off x="3449777" y="2582883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E93FF-8B20-4E58-8898-92CE2F61782C}"/>
              </a:ext>
            </a:extLst>
          </p:cNvPr>
          <p:cNvCxnSpPr/>
          <p:nvPr/>
        </p:nvCxnSpPr>
        <p:spPr>
          <a:xfrm flipH="1">
            <a:off x="3458682" y="3210792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953E9-2466-4FDE-9302-ABEF39F6C911}"/>
              </a:ext>
            </a:extLst>
          </p:cNvPr>
          <p:cNvCxnSpPr/>
          <p:nvPr/>
        </p:nvCxnSpPr>
        <p:spPr>
          <a:xfrm flipH="1">
            <a:off x="3446806" y="4184571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873479-B176-441F-B13E-B6233F98690D}"/>
              </a:ext>
            </a:extLst>
          </p:cNvPr>
          <p:cNvCxnSpPr/>
          <p:nvPr/>
        </p:nvCxnSpPr>
        <p:spPr>
          <a:xfrm flipH="1">
            <a:off x="3446806" y="5144986"/>
            <a:ext cx="1" cy="2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96FC52-BE6C-4346-A40A-3530DC99E7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64624" y="5839690"/>
            <a:ext cx="0" cy="37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89EBEA-71E8-44E8-AB67-6B9B6A784F9F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0800000">
            <a:off x="2648196" y="2294909"/>
            <a:ext cx="614550" cy="3301339"/>
          </a:xfrm>
          <a:prstGeom prst="bentConnector3">
            <a:avLst>
              <a:gd name="adj1" fmla="val 137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4AD9C80-8DD0-4A61-9CCD-7E8BCC8B53D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2968831" y="3817916"/>
            <a:ext cx="486873" cy="1387129"/>
          </a:xfrm>
          <a:prstGeom prst="bentConnector4">
            <a:avLst>
              <a:gd name="adj1" fmla="val -233159"/>
              <a:gd name="adj2" fmla="val 1000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F762E-E73C-4F2C-9151-DE9039FA6BAD}"/>
              </a:ext>
            </a:extLst>
          </p:cNvPr>
          <p:cNvCxnSpPr>
            <a:cxnSpLocks/>
          </p:cNvCxnSpPr>
          <p:nvPr/>
        </p:nvCxnSpPr>
        <p:spPr>
          <a:xfrm flipH="1">
            <a:off x="3428998" y="6543302"/>
            <a:ext cx="8035" cy="43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41">
            <a:extLst>
              <a:ext uri="{FF2B5EF4-FFF2-40B4-BE49-F238E27FC236}">
                <a16:creationId xmlns:a16="http://schemas.microsoft.com/office/drawing/2014/main" id="{4A97CD2E-BF38-4F6C-9FCA-63D93E7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4" y="68184"/>
            <a:ext cx="5915025" cy="2356556"/>
          </a:xfrm>
        </p:spPr>
        <p:txBody>
          <a:bodyPr>
            <a:normAutofit/>
          </a:bodyPr>
          <a:lstStyle/>
          <a:p>
            <a:r>
              <a:rPr lang="id-ID" sz="1050"/>
              <a:t>Soal 3</a:t>
            </a:r>
            <a:br>
              <a:rPr lang="id-ID" sz="1050"/>
            </a:br>
            <a:r>
              <a:rPr lang="id-ID" sz="1050"/>
              <a:t>Andya raihan setiawan</a:t>
            </a:r>
            <a:endParaRPr lang="en-ID" sz="105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4B5FF04-D792-4262-A79C-05D020FB9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4624" y="4796229"/>
            <a:ext cx="516711" cy="390317"/>
          </a:xfrm>
          <a:prstGeom prst="bentConnector3">
            <a:avLst>
              <a:gd name="adj1" fmla="val 1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1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241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Tugas besar 2 soal 1 Andya raihan setiawan</vt:lpstr>
      <vt:lpstr>Tb 2 soal no 2 Andya raihan setiawan</vt:lpstr>
      <vt:lpstr>Soal 3 Andya raihan setiawan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2 soal 1 Andya raihan setiawan</dc:title>
  <dc:creator>raihan</dc:creator>
  <cp:lastModifiedBy>raihan</cp:lastModifiedBy>
  <cp:revision>1</cp:revision>
  <dcterms:created xsi:type="dcterms:W3CDTF">2022-11-14T03:30:07Z</dcterms:created>
  <dcterms:modified xsi:type="dcterms:W3CDTF">2022-11-14T05:03:53Z</dcterms:modified>
</cp:coreProperties>
</file>