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1A_972838FE.xml" ContentType="application/vnd.ms-powerpoint.comments+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4"/>
  </p:sldMasterIdLst>
  <p:notesMasterIdLst>
    <p:notesMasterId r:id="rId23"/>
  </p:notesMasterIdLst>
  <p:sldIdLst>
    <p:sldId id="279" r:id="rId5"/>
    <p:sldId id="262" r:id="rId6"/>
    <p:sldId id="263" r:id="rId7"/>
    <p:sldId id="285" r:id="rId8"/>
    <p:sldId id="280" r:id="rId9"/>
    <p:sldId id="282" r:id="rId10"/>
    <p:sldId id="284" r:id="rId11"/>
    <p:sldId id="281" r:id="rId12"/>
    <p:sldId id="295" r:id="rId13"/>
    <p:sldId id="292" r:id="rId14"/>
    <p:sldId id="272" r:id="rId15"/>
    <p:sldId id="294" r:id="rId16"/>
    <p:sldId id="271" r:id="rId17"/>
    <p:sldId id="269" r:id="rId18"/>
    <p:sldId id="273" r:id="rId19"/>
    <p:sldId id="276" r:id="rId20"/>
    <p:sldId id="275"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4FCBA-A7EC-4C70-AC2A-4482FF7BC11D}">
          <p14:sldIdLst>
            <p14:sldId id="279"/>
            <p14:sldId id="262"/>
            <p14:sldId id="263"/>
            <p14:sldId id="285"/>
            <p14:sldId id="280"/>
            <p14:sldId id="282"/>
            <p14:sldId id="284"/>
            <p14:sldId id="281"/>
            <p14:sldId id="295"/>
            <p14:sldId id="292"/>
            <p14:sldId id="272"/>
            <p14:sldId id="294"/>
          </p14:sldIdLst>
        </p14:section>
        <p14:section name="Untitled Section" id="{E0DB08AE-3FAC-4A7A-8C54-A80EEA9262D1}">
          <p14:sldIdLst>
            <p14:sldId id="271"/>
            <p14:sldId id="269"/>
            <p14:sldId id="273"/>
            <p14:sldId id="276"/>
            <p14:sldId id="275"/>
            <p14:sldId id="27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B0628F-B01B-FEBB-FAA2-AB732A445CCD}" name="Philip Wong" initials="PW" userId="S::pwong4@calstatela.edu::e96ba537-e726-4b0c-92b7-c93274f444e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B2CCD-5D91-40E3-8E3F-EE1C7FA626CE}" v="16" dt="2023-05-07T21:08:33.467"/>
    <p1510:client id="{1365F2E7-B919-4E64-89A5-8D936F5C2723}" v="120" vWet="122" dt="2023-05-08T18:47:04.923"/>
    <p1510:client id="{2486E542-8862-4A78-9C77-E9228031A3D3}" v="1140" dt="2023-05-07T20:43:47.642"/>
    <p1510:client id="{400C7A20-C529-46E5-9369-11EA0272043D}" v="65" dt="2023-05-08T18:44:29.682"/>
    <p1510:client id="{46976EF3-3AE6-490A-B775-DFC826ADD37A}" v="219" dt="2023-05-08T17:29:57.855"/>
    <p1510:client id="{4A3BCFB0-8793-45BE-8B24-CE892038DFE2}" v="440" dt="2023-05-07T23:45:53.187"/>
    <p1510:client id="{4D8E69E9-06C6-4AD2-906C-1CF0F856F8AC}" v="451" dt="2023-05-08T05:16:33.980"/>
    <p1510:client id="{5D9D7B10-1B2B-48F9-9DDD-A3CBA92D8B6A}" v="1285" vWet="1287" dt="2023-05-08T05:01:33.961"/>
    <p1510:client id="{72B0DC34-C7B0-4DE2-9544-31CB27113EF6}" v="148" dt="2023-05-07T23:03:51.405"/>
    <p1510:client id="{763802A7-0ED6-4C16-8DB6-081D22884760}" v="6" dt="2023-05-07T23:55:14.177"/>
    <p1510:client id="{7CBF6470-33F4-4A7E-A50A-E3ED715092D9}" v="1618" dt="2023-05-08T05:54:03.134"/>
    <p1510:client id="{BE05CBE0-98C7-4826-A19B-93F3E8A06DFF}" v="282" dt="2023-05-08T17:07:24.019"/>
    <p1510:client id="{C14DCB24-1011-489F-8A8D-80B732B73297}" v="171" dt="2023-05-08T18:47:25.259"/>
    <p1510:client id="{D1FD76FD-203A-4803-B804-820FCCBB49D4}" v="789" dt="2023-05-08T12:48:36.317"/>
    <p1510:client id="{D85938CE-32F5-4DE7-B373-7085F3D2EE8B}" v="189" dt="2023-05-08T00:56:00.703"/>
    <p1510:client id="{F2276294-032E-42AD-B1ED-E49B5E333308}" v="48" dt="2023-05-08T17:53:11.883"/>
    <p1510:client id="{F36A6D8A-2DD4-459E-939D-457833ED06D7}" v="31" dt="2023-05-07T21:56:23.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Pratiksha V" userId="S::pyadav@calstatela.edu::bf35a226-c25d-4d63-a162-cc789bac717e" providerId="AD" clId="Web-{F2276294-032E-42AD-B1ED-E49B5E333308}"/>
    <pc:docChg chg="modSld">
      <pc:chgData name="Yadav, Pratiksha V" userId="S::pyadav@calstatela.edu::bf35a226-c25d-4d63-a162-cc789bac717e" providerId="AD" clId="Web-{F2276294-032E-42AD-B1ED-E49B5E333308}" dt="2023-05-08T17:53:06.274" v="44" actId="20577"/>
      <pc:docMkLst>
        <pc:docMk/>
      </pc:docMkLst>
      <pc:sldChg chg="modSp">
        <pc:chgData name="Yadav, Pratiksha V" userId="S::pyadav@calstatela.edu::bf35a226-c25d-4d63-a162-cc789bac717e" providerId="AD" clId="Web-{F2276294-032E-42AD-B1ED-E49B5E333308}" dt="2023-05-08T17:53:06.274" v="44" actId="20577"/>
        <pc:sldMkLst>
          <pc:docMk/>
          <pc:sldMk cId="2266435298" sldId="295"/>
        </pc:sldMkLst>
        <pc:spChg chg="mod">
          <ac:chgData name="Yadav, Pratiksha V" userId="S::pyadav@calstatela.edu::bf35a226-c25d-4d63-a162-cc789bac717e" providerId="AD" clId="Web-{F2276294-032E-42AD-B1ED-E49B5E333308}" dt="2023-05-08T17:52:11.851" v="25" actId="1076"/>
          <ac:spMkLst>
            <pc:docMk/>
            <pc:sldMk cId="2266435298" sldId="295"/>
            <ac:spMk id="5" creationId="{F6FD94F5-B494-D3CB-840C-1EFAC2723673}"/>
          </ac:spMkLst>
        </pc:spChg>
        <pc:spChg chg="mod">
          <ac:chgData name="Yadav, Pratiksha V" userId="S::pyadav@calstatela.edu::bf35a226-c25d-4d63-a162-cc789bac717e" providerId="AD" clId="Web-{F2276294-032E-42AD-B1ED-E49B5E333308}" dt="2023-05-08T17:52:46.227" v="39" actId="1076"/>
          <ac:spMkLst>
            <pc:docMk/>
            <pc:sldMk cId="2266435298" sldId="295"/>
            <ac:spMk id="7" creationId="{E49D7890-479D-B243-E410-9050C0F81C58}"/>
          </ac:spMkLst>
        </pc:spChg>
        <pc:spChg chg="mod">
          <ac:chgData name="Yadav, Pratiksha V" userId="S::pyadav@calstatela.edu::bf35a226-c25d-4d63-a162-cc789bac717e" providerId="AD" clId="Web-{F2276294-032E-42AD-B1ED-E49B5E333308}" dt="2023-05-08T17:52:16.351" v="27" actId="1076"/>
          <ac:spMkLst>
            <pc:docMk/>
            <pc:sldMk cId="2266435298" sldId="295"/>
            <ac:spMk id="8" creationId="{5692469A-7E71-C8D5-1C85-220BE268AADD}"/>
          </ac:spMkLst>
        </pc:spChg>
        <pc:spChg chg="mod">
          <ac:chgData name="Yadav, Pratiksha V" userId="S::pyadav@calstatela.edu::bf35a226-c25d-4d63-a162-cc789bac717e" providerId="AD" clId="Web-{F2276294-032E-42AD-B1ED-E49B5E333308}" dt="2023-05-08T17:52:21.914" v="29" actId="1076"/>
          <ac:spMkLst>
            <pc:docMk/>
            <pc:sldMk cId="2266435298" sldId="295"/>
            <ac:spMk id="9" creationId="{F2989771-ABAD-174F-D502-5857EFB49F9A}"/>
          </ac:spMkLst>
        </pc:spChg>
        <pc:spChg chg="mod">
          <ac:chgData name="Yadav, Pratiksha V" userId="S::pyadav@calstatela.edu::bf35a226-c25d-4d63-a162-cc789bac717e" providerId="AD" clId="Web-{F2276294-032E-42AD-B1ED-E49B5E333308}" dt="2023-05-08T17:52:26.211" v="31" actId="1076"/>
          <ac:spMkLst>
            <pc:docMk/>
            <pc:sldMk cId="2266435298" sldId="295"/>
            <ac:spMk id="10" creationId="{178972BB-3B13-CB91-1FA8-0FCC6399B312}"/>
          </ac:spMkLst>
        </pc:spChg>
        <pc:spChg chg="mod">
          <ac:chgData name="Yadav, Pratiksha V" userId="S::pyadav@calstatela.edu::bf35a226-c25d-4d63-a162-cc789bac717e" providerId="AD" clId="Web-{F2276294-032E-42AD-B1ED-E49B5E333308}" dt="2023-05-08T17:52:30.601" v="33" actId="1076"/>
          <ac:spMkLst>
            <pc:docMk/>
            <pc:sldMk cId="2266435298" sldId="295"/>
            <ac:spMk id="11" creationId="{F87368AC-0BDB-933B-1EC6-8B227C126379}"/>
          </ac:spMkLst>
        </pc:spChg>
        <pc:spChg chg="mod">
          <ac:chgData name="Yadav, Pratiksha V" userId="S::pyadav@calstatela.edu::bf35a226-c25d-4d63-a162-cc789bac717e" providerId="AD" clId="Web-{F2276294-032E-42AD-B1ED-E49B5E333308}" dt="2023-05-08T17:53:06.274" v="44" actId="20577"/>
          <ac:spMkLst>
            <pc:docMk/>
            <pc:sldMk cId="2266435298" sldId="295"/>
            <ac:spMk id="12" creationId="{B0BFF81E-B073-9A86-431B-226B7C99CF40}"/>
          </ac:spMkLst>
        </pc:spChg>
        <pc:spChg chg="mod">
          <ac:chgData name="Yadav, Pratiksha V" userId="S::pyadav@calstatela.edu::bf35a226-c25d-4d63-a162-cc789bac717e" providerId="AD" clId="Web-{F2276294-032E-42AD-B1ED-E49B5E333308}" dt="2023-05-08T17:52:41.945" v="37" actId="1076"/>
          <ac:spMkLst>
            <pc:docMk/>
            <pc:sldMk cId="2266435298" sldId="295"/>
            <ac:spMk id="13" creationId="{F26FE453-D512-77F9-78BA-3165E4C35C1B}"/>
          </ac:spMkLst>
        </pc:spChg>
        <pc:spChg chg="mod">
          <ac:chgData name="Yadav, Pratiksha V" userId="S::pyadav@calstatela.edu::bf35a226-c25d-4d63-a162-cc789bac717e" providerId="AD" clId="Web-{F2276294-032E-42AD-B1ED-E49B5E333308}" dt="2023-05-08T17:52:18.085" v="28" actId="1076"/>
          <ac:spMkLst>
            <pc:docMk/>
            <pc:sldMk cId="2266435298" sldId="295"/>
            <ac:spMk id="14" creationId="{704041D5-F1B4-F085-5F3C-9D9682ECA848}"/>
          </ac:spMkLst>
        </pc:spChg>
        <pc:spChg chg="mod">
          <ac:chgData name="Yadav, Pratiksha V" userId="S::pyadav@calstatela.edu::bf35a226-c25d-4d63-a162-cc789bac717e" providerId="AD" clId="Web-{F2276294-032E-42AD-B1ED-E49B5E333308}" dt="2023-05-08T17:52:13.663" v="26" actId="1076"/>
          <ac:spMkLst>
            <pc:docMk/>
            <pc:sldMk cId="2266435298" sldId="295"/>
            <ac:spMk id="15" creationId="{67B9A11A-26D1-FAB4-B325-6952CC16A576}"/>
          </ac:spMkLst>
        </pc:spChg>
        <pc:spChg chg="mod">
          <ac:chgData name="Yadav, Pratiksha V" userId="S::pyadav@calstatela.edu::bf35a226-c25d-4d63-a162-cc789bac717e" providerId="AD" clId="Web-{F2276294-032E-42AD-B1ED-E49B5E333308}" dt="2023-05-08T17:52:44.117" v="38" actId="1076"/>
          <ac:spMkLst>
            <pc:docMk/>
            <pc:sldMk cId="2266435298" sldId="295"/>
            <ac:spMk id="16" creationId="{74933771-E8B1-FDD4-2A26-9423EE16C0A4}"/>
          </ac:spMkLst>
        </pc:spChg>
        <pc:spChg chg="mod">
          <ac:chgData name="Yadav, Pratiksha V" userId="S::pyadav@calstatela.edu::bf35a226-c25d-4d63-a162-cc789bac717e" providerId="AD" clId="Web-{F2276294-032E-42AD-B1ED-E49B5E333308}" dt="2023-05-08T17:52:34.117" v="34" actId="1076"/>
          <ac:spMkLst>
            <pc:docMk/>
            <pc:sldMk cId="2266435298" sldId="295"/>
            <ac:spMk id="17" creationId="{73226428-46DA-2B2D-C7E1-C69BAB3D4DED}"/>
          </ac:spMkLst>
        </pc:spChg>
        <pc:spChg chg="mod">
          <ac:chgData name="Yadav, Pratiksha V" userId="S::pyadav@calstatela.edu::bf35a226-c25d-4d63-a162-cc789bac717e" providerId="AD" clId="Web-{F2276294-032E-42AD-B1ED-E49B5E333308}" dt="2023-05-08T17:52:24.211" v="30" actId="1076"/>
          <ac:spMkLst>
            <pc:docMk/>
            <pc:sldMk cId="2266435298" sldId="295"/>
            <ac:spMk id="19" creationId="{CFE7AB24-F2D5-BEA8-F3B5-F86CDB434FA7}"/>
          </ac:spMkLst>
        </pc:spChg>
        <pc:spChg chg="mod">
          <ac:chgData name="Yadav, Pratiksha V" userId="S::pyadav@calstatela.edu::bf35a226-c25d-4d63-a162-cc789bac717e" providerId="AD" clId="Web-{F2276294-032E-42AD-B1ED-E49B5E333308}" dt="2023-05-08T17:52:29.508" v="32" actId="1076"/>
          <ac:spMkLst>
            <pc:docMk/>
            <pc:sldMk cId="2266435298" sldId="295"/>
            <ac:spMk id="20" creationId="{DDE83F30-C32E-661A-4656-27AA433DFB2F}"/>
          </ac:spMkLst>
        </pc:spChg>
        <pc:spChg chg="mod">
          <ac:chgData name="Yadav, Pratiksha V" userId="S::pyadav@calstatela.edu::bf35a226-c25d-4d63-a162-cc789bac717e" providerId="AD" clId="Web-{F2276294-032E-42AD-B1ED-E49B5E333308}" dt="2023-05-08T17:52:40.398" v="36" actId="1076"/>
          <ac:spMkLst>
            <pc:docMk/>
            <pc:sldMk cId="2266435298" sldId="295"/>
            <ac:spMk id="21" creationId="{8AE65316-45AE-A049-2BDA-2C15AE6CB4BA}"/>
          </ac:spMkLst>
        </pc:spChg>
      </pc:sldChg>
    </pc:docChg>
  </pc:docChgLst>
  <pc:docChgLst>
    <pc:chgData name="Antaliya, Ruta" userId="b4bc67bd-cfc2-4497-becf-b4d679a94484" providerId="ADAL" clId="{C14DCB24-1011-489F-8A8D-80B732B73297}"/>
    <pc:docChg chg="undo custSel delSld modSld modSection">
      <pc:chgData name="Antaliya, Ruta" userId="b4bc67bd-cfc2-4497-becf-b4d679a94484" providerId="ADAL" clId="{C14DCB24-1011-489F-8A8D-80B732B73297}" dt="2023-05-08T18:47:25.259" v="110" actId="313"/>
      <pc:docMkLst>
        <pc:docMk/>
      </pc:docMkLst>
      <pc:sldChg chg="modSp mod">
        <pc:chgData name="Antaliya, Ruta" userId="b4bc67bd-cfc2-4497-becf-b4d679a94484" providerId="ADAL" clId="{C14DCB24-1011-489F-8A8D-80B732B73297}" dt="2023-05-08T18:17:40.384" v="7" actId="255"/>
        <pc:sldMkLst>
          <pc:docMk/>
          <pc:sldMk cId="94781701" sldId="262"/>
        </pc:sldMkLst>
        <pc:spChg chg="mod">
          <ac:chgData name="Antaliya, Ruta" userId="b4bc67bd-cfc2-4497-becf-b4d679a94484" providerId="ADAL" clId="{C14DCB24-1011-489F-8A8D-80B732B73297}" dt="2023-05-08T18:17:40.384" v="7" actId="255"/>
          <ac:spMkLst>
            <pc:docMk/>
            <pc:sldMk cId="94781701" sldId="262"/>
            <ac:spMk id="2" creationId="{EC128062-5545-25A0-3F5A-C5B0B0586FA5}"/>
          </ac:spMkLst>
        </pc:spChg>
      </pc:sldChg>
      <pc:sldChg chg="modSp mod">
        <pc:chgData name="Antaliya, Ruta" userId="b4bc67bd-cfc2-4497-becf-b4d679a94484" providerId="ADAL" clId="{C14DCB24-1011-489F-8A8D-80B732B73297}" dt="2023-05-08T18:47:25.259" v="110" actId="313"/>
        <pc:sldMkLst>
          <pc:docMk/>
          <pc:sldMk cId="1820671937" sldId="269"/>
        </pc:sldMkLst>
        <pc:spChg chg="mod">
          <ac:chgData name="Antaliya, Ruta" userId="b4bc67bd-cfc2-4497-becf-b4d679a94484" providerId="ADAL" clId="{C14DCB24-1011-489F-8A8D-80B732B73297}" dt="2023-05-08T18:47:25.259" v="110" actId="313"/>
          <ac:spMkLst>
            <pc:docMk/>
            <pc:sldMk cId="1820671937" sldId="269"/>
            <ac:spMk id="3" creationId="{4929E5CD-F14E-4879-8CF5-495B9411C8AE}"/>
          </ac:spMkLst>
        </pc:spChg>
        <pc:spChg chg="mod">
          <ac:chgData name="Antaliya, Ruta" userId="b4bc67bd-cfc2-4497-becf-b4d679a94484" providerId="ADAL" clId="{C14DCB24-1011-489F-8A8D-80B732B73297}" dt="2023-05-08T18:47:22.731" v="109" actId="313"/>
          <ac:spMkLst>
            <pc:docMk/>
            <pc:sldMk cId="1820671937" sldId="269"/>
            <ac:spMk id="5" creationId="{A5CE986F-F4A8-1CFE-DF49-3F0E6EB3F145}"/>
          </ac:spMkLst>
        </pc:spChg>
      </pc:sldChg>
      <pc:sldChg chg="modSp mod">
        <pc:chgData name="Antaliya, Ruta" userId="b4bc67bd-cfc2-4497-becf-b4d679a94484" providerId="ADAL" clId="{C14DCB24-1011-489F-8A8D-80B732B73297}" dt="2023-05-08T18:38:12.034" v="76" actId="313"/>
        <pc:sldMkLst>
          <pc:docMk/>
          <pc:sldMk cId="2614861321" sldId="271"/>
        </pc:sldMkLst>
        <pc:spChg chg="mod">
          <ac:chgData name="Antaliya, Ruta" userId="b4bc67bd-cfc2-4497-becf-b4d679a94484" providerId="ADAL" clId="{C14DCB24-1011-489F-8A8D-80B732B73297}" dt="2023-05-08T18:38:12.034" v="76" actId="313"/>
          <ac:spMkLst>
            <pc:docMk/>
            <pc:sldMk cId="2614861321" sldId="271"/>
            <ac:spMk id="3" creationId="{4929E5CD-F14E-4879-8CF5-495B9411C8AE}"/>
          </ac:spMkLst>
        </pc:spChg>
      </pc:sldChg>
      <pc:sldChg chg="modSp mod">
        <pc:chgData name="Antaliya, Ruta" userId="b4bc67bd-cfc2-4497-becf-b4d679a94484" providerId="ADAL" clId="{C14DCB24-1011-489F-8A8D-80B732B73297}" dt="2023-05-08T18:39:21.974" v="80" actId="20577"/>
        <pc:sldMkLst>
          <pc:docMk/>
          <pc:sldMk cId="1356680077" sldId="273"/>
        </pc:sldMkLst>
        <pc:graphicFrameChg chg="modGraphic">
          <ac:chgData name="Antaliya, Ruta" userId="b4bc67bd-cfc2-4497-becf-b4d679a94484" providerId="ADAL" clId="{C14DCB24-1011-489F-8A8D-80B732B73297}" dt="2023-05-08T18:39:18.751" v="78" actId="20577"/>
          <ac:graphicFrameMkLst>
            <pc:docMk/>
            <pc:sldMk cId="1356680077" sldId="273"/>
            <ac:graphicFrameMk id="3" creationId="{A53E1F5E-9868-0189-ECBF-5C83CCFAA7F5}"/>
          </ac:graphicFrameMkLst>
        </pc:graphicFrameChg>
        <pc:graphicFrameChg chg="modGraphic">
          <ac:chgData name="Antaliya, Ruta" userId="b4bc67bd-cfc2-4497-becf-b4d679a94484" providerId="ADAL" clId="{C14DCB24-1011-489F-8A8D-80B732B73297}" dt="2023-05-08T18:39:21.974" v="80" actId="20577"/>
          <ac:graphicFrameMkLst>
            <pc:docMk/>
            <pc:sldMk cId="1356680077" sldId="273"/>
            <ac:graphicFrameMk id="4" creationId="{EE7EA5E5-288D-3809-88A2-0643AA230022}"/>
          </ac:graphicFrameMkLst>
        </pc:graphicFrameChg>
      </pc:sldChg>
      <pc:sldChg chg="modSp mod">
        <pc:chgData name="Antaliya, Ruta" userId="b4bc67bd-cfc2-4497-becf-b4d679a94484" providerId="ADAL" clId="{C14DCB24-1011-489F-8A8D-80B732B73297}" dt="2023-05-08T18:47:05.800" v="108" actId="113"/>
        <pc:sldMkLst>
          <pc:docMk/>
          <pc:sldMk cId="3650319786" sldId="276"/>
        </pc:sldMkLst>
        <pc:spChg chg="mod">
          <ac:chgData name="Antaliya, Ruta" userId="b4bc67bd-cfc2-4497-becf-b4d679a94484" providerId="ADAL" clId="{C14DCB24-1011-489F-8A8D-80B732B73297}" dt="2023-05-08T18:23:31.775" v="32" actId="255"/>
          <ac:spMkLst>
            <pc:docMk/>
            <pc:sldMk cId="3650319786" sldId="276"/>
            <ac:spMk id="2" creationId="{652720FC-84B2-EEB2-A241-BE2A3DC083A5}"/>
          </ac:spMkLst>
        </pc:spChg>
        <pc:spChg chg="mod">
          <ac:chgData name="Antaliya, Ruta" userId="b4bc67bd-cfc2-4497-becf-b4d679a94484" providerId="ADAL" clId="{C14DCB24-1011-489F-8A8D-80B732B73297}" dt="2023-05-08T18:47:05.800" v="108" actId="113"/>
          <ac:spMkLst>
            <pc:docMk/>
            <pc:sldMk cId="3650319786" sldId="276"/>
            <ac:spMk id="3" creationId="{449C9616-8B47-4B50-33B2-13BC38D06C4B}"/>
          </ac:spMkLst>
        </pc:spChg>
      </pc:sldChg>
      <pc:sldChg chg="modSp">
        <pc:chgData name="Antaliya, Ruta" userId="b4bc67bd-cfc2-4497-becf-b4d679a94484" providerId="ADAL" clId="{C14DCB24-1011-489F-8A8D-80B732B73297}" dt="2023-05-08T18:17:24.023" v="6" actId="2711"/>
        <pc:sldMkLst>
          <pc:docMk/>
          <pc:sldMk cId="3896939335" sldId="279"/>
        </pc:sldMkLst>
        <pc:spChg chg="mod">
          <ac:chgData name="Antaliya, Ruta" userId="b4bc67bd-cfc2-4497-becf-b4d679a94484" providerId="ADAL" clId="{C14DCB24-1011-489F-8A8D-80B732B73297}" dt="2023-05-08T18:16:57.358" v="0" actId="2711"/>
          <ac:spMkLst>
            <pc:docMk/>
            <pc:sldMk cId="3896939335" sldId="279"/>
            <ac:spMk id="2" creationId="{8ED00CC8-8F41-4B3C-042F-796391ECE10E}"/>
          </ac:spMkLst>
        </pc:spChg>
        <pc:spChg chg="mod">
          <ac:chgData name="Antaliya, Ruta" userId="b4bc67bd-cfc2-4497-becf-b4d679a94484" providerId="ADAL" clId="{C14DCB24-1011-489F-8A8D-80B732B73297}" dt="2023-05-08T18:17:24.023" v="6" actId="2711"/>
          <ac:spMkLst>
            <pc:docMk/>
            <pc:sldMk cId="3896939335" sldId="279"/>
            <ac:spMk id="3" creationId="{A25B6996-0036-03AE-1E3C-66C82D6C9512}"/>
          </ac:spMkLst>
        </pc:spChg>
      </pc:sldChg>
      <pc:sldChg chg="modSp mod">
        <pc:chgData name="Antaliya, Ruta" userId="b4bc67bd-cfc2-4497-becf-b4d679a94484" providerId="ADAL" clId="{C14DCB24-1011-489F-8A8D-80B732B73297}" dt="2023-05-08T18:19:07.731" v="17" actId="2711"/>
        <pc:sldMkLst>
          <pc:docMk/>
          <pc:sldMk cId="2776609578" sldId="280"/>
        </pc:sldMkLst>
        <pc:spChg chg="mod">
          <ac:chgData name="Antaliya, Ruta" userId="b4bc67bd-cfc2-4497-becf-b4d679a94484" providerId="ADAL" clId="{C14DCB24-1011-489F-8A8D-80B732B73297}" dt="2023-05-08T18:19:07.731" v="17" actId="2711"/>
          <ac:spMkLst>
            <pc:docMk/>
            <pc:sldMk cId="2776609578" sldId="280"/>
            <ac:spMk id="3" creationId="{98E35B4D-DBA1-B49C-DDA2-62DDFA206F35}"/>
          </ac:spMkLst>
        </pc:spChg>
      </pc:sldChg>
      <pc:sldChg chg="modSp mod">
        <pc:chgData name="Antaliya, Ruta" userId="b4bc67bd-cfc2-4497-becf-b4d679a94484" providerId="ADAL" clId="{C14DCB24-1011-489F-8A8D-80B732B73297}" dt="2023-05-08T18:19:58.141" v="21" actId="2711"/>
        <pc:sldMkLst>
          <pc:docMk/>
          <pc:sldMk cId="2810298052" sldId="281"/>
        </pc:sldMkLst>
        <pc:spChg chg="mod">
          <ac:chgData name="Antaliya, Ruta" userId="b4bc67bd-cfc2-4497-becf-b4d679a94484" providerId="ADAL" clId="{C14DCB24-1011-489F-8A8D-80B732B73297}" dt="2023-05-08T18:19:58.141" v="21" actId="2711"/>
          <ac:spMkLst>
            <pc:docMk/>
            <pc:sldMk cId="2810298052" sldId="281"/>
            <ac:spMk id="3" creationId="{98E35B4D-DBA1-B49C-DDA2-62DDFA206F35}"/>
          </ac:spMkLst>
        </pc:spChg>
      </pc:sldChg>
      <pc:sldChg chg="modSp mod">
        <pc:chgData name="Antaliya, Ruta" userId="b4bc67bd-cfc2-4497-becf-b4d679a94484" providerId="ADAL" clId="{C14DCB24-1011-489F-8A8D-80B732B73297}" dt="2023-05-08T18:19:38.268" v="20" actId="2711"/>
        <pc:sldMkLst>
          <pc:docMk/>
          <pc:sldMk cId="1451100886" sldId="284"/>
        </pc:sldMkLst>
        <pc:spChg chg="mod">
          <ac:chgData name="Antaliya, Ruta" userId="b4bc67bd-cfc2-4497-becf-b4d679a94484" providerId="ADAL" clId="{C14DCB24-1011-489F-8A8D-80B732B73297}" dt="2023-05-08T18:19:38.268" v="20" actId="2711"/>
          <ac:spMkLst>
            <pc:docMk/>
            <pc:sldMk cId="1451100886" sldId="284"/>
            <ac:spMk id="4" creationId="{0805F9E8-7B5D-C24A-06ED-DD67CFF0151B}"/>
          </ac:spMkLst>
        </pc:spChg>
      </pc:sldChg>
      <pc:sldChg chg="modSp mod">
        <pc:chgData name="Antaliya, Ruta" userId="b4bc67bd-cfc2-4497-becf-b4d679a94484" providerId="ADAL" clId="{C14DCB24-1011-489F-8A8D-80B732B73297}" dt="2023-05-08T18:45:02.563" v="106" actId="1076"/>
        <pc:sldMkLst>
          <pc:docMk/>
          <pc:sldMk cId="3318587636" sldId="285"/>
        </pc:sldMkLst>
        <pc:spChg chg="mod">
          <ac:chgData name="Antaliya, Ruta" userId="b4bc67bd-cfc2-4497-becf-b4d679a94484" providerId="ADAL" clId="{C14DCB24-1011-489F-8A8D-80B732B73297}" dt="2023-05-08T18:43:27.898" v="99" actId="20577"/>
          <ac:spMkLst>
            <pc:docMk/>
            <pc:sldMk cId="3318587636" sldId="285"/>
            <ac:spMk id="3" creationId="{512A0B96-4F88-7A3F-2621-15FD008CE8F7}"/>
          </ac:spMkLst>
        </pc:spChg>
        <pc:spChg chg="mod">
          <ac:chgData name="Antaliya, Ruta" userId="b4bc67bd-cfc2-4497-becf-b4d679a94484" providerId="ADAL" clId="{C14DCB24-1011-489F-8A8D-80B732B73297}" dt="2023-05-08T18:45:02.563" v="106" actId="1076"/>
          <ac:spMkLst>
            <pc:docMk/>
            <pc:sldMk cId="3318587636" sldId="285"/>
            <ac:spMk id="6" creationId="{9B60684B-4339-6942-7418-DD316D8D3335}"/>
          </ac:spMkLst>
        </pc:spChg>
        <pc:picChg chg="mod">
          <ac:chgData name="Antaliya, Ruta" userId="b4bc67bd-cfc2-4497-becf-b4d679a94484" providerId="ADAL" clId="{C14DCB24-1011-489F-8A8D-80B732B73297}" dt="2023-05-08T18:18:41.540" v="14" actId="1076"/>
          <ac:picMkLst>
            <pc:docMk/>
            <pc:sldMk cId="3318587636" sldId="285"/>
            <ac:picMk id="5" creationId="{93C1E615-B7A9-7EC0-C7EF-910A9D717D02}"/>
          </ac:picMkLst>
        </pc:picChg>
      </pc:sldChg>
      <pc:sldChg chg="del">
        <pc:chgData name="Antaliya, Ruta" userId="b4bc67bd-cfc2-4497-becf-b4d679a94484" providerId="ADAL" clId="{C14DCB24-1011-489F-8A8D-80B732B73297}" dt="2023-05-08T18:25:35.263" v="33" actId="2696"/>
        <pc:sldMkLst>
          <pc:docMk/>
          <pc:sldMk cId="2055868218" sldId="288"/>
        </pc:sldMkLst>
      </pc:sldChg>
      <pc:sldChg chg="modSp mod">
        <pc:chgData name="Antaliya, Ruta" userId="b4bc67bd-cfc2-4497-becf-b4d679a94484" providerId="ADAL" clId="{C14DCB24-1011-489F-8A8D-80B732B73297}" dt="2023-05-08T18:21:48.295" v="31" actId="255"/>
        <pc:sldMkLst>
          <pc:docMk/>
          <pc:sldMk cId="420316977" sldId="292"/>
        </pc:sldMkLst>
        <pc:spChg chg="mod">
          <ac:chgData name="Antaliya, Ruta" userId="b4bc67bd-cfc2-4497-becf-b4d679a94484" providerId="ADAL" clId="{C14DCB24-1011-489F-8A8D-80B732B73297}" dt="2023-05-08T18:21:48.295" v="31" actId="255"/>
          <ac:spMkLst>
            <pc:docMk/>
            <pc:sldMk cId="420316977" sldId="292"/>
            <ac:spMk id="9" creationId="{534D2B9D-CB67-705E-6B4F-A345D3096AFC}"/>
          </ac:spMkLst>
        </pc:spChg>
      </pc:sldChg>
      <pc:sldChg chg="del">
        <pc:chgData name="Antaliya, Ruta" userId="b4bc67bd-cfc2-4497-becf-b4d679a94484" providerId="ADAL" clId="{C14DCB24-1011-489F-8A8D-80B732B73297}" dt="2023-05-08T18:20:44.664" v="24" actId="2696"/>
        <pc:sldMkLst>
          <pc:docMk/>
          <pc:sldMk cId="4118324081" sldId="293"/>
        </pc:sldMkLst>
      </pc:sldChg>
      <pc:sldChg chg="addSp delSp modSp mod">
        <pc:chgData name="Antaliya, Ruta" userId="b4bc67bd-cfc2-4497-becf-b4d679a94484" providerId="ADAL" clId="{C14DCB24-1011-489F-8A8D-80B732B73297}" dt="2023-05-08T18:41:29.609" v="88" actId="1076"/>
        <pc:sldMkLst>
          <pc:docMk/>
          <pc:sldMk cId="2266435298" sldId="295"/>
        </pc:sldMkLst>
        <pc:picChg chg="mod">
          <ac:chgData name="Antaliya, Ruta" userId="b4bc67bd-cfc2-4497-becf-b4d679a94484" providerId="ADAL" clId="{C14DCB24-1011-489F-8A8D-80B732B73297}" dt="2023-05-08T18:28:15.993" v="39" actId="1076"/>
          <ac:picMkLst>
            <pc:docMk/>
            <pc:sldMk cId="2266435298" sldId="295"/>
            <ac:picMk id="3" creationId="{5B3A063D-B7FF-3F95-6549-978E78CAD22C}"/>
          </ac:picMkLst>
        </pc:picChg>
        <pc:picChg chg="mod">
          <ac:chgData name="Antaliya, Ruta" userId="b4bc67bd-cfc2-4497-becf-b4d679a94484" providerId="ADAL" clId="{C14DCB24-1011-489F-8A8D-80B732B73297}" dt="2023-05-08T18:28:22.988" v="40" actId="1076"/>
          <ac:picMkLst>
            <pc:docMk/>
            <pc:sldMk cId="2266435298" sldId="295"/>
            <ac:picMk id="4" creationId="{C2A30984-B6F1-44C5-6950-A33FB7A36587}"/>
          </ac:picMkLst>
        </pc:picChg>
        <pc:picChg chg="add del mod">
          <ac:chgData name="Antaliya, Ruta" userId="b4bc67bd-cfc2-4497-becf-b4d679a94484" providerId="ADAL" clId="{C14DCB24-1011-489F-8A8D-80B732B73297}" dt="2023-05-08T18:37:24.204" v="73" actId="1076"/>
          <ac:picMkLst>
            <pc:docMk/>
            <pc:sldMk cId="2266435298" sldId="295"/>
            <ac:picMk id="6" creationId="{CB3E0C1A-B7F3-9996-CFDD-3D2D85FAD1BA}"/>
          </ac:picMkLst>
        </pc:picChg>
        <pc:picChg chg="mod">
          <ac:chgData name="Antaliya, Ruta" userId="b4bc67bd-cfc2-4497-becf-b4d679a94484" providerId="ADAL" clId="{C14DCB24-1011-489F-8A8D-80B732B73297}" dt="2023-05-08T18:37:22.204" v="72" actId="1076"/>
          <ac:picMkLst>
            <pc:docMk/>
            <pc:sldMk cId="2266435298" sldId="295"/>
            <ac:picMk id="18" creationId="{6CA6C78C-A3C8-2906-2C82-1C2A0D371141}"/>
          </ac:picMkLst>
        </pc:picChg>
        <pc:picChg chg="add del">
          <ac:chgData name="Antaliya, Ruta" userId="b4bc67bd-cfc2-4497-becf-b4d679a94484" providerId="ADAL" clId="{C14DCB24-1011-489F-8A8D-80B732B73297}" dt="2023-05-08T18:30:42.549" v="42" actId="478"/>
          <ac:picMkLst>
            <pc:docMk/>
            <pc:sldMk cId="2266435298" sldId="295"/>
            <ac:picMk id="22" creationId="{E5F46B88-7B3F-48B0-1710-E8A399BE65F7}"/>
          </ac:picMkLst>
        </pc:picChg>
        <pc:picChg chg="add del mod modCrop">
          <ac:chgData name="Antaliya, Ruta" userId="b4bc67bd-cfc2-4497-becf-b4d679a94484" providerId="ADAL" clId="{C14DCB24-1011-489F-8A8D-80B732B73297}" dt="2023-05-08T18:33:07.204" v="51" actId="478"/>
          <ac:picMkLst>
            <pc:docMk/>
            <pc:sldMk cId="2266435298" sldId="295"/>
            <ac:picMk id="23" creationId="{56AF2629-8744-FBAE-5C9F-47699EA4DEFE}"/>
          </ac:picMkLst>
        </pc:picChg>
        <pc:picChg chg="add mod">
          <ac:chgData name="Antaliya, Ruta" userId="b4bc67bd-cfc2-4497-becf-b4d679a94484" providerId="ADAL" clId="{C14DCB24-1011-489F-8A8D-80B732B73297}" dt="2023-05-08T18:37:27.818" v="74" actId="1076"/>
          <ac:picMkLst>
            <pc:docMk/>
            <pc:sldMk cId="2266435298" sldId="295"/>
            <ac:picMk id="25" creationId="{F042A506-6BA4-51B4-0527-09C22AC3AC16}"/>
          </ac:picMkLst>
        </pc:picChg>
        <pc:picChg chg="add">
          <ac:chgData name="Antaliya, Ruta" userId="b4bc67bd-cfc2-4497-becf-b4d679a94484" providerId="ADAL" clId="{C14DCB24-1011-489F-8A8D-80B732B73297}" dt="2023-05-08T18:32:19.216" v="47"/>
          <ac:picMkLst>
            <pc:docMk/>
            <pc:sldMk cId="2266435298" sldId="295"/>
            <ac:picMk id="1026" creationId="{AB5EB855-F660-7A08-B4B0-A4C17BB58858}"/>
          </ac:picMkLst>
        </pc:picChg>
        <pc:picChg chg="add del">
          <ac:chgData name="Antaliya, Ruta" userId="b4bc67bd-cfc2-4497-becf-b4d679a94484" providerId="ADAL" clId="{C14DCB24-1011-489F-8A8D-80B732B73297}" dt="2023-05-08T18:40:31.638" v="82" actId="478"/>
          <ac:picMkLst>
            <pc:docMk/>
            <pc:sldMk cId="2266435298" sldId="295"/>
            <ac:picMk id="1028" creationId="{33CA1BDF-F99F-2827-C21C-636F7E0F30B5}"/>
          </ac:picMkLst>
        </pc:picChg>
        <pc:picChg chg="add mod">
          <ac:chgData name="Antaliya, Ruta" userId="b4bc67bd-cfc2-4497-becf-b4d679a94484" providerId="ADAL" clId="{C14DCB24-1011-489F-8A8D-80B732B73297}" dt="2023-05-08T18:41:29.609" v="88" actId="1076"/>
          <ac:picMkLst>
            <pc:docMk/>
            <pc:sldMk cId="2266435298" sldId="295"/>
            <ac:picMk id="1030" creationId="{83A06D74-52B2-79FA-FED3-2B9BDE889325}"/>
          </ac:picMkLst>
        </pc:picChg>
      </pc:sldChg>
    </pc:docChg>
  </pc:docChgLst>
  <pc:docChgLst>
    <pc:chgData name="Antaliya, Ruta" userId="b4bc67bd-cfc2-4497-becf-b4d679a94484" providerId="ADAL" clId="{D1FD76FD-203A-4803-B804-820FCCBB49D4}"/>
    <pc:docChg chg="undo custSel addSld modSld sldOrd modSection">
      <pc:chgData name="Antaliya, Ruta" userId="b4bc67bd-cfc2-4497-becf-b4d679a94484" providerId="ADAL" clId="{D1FD76FD-203A-4803-B804-820FCCBB49D4}" dt="2023-05-08T15:43:48.569" v="926" actId="1076"/>
      <pc:docMkLst>
        <pc:docMk/>
      </pc:docMkLst>
      <pc:sldChg chg="addSp delSp modSp mod delDesignElem">
        <pc:chgData name="Antaliya, Ruta" userId="b4bc67bd-cfc2-4497-becf-b4d679a94484" providerId="ADAL" clId="{D1FD76FD-203A-4803-B804-820FCCBB49D4}" dt="2023-05-07T19:12:25.097" v="502"/>
        <pc:sldMkLst>
          <pc:docMk/>
          <pc:sldMk cId="94781701" sldId="262"/>
        </pc:sldMkLst>
        <pc:spChg chg="mod">
          <ac:chgData name="Antaliya, Ruta" userId="b4bc67bd-cfc2-4497-becf-b4d679a94484" providerId="ADAL" clId="{D1FD76FD-203A-4803-B804-820FCCBB49D4}" dt="2023-05-07T19:12:25.097" v="502"/>
          <ac:spMkLst>
            <pc:docMk/>
            <pc:sldMk cId="94781701" sldId="262"/>
            <ac:spMk id="2" creationId="{EC128062-5545-25A0-3F5A-C5B0B0586FA5}"/>
          </ac:spMkLst>
        </pc:spChg>
        <pc:spChg chg="add del">
          <ac:chgData name="Antaliya, Ruta" userId="b4bc67bd-cfc2-4497-becf-b4d679a94484" providerId="ADAL" clId="{D1FD76FD-203A-4803-B804-820FCCBB49D4}" dt="2023-05-07T15:22:30.617" v="301"/>
          <ac:spMkLst>
            <pc:docMk/>
            <pc:sldMk cId="94781701" sldId="262"/>
            <ac:spMk id="54" creationId="{68D8C857-9447-4941-8520-9A44A926F4FF}"/>
          </ac:spMkLst>
        </pc:spChg>
      </pc:sldChg>
      <pc:sldChg chg="modSp mod setBg">
        <pc:chgData name="Antaliya, Ruta" userId="b4bc67bd-cfc2-4497-becf-b4d679a94484" providerId="ADAL" clId="{D1FD76FD-203A-4803-B804-820FCCBB49D4}" dt="2023-05-07T19:00:12.347" v="408" actId="1076"/>
        <pc:sldMkLst>
          <pc:docMk/>
          <pc:sldMk cId="2441895922" sldId="263"/>
        </pc:sldMkLst>
        <pc:spChg chg="mod">
          <ac:chgData name="Antaliya, Ruta" userId="b4bc67bd-cfc2-4497-becf-b4d679a94484" providerId="ADAL" clId="{D1FD76FD-203A-4803-B804-820FCCBB49D4}" dt="2023-05-07T18:59:16.261" v="401" actId="14100"/>
          <ac:spMkLst>
            <pc:docMk/>
            <pc:sldMk cId="2441895922" sldId="263"/>
            <ac:spMk id="2" creationId="{BFA7B0EA-2D4B-83EB-CF93-59456D0DA7CB}"/>
          </ac:spMkLst>
        </pc:spChg>
        <pc:spChg chg="mod ord">
          <ac:chgData name="Antaliya, Ruta" userId="b4bc67bd-cfc2-4497-becf-b4d679a94484" providerId="ADAL" clId="{D1FD76FD-203A-4803-B804-820FCCBB49D4}" dt="2023-05-07T19:00:12.347" v="408" actId="1076"/>
          <ac:spMkLst>
            <pc:docMk/>
            <pc:sldMk cId="2441895922" sldId="263"/>
            <ac:spMk id="3" creationId="{512A0B96-4F88-7A3F-2621-15FD008CE8F7}"/>
          </ac:spMkLst>
        </pc:spChg>
        <pc:picChg chg="mod ord">
          <ac:chgData name="Antaliya, Ruta" userId="b4bc67bd-cfc2-4497-becf-b4d679a94484" providerId="ADAL" clId="{D1FD76FD-203A-4803-B804-820FCCBB49D4}" dt="2023-05-07T15:22:23.933" v="297" actId="26606"/>
          <ac:picMkLst>
            <pc:docMk/>
            <pc:sldMk cId="2441895922" sldId="263"/>
            <ac:picMk id="5" creationId="{93C1E615-B7A9-7EC0-C7EF-910A9D717D02}"/>
          </ac:picMkLst>
        </pc:picChg>
      </pc:sldChg>
      <pc:sldChg chg="modSp mod">
        <pc:chgData name="Antaliya, Ruta" userId="b4bc67bd-cfc2-4497-becf-b4d679a94484" providerId="ADAL" clId="{D1FD76FD-203A-4803-B804-820FCCBB49D4}" dt="2023-05-07T19:05:42.925" v="443" actId="255"/>
        <pc:sldMkLst>
          <pc:docMk/>
          <pc:sldMk cId="1820671937" sldId="269"/>
        </pc:sldMkLst>
        <pc:spChg chg="mod">
          <ac:chgData name="Antaliya, Ruta" userId="b4bc67bd-cfc2-4497-becf-b4d679a94484" providerId="ADAL" clId="{D1FD76FD-203A-4803-B804-820FCCBB49D4}" dt="2023-05-07T19:05:42.925" v="443" actId="255"/>
          <ac:spMkLst>
            <pc:docMk/>
            <pc:sldMk cId="1820671937" sldId="269"/>
            <ac:spMk id="2" creationId="{E1515BA5-8720-D5F0-9AFA-474558AC5732}"/>
          </ac:spMkLst>
        </pc:spChg>
        <pc:spChg chg="mod">
          <ac:chgData name="Antaliya, Ruta" userId="b4bc67bd-cfc2-4497-becf-b4d679a94484" providerId="ADAL" clId="{D1FD76FD-203A-4803-B804-820FCCBB49D4}" dt="2023-05-07T19:05:09.179" v="441" actId="1076"/>
          <ac:spMkLst>
            <pc:docMk/>
            <pc:sldMk cId="1820671937" sldId="269"/>
            <ac:spMk id="3" creationId="{4929E5CD-F14E-4879-8CF5-495B9411C8AE}"/>
          </ac:spMkLst>
        </pc:spChg>
        <pc:spChg chg="mod">
          <ac:chgData name="Antaliya, Ruta" userId="b4bc67bd-cfc2-4497-becf-b4d679a94484" providerId="ADAL" clId="{D1FD76FD-203A-4803-B804-820FCCBB49D4}" dt="2023-05-07T19:04:50.151" v="439" actId="1076"/>
          <ac:spMkLst>
            <pc:docMk/>
            <pc:sldMk cId="1820671937" sldId="269"/>
            <ac:spMk id="5" creationId="{A5CE986F-F4A8-1CFE-DF49-3F0E6EB3F145}"/>
          </ac:spMkLst>
        </pc:spChg>
        <pc:picChg chg="mod">
          <ac:chgData name="Antaliya, Ruta" userId="b4bc67bd-cfc2-4497-becf-b4d679a94484" providerId="ADAL" clId="{D1FD76FD-203A-4803-B804-820FCCBB49D4}" dt="2023-05-07T19:05:12.343" v="442" actId="1076"/>
          <ac:picMkLst>
            <pc:docMk/>
            <pc:sldMk cId="1820671937" sldId="269"/>
            <ac:picMk id="6" creationId="{4BFAE9A0-1D5A-0AEA-9452-71C4E2010B7F}"/>
          </ac:picMkLst>
        </pc:picChg>
        <pc:picChg chg="mod">
          <ac:chgData name="Antaliya, Ruta" userId="b4bc67bd-cfc2-4497-becf-b4d679a94484" providerId="ADAL" clId="{D1FD76FD-203A-4803-B804-820FCCBB49D4}" dt="2023-05-07T19:04:56.999" v="440" actId="1076"/>
          <ac:picMkLst>
            <pc:docMk/>
            <pc:sldMk cId="1820671937" sldId="269"/>
            <ac:picMk id="7" creationId="{980E03E8-C206-50B4-531B-C021C4182DE0}"/>
          </ac:picMkLst>
        </pc:picChg>
      </pc:sldChg>
      <pc:sldChg chg="modSp mod">
        <pc:chgData name="Antaliya, Ruta" userId="b4bc67bd-cfc2-4497-becf-b4d679a94484" providerId="ADAL" clId="{D1FD76FD-203A-4803-B804-820FCCBB49D4}" dt="2023-05-08T04:59:47.421" v="786" actId="27636"/>
        <pc:sldMkLst>
          <pc:docMk/>
          <pc:sldMk cId="4217790461" sldId="270"/>
        </pc:sldMkLst>
        <pc:spChg chg="mod">
          <ac:chgData name="Antaliya, Ruta" userId="b4bc67bd-cfc2-4497-becf-b4d679a94484" providerId="ADAL" clId="{D1FD76FD-203A-4803-B804-820FCCBB49D4}" dt="2023-05-07T19:03:06.718" v="424" actId="255"/>
          <ac:spMkLst>
            <pc:docMk/>
            <pc:sldMk cId="4217790461" sldId="270"/>
            <ac:spMk id="2" creationId="{E1515BA5-8720-D5F0-9AFA-474558AC5732}"/>
          </ac:spMkLst>
        </pc:spChg>
        <pc:spChg chg="mod">
          <ac:chgData name="Antaliya, Ruta" userId="b4bc67bd-cfc2-4497-becf-b4d679a94484" providerId="ADAL" clId="{D1FD76FD-203A-4803-B804-820FCCBB49D4}" dt="2023-05-08T04:59:47.421" v="786" actId="27636"/>
          <ac:spMkLst>
            <pc:docMk/>
            <pc:sldMk cId="4217790461" sldId="270"/>
            <ac:spMk id="5" creationId="{C9F27EC2-6342-C771-5A72-39B1ADB3FC9B}"/>
          </ac:spMkLst>
        </pc:spChg>
      </pc:sldChg>
      <pc:sldChg chg="addSp delSp modSp mod">
        <pc:chgData name="Antaliya, Ruta" userId="b4bc67bd-cfc2-4497-becf-b4d679a94484" providerId="ADAL" clId="{D1FD76FD-203A-4803-B804-820FCCBB49D4}" dt="2023-05-08T15:39:03.906" v="911" actId="20577"/>
        <pc:sldMkLst>
          <pc:docMk/>
          <pc:sldMk cId="2614861321" sldId="271"/>
        </pc:sldMkLst>
        <pc:spChg chg="mod">
          <ac:chgData name="Antaliya, Ruta" userId="b4bc67bd-cfc2-4497-becf-b4d679a94484" providerId="ADAL" clId="{D1FD76FD-203A-4803-B804-820FCCBB49D4}" dt="2023-05-08T15:38:20.029" v="906" actId="1076"/>
          <ac:spMkLst>
            <pc:docMk/>
            <pc:sldMk cId="2614861321" sldId="271"/>
            <ac:spMk id="2" creationId="{E1515BA5-8720-D5F0-9AFA-474558AC5732}"/>
          </ac:spMkLst>
        </pc:spChg>
        <pc:spChg chg="mod">
          <ac:chgData name="Antaliya, Ruta" userId="b4bc67bd-cfc2-4497-becf-b4d679a94484" providerId="ADAL" clId="{D1FD76FD-203A-4803-B804-820FCCBB49D4}" dt="2023-05-08T15:37:58.362" v="902" actId="14100"/>
          <ac:spMkLst>
            <pc:docMk/>
            <pc:sldMk cId="2614861321" sldId="271"/>
            <ac:spMk id="3" creationId="{4929E5CD-F14E-4879-8CF5-495B9411C8AE}"/>
          </ac:spMkLst>
        </pc:spChg>
        <pc:spChg chg="add mod">
          <ac:chgData name="Antaliya, Ruta" userId="b4bc67bd-cfc2-4497-becf-b4d679a94484" providerId="ADAL" clId="{D1FD76FD-203A-4803-B804-820FCCBB49D4}" dt="2023-05-08T15:39:03.906" v="911" actId="20577"/>
          <ac:spMkLst>
            <pc:docMk/>
            <pc:sldMk cId="2614861321" sldId="271"/>
            <ac:spMk id="6" creationId="{C225B458-14C1-B1FC-CDFF-064FEB39AD90}"/>
          </ac:spMkLst>
        </pc:spChg>
        <pc:picChg chg="add mod">
          <ac:chgData name="Antaliya, Ruta" userId="b4bc67bd-cfc2-4497-becf-b4d679a94484" providerId="ADAL" clId="{D1FD76FD-203A-4803-B804-820FCCBB49D4}" dt="2023-05-08T15:38:01.879" v="903" actId="1076"/>
          <ac:picMkLst>
            <pc:docMk/>
            <pc:sldMk cId="2614861321" sldId="271"/>
            <ac:picMk id="4" creationId="{27D78D32-5AE6-50C4-7B4D-F4B9603A8594}"/>
          </ac:picMkLst>
        </pc:picChg>
        <pc:picChg chg="add del mod">
          <ac:chgData name="Antaliya, Ruta" userId="b4bc67bd-cfc2-4497-becf-b4d679a94484" providerId="ADAL" clId="{D1FD76FD-203A-4803-B804-820FCCBB49D4}" dt="2023-05-07T23:10:16.163" v="564" actId="478"/>
          <ac:picMkLst>
            <pc:docMk/>
            <pc:sldMk cId="2614861321" sldId="271"/>
            <ac:picMk id="5" creationId="{6A37F9B0-3EF2-CB88-F877-6670902DBE94}"/>
          </ac:picMkLst>
        </pc:picChg>
        <pc:picChg chg="add mod">
          <ac:chgData name="Antaliya, Ruta" userId="b4bc67bd-cfc2-4497-becf-b4d679a94484" providerId="ADAL" clId="{D1FD76FD-203A-4803-B804-820FCCBB49D4}" dt="2023-05-08T04:29:14.313" v="763" actId="14100"/>
          <ac:picMkLst>
            <pc:docMk/>
            <pc:sldMk cId="2614861321" sldId="271"/>
            <ac:picMk id="7" creationId="{759C287A-2996-F426-701D-5B252C77CB8A}"/>
          </ac:picMkLst>
        </pc:picChg>
      </pc:sldChg>
      <pc:sldChg chg="modSp mod">
        <pc:chgData name="Antaliya, Ruta" userId="b4bc67bd-cfc2-4497-becf-b4d679a94484" providerId="ADAL" clId="{D1FD76FD-203A-4803-B804-820FCCBB49D4}" dt="2023-05-07T19:02:51.564" v="422" actId="27636"/>
        <pc:sldMkLst>
          <pc:docMk/>
          <pc:sldMk cId="3014772546" sldId="272"/>
        </pc:sldMkLst>
        <pc:spChg chg="mod">
          <ac:chgData name="Antaliya, Ruta" userId="b4bc67bd-cfc2-4497-becf-b4d679a94484" providerId="ADAL" clId="{D1FD76FD-203A-4803-B804-820FCCBB49D4}" dt="2023-05-07T19:02:51.564" v="422" actId="27636"/>
          <ac:spMkLst>
            <pc:docMk/>
            <pc:sldMk cId="3014772546" sldId="272"/>
            <ac:spMk id="2" creationId="{E1515BA5-8720-D5F0-9AFA-474558AC5732}"/>
          </ac:spMkLst>
        </pc:spChg>
      </pc:sldChg>
      <pc:sldChg chg="modSp mod">
        <pc:chgData name="Antaliya, Ruta" userId="b4bc67bd-cfc2-4497-becf-b4d679a94484" providerId="ADAL" clId="{D1FD76FD-203A-4803-B804-820FCCBB49D4}" dt="2023-05-08T15:43:48.569" v="926" actId="1076"/>
        <pc:sldMkLst>
          <pc:docMk/>
          <pc:sldMk cId="1356680077" sldId="273"/>
        </pc:sldMkLst>
        <pc:spChg chg="mod">
          <ac:chgData name="Antaliya, Ruta" userId="b4bc67bd-cfc2-4497-becf-b4d679a94484" providerId="ADAL" clId="{D1FD76FD-203A-4803-B804-820FCCBB49D4}" dt="2023-05-08T15:43:48.569" v="926" actId="1076"/>
          <ac:spMkLst>
            <pc:docMk/>
            <pc:sldMk cId="1356680077" sldId="273"/>
            <ac:spMk id="2" creationId="{E1515BA5-8720-D5F0-9AFA-474558AC5732}"/>
          </ac:spMkLst>
        </pc:spChg>
        <pc:spChg chg="mod">
          <ac:chgData name="Antaliya, Ruta" userId="b4bc67bd-cfc2-4497-becf-b4d679a94484" providerId="ADAL" clId="{D1FD76FD-203A-4803-B804-820FCCBB49D4}" dt="2023-05-07T14:50:09.063" v="160" actId="1076"/>
          <ac:spMkLst>
            <pc:docMk/>
            <pc:sldMk cId="1356680077" sldId="273"/>
            <ac:spMk id="6" creationId="{C6B4AF81-28DB-F4AE-48A6-C81EDD83EFB9}"/>
          </ac:spMkLst>
        </pc:spChg>
        <pc:spChg chg="mod">
          <ac:chgData name="Antaliya, Ruta" userId="b4bc67bd-cfc2-4497-becf-b4d679a94484" providerId="ADAL" clId="{D1FD76FD-203A-4803-B804-820FCCBB49D4}" dt="2023-05-07T14:50:30.514" v="162" actId="1076"/>
          <ac:spMkLst>
            <pc:docMk/>
            <pc:sldMk cId="1356680077" sldId="273"/>
            <ac:spMk id="7" creationId="{46856D66-DD10-5A06-1DFD-F58EF4B36463}"/>
          </ac:spMkLst>
        </pc:spChg>
        <pc:graphicFrameChg chg="mod modGraphic">
          <ac:chgData name="Antaliya, Ruta" userId="b4bc67bd-cfc2-4497-becf-b4d679a94484" providerId="ADAL" clId="{D1FD76FD-203A-4803-B804-820FCCBB49D4}" dt="2023-05-08T15:42:45.920" v="917" actId="20577"/>
          <ac:graphicFrameMkLst>
            <pc:docMk/>
            <pc:sldMk cId="1356680077" sldId="273"/>
            <ac:graphicFrameMk id="3" creationId="{A53E1F5E-9868-0189-ECBF-5C83CCFAA7F5}"/>
          </ac:graphicFrameMkLst>
        </pc:graphicFrameChg>
        <pc:graphicFrameChg chg="mod modGraphic">
          <ac:chgData name="Antaliya, Ruta" userId="b4bc67bd-cfc2-4497-becf-b4d679a94484" providerId="ADAL" clId="{D1FD76FD-203A-4803-B804-820FCCBB49D4}" dt="2023-05-08T15:43:16.400" v="925" actId="20577"/>
          <ac:graphicFrameMkLst>
            <pc:docMk/>
            <pc:sldMk cId="1356680077" sldId="273"/>
            <ac:graphicFrameMk id="4" creationId="{EE7EA5E5-288D-3809-88A2-0643AA230022}"/>
          </ac:graphicFrameMkLst>
        </pc:graphicFrameChg>
      </pc:sldChg>
      <pc:sldChg chg="modSp mod setBg">
        <pc:chgData name="Antaliya, Ruta" userId="b4bc67bd-cfc2-4497-becf-b4d679a94484" providerId="ADAL" clId="{D1FD76FD-203A-4803-B804-820FCCBB49D4}" dt="2023-05-07T19:12:25.097" v="502"/>
        <pc:sldMkLst>
          <pc:docMk/>
          <pc:sldMk cId="2502979588" sldId="275"/>
        </pc:sldMkLst>
        <pc:spChg chg="mod">
          <ac:chgData name="Antaliya, Ruta" userId="b4bc67bd-cfc2-4497-becf-b4d679a94484" providerId="ADAL" clId="{D1FD76FD-203A-4803-B804-820FCCBB49D4}" dt="2023-05-07T19:07:04.911" v="454" actId="14100"/>
          <ac:spMkLst>
            <pc:docMk/>
            <pc:sldMk cId="2502979588" sldId="275"/>
            <ac:spMk id="2" creationId="{147EE8A3-53AD-DA70-5E90-6600A356F5F8}"/>
          </ac:spMkLst>
        </pc:spChg>
        <pc:spChg chg="mod">
          <ac:chgData name="Antaliya, Ruta" userId="b4bc67bd-cfc2-4497-becf-b4d679a94484" providerId="ADAL" clId="{D1FD76FD-203A-4803-B804-820FCCBB49D4}" dt="2023-05-07T19:12:25.097" v="502"/>
          <ac:spMkLst>
            <pc:docMk/>
            <pc:sldMk cId="2502979588" sldId="275"/>
            <ac:spMk id="3" creationId="{B866EC7F-5DEB-0041-2062-CAF9ABA35201}"/>
          </ac:spMkLst>
        </pc:spChg>
        <pc:picChg chg="mod">
          <ac:chgData name="Antaliya, Ruta" userId="b4bc67bd-cfc2-4497-becf-b4d679a94484" providerId="ADAL" clId="{D1FD76FD-203A-4803-B804-820FCCBB49D4}" dt="2023-05-07T19:06:59.191" v="453" actId="26606"/>
          <ac:picMkLst>
            <pc:docMk/>
            <pc:sldMk cId="2502979588" sldId="275"/>
            <ac:picMk id="4" creationId="{F8F64AA4-4277-C9D8-B74E-538D57884D37}"/>
          </ac:picMkLst>
        </pc:picChg>
      </pc:sldChg>
      <pc:sldChg chg="modSp mod addAnim delAnim">
        <pc:chgData name="Antaliya, Ruta" userId="b4bc67bd-cfc2-4497-becf-b4d679a94484" providerId="ADAL" clId="{D1FD76FD-203A-4803-B804-820FCCBB49D4}" dt="2023-05-07T20:21:13.270" v="514" actId="123"/>
        <pc:sldMkLst>
          <pc:docMk/>
          <pc:sldMk cId="3650319786" sldId="276"/>
        </pc:sldMkLst>
        <pc:spChg chg="mod">
          <ac:chgData name="Antaliya, Ruta" userId="b4bc67bd-cfc2-4497-becf-b4d679a94484" providerId="ADAL" clId="{D1FD76FD-203A-4803-B804-820FCCBB49D4}" dt="2023-05-07T19:06:33.679" v="451" actId="26606"/>
          <ac:spMkLst>
            <pc:docMk/>
            <pc:sldMk cId="3650319786" sldId="276"/>
            <ac:spMk id="2" creationId="{652720FC-84B2-EEB2-A241-BE2A3DC083A5}"/>
          </ac:spMkLst>
        </pc:spChg>
        <pc:spChg chg="mod">
          <ac:chgData name="Antaliya, Ruta" userId="b4bc67bd-cfc2-4497-becf-b4d679a94484" providerId="ADAL" clId="{D1FD76FD-203A-4803-B804-820FCCBB49D4}" dt="2023-05-07T20:21:13.270" v="514" actId="123"/>
          <ac:spMkLst>
            <pc:docMk/>
            <pc:sldMk cId="3650319786" sldId="276"/>
            <ac:spMk id="3" creationId="{449C9616-8B47-4B50-33B2-13BC38D06C4B}"/>
          </ac:spMkLst>
        </pc:spChg>
      </pc:sldChg>
      <pc:sldChg chg="modSp mod setBg setClrOvrMap">
        <pc:chgData name="Antaliya, Ruta" userId="b4bc67bd-cfc2-4497-becf-b4d679a94484" providerId="ADAL" clId="{D1FD76FD-203A-4803-B804-820FCCBB49D4}" dt="2023-05-07T19:07:40.015" v="460" actId="27636"/>
        <pc:sldMkLst>
          <pc:docMk/>
          <pc:sldMk cId="1002758828" sldId="277"/>
        </pc:sldMkLst>
        <pc:spChg chg="mod">
          <ac:chgData name="Antaliya, Ruta" userId="b4bc67bd-cfc2-4497-becf-b4d679a94484" providerId="ADAL" clId="{D1FD76FD-203A-4803-B804-820FCCBB49D4}" dt="2023-05-07T19:07:40.015" v="460" actId="27636"/>
          <ac:spMkLst>
            <pc:docMk/>
            <pc:sldMk cId="1002758828" sldId="277"/>
            <ac:spMk id="2" creationId="{15F62861-FBB0-9827-D2BB-E548C9909067}"/>
          </ac:spMkLst>
        </pc:spChg>
        <pc:picChg chg="mod">
          <ac:chgData name="Antaliya, Ruta" userId="b4bc67bd-cfc2-4497-becf-b4d679a94484" providerId="ADAL" clId="{D1FD76FD-203A-4803-B804-820FCCBB49D4}" dt="2023-05-07T19:07:17.135" v="455" actId="26606"/>
          <ac:picMkLst>
            <pc:docMk/>
            <pc:sldMk cId="1002758828" sldId="277"/>
            <ac:picMk id="3" creationId="{F267ABAF-3FDA-CE05-C105-C22776A4138A}"/>
          </ac:picMkLst>
        </pc:picChg>
      </pc:sldChg>
      <pc:sldChg chg="modSp mod setBg setClrOvrMap">
        <pc:chgData name="Antaliya, Ruta" userId="b4bc67bd-cfc2-4497-becf-b4d679a94484" providerId="ADAL" clId="{D1FD76FD-203A-4803-B804-820FCCBB49D4}" dt="2023-05-07T19:12:59.275" v="509" actId="27636"/>
        <pc:sldMkLst>
          <pc:docMk/>
          <pc:sldMk cId="3896939335" sldId="279"/>
        </pc:sldMkLst>
        <pc:spChg chg="mod">
          <ac:chgData name="Antaliya, Ruta" userId="b4bc67bd-cfc2-4497-becf-b4d679a94484" providerId="ADAL" clId="{D1FD76FD-203A-4803-B804-820FCCBB49D4}" dt="2023-05-07T19:12:59.275" v="509" actId="27636"/>
          <ac:spMkLst>
            <pc:docMk/>
            <pc:sldMk cId="3896939335" sldId="279"/>
            <ac:spMk id="2" creationId="{8ED00CC8-8F41-4B3C-042F-796391ECE10E}"/>
          </ac:spMkLst>
        </pc:spChg>
        <pc:spChg chg="mod">
          <ac:chgData name="Antaliya, Ruta" userId="b4bc67bd-cfc2-4497-becf-b4d679a94484" providerId="ADAL" clId="{D1FD76FD-203A-4803-B804-820FCCBB49D4}" dt="2023-05-07T15:21:54.219" v="288" actId="26606"/>
          <ac:spMkLst>
            <pc:docMk/>
            <pc:sldMk cId="3896939335" sldId="279"/>
            <ac:spMk id="3" creationId="{A25B6996-0036-03AE-1E3C-66C82D6C9512}"/>
          </ac:spMkLst>
        </pc:spChg>
        <pc:picChg chg="mod">
          <ac:chgData name="Antaliya, Ruta" userId="b4bc67bd-cfc2-4497-becf-b4d679a94484" providerId="ADAL" clId="{D1FD76FD-203A-4803-B804-820FCCBB49D4}" dt="2023-05-07T15:21:54.219" v="288" actId="26606"/>
          <ac:picMkLst>
            <pc:docMk/>
            <pc:sldMk cId="3896939335" sldId="279"/>
            <ac:picMk id="4" creationId="{C5624996-7B52-78F7-463C-895EDC6C2E20}"/>
          </ac:picMkLst>
        </pc:picChg>
      </pc:sldChg>
      <pc:sldChg chg="modSp mod">
        <pc:chgData name="Antaliya, Ruta" userId="b4bc67bd-cfc2-4497-becf-b4d679a94484" providerId="ADAL" clId="{D1FD76FD-203A-4803-B804-820FCCBB49D4}" dt="2023-05-07T19:13:22.793" v="512" actId="1076"/>
        <pc:sldMkLst>
          <pc:docMk/>
          <pc:sldMk cId="2776609578" sldId="280"/>
        </pc:sldMkLst>
        <pc:spChg chg="mod">
          <ac:chgData name="Antaliya, Ruta" userId="b4bc67bd-cfc2-4497-becf-b4d679a94484" providerId="ADAL" clId="{D1FD76FD-203A-4803-B804-820FCCBB49D4}" dt="2023-05-07T19:13:22.793" v="512" actId="1076"/>
          <ac:spMkLst>
            <pc:docMk/>
            <pc:sldMk cId="2776609578" sldId="280"/>
            <ac:spMk id="2" creationId="{791A7815-ABC4-2A11-7F72-762A85D69735}"/>
          </ac:spMkLst>
        </pc:spChg>
        <pc:spChg chg="mod">
          <ac:chgData name="Antaliya, Ruta" userId="b4bc67bd-cfc2-4497-becf-b4d679a94484" providerId="ADAL" clId="{D1FD76FD-203A-4803-B804-820FCCBB49D4}" dt="2023-05-07T19:12:25.097" v="502"/>
          <ac:spMkLst>
            <pc:docMk/>
            <pc:sldMk cId="2776609578" sldId="280"/>
            <ac:spMk id="3" creationId="{98E35B4D-DBA1-B49C-DDA2-62DDFA206F35}"/>
          </ac:spMkLst>
        </pc:spChg>
        <pc:graphicFrameChg chg="mod modGraphic">
          <ac:chgData name="Antaliya, Ruta" userId="b4bc67bd-cfc2-4497-becf-b4d679a94484" providerId="ADAL" clId="{D1FD76FD-203A-4803-B804-820FCCBB49D4}" dt="2023-05-07T15:50:40.264" v="305" actId="2165"/>
          <ac:graphicFrameMkLst>
            <pc:docMk/>
            <pc:sldMk cId="2776609578" sldId="280"/>
            <ac:graphicFrameMk id="4" creationId="{230DEA2B-3EFD-852C-AF2F-B09FC552DD2B}"/>
          </ac:graphicFrameMkLst>
        </pc:graphicFrameChg>
      </pc:sldChg>
      <pc:sldChg chg="addSp delSp modSp mod">
        <pc:chgData name="Antaliya, Ruta" userId="b4bc67bd-cfc2-4497-becf-b4d679a94484" providerId="ADAL" clId="{D1FD76FD-203A-4803-B804-820FCCBB49D4}" dt="2023-05-07T19:01:06.133" v="415" actId="478"/>
        <pc:sldMkLst>
          <pc:docMk/>
          <pc:sldMk cId="2810298052" sldId="281"/>
        </pc:sldMkLst>
        <pc:spChg chg="add del mod">
          <ac:chgData name="Antaliya, Ruta" userId="b4bc67bd-cfc2-4497-becf-b4d679a94484" providerId="ADAL" clId="{D1FD76FD-203A-4803-B804-820FCCBB49D4}" dt="2023-05-07T19:01:06.133" v="415" actId="478"/>
          <ac:spMkLst>
            <pc:docMk/>
            <pc:sldMk cId="2810298052" sldId="281"/>
            <ac:spMk id="2" creationId="{791A7815-ABC4-2A11-7F72-762A85D69735}"/>
          </ac:spMkLst>
        </pc:spChg>
        <pc:spChg chg="mod">
          <ac:chgData name="Antaliya, Ruta" userId="b4bc67bd-cfc2-4497-becf-b4d679a94484" providerId="ADAL" clId="{D1FD76FD-203A-4803-B804-820FCCBB49D4}" dt="2023-05-07T14:41:18.482" v="49" actId="120"/>
          <ac:spMkLst>
            <pc:docMk/>
            <pc:sldMk cId="2810298052" sldId="281"/>
            <ac:spMk id="3" creationId="{98E35B4D-DBA1-B49C-DDA2-62DDFA206F35}"/>
          </ac:spMkLst>
        </pc:spChg>
        <pc:spChg chg="add del mod">
          <ac:chgData name="Antaliya, Ruta" userId="b4bc67bd-cfc2-4497-becf-b4d679a94484" providerId="ADAL" clId="{D1FD76FD-203A-4803-B804-820FCCBB49D4}" dt="2023-05-07T19:01:06.133" v="415" actId="478"/>
          <ac:spMkLst>
            <pc:docMk/>
            <pc:sldMk cId="2810298052" sldId="281"/>
            <ac:spMk id="6" creationId="{78E21B62-4A9B-2CF3-AAD1-48D85123C3F2}"/>
          </ac:spMkLst>
        </pc:spChg>
        <pc:picChg chg="mod">
          <ac:chgData name="Antaliya, Ruta" userId="b4bc67bd-cfc2-4497-becf-b4d679a94484" providerId="ADAL" clId="{D1FD76FD-203A-4803-B804-820FCCBB49D4}" dt="2023-05-07T14:42:08.785" v="57" actId="14100"/>
          <ac:picMkLst>
            <pc:docMk/>
            <pc:sldMk cId="2810298052" sldId="281"/>
            <ac:picMk id="5" creationId="{34476E9B-5BE1-DA0F-A4C2-D9C07813AC48}"/>
          </ac:picMkLst>
        </pc:picChg>
        <pc:picChg chg="mod">
          <ac:chgData name="Antaliya, Ruta" userId="b4bc67bd-cfc2-4497-becf-b4d679a94484" providerId="ADAL" clId="{D1FD76FD-203A-4803-B804-820FCCBB49D4}" dt="2023-05-07T14:41:56.115" v="53" actId="14100"/>
          <ac:picMkLst>
            <pc:docMk/>
            <pc:sldMk cId="2810298052" sldId="281"/>
            <ac:picMk id="8" creationId="{18BBF4A0-8FA5-AFF6-6CF6-E428C042888B}"/>
          </ac:picMkLst>
        </pc:picChg>
        <pc:picChg chg="mod">
          <ac:chgData name="Antaliya, Ruta" userId="b4bc67bd-cfc2-4497-becf-b4d679a94484" providerId="ADAL" clId="{D1FD76FD-203A-4803-B804-820FCCBB49D4}" dt="2023-05-07T14:42:04.396" v="56" actId="14100"/>
          <ac:picMkLst>
            <pc:docMk/>
            <pc:sldMk cId="2810298052" sldId="281"/>
            <ac:picMk id="10" creationId="{D25F4C2E-DB62-43D8-FCD5-8F87FB1715F7}"/>
          </ac:picMkLst>
        </pc:picChg>
      </pc:sldChg>
      <pc:sldChg chg="modSp mod">
        <pc:chgData name="Antaliya, Ruta" userId="b4bc67bd-cfc2-4497-becf-b4d679a94484" providerId="ADAL" clId="{D1FD76FD-203A-4803-B804-820FCCBB49D4}" dt="2023-05-07T19:00:55.560" v="412" actId="122"/>
        <pc:sldMkLst>
          <pc:docMk/>
          <pc:sldMk cId="2535995646" sldId="282"/>
        </pc:sldMkLst>
        <pc:spChg chg="mod">
          <ac:chgData name="Antaliya, Ruta" userId="b4bc67bd-cfc2-4497-becf-b4d679a94484" providerId="ADAL" clId="{D1FD76FD-203A-4803-B804-820FCCBB49D4}" dt="2023-05-07T19:00:55.560" v="412" actId="122"/>
          <ac:spMkLst>
            <pc:docMk/>
            <pc:sldMk cId="2535995646" sldId="282"/>
            <ac:spMk id="19" creationId="{5FA11AE5-EF33-D13C-5F89-A4977297A490}"/>
          </ac:spMkLst>
        </pc:spChg>
      </pc:sldChg>
      <pc:sldChg chg="addSp delSp modSp mod setBg">
        <pc:chgData name="Antaliya, Ruta" userId="b4bc67bd-cfc2-4497-becf-b4d679a94484" providerId="ADAL" clId="{D1FD76FD-203A-4803-B804-820FCCBB49D4}" dt="2023-05-07T19:12:24.173" v="500"/>
        <pc:sldMkLst>
          <pc:docMk/>
          <pc:sldMk cId="1451100886" sldId="284"/>
        </pc:sldMkLst>
        <pc:spChg chg="mod">
          <ac:chgData name="Antaliya, Ruta" userId="b4bc67bd-cfc2-4497-becf-b4d679a94484" providerId="ADAL" clId="{D1FD76FD-203A-4803-B804-820FCCBB49D4}" dt="2023-05-07T19:12:09.650" v="493" actId="26606"/>
          <ac:spMkLst>
            <pc:docMk/>
            <pc:sldMk cId="1451100886" sldId="284"/>
            <ac:spMk id="2" creationId="{CD17E631-212C-0E67-9EAF-C639D6148007}"/>
          </ac:spMkLst>
        </pc:spChg>
        <pc:spChg chg="add del mod">
          <ac:chgData name="Antaliya, Ruta" userId="b4bc67bd-cfc2-4497-becf-b4d679a94484" providerId="ADAL" clId="{D1FD76FD-203A-4803-B804-820FCCBB49D4}" dt="2023-05-07T19:12:09.650" v="493" actId="26606"/>
          <ac:spMkLst>
            <pc:docMk/>
            <pc:sldMk cId="1451100886" sldId="284"/>
            <ac:spMk id="4" creationId="{0805F9E8-7B5D-C24A-06ED-DD67CFF0151B}"/>
          </ac:spMkLst>
        </pc:spChg>
        <pc:spChg chg="add del">
          <ac:chgData name="Antaliya, Ruta" userId="b4bc67bd-cfc2-4497-becf-b4d679a94484" providerId="ADAL" clId="{D1FD76FD-203A-4803-B804-820FCCBB49D4}" dt="2023-05-07T19:12:09.650" v="493" actId="26606"/>
          <ac:spMkLst>
            <pc:docMk/>
            <pc:sldMk cId="1451100886" sldId="284"/>
            <ac:spMk id="47" creationId="{1660E788-AFA9-4A1B-9991-6AA74632A15B}"/>
          </ac:spMkLst>
        </pc:spChg>
        <pc:spChg chg="add del">
          <ac:chgData name="Antaliya, Ruta" userId="b4bc67bd-cfc2-4497-becf-b4d679a94484" providerId="ADAL" clId="{D1FD76FD-203A-4803-B804-820FCCBB49D4}" dt="2023-05-07T19:12:09.650" v="493" actId="26606"/>
          <ac:spMkLst>
            <pc:docMk/>
            <pc:sldMk cId="1451100886" sldId="284"/>
            <ac:spMk id="49" creationId="{867D4867-5BA7-4462-B2F6-A23F4A622AA7}"/>
          </ac:spMkLst>
        </pc:spChg>
        <pc:spChg chg="add del">
          <ac:chgData name="Antaliya, Ruta" userId="b4bc67bd-cfc2-4497-becf-b4d679a94484" providerId="ADAL" clId="{D1FD76FD-203A-4803-B804-820FCCBB49D4}" dt="2023-05-07T19:12:07.292" v="489" actId="26606"/>
          <ac:spMkLst>
            <pc:docMk/>
            <pc:sldMk cId="1451100886" sldId="284"/>
            <ac:spMk id="54" creationId="{1660E788-AFA9-4A1B-9991-6AA74632A15B}"/>
          </ac:spMkLst>
        </pc:spChg>
        <pc:spChg chg="add del">
          <ac:chgData name="Antaliya, Ruta" userId="b4bc67bd-cfc2-4497-becf-b4d679a94484" providerId="ADAL" clId="{D1FD76FD-203A-4803-B804-820FCCBB49D4}" dt="2023-05-07T19:12:07.292" v="489" actId="26606"/>
          <ac:spMkLst>
            <pc:docMk/>
            <pc:sldMk cId="1451100886" sldId="284"/>
            <ac:spMk id="56" creationId="{867D4867-5BA7-4462-B2F6-A23F4A622AA7}"/>
          </ac:spMkLst>
        </pc:spChg>
        <pc:graphicFrameChg chg="add del">
          <ac:chgData name="Antaliya, Ruta" userId="b4bc67bd-cfc2-4497-becf-b4d679a94484" providerId="ADAL" clId="{D1FD76FD-203A-4803-B804-820FCCBB49D4}" dt="2023-05-07T19:11:19.373" v="481" actId="26606"/>
          <ac:graphicFrameMkLst>
            <pc:docMk/>
            <pc:sldMk cId="1451100886" sldId="284"/>
            <ac:graphicFrameMk id="44" creationId="{3D8E93DB-5BD7-13D9-8C67-445F540E9B8F}"/>
          </ac:graphicFrameMkLst>
        </pc:graphicFrameChg>
        <pc:picChg chg="mod ord">
          <ac:chgData name="Antaliya, Ruta" userId="b4bc67bd-cfc2-4497-becf-b4d679a94484" providerId="ADAL" clId="{D1FD76FD-203A-4803-B804-820FCCBB49D4}" dt="2023-05-07T19:12:24.173" v="500"/>
          <ac:picMkLst>
            <pc:docMk/>
            <pc:sldMk cId="1451100886" sldId="284"/>
            <ac:picMk id="42" creationId="{83396E93-0AAF-B895-6DBF-F5E51795950A}"/>
          </ac:picMkLst>
        </pc:picChg>
      </pc:sldChg>
      <pc:sldChg chg="addSp delSp modSp mod delDesignElem">
        <pc:chgData name="Antaliya, Ruta" userId="b4bc67bd-cfc2-4497-becf-b4d679a94484" providerId="ADAL" clId="{D1FD76FD-203A-4803-B804-820FCCBB49D4}" dt="2023-05-08T04:01:55.568" v="576" actId="1076"/>
        <pc:sldMkLst>
          <pc:docMk/>
          <pc:sldMk cId="3318587636" sldId="285"/>
        </pc:sldMkLst>
        <pc:spChg chg="mod">
          <ac:chgData name="Antaliya, Ruta" userId="b4bc67bd-cfc2-4497-becf-b4d679a94484" providerId="ADAL" clId="{D1FD76FD-203A-4803-B804-820FCCBB49D4}" dt="2023-05-07T19:00:24.028" v="409" actId="255"/>
          <ac:spMkLst>
            <pc:docMk/>
            <pc:sldMk cId="3318587636" sldId="285"/>
            <ac:spMk id="2" creationId="{BFA7B0EA-2D4B-83EB-CF93-59456D0DA7CB}"/>
          </ac:spMkLst>
        </pc:spChg>
        <pc:spChg chg="mod">
          <ac:chgData name="Antaliya, Ruta" userId="b4bc67bd-cfc2-4497-becf-b4d679a94484" providerId="ADAL" clId="{D1FD76FD-203A-4803-B804-820FCCBB49D4}" dt="2023-05-07T19:12:25.097" v="502"/>
          <ac:spMkLst>
            <pc:docMk/>
            <pc:sldMk cId="3318587636" sldId="285"/>
            <ac:spMk id="3" creationId="{512A0B96-4F88-7A3F-2621-15FD008CE8F7}"/>
          </ac:spMkLst>
        </pc:spChg>
        <pc:spChg chg="mod">
          <ac:chgData name="Antaliya, Ruta" userId="b4bc67bd-cfc2-4497-becf-b4d679a94484" providerId="ADAL" clId="{D1FD76FD-203A-4803-B804-820FCCBB49D4}" dt="2023-05-08T04:01:55.568" v="576" actId="1076"/>
          <ac:spMkLst>
            <pc:docMk/>
            <pc:sldMk cId="3318587636" sldId="285"/>
            <ac:spMk id="6" creationId="{9B60684B-4339-6942-7418-DD316D8D3335}"/>
          </ac:spMkLst>
        </pc:spChg>
        <pc:spChg chg="add del">
          <ac:chgData name="Antaliya, Ruta" userId="b4bc67bd-cfc2-4497-becf-b4d679a94484" providerId="ADAL" clId="{D1FD76FD-203A-4803-B804-820FCCBB49D4}" dt="2023-05-07T15:22:30.617" v="301"/>
          <ac:spMkLst>
            <pc:docMk/>
            <pc:sldMk cId="3318587636" sldId="285"/>
            <ac:spMk id="10" creationId="{93F7A606-E54A-4EF4-9261-63DF351ACFD8}"/>
          </ac:spMkLst>
        </pc:spChg>
        <pc:spChg chg="add del">
          <ac:chgData name="Antaliya, Ruta" userId="b4bc67bd-cfc2-4497-becf-b4d679a94484" providerId="ADAL" clId="{D1FD76FD-203A-4803-B804-820FCCBB49D4}" dt="2023-05-07T15:22:30.617" v="301"/>
          <ac:spMkLst>
            <pc:docMk/>
            <pc:sldMk cId="3318587636" sldId="285"/>
            <ac:spMk id="12" creationId="{758B7B4C-9917-4AD5-A12B-2B623C5579DE}"/>
          </ac:spMkLst>
        </pc:spChg>
        <pc:spChg chg="add del">
          <ac:chgData name="Antaliya, Ruta" userId="b4bc67bd-cfc2-4497-becf-b4d679a94484" providerId="ADAL" clId="{D1FD76FD-203A-4803-B804-820FCCBB49D4}" dt="2023-05-07T15:22:30.617" v="301"/>
          <ac:spMkLst>
            <pc:docMk/>
            <pc:sldMk cId="3318587636" sldId="285"/>
            <ac:spMk id="14" creationId="{2DEC3260-E800-4A56-94AB-0F31A294F559}"/>
          </ac:spMkLst>
        </pc:spChg>
      </pc:sldChg>
      <pc:sldChg chg="addSp delSp modSp mod setBg setClrOvrMap delDesignElem">
        <pc:chgData name="Antaliya, Ruta" userId="b4bc67bd-cfc2-4497-becf-b4d679a94484" providerId="ADAL" clId="{D1FD76FD-203A-4803-B804-820FCCBB49D4}" dt="2023-05-07T19:14:00.744" v="513" actId="26606"/>
        <pc:sldMkLst>
          <pc:docMk/>
          <pc:sldMk cId="2359783591" sldId="286"/>
        </pc:sldMkLst>
        <pc:spChg chg="mod">
          <ac:chgData name="Antaliya, Ruta" userId="b4bc67bd-cfc2-4497-becf-b4d679a94484" providerId="ADAL" clId="{D1FD76FD-203A-4803-B804-820FCCBB49D4}" dt="2023-05-07T19:14:00.744" v="513" actId="26606"/>
          <ac:spMkLst>
            <pc:docMk/>
            <pc:sldMk cId="2359783591" sldId="286"/>
            <ac:spMk id="2" creationId="{A419A972-4FFE-4F64-73AD-710AC122E27F}"/>
          </ac:spMkLst>
        </pc:spChg>
        <pc:spChg chg="mod">
          <ac:chgData name="Antaliya, Ruta" userId="b4bc67bd-cfc2-4497-becf-b4d679a94484" providerId="ADAL" clId="{D1FD76FD-203A-4803-B804-820FCCBB49D4}" dt="2023-05-07T19:02:08.640" v="419" actId="26606"/>
          <ac:spMkLst>
            <pc:docMk/>
            <pc:sldMk cId="2359783591" sldId="286"/>
            <ac:spMk id="3" creationId="{A6880383-4B4F-5DFD-FFAF-53472239C99B}"/>
          </ac:spMkLst>
        </pc:spChg>
        <pc:spChg chg="add">
          <ac:chgData name="Antaliya, Ruta" userId="b4bc67bd-cfc2-4497-becf-b4d679a94484" providerId="ADAL" clId="{D1FD76FD-203A-4803-B804-820FCCBB49D4}" dt="2023-05-07T19:14:00.744" v="513" actId="26606"/>
          <ac:spMkLst>
            <pc:docMk/>
            <pc:sldMk cId="2359783591" sldId="286"/>
            <ac:spMk id="5" creationId="{2AEFFFF2-9EB4-4B6C-B9F8-2BA3EF89A21C}"/>
          </ac:spMkLst>
        </pc:spChg>
        <pc:spChg chg="add">
          <ac:chgData name="Antaliya, Ruta" userId="b4bc67bd-cfc2-4497-becf-b4d679a94484" providerId="ADAL" clId="{D1FD76FD-203A-4803-B804-820FCCBB49D4}" dt="2023-05-07T19:14:00.744" v="513" actId="26606"/>
          <ac:spMkLst>
            <pc:docMk/>
            <pc:sldMk cId="2359783591" sldId="286"/>
            <ac:spMk id="6" creationId="{0D65299F-028F-4AFC-B46A-8DB33E20FE4A}"/>
          </ac:spMkLst>
        </pc:spChg>
        <pc:spChg chg="add">
          <ac:chgData name="Antaliya, Ruta" userId="b4bc67bd-cfc2-4497-becf-b4d679a94484" providerId="ADAL" clId="{D1FD76FD-203A-4803-B804-820FCCBB49D4}" dt="2023-05-07T19:14:00.744" v="513" actId="26606"/>
          <ac:spMkLst>
            <pc:docMk/>
            <pc:sldMk cId="2359783591" sldId="286"/>
            <ac:spMk id="7" creationId="{BAC87F6E-526A-49B5-995D-42DB656594C9}"/>
          </ac:spMkLst>
        </pc:spChg>
        <pc:spChg chg="add del">
          <ac:chgData name="Antaliya, Ruta" userId="b4bc67bd-cfc2-4497-becf-b4d679a94484" providerId="ADAL" clId="{D1FD76FD-203A-4803-B804-820FCCBB49D4}" dt="2023-05-07T19:09:50.514" v="476"/>
          <ac:spMkLst>
            <pc:docMk/>
            <pc:sldMk cId="2359783591" sldId="286"/>
            <ac:spMk id="8" creationId="{2AEFFFF2-9EB4-4B6C-B9F8-2BA3EF89A21C}"/>
          </ac:spMkLst>
        </pc:spChg>
        <pc:spChg chg="add del">
          <ac:chgData name="Antaliya, Ruta" userId="b4bc67bd-cfc2-4497-becf-b4d679a94484" providerId="ADAL" clId="{D1FD76FD-203A-4803-B804-820FCCBB49D4}" dt="2023-05-07T19:09:50.514" v="476"/>
          <ac:spMkLst>
            <pc:docMk/>
            <pc:sldMk cId="2359783591" sldId="286"/>
            <ac:spMk id="10" creationId="{0D65299F-028F-4AFC-B46A-8DB33E20FE4A}"/>
          </ac:spMkLst>
        </pc:spChg>
        <pc:spChg chg="add del">
          <ac:chgData name="Antaliya, Ruta" userId="b4bc67bd-cfc2-4497-becf-b4d679a94484" providerId="ADAL" clId="{D1FD76FD-203A-4803-B804-820FCCBB49D4}" dt="2023-05-07T19:09:50.514" v="476"/>
          <ac:spMkLst>
            <pc:docMk/>
            <pc:sldMk cId="2359783591" sldId="286"/>
            <ac:spMk id="12" creationId="{BAC87F6E-526A-49B5-995D-42DB656594C9}"/>
          </ac:spMkLst>
        </pc:spChg>
      </pc:sldChg>
      <pc:sldChg chg="addSp delSp modSp mod setBg">
        <pc:chgData name="Antaliya, Ruta" userId="b4bc67bd-cfc2-4497-becf-b4d679a94484" providerId="ADAL" clId="{D1FD76FD-203A-4803-B804-820FCCBB49D4}" dt="2023-05-07T19:09:34.862" v="474" actId="1036"/>
        <pc:sldMkLst>
          <pc:docMk/>
          <pc:sldMk cId="2249369414" sldId="287"/>
        </pc:sldMkLst>
        <pc:spChg chg="mod">
          <ac:chgData name="Antaliya, Ruta" userId="b4bc67bd-cfc2-4497-becf-b4d679a94484" providerId="ADAL" clId="{D1FD76FD-203A-4803-B804-820FCCBB49D4}" dt="2023-05-07T19:09:25.168" v="468" actId="26606"/>
          <ac:spMkLst>
            <pc:docMk/>
            <pc:sldMk cId="2249369414" sldId="287"/>
            <ac:spMk id="2" creationId="{CE97A0C4-892A-9C81-3E27-F3E67239A594}"/>
          </ac:spMkLst>
        </pc:spChg>
        <pc:spChg chg="mod">
          <ac:chgData name="Antaliya, Ruta" userId="b4bc67bd-cfc2-4497-becf-b4d679a94484" providerId="ADAL" clId="{D1FD76FD-203A-4803-B804-820FCCBB49D4}" dt="2023-05-07T19:09:25.168" v="468" actId="26606"/>
          <ac:spMkLst>
            <pc:docMk/>
            <pc:sldMk cId="2249369414" sldId="287"/>
            <ac:spMk id="4" creationId="{9143B6D4-68A1-2D2F-6B3B-25D3C79C603A}"/>
          </ac:spMkLst>
        </pc:spChg>
        <pc:spChg chg="mod">
          <ac:chgData name="Antaliya, Ruta" userId="b4bc67bd-cfc2-4497-becf-b4d679a94484" providerId="ADAL" clId="{D1FD76FD-203A-4803-B804-820FCCBB49D4}" dt="2023-05-07T19:09:34.862" v="474" actId="1036"/>
          <ac:spMkLst>
            <pc:docMk/>
            <pc:sldMk cId="2249369414" sldId="287"/>
            <ac:spMk id="5" creationId="{26F518A6-F86C-A21A-11DE-06E49652C015}"/>
          </ac:spMkLst>
        </pc:spChg>
        <pc:spChg chg="mod">
          <ac:chgData name="Antaliya, Ruta" userId="b4bc67bd-cfc2-4497-becf-b4d679a94484" providerId="ADAL" clId="{D1FD76FD-203A-4803-B804-820FCCBB49D4}" dt="2023-05-07T19:09:25.168" v="468" actId="26606"/>
          <ac:spMkLst>
            <pc:docMk/>
            <pc:sldMk cId="2249369414" sldId="287"/>
            <ac:spMk id="6" creationId="{03D94ECF-90CE-2C1C-5680-42AA64FFF426}"/>
          </ac:spMkLst>
        </pc:spChg>
        <pc:spChg chg="mod">
          <ac:chgData name="Antaliya, Ruta" userId="b4bc67bd-cfc2-4497-becf-b4d679a94484" providerId="ADAL" clId="{D1FD76FD-203A-4803-B804-820FCCBB49D4}" dt="2023-05-07T19:09:25.168" v="468" actId="26606"/>
          <ac:spMkLst>
            <pc:docMk/>
            <pc:sldMk cId="2249369414" sldId="287"/>
            <ac:spMk id="7" creationId="{BA20315A-C422-971C-1949-567D82245F54}"/>
          </ac:spMkLst>
        </pc:spChg>
        <pc:spChg chg="mod">
          <ac:chgData name="Antaliya, Ruta" userId="b4bc67bd-cfc2-4497-becf-b4d679a94484" providerId="ADAL" clId="{D1FD76FD-203A-4803-B804-820FCCBB49D4}" dt="2023-05-07T19:09:25.168" v="468" actId="26606"/>
          <ac:spMkLst>
            <pc:docMk/>
            <pc:sldMk cId="2249369414" sldId="287"/>
            <ac:spMk id="8" creationId="{4E5A1B66-5944-6D8E-BB9B-C4BEB3D3E9C5}"/>
          </ac:spMkLst>
        </pc:spChg>
        <pc:spChg chg="mod">
          <ac:chgData name="Antaliya, Ruta" userId="b4bc67bd-cfc2-4497-becf-b4d679a94484" providerId="ADAL" clId="{D1FD76FD-203A-4803-B804-820FCCBB49D4}" dt="2023-05-07T19:09:25.168" v="468" actId="26606"/>
          <ac:spMkLst>
            <pc:docMk/>
            <pc:sldMk cId="2249369414" sldId="287"/>
            <ac:spMk id="9" creationId="{85CB8C31-831C-26E3-792A-9AD5010649AE}"/>
          </ac:spMkLst>
        </pc:spChg>
        <pc:spChg chg="mod">
          <ac:chgData name="Antaliya, Ruta" userId="b4bc67bd-cfc2-4497-becf-b4d679a94484" providerId="ADAL" clId="{D1FD76FD-203A-4803-B804-820FCCBB49D4}" dt="2023-05-07T19:09:25.168" v="468" actId="26606"/>
          <ac:spMkLst>
            <pc:docMk/>
            <pc:sldMk cId="2249369414" sldId="287"/>
            <ac:spMk id="10" creationId="{023F7DA2-3E6E-93DC-F9C4-9BA0AF9C2083}"/>
          </ac:spMkLst>
        </pc:spChg>
        <pc:spChg chg="mod">
          <ac:chgData name="Antaliya, Ruta" userId="b4bc67bd-cfc2-4497-becf-b4d679a94484" providerId="ADAL" clId="{D1FD76FD-203A-4803-B804-820FCCBB49D4}" dt="2023-05-07T19:09:25.168" v="468" actId="26606"/>
          <ac:spMkLst>
            <pc:docMk/>
            <pc:sldMk cId="2249369414" sldId="287"/>
            <ac:spMk id="11" creationId="{1FE46413-3986-BC32-3EA7-035DDA93DB4F}"/>
          </ac:spMkLst>
        </pc:spChg>
        <pc:spChg chg="mod">
          <ac:chgData name="Antaliya, Ruta" userId="b4bc67bd-cfc2-4497-becf-b4d679a94484" providerId="ADAL" clId="{D1FD76FD-203A-4803-B804-820FCCBB49D4}" dt="2023-05-07T19:09:25.168" v="468" actId="26606"/>
          <ac:spMkLst>
            <pc:docMk/>
            <pc:sldMk cId="2249369414" sldId="287"/>
            <ac:spMk id="12" creationId="{3F793B6B-877F-E18F-251E-733AC76B689F}"/>
          </ac:spMkLst>
        </pc:spChg>
        <pc:spChg chg="mod">
          <ac:chgData name="Antaliya, Ruta" userId="b4bc67bd-cfc2-4497-becf-b4d679a94484" providerId="ADAL" clId="{D1FD76FD-203A-4803-B804-820FCCBB49D4}" dt="2023-05-07T19:09:25.168" v="468" actId="26606"/>
          <ac:spMkLst>
            <pc:docMk/>
            <pc:sldMk cId="2249369414" sldId="287"/>
            <ac:spMk id="13" creationId="{28E0C236-EF95-1529-DC78-5EB6864B3CB2}"/>
          </ac:spMkLst>
        </pc:spChg>
        <pc:spChg chg="mod">
          <ac:chgData name="Antaliya, Ruta" userId="b4bc67bd-cfc2-4497-becf-b4d679a94484" providerId="ADAL" clId="{D1FD76FD-203A-4803-B804-820FCCBB49D4}" dt="2023-05-07T19:09:25.168" v="468" actId="26606"/>
          <ac:spMkLst>
            <pc:docMk/>
            <pc:sldMk cId="2249369414" sldId="287"/>
            <ac:spMk id="14" creationId="{E1C3179B-830C-78D7-DB8E-14C0FA281D65}"/>
          </ac:spMkLst>
        </pc:spChg>
        <pc:spChg chg="mod">
          <ac:chgData name="Antaliya, Ruta" userId="b4bc67bd-cfc2-4497-becf-b4d679a94484" providerId="ADAL" clId="{D1FD76FD-203A-4803-B804-820FCCBB49D4}" dt="2023-05-07T19:09:25.168" v="468" actId="26606"/>
          <ac:spMkLst>
            <pc:docMk/>
            <pc:sldMk cId="2249369414" sldId="287"/>
            <ac:spMk id="15" creationId="{51E11C84-67B2-1CF8-FB37-63FE33E2016D}"/>
          </ac:spMkLst>
        </pc:spChg>
        <pc:spChg chg="mod">
          <ac:chgData name="Antaliya, Ruta" userId="b4bc67bd-cfc2-4497-becf-b4d679a94484" providerId="ADAL" clId="{D1FD76FD-203A-4803-B804-820FCCBB49D4}" dt="2023-05-07T19:09:25.168" v="468" actId="26606"/>
          <ac:spMkLst>
            <pc:docMk/>
            <pc:sldMk cId="2249369414" sldId="287"/>
            <ac:spMk id="16" creationId="{5869952D-182C-7CB2-DF6B-983DD128D3A6}"/>
          </ac:spMkLst>
        </pc:spChg>
        <pc:spChg chg="mod">
          <ac:chgData name="Antaliya, Ruta" userId="b4bc67bd-cfc2-4497-becf-b4d679a94484" providerId="ADAL" clId="{D1FD76FD-203A-4803-B804-820FCCBB49D4}" dt="2023-05-07T19:09:25.168" v="468" actId="26606"/>
          <ac:spMkLst>
            <pc:docMk/>
            <pc:sldMk cId="2249369414" sldId="287"/>
            <ac:spMk id="18" creationId="{3B2C6042-F724-00D5-46D1-1135CBBEFD35}"/>
          </ac:spMkLst>
        </pc:spChg>
        <pc:spChg chg="mod">
          <ac:chgData name="Antaliya, Ruta" userId="b4bc67bd-cfc2-4497-becf-b4d679a94484" providerId="ADAL" clId="{D1FD76FD-203A-4803-B804-820FCCBB49D4}" dt="2023-05-07T19:09:25.168" v="468" actId="26606"/>
          <ac:spMkLst>
            <pc:docMk/>
            <pc:sldMk cId="2249369414" sldId="287"/>
            <ac:spMk id="20" creationId="{F96A0D84-B07F-F51C-63FD-2B5A9A0AA911}"/>
          </ac:spMkLst>
        </pc:spChg>
        <pc:spChg chg="mod">
          <ac:chgData name="Antaliya, Ruta" userId="b4bc67bd-cfc2-4497-becf-b4d679a94484" providerId="ADAL" clId="{D1FD76FD-203A-4803-B804-820FCCBB49D4}" dt="2023-05-07T19:09:25.168" v="468" actId="26606"/>
          <ac:spMkLst>
            <pc:docMk/>
            <pc:sldMk cId="2249369414" sldId="287"/>
            <ac:spMk id="21" creationId="{E63900FE-8A5D-4F04-BEF2-D2B06719E6C5}"/>
          </ac:spMkLst>
        </pc:spChg>
        <pc:spChg chg="mod">
          <ac:chgData name="Antaliya, Ruta" userId="b4bc67bd-cfc2-4497-becf-b4d679a94484" providerId="ADAL" clId="{D1FD76FD-203A-4803-B804-820FCCBB49D4}" dt="2023-05-07T19:09:31.932" v="471" actId="1036"/>
          <ac:spMkLst>
            <pc:docMk/>
            <pc:sldMk cId="2249369414" sldId="287"/>
            <ac:spMk id="22" creationId="{68213742-3BDE-5FFE-B972-BBA4DA2E0F73}"/>
          </ac:spMkLst>
        </pc:spChg>
        <pc:spChg chg="mod">
          <ac:chgData name="Antaliya, Ruta" userId="b4bc67bd-cfc2-4497-becf-b4d679a94484" providerId="ADAL" clId="{D1FD76FD-203A-4803-B804-820FCCBB49D4}" dt="2023-05-07T19:09:25.168" v="468" actId="26606"/>
          <ac:spMkLst>
            <pc:docMk/>
            <pc:sldMk cId="2249369414" sldId="287"/>
            <ac:spMk id="24" creationId="{2AB3511E-194C-FAE0-29DF-93D1AC7C75B6}"/>
          </ac:spMkLst>
        </pc:spChg>
        <pc:spChg chg="mod">
          <ac:chgData name="Antaliya, Ruta" userId="b4bc67bd-cfc2-4497-becf-b4d679a94484" providerId="ADAL" clId="{D1FD76FD-203A-4803-B804-820FCCBB49D4}" dt="2023-05-07T19:09:25.168" v="468" actId="26606"/>
          <ac:spMkLst>
            <pc:docMk/>
            <pc:sldMk cId="2249369414" sldId="287"/>
            <ac:spMk id="25" creationId="{0004D4FE-3A7D-2EE4-FE79-0AB4DE9FB5DF}"/>
          </ac:spMkLst>
        </pc:spChg>
        <pc:spChg chg="add del">
          <ac:chgData name="Antaliya, Ruta" userId="b4bc67bd-cfc2-4497-becf-b4d679a94484" providerId="ADAL" clId="{D1FD76FD-203A-4803-B804-820FCCBB49D4}" dt="2023-05-07T19:09:19.491" v="466" actId="26606"/>
          <ac:spMkLst>
            <pc:docMk/>
            <pc:sldMk cId="2249369414" sldId="287"/>
            <ac:spMk id="31" creationId="{EA3CC36C-210F-452E-B0C6-CAE94609DD0E}"/>
          </ac:spMkLst>
        </pc:spChg>
        <pc:spChg chg="add del">
          <ac:chgData name="Antaliya, Ruta" userId="b4bc67bd-cfc2-4497-becf-b4d679a94484" providerId="ADAL" clId="{D1FD76FD-203A-4803-B804-820FCCBB49D4}" dt="2023-05-07T19:09:19.491" v="466" actId="26606"/>
          <ac:spMkLst>
            <pc:docMk/>
            <pc:sldMk cId="2249369414" sldId="287"/>
            <ac:spMk id="32" creationId="{FD77E017-7BFF-4018-BF75-AF8C6DDF08B3}"/>
          </ac:spMkLst>
        </pc:spChg>
      </pc:sldChg>
      <pc:sldChg chg="modSp mod">
        <pc:chgData name="Antaliya, Ruta" userId="b4bc67bd-cfc2-4497-becf-b4d679a94484" providerId="ADAL" clId="{D1FD76FD-203A-4803-B804-820FCCBB49D4}" dt="2023-05-08T04:02:41.277" v="579" actId="1036"/>
        <pc:sldMkLst>
          <pc:docMk/>
          <pc:sldMk cId="2055868218" sldId="288"/>
        </pc:sldMkLst>
        <pc:picChg chg="mod">
          <ac:chgData name="Antaliya, Ruta" userId="b4bc67bd-cfc2-4497-becf-b4d679a94484" providerId="ADAL" clId="{D1FD76FD-203A-4803-B804-820FCCBB49D4}" dt="2023-05-08T04:02:41.277" v="579" actId="1036"/>
          <ac:picMkLst>
            <pc:docMk/>
            <pc:sldMk cId="2055868218" sldId="288"/>
            <ac:picMk id="5" creationId="{9A801B8A-ADCD-718A-26DD-E93C06E466D7}"/>
          </ac:picMkLst>
        </pc:picChg>
      </pc:sldChg>
      <pc:sldChg chg="addSp delSp modSp add mod ord modNotesTx">
        <pc:chgData name="Antaliya, Ruta" userId="b4bc67bd-cfc2-4497-becf-b4d679a94484" providerId="ADAL" clId="{D1FD76FD-203A-4803-B804-820FCCBB49D4}" dt="2023-05-08T05:01:17.573" v="831" actId="313"/>
        <pc:sldMkLst>
          <pc:docMk/>
          <pc:sldMk cId="3121950830" sldId="290"/>
        </pc:sldMkLst>
        <pc:spChg chg="mod">
          <ac:chgData name="Antaliya, Ruta" userId="b4bc67bd-cfc2-4497-becf-b4d679a94484" providerId="ADAL" clId="{D1FD76FD-203A-4803-B804-820FCCBB49D4}" dt="2023-05-07T22:06:03.040" v="539"/>
          <ac:spMkLst>
            <pc:docMk/>
            <pc:sldMk cId="3121950830" sldId="290"/>
            <ac:spMk id="2" creationId="{E1515BA5-8720-D5F0-9AFA-474558AC5732}"/>
          </ac:spMkLst>
        </pc:spChg>
        <pc:spChg chg="mod">
          <ac:chgData name="Antaliya, Ruta" userId="b4bc67bd-cfc2-4497-becf-b4d679a94484" providerId="ADAL" clId="{D1FD76FD-203A-4803-B804-820FCCBB49D4}" dt="2023-05-07T23:01:20.162" v="562" actId="20577"/>
          <ac:spMkLst>
            <pc:docMk/>
            <pc:sldMk cId="3121950830" sldId="290"/>
            <ac:spMk id="3" creationId="{4929E5CD-F14E-4879-8CF5-495B9411C8AE}"/>
          </ac:spMkLst>
        </pc:spChg>
        <pc:spChg chg="mod">
          <ac:chgData name="Antaliya, Ruta" userId="b4bc67bd-cfc2-4497-becf-b4d679a94484" providerId="ADAL" clId="{D1FD76FD-203A-4803-B804-820FCCBB49D4}" dt="2023-05-07T22:19:35.174" v="550" actId="255"/>
          <ac:spMkLst>
            <pc:docMk/>
            <pc:sldMk cId="3121950830" sldId="290"/>
            <ac:spMk id="5" creationId="{A5CE986F-F4A8-1CFE-DF49-3F0E6EB3F145}"/>
          </ac:spMkLst>
        </pc:spChg>
        <pc:spChg chg="mod">
          <ac:chgData name="Antaliya, Ruta" userId="b4bc67bd-cfc2-4497-becf-b4d679a94484" providerId="ADAL" clId="{D1FD76FD-203A-4803-B804-820FCCBB49D4}" dt="2023-05-08T05:01:17.573" v="831" actId="313"/>
          <ac:spMkLst>
            <pc:docMk/>
            <pc:sldMk cId="3121950830" sldId="290"/>
            <ac:spMk id="8" creationId="{E160FDA9-7F4C-4EDA-7055-2420A7EDC895}"/>
          </ac:spMkLst>
        </pc:spChg>
        <pc:picChg chg="add mod">
          <ac:chgData name="Antaliya, Ruta" userId="b4bc67bd-cfc2-4497-becf-b4d679a94484" providerId="ADAL" clId="{D1FD76FD-203A-4803-B804-820FCCBB49D4}" dt="2023-05-07T22:18:59.633" v="546" actId="1076"/>
          <ac:picMkLst>
            <pc:docMk/>
            <pc:sldMk cId="3121950830" sldId="290"/>
            <ac:picMk id="6" creationId="{35A9B08B-DC1F-54C7-F858-118410525FFC}"/>
          </ac:picMkLst>
        </pc:picChg>
        <pc:picChg chg="add mod">
          <ac:chgData name="Antaliya, Ruta" userId="b4bc67bd-cfc2-4497-becf-b4d679a94484" providerId="ADAL" clId="{D1FD76FD-203A-4803-B804-820FCCBB49D4}" dt="2023-05-07T22:57:06.050" v="556" actId="14100"/>
          <ac:picMkLst>
            <pc:docMk/>
            <pc:sldMk cId="3121950830" sldId="290"/>
            <ac:picMk id="9" creationId="{E0BA325D-32F8-10BE-7AB6-A3B64701CE58}"/>
          </ac:picMkLst>
        </pc:picChg>
        <pc:picChg chg="del">
          <ac:chgData name="Antaliya, Ruta" userId="b4bc67bd-cfc2-4497-becf-b4d679a94484" providerId="ADAL" clId="{D1FD76FD-203A-4803-B804-820FCCBB49D4}" dt="2023-05-07T22:19:44.794" v="552" actId="478"/>
          <ac:picMkLst>
            <pc:docMk/>
            <pc:sldMk cId="3121950830" sldId="290"/>
            <ac:picMk id="10" creationId="{567D8CD8-D947-0556-0B8D-662314B86569}"/>
          </ac:picMkLst>
        </pc:picChg>
        <pc:picChg chg="del">
          <ac:chgData name="Antaliya, Ruta" userId="b4bc67bd-cfc2-4497-becf-b4d679a94484" providerId="ADAL" clId="{D1FD76FD-203A-4803-B804-820FCCBB49D4}" dt="2023-05-07T22:18:46.613" v="543" actId="478"/>
          <ac:picMkLst>
            <pc:docMk/>
            <pc:sldMk cId="3121950830" sldId="290"/>
            <ac:picMk id="12" creationId="{28E6142B-BA95-F349-DFE1-A43E09FD3FF4}"/>
          </ac:picMkLst>
        </pc:picChg>
      </pc:sldChg>
      <pc:sldChg chg="modSp mod">
        <pc:chgData name="Antaliya, Ruta" userId="b4bc67bd-cfc2-4497-becf-b4d679a94484" providerId="ADAL" clId="{D1FD76FD-203A-4803-B804-820FCCBB49D4}" dt="2023-05-08T04:02:50.245" v="580" actId="1076"/>
        <pc:sldMkLst>
          <pc:docMk/>
          <pc:sldMk cId="4194144215" sldId="293"/>
        </pc:sldMkLst>
        <pc:spChg chg="mod">
          <ac:chgData name="Antaliya, Ruta" userId="b4bc67bd-cfc2-4497-becf-b4d679a94484" providerId="ADAL" clId="{D1FD76FD-203A-4803-B804-820FCCBB49D4}" dt="2023-05-08T04:02:50.245" v="580" actId="1076"/>
          <ac:spMkLst>
            <pc:docMk/>
            <pc:sldMk cId="4194144215" sldId="293"/>
            <ac:spMk id="2" creationId="{F873BE7B-1712-04B6-C3C2-F29A10218E4D}"/>
          </ac:spMkLst>
        </pc:spChg>
      </pc:sldChg>
    </pc:docChg>
  </pc:docChgLst>
  <pc:docChgLst>
    <pc:chgData name="Yadav, Pratiksha V" userId="S::pyadav@calstatela.edu::bf35a226-c25d-4d63-a162-cc789bac717e" providerId="AD" clId="Web-{CA8375CE-1A7B-46ED-B848-13087406E59F}"/>
    <pc:docChg chg="modSld">
      <pc:chgData name="Yadav, Pratiksha V" userId="S::pyadav@calstatela.edu::bf35a226-c25d-4d63-a162-cc789bac717e" providerId="AD" clId="Web-{CA8375CE-1A7B-46ED-B848-13087406E59F}" dt="2023-05-07T04:05:45.260" v="7"/>
      <pc:docMkLst>
        <pc:docMk/>
      </pc:docMkLst>
      <pc:sldChg chg="modSp">
        <pc:chgData name="Yadav, Pratiksha V" userId="S::pyadav@calstatela.edu::bf35a226-c25d-4d63-a162-cc789bac717e" providerId="AD" clId="Web-{CA8375CE-1A7B-46ED-B848-13087406E59F}" dt="2023-05-07T04:05:45.260" v="7"/>
        <pc:sldMkLst>
          <pc:docMk/>
          <pc:sldMk cId="1356680077" sldId="273"/>
        </pc:sldMkLst>
        <pc:graphicFrameChg chg="mod modGraphic">
          <ac:chgData name="Yadav, Pratiksha V" userId="S::pyadav@calstatela.edu::bf35a226-c25d-4d63-a162-cc789bac717e" providerId="AD" clId="Web-{CA8375CE-1A7B-46ED-B848-13087406E59F}" dt="2023-05-07T04:05:45.260" v="7"/>
          <ac:graphicFrameMkLst>
            <pc:docMk/>
            <pc:sldMk cId="1356680077" sldId="273"/>
            <ac:graphicFrameMk id="4" creationId="{EE7EA5E5-288D-3809-88A2-0643AA230022}"/>
          </ac:graphicFrameMkLst>
        </pc:graphicFrameChg>
      </pc:sldChg>
    </pc:docChg>
  </pc:docChgLst>
  <pc:docChgLst>
    <pc:chgData name="Yadav, Pratiksha V" userId="S::pyadav@calstatela.edu::bf35a226-c25d-4d63-a162-cc789bac717e" providerId="AD" clId="Web-{05EB2CCD-5D91-40E3-8E3F-EE1C7FA626CE}"/>
    <pc:docChg chg="modSld">
      <pc:chgData name="Yadav, Pratiksha V" userId="S::pyadav@calstatela.edu::bf35a226-c25d-4d63-a162-cc789bac717e" providerId="AD" clId="Web-{05EB2CCD-5D91-40E3-8E3F-EE1C7FA626CE}" dt="2023-05-07T21:08:33.467" v="14" actId="1076"/>
      <pc:docMkLst>
        <pc:docMk/>
      </pc:docMkLst>
      <pc:sldChg chg="modSp">
        <pc:chgData name="Yadav, Pratiksha V" userId="S::pyadav@calstatela.edu::bf35a226-c25d-4d63-a162-cc789bac717e" providerId="AD" clId="Web-{05EB2CCD-5D91-40E3-8E3F-EE1C7FA626CE}" dt="2023-05-07T21:01:24.718" v="1" actId="14100"/>
        <pc:sldMkLst>
          <pc:docMk/>
          <pc:sldMk cId="94781701" sldId="262"/>
        </pc:sldMkLst>
        <pc:spChg chg="mod">
          <ac:chgData name="Yadav, Pratiksha V" userId="S::pyadav@calstatela.edu::bf35a226-c25d-4d63-a162-cc789bac717e" providerId="AD" clId="Web-{05EB2CCD-5D91-40E3-8E3F-EE1C7FA626CE}" dt="2023-05-07T21:01:24.718" v="1" actId="14100"/>
          <ac:spMkLst>
            <pc:docMk/>
            <pc:sldMk cId="94781701" sldId="262"/>
            <ac:spMk id="2" creationId="{EC128062-5545-25A0-3F5A-C5B0B0586FA5}"/>
          </ac:spMkLst>
        </pc:spChg>
      </pc:sldChg>
      <pc:sldChg chg="modSp">
        <pc:chgData name="Yadav, Pratiksha V" userId="S::pyadav@calstatela.edu::bf35a226-c25d-4d63-a162-cc789bac717e" providerId="AD" clId="Web-{05EB2CCD-5D91-40E3-8E3F-EE1C7FA626CE}" dt="2023-05-07T21:02:20.019" v="2" actId="20577"/>
        <pc:sldMkLst>
          <pc:docMk/>
          <pc:sldMk cId="2441895922" sldId="263"/>
        </pc:sldMkLst>
        <pc:spChg chg="mod">
          <ac:chgData name="Yadav, Pratiksha V" userId="S::pyadav@calstatela.edu::bf35a226-c25d-4d63-a162-cc789bac717e" providerId="AD" clId="Web-{05EB2CCD-5D91-40E3-8E3F-EE1C7FA626CE}" dt="2023-05-07T21:02:20.019" v="2" actId="20577"/>
          <ac:spMkLst>
            <pc:docMk/>
            <pc:sldMk cId="2441895922" sldId="263"/>
            <ac:spMk id="2" creationId="{BFA7B0EA-2D4B-83EB-CF93-59456D0DA7CB}"/>
          </ac:spMkLst>
        </pc:spChg>
      </pc:sldChg>
      <pc:sldChg chg="addSp delSp modSp">
        <pc:chgData name="Yadav, Pratiksha V" userId="S::pyadav@calstatela.edu::bf35a226-c25d-4d63-a162-cc789bac717e" providerId="AD" clId="Web-{05EB2CCD-5D91-40E3-8E3F-EE1C7FA626CE}" dt="2023-05-07T21:08:33.467" v="14" actId="1076"/>
        <pc:sldMkLst>
          <pc:docMk/>
          <pc:sldMk cId="2055868218" sldId="288"/>
        </pc:sldMkLst>
        <pc:spChg chg="add del mod">
          <ac:chgData name="Yadav, Pratiksha V" userId="S::pyadav@calstatela.edu::bf35a226-c25d-4d63-a162-cc789bac717e" providerId="AD" clId="Web-{05EB2CCD-5D91-40E3-8E3F-EE1C7FA626CE}" dt="2023-05-07T21:07:19.399" v="8"/>
          <ac:spMkLst>
            <pc:docMk/>
            <pc:sldMk cId="2055868218" sldId="288"/>
            <ac:spMk id="5" creationId="{1CB5B7EE-9462-6F4B-F838-3B10396E81D5}"/>
          </ac:spMkLst>
        </pc:spChg>
        <pc:picChg chg="del mod">
          <ac:chgData name="Yadav, Pratiksha V" userId="S::pyadav@calstatela.edu::bf35a226-c25d-4d63-a162-cc789bac717e" providerId="AD" clId="Web-{05EB2CCD-5D91-40E3-8E3F-EE1C7FA626CE}" dt="2023-05-07T21:06:05.550" v="7"/>
          <ac:picMkLst>
            <pc:docMk/>
            <pc:sldMk cId="2055868218" sldId="288"/>
            <ac:picMk id="4" creationId="{0DB59DCD-CBEF-8D66-D407-D465BB8BE7E1}"/>
          </ac:picMkLst>
        </pc:picChg>
        <pc:picChg chg="add mod ord">
          <ac:chgData name="Yadav, Pratiksha V" userId="S::pyadav@calstatela.edu::bf35a226-c25d-4d63-a162-cc789bac717e" providerId="AD" clId="Web-{05EB2CCD-5D91-40E3-8E3F-EE1C7FA626CE}" dt="2023-05-07T21:08:33.467" v="14" actId="1076"/>
          <ac:picMkLst>
            <pc:docMk/>
            <pc:sldMk cId="2055868218" sldId="288"/>
            <ac:picMk id="6" creationId="{385E2F1D-CCF4-0C02-929E-52708CA3DC66}"/>
          </ac:picMkLst>
        </pc:picChg>
      </pc:sldChg>
    </pc:docChg>
  </pc:docChgLst>
  <pc:docChgLst>
    <pc:chgData name="Yadav, Pratiksha V" userId="S::pyadav@calstatela.edu::bf35a226-c25d-4d63-a162-cc789bac717e" providerId="AD" clId="Web-{BE05CBE0-98C7-4826-A19B-93F3E8A06DFF}"/>
    <pc:docChg chg="addSld delSld modSld modSection">
      <pc:chgData name="Yadav, Pratiksha V" userId="S::pyadav@calstatela.edu::bf35a226-c25d-4d63-a162-cc789bac717e" providerId="AD" clId="Web-{BE05CBE0-98C7-4826-A19B-93F3E8A06DFF}" dt="2023-05-08T17:07:24.019" v="230" actId="20577"/>
      <pc:docMkLst>
        <pc:docMk/>
      </pc:docMkLst>
      <pc:sldChg chg="modSp">
        <pc:chgData name="Yadav, Pratiksha V" userId="S::pyadav@calstatela.edu::bf35a226-c25d-4d63-a162-cc789bac717e" providerId="AD" clId="Web-{BE05CBE0-98C7-4826-A19B-93F3E8A06DFF}" dt="2023-05-08T17:02:52.945" v="193"/>
        <pc:sldMkLst>
          <pc:docMk/>
          <pc:sldMk cId="1820671937" sldId="269"/>
        </pc:sldMkLst>
        <pc:spChg chg="mod">
          <ac:chgData name="Yadav, Pratiksha V" userId="S::pyadav@calstatela.edu::bf35a226-c25d-4d63-a162-cc789bac717e" providerId="AD" clId="Web-{BE05CBE0-98C7-4826-A19B-93F3E8A06DFF}" dt="2023-05-08T17:02:52.945" v="193"/>
          <ac:spMkLst>
            <pc:docMk/>
            <pc:sldMk cId="1820671937" sldId="269"/>
            <ac:spMk id="2" creationId="{E1515BA5-8720-D5F0-9AFA-474558AC5732}"/>
          </ac:spMkLst>
        </pc:spChg>
        <pc:spChg chg="mod">
          <ac:chgData name="Yadav, Pratiksha V" userId="S::pyadav@calstatela.edu::bf35a226-c25d-4d63-a162-cc789bac717e" providerId="AD" clId="Web-{BE05CBE0-98C7-4826-A19B-93F3E8A06DFF}" dt="2023-05-08T16:56:59.338" v="159"/>
          <ac:spMkLst>
            <pc:docMk/>
            <pc:sldMk cId="1820671937" sldId="269"/>
            <ac:spMk id="8" creationId="{E160FDA9-7F4C-4EDA-7055-2420A7EDC895}"/>
          </ac:spMkLst>
        </pc:spChg>
        <pc:picChg chg="mod">
          <ac:chgData name="Yadav, Pratiksha V" userId="S::pyadav@calstatela.edu::bf35a226-c25d-4d63-a162-cc789bac717e" providerId="AD" clId="Web-{BE05CBE0-98C7-4826-A19B-93F3E8A06DFF}" dt="2023-05-08T16:56:27.196" v="152" actId="14100"/>
          <ac:picMkLst>
            <pc:docMk/>
            <pc:sldMk cId="1820671937" sldId="269"/>
            <ac:picMk id="6" creationId="{4BFAE9A0-1D5A-0AEA-9452-71C4E2010B7F}"/>
          </ac:picMkLst>
        </pc:picChg>
        <pc:picChg chg="mod">
          <ac:chgData name="Yadav, Pratiksha V" userId="S::pyadav@calstatela.edu::bf35a226-c25d-4d63-a162-cc789bac717e" providerId="AD" clId="Web-{BE05CBE0-98C7-4826-A19B-93F3E8A06DFF}" dt="2023-05-08T16:56:23.430" v="151" actId="14100"/>
          <ac:picMkLst>
            <pc:docMk/>
            <pc:sldMk cId="1820671937" sldId="269"/>
            <ac:picMk id="7" creationId="{980E03E8-C206-50B4-531B-C021C4182DE0}"/>
          </ac:picMkLst>
        </pc:picChg>
      </pc:sldChg>
      <pc:sldChg chg="addSp delSp modSp del">
        <pc:chgData name="Yadav, Pratiksha V" userId="S::pyadav@calstatela.edu::bf35a226-c25d-4d63-a162-cc789bac717e" providerId="AD" clId="Web-{BE05CBE0-98C7-4826-A19B-93F3E8A06DFF}" dt="2023-05-08T16:28:38.333" v="51"/>
        <pc:sldMkLst>
          <pc:docMk/>
          <pc:sldMk cId="4217790461" sldId="270"/>
        </pc:sldMkLst>
        <pc:spChg chg="add mod">
          <ac:chgData name="Yadav, Pratiksha V" userId="S::pyadav@calstatela.edu::bf35a226-c25d-4d63-a162-cc789bac717e" providerId="AD" clId="Web-{BE05CBE0-98C7-4826-A19B-93F3E8A06DFF}" dt="2023-05-08T16:27:32.564" v="39"/>
          <ac:spMkLst>
            <pc:docMk/>
            <pc:sldMk cId="4217790461" sldId="270"/>
            <ac:spMk id="4" creationId="{99836EDA-5C98-ED5E-3601-53D6BB3F2A07}"/>
          </ac:spMkLst>
        </pc:spChg>
        <pc:spChg chg="del">
          <ac:chgData name="Yadav, Pratiksha V" userId="S::pyadav@calstatela.edu::bf35a226-c25d-4d63-a162-cc789bac717e" providerId="AD" clId="Web-{BE05CBE0-98C7-4826-A19B-93F3E8A06DFF}" dt="2023-05-08T16:27:32.564" v="39"/>
          <ac:spMkLst>
            <pc:docMk/>
            <pc:sldMk cId="4217790461" sldId="270"/>
            <ac:spMk id="5" creationId="{C9F27EC2-6342-C771-5A72-39B1ADB3FC9B}"/>
          </ac:spMkLst>
        </pc:spChg>
        <pc:spChg chg="del">
          <ac:chgData name="Yadav, Pratiksha V" userId="S::pyadav@calstatela.edu::bf35a226-c25d-4d63-a162-cc789bac717e" providerId="AD" clId="Web-{BE05CBE0-98C7-4826-A19B-93F3E8A06DFF}" dt="2023-05-08T16:25:49.123" v="12"/>
          <ac:spMkLst>
            <pc:docMk/>
            <pc:sldMk cId="4217790461" sldId="270"/>
            <ac:spMk id="16" creationId="{1DA389AE-815F-B94B-3DBB-597EE31204AB}"/>
          </ac:spMkLst>
        </pc:spChg>
        <pc:spChg chg="del">
          <ac:chgData name="Yadav, Pratiksha V" userId="S::pyadav@calstatela.edu::bf35a226-c25d-4d63-a162-cc789bac717e" providerId="AD" clId="Web-{BE05CBE0-98C7-4826-A19B-93F3E8A06DFF}" dt="2023-05-08T16:26:56.907" v="33"/>
          <ac:spMkLst>
            <pc:docMk/>
            <pc:sldMk cId="4217790461" sldId="270"/>
            <ac:spMk id="25" creationId="{8184B9CA-068C-F54D-E09A-9E5BAFEB1849}"/>
          </ac:spMkLst>
        </pc:spChg>
      </pc:sldChg>
      <pc:sldChg chg="modSp">
        <pc:chgData name="Yadav, Pratiksha V" userId="S::pyadav@calstatela.edu::bf35a226-c25d-4d63-a162-cc789bac717e" providerId="AD" clId="Web-{BE05CBE0-98C7-4826-A19B-93F3E8A06DFF}" dt="2023-05-08T16:58:12.434" v="170" actId="14100"/>
        <pc:sldMkLst>
          <pc:docMk/>
          <pc:sldMk cId="2614861321" sldId="271"/>
        </pc:sldMkLst>
        <pc:spChg chg="mod">
          <ac:chgData name="Yadav, Pratiksha V" userId="S::pyadav@calstatela.edu::bf35a226-c25d-4d63-a162-cc789bac717e" providerId="AD" clId="Web-{BE05CBE0-98C7-4826-A19B-93F3E8A06DFF}" dt="2023-05-08T16:41:30.160" v="70" actId="20577"/>
          <ac:spMkLst>
            <pc:docMk/>
            <pc:sldMk cId="2614861321" sldId="271"/>
            <ac:spMk id="6" creationId="{C225B458-14C1-B1FC-CDFF-064FEB39AD90}"/>
          </ac:spMkLst>
        </pc:spChg>
        <pc:picChg chg="mod">
          <ac:chgData name="Yadav, Pratiksha V" userId="S::pyadav@calstatela.edu::bf35a226-c25d-4d63-a162-cc789bac717e" providerId="AD" clId="Web-{BE05CBE0-98C7-4826-A19B-93F3E8A06DFF}" dt="2023-05-08T16:58:09.419" v="169" actId="14100"/>
          <ac:picMkLst>
            <pc:docMk/>
            <pc:sldMk cId="2614861321" sldId="271"/>
            <ac:picMk id="4" creationId="{27D78D32-5AE6-50C4-7B4D-F4B9603A8594}"/>
          </ac:picMkLst>
        </pc:picChg>
        <pc:picChg chg="mod">
          <ac:chgData name="Yadav, Pratiksha V" userId="S::pyadav@calstatela.edu::bf35a226-c25d-4d63-a162-cc789bac717e" providerId="AD" clId="Web-{BE05CBE0-98C7-4826-A19B-93F3E8A06DFF}" dt="2023-05-08T16:58:12.434" v="170" actId="14100"/>
          <ac:picMkLst>
            <pc:docMk/>
            <pc:sldMk cId="2614861321" sldId="271"/>
            <ac:picMk id="7" creationId="{759C287A-2996-F426-701D-5B252C77CB8A}"/>
          </ac:picMkLst>
        </pc:picChg>
      </pc:sldChg>
      <pc:sldChg chg="modSp">
        <pc:chgData name="Yadav, Pratiksha V" userId="S::pyadav@calstatela.edu::bf35a226-c25d-4d63-a162-cc789bac717e" providerId="AD" clId="Web-{BE05CBE0-98C7-4826-A19B-93F3E8A06DFF}" dt="2023-05-08T17:03:39.775" v="200" actId="20577"/>
        <pc:sldMkLst>
          <pc:docMk/>
          <pc:sldMk cId="3014772546" sldId="272"/>
        </pc:sldMkLst>
        <pc:spChg chg="mod">
          <ac:chgData name="Yadav, Pratiksha V" userId="S::pyadav@calstatela.edu::bf35a226-c25d-4d63-a162-cc789bac717e" providerId="AD" clId="Web-{BE05CBE0-98C7-4826-A19B-93F3E8A06DFF}" dt="2023-05-08T17:02:35.226" v="191"/>
          <ac:spMkLst>
            <pc:docMk/>
            <pc:sldMk cId="3014772546" sldId="272"/>
            <ac:spMk id="2" creationId="{E1515BA5-8720-D5F0-9AFA-474558AC5732}"/>
          </ac:spMkLst>
        </pc:spChg>
        <pc:spChg chg="mod">
          <ac:chgData name="Yadav, Pratiksha V" userId="S::pyadav@calstatela.edu::bf35a226-c25d-4d63-a162-cc789bac717e" providerId="AD" clId="Web-{BE05CBE0-98C7-4826-A19B-93F3E8A06DFF}" dt="2023-05-08T17:03:39.775" v="200" actId="20577"/>
          <ac:spMkLst>
            <pc:docMk/>
            <pc:sldMk cId="3014772546" sldId="272"/>
            <ac:spMk id="3" creationId="{4929E5CD-F14E-4879-8CF5-495B9411C8AE}"/>
          </ac:spMkLst>
        </pc:spChg>
        <pc:spChg chg="mod">
          <ac:chgData name="Yadav, Pratiksha V" userId="S::pyadav@calstatela.edu::bf35a226-c25d-4d63-a162-cc789bac717e" providerId="AD" clId="Web-{BE05CBE0-98C7-4826-A19B-93F3E8A06DFF}" dt="2023-05-08T17:03:14.837" v="198" actId="1076"/>
          <ac:spMkLst>
            <pc:docMk/>
            <pc:sldMk cId="3014772546" sldId="272"/>
            <ac:spMk id="11" creationId="{F5E3C997-CEDD-6FE9-644E-EA4962887429}"/>
          </ac:spMkLst>
        </pc:spChg>
        <pc:spChg chg="mod">
          <ac:chgData name="Yadav, Pratiksha V" userId="S::pyadav@calstatela.edu::bf35a226-c25d-4d63-a162-cc789bac717e" providerId="AD" clId="Web-{BE05CBE0-98C7-4826-A19B-93F3E8A06DFF}" dt="2023-05-08T17:03:08.165" v="196" actId="1076"/>
          <ac:spMkLst>
            <pc:docMk/>
            <pc:sldMk cId="3014772546" sldId="272"/>
            <ac:spMk id="12" creationId="{0F316BDF-1986-58AF-2F5B-2CCA9FA44C4A}"/>
          </ac:spMkLst>
        </pc:spChg>
        <pc:picChg chg="mod">
          <ac:chgData name="Yadav, Pratiksha V" userId="S::pyadav@calstatela.edu::bf35a226-c25d-4d63-a162-cc789bac717e" providerId="AD" clId="Web-{BE05CBE0-98C7-4826-A19B-93F3E8A06DFF}" dt="2023-05-08T17:03:11.696" v="197" actId="1076"/>
          <ac:picMkLst>
            <pc:docMk/>
            <pc:sldMk cId="3014772546" sldId="272"/>
            <ac:picMk id="4" creationId="{172A19E3-5459-B48E-5B88-9F9DC59CAE8A}"/>
          </ac:picMkLst>
        </pc:picChg>
        <pc:picChg chg="mod">
          <ac:chgData name="Yadav, Pratiksha V" userId="S::pyadav@calstatela.edu::bf35a226-c25d-4d63-a162-cc789bac717e" providerId="AD" clId="Web-{BE05CBE0-98C7-4826-A19B-93F3E8A06DFF}" dt="2023-05-08T17:03:04.336" v="195" actId="14100"/>
          <ac:picMkLst>
            <pc:docMk/>
            <pc:sldMk cId="3014772546" sldId="272"/>
            <ac:picMk id="10" creationId="{6F545DEA-564E-2147-022D-7EF8D63E05E2}"/>
          </ac:picMkLst>
        </pc:picChg>
      </pc:sldChg>
      <pc:sldChg chg="modSp">
        <pc:chgData name="Yadav, Pratiksha V" userId="S::pyadav@calstatela.edu::bf35a226-c25d-4d63-a162-cc789bac717e" providerId="AD" clId="Web-{BE05CBE0-98C7-4826-A19B-93F3E8A06DFF}" dt="2023-05-08T16:47:51.394" v="116"/>
        <pc:sldMkLst>
          <pc:docMk/>
          <pc:sldMk cId="1356680077" sldId="273"/>
        </pc:sldMkLst>
        <pc:graphicFrameChg chg="mod modGraphic">
          <ac:chgData name="Yadav, Pratiksha V" userId="S::pyadav@calstatela.edu::bf35a226-c25d-4d63-a162-cc789bac717e" providerId="AD" clId="Web-{BE05CBE0-98C7-4826-A19B-93F3E8A06DFF}" dt="2023-05-08T16:47:51.394" v="116"/>
          <ac:graphicFrameMkLst>
            <pc:docMk/>
            <pc:sldMk cId="1356680077" sldId="273"/>
            <ac:graphicFrameMk id="3" creationId="{A53E1F5E-9868-0189-ECBF-5C83CCFAA7F5}"/>
          </ac:graphicFrameMkLst>
        </pc:graphicFrameChg>
        <pc:graphicFrameChg chg="mod modGraphic">
          <ac:chgData name="Yadav, Pratiksha V" userId="S::pyadav@calstatela.edu::bf35a226-c25d-4d63-a162-cc789bac717e" providerId="AD" clId="Web-{BE05CBE0-98C7-4826-A19B-93F3E8A06DFF}" dt="2023-05-08T16:47:01.064" v="102"/>
          <ac:graphicFrameMkLst>
            <pc:docMk/>
            <pc:sldMk cId="1356680077" sldId="273"/>
            <ac:graphicFrameMk id="4" creationId="{EE7EA5E5-288D-3809-88A2-0643AA230022}"/>
          </ac:graphicFrameMkLst>
        </pc:graphicFrameChg>
      </pc:sldChg>
      <pc:sldChg chg="modSp">
        <pc:chgData name="Yadav, Pratiksha V" userId="S::pyadav@calstatela.edu::bf35a226-c25d-4d63-a162-cc789bac717e" providerId="AD" clId="Web-{BE05CBE0-98C7-4826-A19B-93F3E8A06DFF}" dt="2023-05-08T17:07:24.019" v="230" actId="20577"/>
        <pc:sldMkLst>
          <pc:docMk/>
          <pc:sldMk cId="2502979588" sldId="275"/>
        </pc:sldMkLst>
        <pc:spChg chg="mod">
          <ac:chgData name="Yadav, Pratiksha V" userId="S::pyadav@calstatela.edu::bf35a226-c25d-4d63-a162-cc789bac717e" providerId="AD" clId="Web-{BE05CBE0-98C7-4826-A19B-93F3E8A06DFF}" dt="2023-05-08T17:04:32.778" v="210" actId="20577"/>
          <ac:spMkLst>
            <pc:docMk/>
            <pc:sldMk cId="2502979588" sldId="275"/>
            <ac:spMk id="2" creationId="{147EE8A3-53AD-DA70-5E90-6600A356F5F8}"/>
          </ac:spMkLst>
        </pc:spChg>
        <pc:spChg chg="mod">
          <ac:chgData name="Yadav, Pratiksha V" userId="S::pyadav@calstatela.edu::bf35a226-c25d-4d63-a162-cc789bac717e" providerId="AD" clId="Web-{BE05CBE0-98C7-4826-A19B-93F3E8A06DFF}" dt="2023-05-08T17:07:24.019" v="230" actId="20577"/>
          <ac:spMkLst>
            <pc:docMk/>
            <pc:sldMk cId="2502979588" sldId="275"/>
            <ac:spMk id="3" creationId="{B866EC7F-5DEB-0041-2062-CAF9ABA35201}"/>
          </ac:spMkLst>
        </pc:spChg>
      </pc:sldChg>
      <pc:sldChg chg="modSp">
        <pc:chgData name="Yadav, Pratiksha V" userId="S::pyadav@calstatela.edu::bf35a226-c25d-4d63-a162-cc789bac717e" providerId="AD" clId="Web-{BE05CBE0-98C7-4826-A19B-93F3E8A06DFF}" dt="2023-05-08T17:05:26.139" v="218" actId="1076"/>
        <pc:sldMkLst>
          <pc:docMk/>
          <pc:sldMk cId="3650319786" sldId="276"/>
        </pc:sldMkLst>
        <pc:spChg chg="mod">
          <ac:chgData name="Yadav, Pratiksha V" userId="S::pyadav@calstatela.edu::bf35a226-c25d-4d63-a162-cc789bac717e" providerId="AD" clId="Web-{BE05CBE0-98C7-4826-A19B-93F3E8A06DFF}" dt="2023-05-08T17:04:43.122" v="211"/>
          <ac:spMkLst>
            <pc:docMk/>
            <pc:sldMk cId="3650319786" sldId="276"/>
            <ac:spMk id="2" creationId="{652720FC-84B2-EEB2-A241-BE2A3DC083A5}"/>
          </ac:spMkLst>
        </pc:spChg>
        <pc:spChg chg="mod">
          <ac:chgData name="Yadav, Pratiksha V" userId="S::pyadav@calstatela.edu::bf35a226-c25d-4d63-a162-cc789bac717e" providerId="AD" clId="Web-{BE05CBE0-98C7-4826-A19B-93F3E8A06DFF}" dt="2023-05-08T17:05:26.139" v="218" actId="1076"/>
          <ac:spMkLst>
            <pc:docMk/>
            <pc:sldMk cId="3650319786" sldId="276"/>
            <ac:spMk id="3" creationId="{449C9616-8B47-4B50-33B2-13BC38D06C4B}"/>
          </ac:spMkLst>
        </pc:spChg>
        <pc:picChg chg="mod">
          <ac:chgData name="Yadav, Pratiksha V" userId="S::pyadav@calstatela.edu::bf35a226-c25d-4d63-a162-cc789bac717e" providerId="AD" clId="Web-{BE05CBE0-98C7-4826-A19B-93F3E8A06DFF}" dt="2023-05-08T17:05:01.388" v="214" actId="1076"/>
          <ac:picMkLst>
            <pc:docMk/>
            <pc:sldMk cId="3650319786" sldId="276"/>
            <ac:picMk id="4" creationId="{477AB50D-14D9-E702-1BAC-ECBEDE95D393}"/>
          </ac:picMkLst>
        </pc:picChg>
      </pc:sldChg>
      <pc:sldChg chg="modSp">
        <pc:chgData name="Yadav, Pratiksha V" userId="S::pyadav@calstatela.edu::bf35a226-c25d-4d63-a162-cc789bac717e" providerId="AD" clId="Web-{BE05CBE0-98C7-4826-A19B-93F3E8A06DFF}" dt="2023-05-08T17:00:36.112" v="182" actId="20577"/>
        <pc:sldMkLst>
          <pc:docMk/>
          <pc:sldMk cId="420316977" sldId="292"/>
        </pc:sldMkLst>
        <pc:spChg chg="mod">
          <ac:chgData name="Yadav, Pratiksha V" userId="S::pyadav@calstatela.edu::bf35a226-c25d-4d63-a162-cc789bac717e" providerId="AD" clId="Web-{BE05CBE0-98C7-4826-A19B-93F3E8A06DFF}" dt="2023-05-08T17:00:36.112" v="182" actId="20577"/>
          <ac:spMkLst>
            <pc:docMk/>
            <pc:sldMk cId="420316977" sldId="292"/>
            <ac:spMk id="4" creationId="{9480548D-62CC-DA49-4B36-8A7BCE220848}"/>
          </ac:spMkLst>
        </pc:spChg>
      </pc:sldChg>
      <pc:sldChg chg="modSp">
        <pc:chgData name="Yadav, Pratiksha V" userId="S::pyadav@calstatela.edu::bf35a226-c25d-4d63-a162-cc789bac717e" providerId="AD" clId="Web-{BE05CBE0-98C7-4826-A19B-93F3E8A06DFF}" dt="2023-05-08T17:00:45.159" v="183" actId="20577"/>
        <pc:sldMkLst>
          <pc:docMk/>
          <pc:sldMk cId="4118324081" sldId="293"/>
        </pc:sldMkLst>
        <pc:spChg chg="mod">
          <ac:chgData name="Yadav, Pratiksha V" userId="S::pyadav@calstatela.edu::bf35a226-c25d-4d63-a162-cc789bac717e" providerId="AD" clId="Web-{BE05CBE0-98C7-4826-A19B-93F3E8A06DFF}" dt="2023-05-08T17:00:45.159" v="183" actId="20577"/>
          <ac:spMkLst>
            <pc:docMk/>
            <pc:sldMk cId="4118324081" sldId="293"/>
            <ac:spMk id="2" creationId="{F873BE7B-1712-04B6-C3C2-F29A10218E4D}"/>
          </ac:spMkLst>
        </pc:spChg>
      </pc:sldChg>
      <pc:sldChg chg="addSp delSp modSp add replId">
        <pc:chgData name="Yadav, Pratiksha V" userId="S::pyadav@calstatela.edu::bf35a226-c25d-4d63-a162-cc789bac717e" providerId="AD" clId="Web-{BE05CBE0-98C7-4826-A19B-93F3E8A06DFF}" dt="2023-05-08T17:03:46.651" v="202" actId="20577"/>
        <pc:sldMkLst>
          <pc:docMk/>
          <pc:sldMk cId="1215637847" sldId="294"/>
        </pc:sldMkLst>
        <pc:spChg chg="del">
          <ac:chgData name="Yadav, Pratiksha V" userId="S::pyadav@calstatela.edu::bf35a226-c25d-4d63-a162-cc789bac717e" providerId="AD" clId="Web-{BE05CBE0-98C7-4826-A19B-93F3E8A06DFF}" dt="2023-05-08T16:24:56.496" v="1"/>
          <ac:spMkLst>
            <pc:docMk/>
            <pc:sldMk cId="1215637847" sldId="294"/>
            <ac:spMk id="2" creationId="{E1515BA5-8720-D5F0-9AFA-474558AC5732}"/>
          </ac:spMkLst>
        </pc:spChg>
        <pc:spChg chg="del">
          <ac:chgData name="Yadav, Pratiksha V" userId="S::pyadav@calstatela.edu::bf35a226-c25d-4d63-a162-cc789bac717e" providerId="AD" clId="Web-{BE05CBE0-98C7-4826-A19B-93F3E8A06DFF}" dt="2023-05-08T16:27:25.752" v="38"/>
          <ac:spMkLst>
            <pc:docMk/>
            <pc:sldMk cId="1215637847" sldId="294"/>
            <ac:spMk id="3" creationId="{4929E5CD-F14E-4879-8CF5-495B9411C8AE}"/>
          </ac:spMkLst>
        </pc:spChg>
        <pc:spChg chg="add del mod">
          <ac:chgData name="Yadav, Pratiksha V" userId="S::pyadav@calstatela.edu::bf35a226-c25d-4d63-a162-cc789bac717e" providerId="AD" clId="Web-{BE05CBE0-98C7-4826-A19B-93F3E8A06DFF}" dt="2023-05-08T16:25:02.824" v="3"/>
          <ac:spMkLst>
            <pc:docMk/>
            <pc:sldMk cId="1215637847" sldId="294"/>
            <ac:spMk id="6" creationId="{16DFD68D-9D0F-A97D-D234-3B9FB6A08B6F}"/>
          </ac:spMkLst>
        </pc:spChg>
        <pc:spChg chg="add mod">
          <ac:chgData name="Yadav, Pratiksha V" userId="S::pyadav@calstatela.edu::bf35a226-c25d-4d63-a162-cc789bac717e" providerId="AD" clId="Web-{BE05CBE0-98C7-4826-A19B-93F3E8A06DFF}" dt="2023-05-08T17:02:45.179" v="192"/>
          <ac:spMkLst>
            <pc:docMk/>
            <pc:sldMk cId="1215637847" sldId="294"/>
            <ac:spMk id="8" creationId="{DFF421FE-1EC3-DC8F-9F7A-ECF7A637A117}"/>
          </ac:spMkLst>
        </pc:spChg>
        <pc:spChg chg="del mod">
          <ac:chgData name="Yadav, Pratiksha V" userId="S::pyadav@calstatela.edu::bf35a226-c25d-4d63-a162-cc789bac717e" providerId="AD" clId="Web-{BE05CBE0-98C7-4826-A19B-93F3E8A06DFF}" dt="2023-05-08T16:26:12.796" v="18"/>
          <ac:spMkLst>
            <pc:docMk/>
            <pc:sldMk cId="1215637847" sldId="294"/>
            <ac:spMk id="11" creationId="{F5E3C997-CEDD-6FE9-644E-EA4962887429}"/>
          </ac:spMkLst>
        </pc:spChg>
        <pc:spChg chg="del mod">
          <ac:chgData name="Yadav, Pratiksha V" userId="S::pyadav@calstatela.edu::bf35a226-c25d-4d63-a162-cc789bac717e" providerId="AD" clId="Web-{BE05CBE0-98C7-4826-A19B-93F3E8A06DFF}" dt="2023-05-08T16:26:50.953" v="32"/>
          <ac:spMkLst>
            <pc:docMk/>
            <pc:sldMk cId="1215637847" sldId="294"/>
            <ac:spMk id="12" creationId="{0F316BDF-1986-58AF-2F5B-2CCA9FA44C4A}"/>
          </ac:spMkLst>
        </pc:spChg>
        <pc:spChg chg="add mod">
          <ac:chgData name="Yadav, Pratiksha V" userId="S::pyadav@calstatela.edu::bf35a226-c25d-4d63-a162-cc789bac717e" providerId="AD" clId="Web-{BE05CBE0-98C7-4826-A19B-93F3E8A06DFF}" dt="2023-05-08T16:29:05.974" v="53" actId="1076"/>
          <ac:spMkLst>
            <pc:docMk/>
            <pc:sldMk cId="1215637847" sldId="294"/>
            <ac:spMk id="16" creationId="{C68AA143-53C4-B478-92F0-15C951FB4336}"/>
          </ac:spMkLst>
        </pc:spChg>
        <pc:spChg chg="add mod">
          <ac:chgData name="Yadav, Pratiksha V" userId="S::pyadav@calstatela.edu::bf35a226-c25d-4d63-a162-cc789bac717e" providerId="AD" clId="Web-{BE05CBE0-98C7-4826-A19B-93F3E8A06DFF}" dt="2023-05-08T16:29:11.100" v="55" actId="1076"/>
          <ac:spMkLst>
            <pc:docMk/>
            <pc:sldMk cId="1215637847" sldId="294"/>
            <ac:spMk id="17" creationId="{EE75EA6D-E548-C4D6-F661-C7C9C9C93E3E}"/>
          </ac:spMkLst>
        </pc:spChg>
        <pc:spChg chg="add del mod">
          <ac:chgData name="Yadav, Pratiksha V" userId="S::pyadav@calstatela.edu::bf35a226-c25d-4d63-a162-cc789bac717e" providerId="AD" clId="Web-{BE05CBE0-98C7-4826-A19B-93F3E8A06DFF}" dt="2023-05-08T16:27:47.065" v="42"/>
          <ac:spMkLst>
            <pc:docMk/>
            <pc:sldMk cId="1215637847" sldId="294"/>
            <ac:spMk id="19" creationId="{CDC3463A-CE10-6CC8-CBC2-36037315FA66}"/>
          </ac:spMkLst>
        </pc:spChg>
        <pc:spChg chg="add mod">
          <ac:chgData name="Yadav, Pratiksha V" userId="S::pyadav@calstatela.edu::bf35a226-c25d-4d63-a162-cc789bac717e" providerId="AD" clId="Web-{BE05CBE0-98C7-4826-A19B-93F3E8A06DFF}" dt="2023-05-08T17:03:46.651" v="202" actId="20577"/>
          <ac:spMkLst>
            <pc:docMk/>
            <pc:sldMk cId="1215637847" sldId="294"/>
            <ac:spMk id="20" creationId="{68B3D743-4C74-A6AD-4771-B6AFA81C1059}"/>
          </ac:spMkLst>
        </pc:spChg>
        <pc:picChg chg="del">
          <ac:chgData name="Yadav, Pratiksha V" userId="S::pyadav@calstatela.edu::bf35a226-c25d-4d63-a162-cc789bac717e" providerId="AD" clId="Web-{BE05CBE0-98C7-4826-A19B-93F3E8A06DFF}" dt="2023-05-08T16:25:19.747" v="5"/>
          <ac:picMkLst>
            <pc:docMk/>
            <pc:sldMk cId="1215637847" sldId="294"/>
            <ac:picMk id="4" creationId="{172A19E3-5459-B48E-5B88-9F9DC59CAE8A}"/>
          </ac:picMkLst>
        </pc:picChg>
        <pc:picChg chg="del">
          <ac:chgData name="Yadav, Pratiksha V" userId="S::pyadav@calstatela.edu::bf35a226-c25d-4d63-a162-cc789bac717e" providerId="AD" clId="Web-{BE05CBE0-98C7-4826-A19B-93F3E8A06DFF}" dt="2023-05-08T16:25:31.419" v="9"/>
          <ac:picMkLst>
            <pc:docMk/>
            <pc:sldMk cId="1215637847" sldId="294"/>
            <ac:picMk id="10" creationId="{6F545DEA-564E-2147-022D-7EF8D63E05E2}"/>
          </ac:picMkLst>
        </pc:picChg>
        <pc:picChg chg="add del mod">
          <ac:chgData name="Yadav, Pratiksha V" userId="S::pyadav@calstatela.edu::bf35a226-c25d-4d63-a162-cc789bac717e" providerId="AD" clId="Web-{BE05CBE0-98C7-4826-A19B-93F3E8A06DFF}" dt="2023-05-08T16:56:34.305" v="154" actId="14100"/>
          <ac:picMkLst>
            <pc:docMk/>
            <pc:sldMk cId="1215637847" sldId="294"/>
            <ac:picMk id="13" creationId="{2871562B-CDD6-59AA-6403-6F6985FDF463}"/>
          </ac:picMkLst>
        </pc:picChg>
        <pc:picChg chg="add mod">
          <ac:chgData name="Yadav, Pratiksha V" userId="S::pyadav@calstatela.edu::bf35a226-c25d-4d63-a162-cc789bac717e" providerId="AD" clId="Web-{BE05CBE0-98C7-4826-A19B-93F3E8A06DFF}" dt="2023-05-08T16:56:36.759" v="155" actId="1076"/>
          <ac:picMkLst>
            <pc:docMk/>
            <pc:sldMk cId="1215637847" sldId="294"/>
            <ac:picMk id="15" creationId="{7D6686F3-020A-9DD5-B478-3D625665884B}"/>
          </ac:picMkLst>
        </pc:picChg>
      </pc:sldChg>
    </pc:docChg>
  </pc:docChgLst>
  <pc:docChgLst>
    <pc:chgData name="Yadav, Pratiksha V" userId="S::pyadav@calstatela.edu::bf35a226-c25d-4d63-a162-cc789bac717e" providerId="AD" clId="Web-{763802A7-0ED6-4C16-8DB6-081D22884760}"/>
    <pc:docChg chg="modSld">
      <pc:chgData name="Yadav, Pratiksha V" userId="S::pyadav@calstatela.edu::bf35a226-c25d-4d63-a162-cc789bac717e" providerId="AD" clId="Web-{763802A7-0ED6-4C16-8DB6-081D22884760}" dt="2023-05-07T23:54:58.692" v="1" actId="20577"/>
      <pc:docMkLst>
        <pc:docMk/>
      </pc:docMkLst>
      <pc:sldChg chg="modSp">
        <pc:chgData name="Yadav, Pratiksha V" userId="S::pyadav@calstatela.edu::bf35a226-c25d-4d63-a162-cc789bac717e" providerId="AD" clId="Web-{763802A7-0ED6-4C16-8DB6-081D22884760}" dt="2023-05-07T23:54:58.692" v="1" actId="20577"/>
        <pc:sldMkLst>
          <pc:docMk/>
          <pc:sldMk cId="4194144215" sldId="293"/>
        </pc:sldMkLst>
        <pc:spChg chg="mod">
          <ac:chgData name="Yadav, Pratiksha V" userId="S::pyadav@calstatela.edu::bf35a226-c25d-4d63-a162-cc789bac717e" providerId="AD" clId="Web-{763802A7-0ED6-4C16-8DB6-081D22884760}" dt="2023-05-07T23:54:58.692" v="1" actId="20577"/>
          <ac:spMkLst>
            <pc:docMk/>
            <pc:sldMk cId="4194144215" sldId="293"/>
            <ac:spMk id="3" creationId="{8299B6B0-2415-2A02-7F4C-CC5E7018BCE6}"/>
          </ac:spMkLst>
        </pc:spChg>
      </pc:sldChg>
    </pc:docChg>
  </pc:docChgLst>
  <pc:docChgLst>
    <pc:chgData name="Yadav, Pratiksha V" userId="S::pyadav@calstatela.edu::bf35a226-c25d-4d63-a162-cc789bac717e" providerId="AD" clId="Web-{4A3BCFB0-8793-45BE-8B24-CE892038DFE2}"/>
    <pc:docChg chg="addSld delSld modSld modSection">
      <pc:chgData name="Yadav, Pratiksha V" userId="S::pyadav@calstatela.edu::bf35a226-c25d-4d63-a162-cc789bac717e" providerId="AD" clId="Web-{4A3BCFB0-8793-45BE-8B24-CE892038DFE2}" dt="2023-05-07T23:45:53.187" v="443" actId="20577"/>
      <pc:docMkLst>
        <pc:docMk/>
      </pc:docMkLst>
      <pc:sldChg chg="modSp">
        <pc:chgData name="Yadav, Pratiksha V" userId="S::pyadav@calstatela.edu::bf35a226-c25d-4d63-a162-cc789bac717e" providerId="AD" clId="Web-{4A3BCFB0-8793-45BE-8B24-CE892038DFE2}" dt="2023-05-07T23:21:16.338" v="148" actId="14100"/>
        <pc:sldMkLst>
          <pc:docMk/>
          <pc:sldMk cId="94781701" sldId="262"/>
        </pc:sldMkLst>
        <pc:spChg chg="mod">
          <ac:chgData name="Yadav, Pratiksha V" userId="S::pyadav@calstatela.edu::bf35a226-c25d-4d63-a162-cc789bac717e" providerId="AD" clId="Web-{4A3BCFB0-8793-45BE-8B24-CE892038DFE2}" dt="2023-05-07T23:21:16.338" v="148" actId="14100"/>
          <ac:spMkLst>
            <pc:docMk/>
            <pc:sldMk cId="94781701" sldId="262"/>
            <ac:spMk id="2" creationId="{EC128062-5545-25A0-3F5A-C5B0B0586FA5}"/>
          </ac:spMkLst>
        </pc:spChg>
      </pc:sldChg>
      <pc:sldChg chg="modSp">
        <pc:chgData name="Yadav, Pratiksha V" userId="S::pyadav@calstatela.edu::bf35a226-c25d-4d63-a162-cc789bac717e" providerId="AD" clId="Web-{4A3BCFB0-8793-45BE-8B24-CE892038DFE2}" dt="2023-05-07T23:21:04.587" v="145" actId="20577"/>
        <pc:sldMkLst>
          <pc:docMk/>
          <pc:sldMk cId="2441895922" sldId="263"/>
        </pc:sldMkLst>
        <pc:spChg chg="mod">
          <ac:chgData name="Yadav, Pratiksha V" userId="S::pyadav@calstatela.edu::bf35a226-c25d-4d63-a162-cc789bac717e" providerId="AD" clId="Web-{4A3BCFB0-8793-45BE-8B24-CE892038DFE2}" dt="2023-05-07T23:21:04.587" v="145" actId="20577"/>
          <ac:spMkLst>
            <pc:docMk/>
            <pc:sldMk cId="2441895922" sldId="263"/>
            <ac:spMk id="2" creationId="{BFA7B0EA-2D4B-83EB-CF93-59456D0DA7CB}"/>
          </ac:spMkLst>
        </pc:spChg>
        <pc:spChg chg="mod">
          <ac:chgData name="Yadav, Pratiksha V" userId="S::pyadav@calstatela.edu::bf35a226-c25d-4d63-a162-cc789bac717e" providerId="AD" clId="Web-{4A3BCFB0-8793-45BE-8B24-CE892038DFE2}" dt="2023-05-07T23:17:06.845" v="109" actId="20577"/>
          <ac:spMkLst>
            <pc:docMk/>
            <pc:sldMk cId="2441895922" sldId="263"/>
            <ac:spMk id="3" creationId="{512A0B96-4F88-7A3F-2621-15FD008CE8F7}"/>
          </ac:spMkLst>
        </pc:spChg>
      </pc:sldChg>
      <pc:sldChg chg="mod setBg">
        <pc:chgData name="Yadav, Pratiksha V" userId="S::pyadav@calstatela.edu::bf35a226-c25d-4d63-a162-cc789bac717e" providerId="AD" clId="Web-{4A3BCFB0-8793-45BE-8B24-CE892038DFE2}" dt="2023-05-07T23:45:37.092" v="441"/>
        <pc:sldMkLst>
          <pc:docMk/>
          <pc:sldMk cId="3014772546" sldId="272"/>
        </pc:sldMkLst>
      </pc:sldChg>
      <pc:sldChg chg="addSp delSp modSp addAnim delAnim">
        <pc:chgData name="Yadav, Pratiksha V" userId="S::pyadav@calstatela.edu::bf35a226-c25d-4d63-a162-cc789bac717e" providerId="AD" clId="Web-{4A3BCFB0-8793-45BE-8B24-CE892038DFE2}" dt="2023-05-07T23:21:26.401" v="149" actId="20577"/>
        <pc:sldMkLst>
          <pc:docMk/>
          <pc:sldMk cId="3896939335" sldId="279"/>
        </pc:sldMkLst>
        <pc:spChg chg="add del mod">
          <ac:chgData name="Yadav, Pratiksha V" userId="S::pyadav@calstatela.edu::bf35a226-c25d-4d63-a162-cc789bac717e" providerId="AD" clId="Web-{4A3BCFB0-8793-45BE-8B24-CE892038DFE2}" dt="2023-05-07T23:21:26.401" v="149" actId="20577"/>
          <ac:spMkLst>
            <pc:docMk/>
            <pc:sldMk cId="3896939335" sldId="279"/>
            <ac:spMk id="2" creationId="{8ED00CC8-8F41-4B3C-042F-796391ECE10E}"/>
          </ac:spMkLst>
        </pc:spChg>
        <pc:spChg chg="mod">
          <ac:chgData name="Yadav, Pratiksha V" userId="S::pyadav@calstatela.edu::bf35a226-c25d-4d63-a162-cc789bac717e" providerId="AD" clId="Web-{4A3BCFB0-8793-45BE-8B24-CE892038DFE2}" dt="2023-05-07T23:12:39.492" v="69" actId="20577"/>
          <ac:spMkLst>
            <pc:docMk/>
            <pc:sldMk cId="3896939335" sldId="279"/>
            <ac:spMk id="3" creationId="{A25B6996-0036-03AE-1E3C-66C82D6C9512}"/>
          </ac:spMkLst>
        </pc:spChg>
        <pc:spChg chg="add del mod">
          <ac:chgData name="Yadav, Pratiksha V" userId="S::pyadav@calstatela.edu::bf35a226-c25d-4d63-a162-cc789bac717e" providerId="AD" clId="Web-{4A3BCFB0-8793-45BE-8B24-CE892038DFE2}" dt="2023-05-07T23:08:13.982" v="7"/>
          <ac:spMkLst>
            <pc:docMk/>
            <pc:sldMk cId="3896939335" sldId="279"/>
            <ac:spMk id="6" creationId="{B1CE3DFF-3904-5C0B-DD98-BC59EB1C17D2}"/>
          </ac:spMkLst>
        </pc:spChg>
      </pc:sldChg>
      <pc:sldChg chg="modSp">
        <pc:chgData name="Yadav, Pratiksha V" userId="S::pyadav@calstatela.edu::bf35a226-c25d-4d63-a162-cc789bac717e" providerId="AD" clId="Web-{4A3BCFB0-8793-45BE-8B24-CE892038DFE2}" dt="2023-05-07T23:20:15.898" v="142" actId="20577"/>
        <pc:sldMkLst>
          <pc:docMk/>
          <pc:sldMk cId="2776609578" sldId="280"/>
        </pc:sldMkLst>
        <pc:spChg chg="mod">
          <ac:chgData name="Yadav, Pratiksha V" userId="S::pyadav@calstatela.edu::bf35a226-c25d-4d63-a162-cc789bac717e" providerId="AD" clId="Web-{4A3BCFB0-8793-45BE-8B24-CE892038DFE2}" dt="2023-05-07T23:20:15.898" v="142" actId="20577"/>
          <ac:spMkLst>
            <pc:docMk/>
            <pc:sldMk cId="2776609578" sldId="280"/>
            <ac:spMk id="2" creationId="{791A7815-ABC4-2A11-7F72-762A85D69735}"/>
          </ac:spMkLst>
        </pc:spChg>
        <pc:spChg chg="mod">
          <ac:chgData name="Yadav, Pratiksha V" userId="S::pyadav@calstatela.edu::bf35a226-c25d-4d63-a162-cc789bac717e" providerId="AD" clId="Web-{4A3BCFB0-8793-45BE-8B24-CE892038DFE2}" dt="2023-05-07T23:18:05.378" v="115" actId="20577"/>
          <ac:spMkLst>
            <pc:docMk/>
            <pc:sldMk cId="2776609578" sldId="280"/>
            <ac:spMk id="3" creationId="{98E35B4D-DBA1-B49C-DDA2-62DDFA206F35}"/>
          </ac:spMkLst>
        </pc:spChg>
        <pc:graphicFrameChg chg="mod">
          <ac:chgData name="Yadav, Pratiksha V" userId="S::pyadav@calstatela.edu::bf35a226-c25d-4d63-a162-cc789bac717e" providerId="AD" clId="Web-{4A3BCFB0-8793-45BE-8B24-CE892038DFE2}" dt="2023-05-07T23:17:56.565" v="112" actId="1076"/>
          <ac:graphicFrameMkLst>
            <pc:docMk/>
            <pc:sldMk cId="2776609578" sldId="280"/>
            <ac:graphicFrameMk id="4" creationId="{230DEA2B-3EFD-852C-AF2F-B09FC552DD2B}"/>
          </ac:graphicFrameMkLst>
        </pc:graphicFrameChg>
      </pc:sldChg>
      <pc:sldChg chg="modSp">
        <pc:chgData name="Yadav, Pratiksha V" userId="S::pyadav@calstatela.edu::bf35a226-c25d-4d63-a162-cc789bac717e" providerId="AD" clId="Web-{4A3BCFB0-8793-45BE-8B24-CE892038DFE2}" dt="2023-05-07T23:23:28.921" v="163" actId="1076"/>
        <pc:sldMkLst>
          <pc:docMk/>
          <pc:sldMk cId="2810298052" sldId="281"/>
        </pc:sldMkLst>
        <pc:spChg chg="mod">
          <ac:chgData name="Yadav, Pratiksha V" userId="S::pyadav@calstatela.edu::bf35a226-c25d-4d63-a162-cc789bac717e" providerId="AD" clId="Web-{4A3BCFB0-8793-45BE-8B24-CE892038DFE2}" dt="2023-05-07T23:22:59.357" v="156" actId="14100"/>
          <ac:spMkLst>
            <pc:docMk/>
            <pc:sldMk cId="2810298052" sldId="281"/>
            <ac:spMk id="2" creationId="{791A7815-ABC4-2A11-7F72-762A85D69735}"/>
          </ac:spMkLst>
        </pc:spChg>
        <pc:spChg chg="mod">
          <ac:chgData name="Yadav, Pratiksha V" userId="S::pyadav@calstatela.edu::bf35a226-c25d-4d63-a162-cc789bac717e" providerId="AD" clId="Web-{4A3BCFB0-8793-45BE-8B24-CE892038DFE2}" dt="2023-05-07T23:23:26.280" v="162" actId="14100"/>
          <ac:spMkLst>
            <pc:docMk/>
            <pc:sldMk cId="2810298052" sldId="281"/>
            <ac:spMk id="3" creationId="{98E35B4D-DBA1-B49C-DDA2-62DDFA206F35}"/>
          </ac:spMkLst>
        </pc:spChg>
        <pc:picChg chg="mod">
          <ac:chgData name="Yadav, Pratiksha V" userId="S::pyadav@calstatela.edu::bf35a226-c25d-4d63-a162-cc789bac717e" providerId="AD" clId="Web-{4A3BCFB0-8793-45BE-8B24-CE892038DFE2}" dt="2023-05-07T23:23:28.921" v="163" actId="1076"/>
          <ac:picMkLst>
            <pc:docMk/>
            <pc:sldMk cId="2810298052" sldId="281"/>
            <ac:picMk id="5" creationId="{34476E9B-5BE1-DA0F-A4C2-D9C07813AC48}"/>
          </ac:picMkLst>
        </pc:picChg>
      </pc:sldChg>
      <pc:sldChg chg="addSp modSp">
        <pc:chgData name="Yadav, Pratiksha V" userId="S::pyadav@calstatela.edu::bf35a226-c25d-4d63-a162-cc789bac717e" providerId="AD" clId="Web-{4A3BCFB0-8793-45BE-8B24-CE892038DFE2}" dt="2023-05-07T23:20:07.898" v="141" actId="14100"/>
        <pc:sldMkLst>
          <pc:docMk/>
          <pc:sldMk cId="2535995646" sldId="282"/>
        </pc:sldMkLst>
        <pc:spChg chg="add mod">
          <ac:chgData name="Yadav, Pratiksha V" userId="S::pyadav@calstatela.edu::bf35a226-c25d-4d63-a162-cc789bac717e" providerId="AD" clId="Web-{4A3BCFB0-8793-45BE-8B24-CE892038DFE2}" dt="2023-05-07T23:20:07.898" v="141" actId="14100"/>
          <ac:spMkLst>
            <pc:docMk/>
            <pc:sldMk cId="2535995646" sldId="282"/>
            <ac:spMk id="3" creationId="{F14562C4-ECD9-2316-4430-B7EFDBAED8AE}"/>
          </ac:spMkLst>
        </pc:spChg>
        <pc:spChg chg="mod">
          <ac:chgData name="Yadav, Pratiksha V" userId="S::pyadav@calstatela.edu::bf35a226-c25d-4d63-a162-cc789bac717e" providerId="AD" clId="Web-{4A3BCFB0-8793-45BE-8B24-CE892038DFE2}" dt="2023-05-07T23:18:23.894" v="118" actId="20577"/>
          <ac:spMkLst>
            <pc:docMk/>
            <pc:sldMk cId="2535995646" sldId="282"/>
            <ac:spMk id="19" creationId="{5FA11AE5-EF33-D13C-5F89-A4977297A490}"/>
          </ac:spMkLst>
        </pc:spChg>
        <pc:picChg chg="mod">
          <ac:chgData name="Yadav, Pratiksha V" userId="S::pyadav@calstatela.edu::bf35a226-c25d-4d63-a162-cc789bac717e" providerId="AD" clId="Web-{4A3BCFB0-8793-45BE-8B24-CE892038DFE2}" dt="2023-05-07T23:19:17.693" v="134" actId="1076"/>
          <ac:picMkLst>
            <pc:docMk/>
            <pc:sldMk cId="2535995646" sldId="282"/>
            <ac:picMk id="11" creationId="{8CEE613B-F350-DC64-F43A-2519919B0089}"/>
          </ac:picMkLst>
        </pc:picChg>
        <pc:picChg chg="mod">
          <ac:chgData name="Yadav, Pratiksha V" userId="S::pyadav@calstatela.edu::bf35a226-c25d-4d63-a162-cc789bac717e" providerId="AD" clId="Web-{4A3BCFB0-8793-45BE-8B24-CE892038DFE2}" dt="2023-05-07T23:19:32.397" v="137" actId="1076"/>
          <ac:picMkLst>
            <pc:docMk/>
            <pc:sldMk cId="2535995646" sldId="282"/>
            <ac:picMk id="18" creationId="{20E1D200-8CBD-7C89-6458-8C4DF6D22D1F}"/>
          </ac:picMkLst>
        </pc:picChg>
      </pc:sldChg>
      <pc:sldChg chg="modSp">
        <pc:chgData name="Yadav, Pratiksha V" userId="S::pyadav@calstatela.edu::bf35a226-c25d-4d63-a162-cc789bac717e" providerId="AD" clId="Web-{4A3BCFB0-8793-45BE-8B24-CE892038DFE2}" dt="2023-05-07T23:22:14.434" v="153" actId="14100"/>
        <pc:sldMkLst>
          <pc:docMk/>
          <pc:sldMk cId="1451100886" sldId="284"/>
        </pc:sldMkLst>
        <pc:spChg chg="mod">
          <ac:chgData name="Yadav, Pratiksha V" userId="S::pyadav@calstatela.edu::bf35a226-c25d-4d63-a162-cc789bac717e" providerId="AD" clId="Web-{4A3BCFB0-8793-45BE-8B24-CE892038DFE2}" dt="2023-05-07T23:22:14.434" v="153" actId="14100"/>
          <ac:spMkLst>
            <pc:docMk/>
            <pc:sldMk cId="1451100886" sldId="284"/>
            <ac:spMk id="2" creationId="{CD17E631-212C-0E67-9EAF-C639D6148007}"/>
          </ac:spMkLst>
        </pc:spChg>
      </pc:sldChg>
      <pc:sldChg chg="addSp delSp modSp">
        <pc:chgData name="Yadav, Pratiksha V" userId="S::pyadav@calstatela.edu::bf35a226-c25d-4d63-a162-cc789bac717e" providerId="AD" clId="Web-{4A3BCFB0-8793-45BE-8B24-CE892038DFE2}" dt="2023-05-07T23:22:33.591" v="154" actId="1076"/>
        <pc:sldMkLst>
          <pc:docMk/>
          <pc:sldMk cId="3318587636" sldId="285"/>
        </pc:sldMkLst>
        <pc:spChg chg="del mod">
          <ac:chgData name="Yadav, Pratiksha V" userId="S::pyadav@calstatela.edu::bf35a226-c25d-4d63-a162-cc789bac717e" providerId="AD" clId="Web-{4A3BCFB0-8793-45BE-8B24-CE892038DFE2}" dt="2023-05-07T23:09:47.829" v="30"/>
          <ac:spMkLst>
            <pc:docMk/>
            <pc:sldMk cId="3318587636" sldId="285"/>
            <ac:spMk id="2" creationId="{BFA7B0EA-2D4B-83EB-CF93-59456D0DA7CB}"/>
          </ac:spMkLst>
        </pc:spChg>
        <pc:spChg chg="mod">
          <ac:chgData name="Yadav, Pratiksha V" userId="S::pyadav@calstatela.edu::bf35a226-c25d-4d63-a162-cc789bac717e" providerId="AD" clId="Web-{4A3BCFB0-8793-45BE-8B24-CE892038DFE2}" dt="2023-05-07T23:20:54.822" v="144" actId="20577"/>
          <ac:spMkLst>
            <pc:docMk/>
            <pc:sldMk cId="3318587636" sldId="285"/>
            <ac:spMk id="3" creationId="{512A0B96-4F88-7A3F-2621-15FD008CE8F7}"/>
          </ac:spMkLst>
        </pc:spChg>
        <pc:spChg chg="add mod">
          <ac:chgData name="Yadav, Pratiksha V" userId="S::pyadav@calstatela.edu::bf35a226-c25d-4d63-a162-cc789bac717e" providerId="AD" clId="Web-{4A3BCFB0-8793-45BE-8B24-CE892038DFE2}" dt="2023-05-07T23:22:33.591" v="154" actId="1076"/>
          <ac:spMkLst>
            <pc:docMk/>
            <pc:sldMk cId="3318587636" sldId="285"/>
            <ac:spMk id="6" creationId="{9B60684B-4339-6942-7418-DD316D8D3335}"/>
          </ac:spMkLst>
        </pc:spChg>
      </pc:sldChg>
      <pc:sldChg chg="addSp delSp modSp del">
        <pc:chgData name="Yadav, Pratiksha V" userId="S::pyadav@calstatela.edu::bf35a226-c25d-4d63-a162-cc789bac717e" providerId="AD" clId="Web-{4A3BCFB0-8793-45BE-8B24-CE892038DFE2}" dt="2023-05-07T23:28:51.010" v="240"/>
        <pc:sldMkLst>
          <pc:docMk/>
          <pc:sldMk cId="2359783591" sldId="286"/>
        </pc:sldMkLst>
        <pc:spChg chg="mod">
          <ac:chgData name="Yadav, Pratiksha V" userId="S::pyadav@calstatela.edu::bf35a226-c25d-4d63-a162-cc789bac717e" providerId="AD" clId="Web-{4A3BCFB0-8793-45BE-8B24-CE892038DFE2}" dt="2023-05-07T23:25:55.379" v="177" actId="20577"/>
          <ac:spMkLst>
            <pc:docMk/>
            <pc:sldMk cId="2359783591" sldId="286"/>
            <ac:spMk id="2" creationId="{A419A972-4FFE-4F64-73AD-710AC122E27F}"/>
          </ac:spMkLst>
        </pc:spChg>
        <pc:spChg chg="mod">
          <ac:chgData name="Yadav, Pratiksha V" userId="S::pyadav@calstatela.edu::bf35a226-c25d-4d63-a162-cc789bac717e" providerId="AD" clId="Web-{4A3BCFB0-8793-45BE-8B24-CE892038DFE2}" dt="2023-05-07T23:27:26.257" v="225" actId="20577"/>
          <ac:spMkLst>
            <pc:docMk/>
            <pc:sldMk cId="2359783591" sldId="286"/>
            <ac:spMk id="3" creationId="{A6880383-4B4F-5DFD-FFAF-53472239C99B}"/>
          </ac:spMkLst>
        </pc:spChg>
        <pc:spChg chg="del">
          <ac:chgData name="Yadav, Pratiksha V" userId="S::pyadav@calstatela.edu::bf35a226-c25d-4d63-a162-cc789bac717e" providerId="AD" clId="Web-{4A3BCFB0-8793-45BE-8B24-CE892038DFE2}" dt="2023-05-07T23:24:17.219" v="168"/>
          <ac:spMkLst>
            <pc:docMk/>
            <pc:sldMk cId="2359783591" sldId="286"/>
            <ac:spMk id="5" creationId="{2AEFFFF2-9EB4-4B6C-B9F8-2BA3EF89A21C}"/>
          </ac:spMkLst>
        </pc:spChg>
        <pc:spChg chg="del">
          <ac:chgData name="Yadav, Pratiksha V" userId="S::pyadav@calstatela.edu::bf35a226-c25d-4d63-a162-cc789bac717e" providerId="AD" clId="Web-{4A3BCFB0-8793-45BE-8B24-CE892038DFE2}" dt="2023-05-07T23:24:17.219" v="168"/>
          <ac:spMkLst>
            <pc:docMk/>
            <pc:sldMk cId="2359783591" sldId="286"/>
            <ac:spMk id="6" creationId="{0D65299F-028F-4AFC-B46A-8DB33E20FE4A}"/>
          </ac:spMkLst>
        </pc:spChg>
        <pc:spChg chg="del">
          <ac:chgData name="Yadav, Pratiksha V" userId="S::pyadav@calstatela.edu::bf35a226-c25d-4d63-a162-cc789bac717e" providerId="AD" clId="Web-{4A3BCFB0-8793-45BE-8B24-CE892038DFE2}" dt="2023-05-07T23:24:17.219" v="168"/>
          <ac:spMkLst>
            <pc:docMk/>
            <pc:sldMk cId="2359783591" sldId="286"/>
            <ac:spMk id="7" creationId="{BAC87F6E-526A-49B5-995D-42DB656594C9}"/>
          </ac:spMkLst>
        </pc:spChg>
        <pc:spChg chg="add">
          <ac:chgData name="Yadav, Pratiksha V" userId="S::pyadav@calstatela.edu::bf35a226-c25d-4d63-a162-cc789bac717e" providerId="AD" clId="Web-{4A3BCFB0-8793-45BE-8B24-CE892038DFE2}" dt="2023-05-07T23:24:17.219" v="168"/>
          <ac:spMkLst>
            <pc:docMk/>
            <pc:sldMk cId="2359783591" sldId="286"/>
            <ac:spMk id="9" creationId="{2AEFFFF2-9EB4-4B6C-B9F8-2BA3EF89A21C}"/>
          </ac:spMkLst>
        </pc:spChg>
        <pc:spChg chg="add">
          <ac:chgData name="Yadav, Pratiksha V" userId="S::pyadav@calstatela.edu::bf35a226-c25d-4d63-a162-cc789bac717e" providerId="AD" clId="Web-{4A3BCFB0-8793-45BE-8B24-CE892038DFE2}" dt="2023-05-07T23:24:17.219" v="168"/>
          <ac:spMkLst>
            <pc:docMk/>
            <pc:sldMk cId="2359783591" sldId="286"/>
            <ac:spMk id="14" creationId="{0D65299F-028F-4AFC-B46A-8DB33E20FE4A}"/>
          </ac:spMkLst>
        </pc:spChg>
        <pc:spChg chg="add">
          <ac:chgData name="Yadav, Pratiksha V" userId="S::pyadav@calstatela.edu::bf35a226-c25d-4d63-a162-cc789bac717e" providerId="AD" clId="Web-{4A3BCFB0-8793-45BE-8B24-CE892038DFE2}" dt="2023-05-07T23:24:17.219" v="168"/>
          <ac:spMkLst>
            <pc:docMk/>
            <pc:sldMk cId="2359783591" sldId="286"/>
            <ac:spMk id="16" creationId="{BAC87F6E-526A-49B5-995D-42DB656594C9}"/>
          </ac:spMkLst>
        </pc:spChg>
      </pc:sldChg>
      <pc:sldChg chg="modSp">
        <pc:chgData name="Yadav, Pratiksha V" userId="S::pyadav@calstatela.edu::bf35a226-c25d-4d63-a162-cc789bac717e" providerId="AD" clId="Web-{4A3BCFB0-8793-45BE-8B24-CE892038DFE2}" dt="2023-05-07T23:23:44.249" v="164" actId="20577"/>
        <pc:sldMkLst>
          <pc:docMk/>
          <pc:sldMk cId="2055868218" sldId="288"/>
        </pc:sldMkLst>
        <pc:spChg chg="mod">
          <ac:chgData name="Yadav, Pratiksha V" userId="S::pyadav@calstatela.edu::bf35a226-c25d-4d63-a162-cc789bac717e" providerId="AD" clId="Web-{4A3BCFB0-8793-45BE-8B24-CE892038DFE2}" dt="2023-05-07T23:23:44.249" v="164" actId="20577"/>
          <ac:spMkLst>
            <pc:docMk/>
            <pc:sldMk cId="2055868218" sldId="288"/>
            <ac:spMk id="2" creationId="{B75F465C-08E5-3050-1213-4D07D61FB6D8}"/>
          </ac:spMkLst>
        </pc:spChg>
      </pc:sldChg>
      <pc:sldChg chg="addSp delSp modSp add mod replId setBg">
        <pc:chgData name="Yadav, Pratiksha V" userId="S::pyadav@calstatela.edu::bf35a226-c25d-4d63-a162-cc789bac717e" providerId="AD" clId="Web-{4A3BCFB0-8793-45BE-8B24-CE892038DFE2}" dt="2023-05-07T23:43:58.167" v="433" actId="14100"/>
        <pc:sldMkLst>
          <pc:docMk/>
          <pc:sldMk cId="420316977" sldId="292"/>
        </pc:sldMkLst>
        <pc:spChg chg="del mod">
          <ac:chgData name="Yadav, Pratiksha V" userId="S::pyadav@calstatela.edu::bf35a226-c25d-4d63-a162-cc789bac717e" providerId="AD" clId="Web-{4A3BCFB0-8793-45BE-8B24-CE892038DFE2}" dt="2023-05-07T23:26:48.740" v="200"/>
          <ac:spMkLst>
            <pc:docMk/>
            <pc:sldMk cId="420316977" sldId="292"/>
            <ac:spMk id="2" creationId="{B75F465C-08E5-3050-1213-4D07D61FB6D8}"/>
          </ac:spMkLst>
        </pc:spChg>
        <pc:spChg chg="add mod ord">
          <ac:chgData name="Yadav, Pratiksha V" userId="S::pyadav@calstatela.edu::bf35a226-c25d-4d63-a162-cc789bac717e" providerId="AD" clId="Web-{4A3BCFB0-8793-45BE-8B24-CE892038DFE2}" dt="2023-05-07T23:43:58.167" v="433" actId="14100"/>
          <ac:spMkLst>
            <pc:docMk/>
            <pc:sldMk cId="420316977" sldId="292"/>
            <ac:spMk id="4" creationId="{9480548D-62CC-DA49-4B36-8A7BCE220848}"/>
          </ac:spMkLst>
        </pc:spChg>
        <pc:spChg chg="add del">
          <ac:chgData name="Yadav, Pratiksha V" userId="S::pyadav@calstatela.edu::bf35a226-c25d-4d63-a162-cc789bac717e" providerId="AD" clId="Web-{4A3BCFB0-8793-45BE-8B24-CE892038DFE2}" dt="2023-05-07T23:26:12.864" v="182"/>
          <ac:spMkLst>
            <pc:docMk/>
            <pc:sldMk cId="420316977" sldId="292"/>
            <ac:spMk id="7" creationId="{ED977311-FCD9-AB6A-8EE4-796951D25826}"/>
          </ac:spMkLst>
        </pc:spChg>
        <pc:spChg chg="add mod">
          <ac:chgData name="Yadav, Pratiksha V" userId="S::pyadav@calstatela.edu::bf35a226-c25d-4d63-a162-cc789bac717e" providerId="AD" clId="Web-{4A3BCFB0-8793-45BE-8B24-CE892038DFE2}" dt="2023-05-07T23:43:45.542" v="432"/>
          <ac:spMkLst>
            <pc:docMk/>
            <pc:sldMk cId="420316977" sldId="292"/>
            <ac:spMk id="9" creationId="{534D2B9D-CB67-705E-6B4F-A345D3096AFC}"/>
          </ac:spMkLst>
        </pc:spChg>
        <pc:spChg chg="add del">
          <ac:chgData name="Yadav, Pratiksha V" userId="S::pyadav@calstatela.edu::bf35a226-c25d-4d63-a162-cc789bac717e" providerId="AD" clId="Web-{4A3BCFB0-8793-45BE-8B24-CE892038DFE2}" dt="2023-05-07T23:43:45.542" v="432"/>
          <ac:spMkLst>
            <pc:docMk/>
            <pc:sldMk cId="420316977" sldId="292"/>
            <ac:spMk id="14" creationId="{2AEFFFF2-9EB4-4B6C-B9F8-2BA3EF89A21C}"/>
          </ac:spMkLst>
        </pc:spChg>
        <pc:spChg chg="add del">
          <ac:chgData name="Yadav, Pratiksha V" userId="S::pyadav@calstatela.edu::bf35a226-c25d-4d63-a162-cc789bac717e" providerId="AD" clId="Web-{4A3BCFB0-8793-45BE-8B24-CE892038DFE2}" dt="2023-05-07T23:43:45.542" v="432"/>
          <ac:spMkLst>
            <pc:docMk/>
            <pc:sldMk cId="420316977" sldId="292"/>
            <ac:spMk id="16" creationId="{0D65299F-028F-4AFC-B46A-8DB33E20FE4A}"/>
          </ac:spMkLst>
        </pc:spChg>
        <pc:spChg chg="add del">
          <ac:chgData name="Yadav, Pratiksha V" userId="S::pyadav@calstatela.edu::bf35a226-c25d-4d63-a162-cc789bac717e" providerId="AD" clId="Web-{4A3BCFB0-8793-45BE-8B24-CE892038DFE2}" dt="2023-05-07T23:43:45.542" v="432"/>
          <ac:spMkLst>
            <pc:docMk/>
            <pc:sldMk cId="420316977" sldId="292"/>
            <ac:spMk id="18" creationId="{BAC87F6E-526A-49B5-995D-42DB656594C9}"/>
          </ac:spMkLst>
        </pc:spChg>
        <pc:spChg chg="add del">
          <ac:chgData name="Yadav, Pratiksha V" userId="S::pyadav@calstatela.edu::bf35a226-c25d-4d63-a162-cc789bac717e" providerId="AD" clId="Web-{4A3BCFB0-8793-45BE-8B24-CE892038DFE2}" dt="2023-05-07T23:43:34.385" v="430"/>
          <ac:spMkLst>
            <pc:docMk/>
            <pc:sldMk cId="420316977" sldId="292"/>
            <ac:spMk id="23" creationId="{2AEFFFF2-9EB4-4B6C-B9F8-2BA3EF89A21C}"/>
          </ac:spMkLst>
        </pc:spChg>
        <pc:spChg chg="add del">
          <ac:chgData name="Yadav, Pratiksha V" userId="S::pyadav@calstatela.edu::bf35a226-c25d-4d63-a162-cc789bac717e" providerId="AD" clId="Web-{4A3BCFB0-8793-45BE-8B24-CE892038DFE2}" dt="2023-05-07T23:43:34.385" v="430"/>
          <ac:spMkLst>
            <pc:docMk/>
            <pc:sldMk cId="420316977" sldId="292"/>
            <ac:spMk id="25" creationId="{0D65299F-028F-4AFC-B46A-8DB33E20FE4A}"/>
          </ac:spMkLst>
        </pc:spChg>
        <pc:spChg chg="add del">
          <ac:chgData name="Yadav, Pratiksha V" userId="S::pyadav@calstatela.edu::bf35a226-c25d-4d63-a162-cc789bac717e" providerId="AD" clId="Web-{4A3BCFB0-8793-45BE-8B24-CE892038DFE2}" dt="2023-05-07T23:43:34.385" v="430"/>
          <ac:spMkLst>
            <pc:docMk/>
            <pc:sldMk cId="420316977" sldId="292"/>
            <ac:spMk id="27" creationId="{BAC87F6E-526A-49B5-995D-42DB656594C9}"/>
          </ac:spMkLst>
        </pc:spChg>
        <pc:picChg chg="del">
          <ac:chgData name="Yadav, Pratiksha V" userId="S::pyadav@calstatela.edu::bf35a226-c25d-4d63-a162-cc789bac717e" providerId="AD" clId="Web-{4A3BCFB0-8793-45BE-8B24-CE892038DFE2}" dt="2023-05-07T23:26:05.739" v="179"/>
          <ac:picMkLst>
            <pc:docMk/>
            <pc:sldMk cId="420316977" sldId="292"/>
            <ac:picMk id="5" creationId="{9A801B8A-ADCD-718A-26DD-E93C06E466D7}"/>
          </ac:picMkLst>
        </pc:picChg>
        <pc:picChg chg="add del">
          <ac:chgData name="Yadav, Pratiksha V" userId="S::pyadav@calstatela.edu::bf35a226-c25d-4d63-a162-cc789bac717e" providerId="AD" clId="Web-{4A3BCFB0-8793-45BE-8B24-CE892038DFE2}" dt="2023-05-07T23:43:45.542" v="432"/>
          <ac:picMkLst>
            <pc:docMk/>
            <pc:sldMk cId="420316977" sldId="292"/>
            <ac:picMk id="20" creationId="{0CFC2536-8CC3-B04D-D891-0FE3577CB495}"/>
          </ac:picMkLst>
        </pc:picChg>
      </pc:sldChg>
      <pc:sldChg chg="modSp new mod setBg">
        <pc:chgData name="Yadav, Pratiksha V" userId="S::pyadav@calstatela.edu::bf35a226-c25d-4d63-a162-cc789bac717e" providerId="AD" clId="Web-{4A3BCFB0-8793-45BE-8B24-CE892038DFE2}" dt="2023-05-07T23:45:53.187" v="443" actId="20577"/>
        <pc:sldMkLst>
          <pc:docMk/>
          <pc:sldMk cId="4194144215" sldId="293"/>
        </pc:sldMkLst>
        <pc:spChg chg="mod">
          <ac:chgData name="Yadav, Pratiksha V" userId="S::pyadav@calstatela.edu::bf35a226-c25d-4d63-a162-cc789bac717e" providerId="AD" clId="Web-{4A3BCFB0-8793-45BE-8B24-CE892038DFE2}" dt="2023-05-07T23:37:38.841" v="288" actId="1076"/>
          <ac:spMkLst>
            <pc:docMk/>
            <pc:sldMk cId="4194144215" sldId="293"/>
            <ac:spMk id="2" creationId="{F873BE7B-1712-04B6-C3C2-F29A10218E4D}"/>
          </ac:spMkLst>
        </pc:spChg>
        <pc:spChg chg="mod">
          <ac:chgData name="Yadav, Pratiksha V" userId="S::pyadav@calstatela.edu::bf35a226-c25d-4d63-a162-cc789bac717e" providerId="AD" clId="Web-{4A3BCFB0-8793-45BE-8B24-CE892038DFE2}" dt="2023-05-07T23:45:53.187" v="443" actId="20577"/>
          <ac:spMkLst>
            <pc:docMk/>
            <pc:sldMk cId="4194144215" sldId="293"/>
            <ac:spMk id="3" creationId="{8299B6B0-2415-2A02-7F4C-CC5E7018BCE6}"/>
          </ac:spMkLst>
        </pc:spChg>
      </pc:sldChg>
    </pc:docChg>
  </pc:docChgLst>
  <pc:docChgLst>
    <pc:chgData name="Yadav, Pratiksha V" userId="S::pyadav@calstatela.edu::bf35a226-c25d-4d63-a162-cc789bac717e" providerId="AD" clId="Web-{72B0DC34-C7B0-4DE2-9544-31CB27113EF6}"/>
    <pc:docChg chg="addSld delSld modSld modSection">
      <pc:chgData name="Yadav, Pratiksha V" userId="S::pyadav@calstatela.edu::bf35a226-c25d-4d63-a162-cc789bac717e" providerId="AD" clId="Web-{72B0DC34-C7B0-4DE2-9544-31CB27113EF6}" dt="2023-05-07T23:03:49.389" v="92"/>
      <pc:docMkLst>
        <pc:docMk/>
      </pc:docMkLst>
      <pc:sldChg chg="modSp mod setBg setClrOvrMap">
        <pc:chgData name="Yadav, Pratiksha V" userId="S::pyadav@calstatela.edu::bf35a226-c25d-4d63-a162-cc789bac717e" providerId="AD" clId="Web-{72B0DC34-C7B0-4DE2-9544-31CB27113EF6}" dt="2023-05-07T23:03:49.389" v="92"/>
        <pc:sldMkLst>
          <pc:docMk/>
          <pc:sldMk cId="94781701" sldId="262"/>
        </pc:sldMkLst>
        <pc:spChg chg="mod">
          <ac:chgData name="Yadav, Pratiksha V" userId="S::pyadav@calstatela.edu::bf35a226-c25d-4d63-a162-cc789bac717e" providerId="AD" clId="Web-{72B0DC34-C7B0-4DE2-9544-31CB27113EF6}" dt="2023-05-07T23:03:49.389" v="92"/>
          <ac:spMkLst>
            <pc:docMk/>
            <pc:sldMk cId="94781701" sldId="262"/>
            <ac:spMk id="2" creationId="{EC128062-5545-25A0-3F5A-C5B0B0586FA5}"/>
          </ac:spMkLst>
        </pc:spChg>
        <pc:spChg chg="mod">
          <ac:chgData name="Yadav, Pratiksha V" userId="S::pyadav@calstatela.edu::bf35a226-c25d-4d63-a162-cc789bac717e" providerId="AD" clId="Web-{72B0DC34-C7B0-4DE2-9544-31CB27113EF6}" dt="2023-05-07T23:03:49.389" v="92"/>
          <ac:spMkLst>
            <pc:docMk/>
            <pc:sldMk cId="94781701" sldId="262"/>
            <ac:spMk id="3" creationId="{E3273307-3616-819D-BD4D-5C7982853E6F}"/>
          </ac:spMkLst>
        </pc:spChg>
        <pc:picChg chg="mod ord">
          <ac:chgData name="Yadav, Pratiksha V" userId="S::pyadav@calstatela.edu::bf35a226-c25d-4d63-a162-cc789bac717e" providerId="AD" clId="Web-{72B0DC34-C7B0-4DE2-9544-31CB27113EF6}" dt="2023-05-07T23:03:49.389" v="92"/>
          <ac:picMkLst>
            <pc:docMk/>
            <pc:sldMk cId="94781701" sldId="262"/>
            <ac:picMk id="5" creationId="{2936B39D-BD4C-7330-A4E4-B32D828AF490}"/>
          </ac:picMkLst>
        </pc:picChg>
      </pc:sldChg>
      <pc:sldChg chg="add del">
        <pc:chgData name="Yadav, Pratiksha V" userId="S::pyadav@calstatela.edu::bf35a226-c25d-4d63-a162-cc789bac717e" providerId="AD" clId="Web-{72B0DC34-C7B0-4DE2-9544-31CB27113EF6}" dt="2023-05-07T22:54:44.424" v="70"/>
        <pc:sldMkLst>
          <pc:docMk/>
          <pc:sldMk cId="3008874303" sldId="268"/>
        </pc:sldMkLst>
      </pc:sldChg>
      <pc:sldChg chg="modSp">
        <pc:chgData name="Yadav, Pratiksha V" userId="S::pyadav@calstatela.edu::bf35a226-c25d-4d63-a162-cc789bac717e" providerId="AD" clId="Web-{72B0DC34-C7B0-4DE2-9544-31CB27113EF6}" dt="2023-05-07T22:54:33.095" v="68" actId="14100"/>
        <pc:sldMkLst>
          <pc:docMk/>
          <pc:sldMk cId="2359783591" sldId="286"/>
        </pc:sldMkLst>
        <pc:spChg chg="mod">
          <ac:chgData name="Yadav, Pratiksha V" userId="S::pyadav@calstatela.edu::bf35a226-c25d-4d63-a162-cc789bac717e" providerId="AD" clId="Web-{72B0DC34-C7B0-4DE2-9544-31CB27113EF6}" dt="2023-05-07T22:54:33.095" v="68" actId="14100"/>
          <ac:spMkLst>
            <pc:docMk/>
            <pc:sldMk cId="2359783591" sldId="286"/>
            <ac:spMk id="3" creationId="{A6880383-4B4F-5DFD-FFAF-53472239C99B}"/>
          </ac:spMkLst>
        </pc:spChg>
      </pc:sldChg>
      <pc:sldChg chg="modSp">
        <pc:chgData name="Yadav, Pratiksha V" userId="S::pyadav@calstatela.edu::bf35a226-c25d-4d63-a162-cc789bac717e" providerId="AD" clId="Web-{72B0DC34-C7B0-4DE2-9544-31CB27113EF6}" dt="2023-05-07T22:57:50.725" v="88" actId="1076"/>
        <pc:sldMkLst>
          <pc:docMk/>
          <pc:sldMk cId="2055868218" sldId="288"/>
        </pc:sldMkLst>
        <pc:picChg chg="mod">
          <ac:chgData name="Yadav, Pratiksha V" userId="S::pyadav@calstatela.edu::bf35a226-c25d-4d63-a162-cc789bac717e" providerId="AD" clId="Web-{72B0DC34-C7B0-4DE2-9544-31CB27113EF6}" dt="2023-05-07T22:57:50.725" v="88" actId="1076"/>
          <ac:picMkLst>
            <pc:docMk/>
            <pc:sldMk cId="2055868218" sldId="288"/>
            <ac:picMk id="5" creationId="{9A801B8A-ADCD-718A-26DD-E93C06E466D7}"/>
          </ac:picMkLst>
        </pc:picChg>
      </pc:sldChg>
      <pc:sldChg chg="addSp delSp modSp add replId">
        <pc:chgData name="Yadav, Pratiksha V" userId="S::pyadav@calstatela.edu::bf35a226-c25d-4d63-a162-cc789bac717e" providerId="AD" clId="Web-{72B0DC34-C7B0-4DE2-9544-31CB27113EF6}" dt="2023-05-07T23:00:49.416" v="90" actId="20577"/>
        <pc:sldMkLst>
          <pc:docMk/>
          <pc:sldMk cId="2959694134" sldId="291"/>
        </pc:sldMkLst>
        <pc:spChg chg="mod">
          <ac:chgData name="Yadav, Pratiksha V" userId="S::pyadav@calstatela.edu::bf35a226-c25d-4d63-a162-cc789bac717e" providerId="AD" clId="Web-{72B0DC34-C7B0-4DE2-9544-31CB27113EF6}" dt="2023-05-07T23:00:49.416" v="90" actId="20577"/>
          <ac:spMkLst>
            <pc:docMk/>
            <pc:sldMk cId="2959694134" sldId="291"/>
            <ac:spMk id="11" creationId="{F5E3C997-CEDD-6FE9-644E-EA4962887429}"/>
          </ac:spMkLst>
        </pc:spChg>
        <pc:spChg chg="mod">
          <ac:chgData name="Yadav, Pratiksha V" userId="S::pyadav@calstatela.edu::bf35a226-c25d-4d63-a162-cc789bac717e" providerId="AD" clId="Web-{72B0DC34-C7B0-4DE2-9544-31CB27113EF6}" dt="2023-05-07T22:40:07.403" v="62" actId="20577"/>
          <ac:spMkLst>
            <pc:docMk/>
            <pc:sldMk cId="2959694134" sldId="291"/>
            <ac:spMk id="12" creationId="{0F316BDF-1986-58AF-2F5B-2CCA9FA44C4A}"/>
          </ac:spMkLst>
        </pc:spChg>
        <pc:picChg chg="del">
          <ac:chgData name="Yadav, Pratiksha V" userId="S::pyadav@calstatela.edu::bf35a226-c25d-4d63-a162-cc789bac717e" providerId="AD" clId="Web-{72B0DC34-C7B0-4DE2-9544-31CB27113EF6}" dt="2023-05-07T22:35:13.912" v="1"/>
          <ac:picMkLst>
            <pc:docMk/>
            <pc:sldMk cId="2959694134" sldId="291"/>
            <ac:picMk id="4" creationId="{172A19E3-5459-B48E-5B88-9F9DC59CAE8A}"/>
          </ac:picMkLst>
        </pc:picChg>
        <pc:picChg chg="add mod">
          <ac:chgData name="Yadav, Pratiksha V" userId="S::pyadav@calstatela.edu::bf35a226-c25d-4d63-a162-cc789bac717e" providerId="AD" clId="Web-{72B0DC34-C7B0-4DE2-9544-31CB27113EF6}" dt="2023-05-07T22:38:45.605" v="46" actId="14100"/>
          <ac:picMkLst>
            <pc:docMk/>
            <pc:sldMk cId="2959694134" sldId="291"/>
            <ac:picMk id="5" creationId="{36529A67-3AAB-0C37-E80F-3D4393E86A06}"/>
          </ac:picMkLst>
        </pc:picChg>
        <pc:picChg chg="add mod">
          <ac:chgData name="Yadav, Pratiksha V" userId="S::pyadav@calstatela.edu::bf35a226-c25d-4d63-a162-cc789bac717e" providerId="AD" clId="Web-{72B0DC34-C7B0-4DE2-9544-31CB27113EF6}" dt="2023-05-07T22:40:10.388" v="63" actId="1076"/>
          <ac:picMkLst>
            <pc:docMk/>
            <pc:sldMk cId="2959694134" sldId="291"/>
            <ac:picMk id="6" creationId="{56A555A2-45A1-CD3F-421B-205607557A0C}"/>
          </ac:picMkLst>
        </pc:picChg>
        <pc:picChg chg="del">
          <ac:chgData name="Yadav, Pratiksha V" userId="S::pyadav@calstatela.edu::bf35a226-c25d-4d63-a162-cc789bac717e" providerId="AD" clId="Web-{72B0DC34-C7B0-4DE2-9544-31CB27113EF6}" dt="2023-05-07T22:35:17.194" v="2"/>
          <ac:picMkLst>
            <pc:docMk/>
            <pc:sldMk cId="2959694134" sldId="291"/>
            <ac:picMk id="10" creationId="{6F545DEA-564E-2147-022D-7EF8D63E05E2}"/>
          </ac:picMkLst>
        </pc:picChg>
      </pc:sldChg>
    </pc:docChg>
  </pc:docChgLst>
  <pc:docChgLst>
    <pc:chgData name="Yadav, Pratiksha V" userId="S::pyadav@calstatela.edu::bf35a226-c25d-4d63-a162-cc789bac717e" providerId="AD" clId="Web-{46976EF3-3AE6-490A-B775-DFC826ADD37A}"/>
    <pc:docChg chg="addSld delSld modSld sldOrd modSection">
      <pc:chgData name="Yadav, Pratiksha V" userId="S::pyadav@calstatela.edu::bf35a226-c25d-4d63-a162-cc789bac717e" providerId="AD" clId="Web-{46976EF3-3AE6-490A-B775-DFC826ADD37A}" dt="2023-05-08T17:29:57.855" v="208"/>
      <pc:docMkLst>
        <pc:docMk/>
      </pc:docMkLst>
      <pc:sldChg chg="modSp ord">
        <pc:chgData name="Yadav, Pratiksha V" userId="S::pyadav@calstatela.edu::bf35a226-c25d-4d63-a162-cc789bac717e" providerId="AD" clId="Web-{46976EF3-3AE6-490A-B775-DFC826ADD37A}" dt="2023-05-08T17:29:24.088" v="200"/>
        <pc:sldMkLst>
          <pc:docMk/>
          <pc:sldMk cId="2055868218" sldId="288"/>
        </pc:sldMkLst>
        <pc:picChg chg="mod">
          <ac:chgData name="Yadav, Pratiksha V" userId="S::pyadav@calstatela.edu::bf35a226-c25d-4d63-a162-cc789bac717e" providerId="AD" clId="Web-{46976EF3-3AE6-490A-B775-DFC826ADD37A}" dt="2023-05-08T17:15:32.550" v="5" actId="1076"/>
          <ac:picMkLst>
            <pc:docMk/>
            <pc:sldMk cId="2055868218" sldId="288"/>
            <ac:picMk id="6" creationId="{E6165FF1-0EB8-5942-2FB0-562B62272E8C}"/>
          </ac:picMkLst>
        </pc:picChg>
      </pc:sldChg>
      <pc:sldChg chg="addSp delSp modSp add replId">
        <pc:chgData name="Yadav, Pratiksha V" userId="S::pyadav@calstatela.edu::bf35a226-c25d-4d63-a162-cc789bac717e" providerId="AD" clId="Web-{46976EF3-3AE6-490A-B775-DFC826ADD37A}" dt="2023-05-08T17:29:57.855" v="208"/>
        <pc:sldMkLst>
          <pc:docMk/>
          <pc:sldMk cId="2266435298" sldId="295"/>
        </pc:sldMkLst>
        <pc:spChg chg="mod">
          <ac:chgData name="Yadav, Pratiksha V" userId="S::pyadav@calstatela.edu::bf35a226-c25d-4d63-a162-cc789bac717e" providerId="AD" clId="Web-{46976EF3-3AE6-490A-B775-DFC826ADD37A}" dt="2023-05-08T17:28:58.119" v="199" actId="20577"/>
          <ac:spMkLst>
            <pc:docMk/>
            <pc:sldMk cId="2266435298" sldId="295"/>
            <ac:spMk id="2" creationId="{B75F465C-08E5-3050-1213-4D07D61FB6D8}"/>
          </ac:spMkLst>
        </pc:spChg>
        <pc:spChg chg="add del mod">
          <ac:chgData name="Yadav, Pratiksha V" userId="S::pyadav@calstatela.edu::bf35a226-c25d-4d63-a162-cc789bac717e" providerId="AD" clId="Web-{46976EF3-3AE6-490A-B775-DFC826ADD37A}" dt="2023-05-08T17:16:22.973" v="17"/>
          <ac:spMkLst>
            <pc:docMk/>
            <pc:sldMk cId="2266435298" sldId="295"/>
            <ac:spMk id="4" creationId="{AAA04D09-FF48-D453-007C-B49FBF1AA4EA}"/>
          </ac:spMkLst>
        </pc:spChg>
        <pc:spChg chg="add mod">
          <ac:chgData name="Yadav, Pratiksha V" userId="S::pyadav@calstatela.edu::bf35a226-c25d-4d63-a162-cc789bac717e" providerId="AD" clId="Web-{46976EF3-3AE6-490A-B775-DFC826ADD37A}" dt="2023-05-08T17:29:33.370" v="201"/>
          <ac:spMkLst>
            <pc:docMk/>
            <pc:sldMk cId="2266435298" sldId="295"/>
            <ac:spMk id="5" creationId="{F6FD94F5-B494-D3CB-840C-1EFAC2723673}"/>
          </ac:spMkLst>
        </pc:spChg>
        <pc:spChg chg="add mod">
          <ac:chgData name="Yadav, Pratiksha V" userId="S::pyadav@calstatela.edu::bf35a226-c25d-4d63-a162-cc789bac717e" providerId="AD" clId="Web-{46976EF3-3AE6-490A-B775-DFC826ADD37A}" dt="2023-05-08T17:29:57.855" v="208"/>
          <ac:spMkLst>
            <pc:docMk/>
            <pc:sldMk cId="2266435298" sldId="295"/>
            <ac:spMk id="7" creationId="{E49D7890-479D-B243-E410-9050C0F81C58}"/>
          </ac:spMkLst>
        </pc:spChg>
        <pc:spChg chg="add mod">
          <ac:chgData name="Yadav, Pratiksha V" userId="S::pyadav@calstatela.edu::bf35a226-c25d-4d63-a162-cc789bac717e" providerId="AD" clId="Web-{46976EF3-3AE6-490A-B775-DFC826ADD37A}" dt="2023-05-08T17:29:41.214" v="202"/>
          <ac:spMkLst>
            <pc:docMk/>
            <pc:sldMk cId="2266435298" sldId="295"/>
            <ac:spMk id="8" creationId="{5692469A-7E71-C8D5-1C85-220BE268AADD}"/>
          </ac:spMkLst>
        </pc:spChg>
        <pc:spChg chg="add mod">
          <ac:chgData name="Yadav, Pratiksha V" userId="S::pyadav@calstatela.edu::bf35a226-c25d-4d63-a162-cc789bac717e" providerId="AD" clId="Web-{46976EF3-3AE6-490A-B775-DFC826ADD37A}" dt="2023-05-08T17:29:43.792" v="203"/>
          <ac:spMkLst>
            <pc:docMk/>
            <pc:sldMk cId="2266435298" sldId="295"/>
            <ac:spMk id="9" creationId="{F2989771-ABAD-174F-D502-5857EFB49F9A}"/>
          </ac:spMkLst>
        </pc:spChg>
        <pc:spChg chg="add mod">
          <ac:chgData name="Yadav, Pratiksha V" userId="S::pyadav@calstatela.edu::bf35a226-c25d-4d63-a162-cc789bac717e" providerId="AD" clId="Web-{46976EF3-3AE6-490A-B775-DFC826ADD37A}" dt="2023-05-08T17:29:46.167" v="204"/>
          <ac:spMkLst>
            <pc:docMk/>
            <pc:sldMk cId="2266435298" sldId="295"/>
            <ac:spMk id="10" creationId="{178972BB-3B13-CB91-1FA8-0FCC6399B312}"/>
          </ac:spMkLst>
        </pc:spChg>
        <pc:spChg chg="add mod">
          <ac:chgData name="Yadav, Pratiksha V" userId="S::pyadav@calstatela.edu::bf35a226-c25d-4d63-a162-cc789bac717e" providerId="AD" clId="Web-{46976EF3-3AE6-490A-B775-DFC826ADD37A}" dt="2023-05-08T17:29:48.511" v="205"/>
          <ac:spMkLst>
            <pc:docMk/>
            <pc:sldMk cId="2266435298" sldId="295"/>
            <ac:spMk id="11" creationId="{F87368AC-0BDB-933B-1EC6-8B227C126379}"/>
          </ac:spMkLst>
        </pc:spChg>
        <pc:spChg chg="add mod">
          <ac:chgData name="Yadav, Pratiksha V" userId="S::pyadav@calstatela.edu::bf35a226-c25d-4d63-a162-cc789bac717e" providerId="AD" clId="Web-{46976EF3-3AE6-490A-B775-DFC826ADD37A}" dt="2023-05-08T17:29:50.745" v="206"/>
          <ac:spMkLst>
            <pc:docMk/>
            <pc:sldMk cId="2266435298" sldId="295"/>
            <ac:spMk id="12" creationId="{B0BFF81E-B073-9A86-431B-226B7C99CF40}"/>
          </ac:spMkLst>
        </pc:spChg>
        <pc:spChg chg="add mod">
          <ac:chgData name="Yadav, Pratiksha V" userId="S::pyadav@calstatela.edu::bf35a226-c25d-4d63-a162-cc789bac717e" providerId="AD" clId="Web-{46976EF3-3AE6-490A-B775-DFC826ADD37A}" dt="2023-05-08T17:29:53.058" v="207"/>
          <ac:spMkLst>
            <pc:docMk/>
            <pc:sldMk cId="2266435298" sldId="295"/>
            <ac:spMk id="13" creationId="{F26FE453-D512-77F9-78BA-3165E4C35C1B}"/>
          </ac:spMkLst>
        </pc:spChg>
        <pc:spChg chg="add mod">
          <ac:chgData name="Yadav, Pratiksha V" userId="S::pyadav@calstatela.edu::bf35a226-c25d-4d63-a162-cc789bac717e" providerId="AD" clId="Web-{46976EF3-3AE6-490A-B775-DFC826ADD37A}" dt="2023-05-08T17:20:36.402" v="140"/>
          <ac:spMkLst>
            <pc:docMk/>
            <pc:sldMk cId="2266435298" sldId="295"/>
            <ac:spMk id="14" creationId="{704041D5-F1B4-F085-5F3C-9D9682ECA848}"/>
          </ac:spMkLst>
        </pc:spChg>
        <pc:spChg chg="add mod">
          <ac:chgData name="Yadav, Pratiksha V" userId="S::pyadav@calstatela.edu::bf35a226-c25d-4d63-a162-cc789bac717e" providerId="AD" clId="Web-{46976EF3-3AE6-490A-B775-DFC826ADD37A}" dt="2023-05-08T17:20:42.777" v="142" actId="1076"/>
          <ac:spMkLst>
            <pc:docMk/>
            <pc:sldMk cId="2266435298" sldId="295"/>
            <ac:spMk id="15" creationId="{67B9A11A-26D1-FAB4-B325-6952CC16A576}"/>
          </ac:spMkLst>
        </pc:spChg>
        <pc:spChg chg="add mod">
          <ac:chgData name="Yadav, Pratiksha V" userId="S::pyadav@calstatela.edu::bf35a226-c25d-4d63-a162-cc789bac717e" providerId="AD" clId="Web-{46976EF3-3AE6-490A-B775-DFC826ADD37A}" dt="2023-05-08T17:27:12.522" v="189" actId="1076"/>
          <ac:spMkLst>
            <pc:docMk/>
            <pc:sldMk cId="2266435298" sldId="295"/>
            <ac:spMk id="16" creationId="{74933771-E8B1-FDD4-2A26-9423EE16C0A4}"/>
          </ac:spMkLst>
        </pc:spChg>
        <pc:spChg chg="add mod">
          <ac:chgData name="Yadav, Pratiksha V" userId="S::pyadav@calstatela.edu::bf35a226-c25d-4d63-a162-cc789bac717e" providerId="AD" clId="Web-{46976EF3-3AE6-490A-B775-DFC826ADD37A}" dt="2023-05-08T17:21:26.481" v="154" actId="14100"/>
          <ac:spMkLst>
            <pc:docMk/>
            <pc:sldMk cId="2266435298" sldId="295"/>
            <ac:spMk id="17" creationId="{73226428-46DA-2B2D-C7E1-C69BAB3D4DED}"/>
          </ac:spMkLst>
        </pc:spChg>
        <pc:spChg chg="add del">
          <ac:chgData name="Yadav, Pratiksha V" userId="S::pyadav@calstatela.edu::bf35a226-c25d-4d63-a162-cc789bac717e" providerId="AD" clId="Web-{46976EF3-3AE6-490A-B775-DFC826ADD37A}" dt="2023-05-08T17:21:14.543" v="151"/>
          <ac:spMkLst>
            <pc:docMk/>
            <pc:sldMk cId="2266435298" sldId="295"/>
            <ac:spMk id="18" creationId="{4A233DF6-35BE-C118-5F97-3366B6C1C110}"/>
          </ac:spMkLst>
        </pc:spChg>
        <pc:spChg chg="add mod">
          <ac:chgData name="Yadav, Pratiksha V" userId="S::pyadav@calstatela.edu::bf35a226-c25d-4d63-a162-cc789bac717e" providerId="AD" clId="Web-{46976EF3-3AE6-490A-B775-DFC826ADD37A}" dt="2023-05-08T17:21:53.013" v="166" actId="14100"/>
          <ac:spMkLst>
            <pc:docMk/>
            <pc:sldMk cId="2266435298" sldId="295"/>
            <ac:spMk id="19" creationId="{CFE7AB24-F2D5-BEA8-F3B5-F86CDB434FA7}"/>
          </ac:spMkLst>
        </pc:spChg>
        <pc:spChg chg="add mod">
          <ac:chgData name="Yadav, Pratiksha V" userId="S::pyadav@calstatela.edu::bf35a226-c25d-4d63-a162-cc789bac717e" providerId="AD" clId="Web-{46976EF3-3AE6-490A-B775-DFC826ADD37A}" dt="2023-05-08T17:21:33.356" v="158" actId="1076"/>
          <ac:spMkLst>
            <pc:docMk/>
            <pc:sldMk cId="2266435298" sldId="295"/>
            <ac:spMk id="20" creationId="{DDE83F30-C32E-661A-4656-27AA433DFB2F}"/>
          </ac:spMkLst>
        </pc:spChg>
        <pc:spChg chg="add mod">
          <ac:chgData name="Yadav, Pratiksha V" userId="S::pyadav@calstatela.edu::bf35a226-c25d-4d63-a162-cc789bac717e" providerId="AD" clId="Web-{46976EF3-3AE6-490A-B775-DFC826ADD37A}" dt="2023-05-08T17:21:41.778" v="163" actId="14100"/>
          <ac:spMkLst>
            <pc:docMk/>
            <pc:sldMk cId="2266435298" sldId="295"/>
            <ac:spMk id="21" creationId="{8AE65316-45AE-A049-2BDA-2C15AE6CB4BA}"/>
          </ac:spMkLst>
        </pc:spChg>
        <pc:picChg chg="del">
          <ac:chgData name="Yadav, Pratiksha V" userId="S::pyadav@calstatela.edu::bf35a226-c25d-4d63-a162-cc789bac717e" providerId="AD" clId="Web-{46976EF3-3AE6-490A-B775-DFC826ADD37A}" dt="2023-05-08T17:15:48.409" v="9"/>
          <ac:picMkLst>
            <pc:docMk/>
            <pc:sldMk cId="2266435298" sldId="295"/>
            <ac:picMk id="6" creationId="{E6165FF1-0EB8-5942-2FB0-562B62272E8C}"/>
          </ac:picMkLst>
        </pc:picChg>
        <pc:picChg chg="add del mod">
          <ac:chgData name="Yadav, Pratiksha V" userId="S::pyadav@calstatela.edu::bf35a226-c25d-4d63-a162-cc789bac717e" providerId="AD" clId="Web-{46976EF3-3AE6-490A-B775-DFC826ADD37A}" dt="2023-05-08T17:27:07.662" v="188"/>
          <ac:picMkLst>
            <pc:docMk/>
            <pc:sldMk cId="2266435298" sldId="295"/>
            <ac:picMk id="22" creationId="{37B33992-FFDC-28A1-B8A6-2E92D906E4CF}"/>
          </ac:picMkLst>
        </pc:picChg>
        <pc:picChg chg="add del mod">
          <ac:chgData name="Yadav, Pratiksha V" userId="S::pyadav@calstatela.edu::bf35a226-c25d-4d63-a162-cc789bac717e" providerId="AD" clId="Web-{46976EF3-3AE6-490A-B775-DFC826ADD37A}" dt="2023-05-08T17:27:05.397" v="187"/>
          <ac:picMkLst>
            <pc:docMk/>
            <pc:sldMk cId="2266435298" sldId="295"/>
            <ac:picMk id="23" creationId="{2D2F963B-FD58-7879-F4DB-BA7D1872F9E5}"/>
          </ac:picMkLst>
        </pc:picChg>
      </pc:sldChg>
      <pc:sldChg chg="new del">
        <pc:chgData name="Yadav, Pratiksha V" userId="S::pyadav@calstatela.edu::bf35a226-c25d-4d63-a162-cc789bac717e" providerId="AD" clId="Web-{46976EF3-3AE6-490A-B775-DFC826ADD37A}" dt="2023-05-08T17:15:43.831" v="7"/>
        <pc:sldMkLst>
          <pc:docMk/>
          <pc:sldMk cId="3388311924" sldId="295"/>
        </pc:sldMkLst>
      </pc:sldChg>
    </pc:docChg>
  </pc:docChgLst>
  <pc:docChgLst>
    <pc:chgData name="Yadav, Pratiksha V" userId="S::pyadav@calstatela.edu::bf35a226-c25d-4d63-a162-cc789bac717e" providerId="AD" clId="Web-{F36A6D8A-2DD4-459E-939D-457833ED06D7}"/>
    <pc:docChg chg="modSld">
      <pc:chgData name="Yadav, Pratiksha V" userId="S::pyadav@calstatela.edu::bf35a226-c25d-4d63-a162-cc789bac717e" providerId="AD" clId="Web-{F36A6D8A-2DD4-459E-939D-457833ED06D7}" dt="2023-05-07T21:56:23.029" v="29" actId="14100"/>
      <pc:docMkLst>
        <pc:docMk/>
      </pc:docMkLst>
      <pc:sldChg chg="modSp">
        <pc:chgData name="Yadav, Pratiksha V" userId="S::pyadav@calstatela.edu::bf35a226-c25d-4d63-a162-cc789bac717e" providerId="AD" clId="Web-{F36A6D8A-2DD4-459E-939D-457833ED06D7}" dt="2023-05-07T21:56:23.029" v="29" actId="14100"/>
        <pc:sldMkLst>
          <pc:docMk/>
          <pc:sldMk cId="4217790461" sldId="270"/>
        </pc:sldMkLst>
        <pc:picChg chg="mod">
          <ac:chgData name="Yadav, Pratiksha V" userId="S::pyadav@calstatela.edu::bf35a226-c25d-4d63-a162-cc789bac717e" providerId="AD" clId="Web-{F36A6D8A-2DD4-459E-939D-457833ED06D7}" dt="2023-05-07T21:56:20.482" v="28" actId="14100"/>
          <ac:picMkLst>
            <pc:docMk/>
            <pc:sldMk cId="4217790461" sldId="270"/>
            <ac:picMk id="7" creationId="{06487532-52E4-9821-E306-BD9AC60F2C38}"/>
          </ac:picMkLst>
        </pc:picChg>
        <pc:picChg chg="mod">
          <ac:chgData name="Yadav, Pratiksha V" userId="S::pyadav@calstatela.edu::bf35a226-c25d-4d63-a162-cc789bac717e" providerId="AD" clId="Web-{F36A6D8A-2DD4-459E-939D-457833ED06D7}" dt="2023-05-07T21:56:23.029" v="29" actId="14100"/>
          <ac:picMkLst>
            <pc:docMk/>
            <pc:sldMk cId="4217790461" sldId="270"/>
            <ac:picMk id="13" creationId="{F3969D3D-7741-D671-FBA4-F36BC01739CA}"/>
          </ac:picMkLst>
        </pc:picChg>
      </pc:sldChg>
      <pc:sldChg chg="modSp">
        <pc:chgData name="Yadav, Pratiksha V" userId="S::pyadav@calstatela.edu::bf35a226-c25d-4d63-a162-cc789bac717e" providerId="AD" clId="Web-{F36A6D8A-2DD4-459E-939D-457833ED06D7}" dt="2023-05-07T21:53:51.620" v="25" actId="20577"/>
        <pc:sldMkLst>
          <pc:docMk/>
          <pc:sldMk cId="3014772546" sldId="272"/>
        </pc:sldMkLst>
        <pc:spChg chg="mod">
          <ac:chgData name="Yadav, Pratiksha V" userId="S::pyadav@calstatela.edu::bf35a226-c25d-4d63-a162-cc789bac717e" providerId="AD" clId="Web-{F36A6D8A-2DD4-459E-939D-457833ED06D7}" dt="2023-05-07T21:53:51.620" v="25" actId="20577"/>
          <ac:spMkLst>
            <pc:docMk/>
            <pc:sldMk cId="3014772546" sldId="272"/>
            <ac:spMk id="3" creationId="{4929E5CD-F14E-4879-8CF5-495B9411C8AE}"/>
          </ac:spMkLst>
        </pc:spChg>
      </pc:sldChg>
      <pc:sldChg chg="addSp delSp modSp">
        <pc:chgData name="Yadav, Pratiksha V" userId="S::pyadav@calstatela.edu::bf35a226-c25d-4d63-a162-cc789bac717e" providerId="AD" clId="Web-{F36A6D8A-2DD4-459E-939D-457833ED06D7}" dt="2023-05-07T21:52:18.493" v="10"/>
        <pc:sldMkLst>
          <pc:docMk/>
          <pc:sldMk cId="2055868218" sldId="288"/>
        </pc:sldMkLst>
        <pc:spChg chg="add del mod">
          <ac:chgData name="Yadav, Pratiksha V" userId="S::pyadav@calstatela.edu::bf35a226-c25d-4d63-a162-cc789bac717e" providerId="AD" clId="Web-{F36A6D8A-2DD4-459E-939D-457833ED06D7}" dt="2023-05-07T21:51:49.852" v="1"/>
          <ac:spMkLst>
            <pc:docMk/>
            <pc:sldMk cId="2055868218" sldId="288"/>
            <ac:spMk id="4" creationId="{0F91A7B1-A214-F8A7-0FE5-03B4C8E11399}"/>
          </ac:spMkLst>
        </pc:spChg>
        <pc:picChg chg="add mod ord">
          <ac:chgData name="Yadav, Pratiksha V" userId="S::pyadav@calstatela.edu::bf35a226-c25d-4d63-a162-cc789bac717e" providerId="AD" clId="Web-{F36A6D8A-2DD4-459E-939D-457833ED06D7}" dt="2023-05-07T21:52:18.493" v="10"/>
          <ac:picMkLst>
            <pc:docMk/>
            <pc:sldMk cId="2055868218" sldId="288"/>
            <ac:picMk id="5" creationId="{9A801B8A-ADCD-718A-26DD-E93C06E466D7}"/>
          </ac:picMkLst>
        </pc:picChg>
        <pc:picChg chg="del">
          <ac:chgData name="Yadav, Pratiksha V" userId="S::pyadav@calstatela.edu::bf35a226-c25d-4d63-a162-cc789bac717e" providerId="AD" clId="Web-{F36A6D8A-2DD4-459E-939D-457833ED06D7}" dt="2023-05-07T21:51:48.477" v="0"/>
          <ac:picMkLst>
            <pc:docMk/>
            <pc:sldMk cId="2055868218" sldId="288"/>
            <ac:picMk id="6" creationId="{385E2F1D-CCF4-0C02-929E-52708CA3DC66}"/>
          </ac:picMkLst>
        </pc:picChg>
      </pc:sldChg>
    </pc:docChg>
  </pc:docChgLst>
  <pc:docChgLst>
    <pc:chgData name="Yadav, Pratiksha V" userId="S::pyadav@calstatela.edu::bf35a226-c25d-4d63-a162-cc789bac717e" providerId="AD" clId="Web-{7E844213-A20A-47DC-B708-5BF47548600C}"/>
    <pc:docChg chg="modSld">
      <pc:chgData name="Yadav, Pratiksha V" userId="S::pyadav@calstatela.edu::bf35a226-c25d-4d63-a162-cc789bac717e" providerId="AD" clId="Web-{7E844213-A20A-47DC-B708-5BF47548600C}" dt="2023-05-07T03:37:57.148" v="64" actId="1076"/>
      <pc:docMkLst>
        <pc:docMk/>
      </pc:docMkLst>
      <pc:sldChg chg="addSp delSp modSp">
        <pc:chgData name="Yadav, Pratiksha V" userId="S::pyadav@calstatela.edu::bf35a226-c25d-4d63-a162-cc789bac717e" providerId="AD" clId="Web-{7E844213-A20A-47DC-B708-5BF47548600C}" dt="2023-05-07T03:37:57.148" v="64" actId="1076"/>
        <pc:sldMkLst>
          <pc:docMk/>
          <pc:sldMk cId="3014772546" sldId="272"/>
        </pc:sldMkLst>
        <pc:spChg chg="mod">
          <ac:chgData name="Yadav, Pratiksha V" userId="S::pyadav@calstatela.edu::bf35a226-c25d-4d63-a162-cc789bac717e" providerId="AD" clId="Web-{7E844213-A20A-47DC-B708-5BF47548600C}" dt="2023-05-07T03:34:48.360" v="40" actId="14100"/>
          <ac:spMkLst>
            <pc:docMk/>
            <pc:sldMk cId="3014772546" sldId="272"/>
            <ac:spMk id="2" creationId="{E1515BA5-8720-D5F0-9AFA-474558AC5732}"/>
          </ac:spMkLst>
        </pc:spChg>
        <pc:spChg chg="mod">
          <ac:chgData name="Yadav, Pratiksha V" userId="S::pyadav@calstatela.edu::bf35a226-c25d-4d63-a162-cc789bac717e" providerId="AD" clId="Web-{7E844213-A20A-47DC-B708-5BF47548600C}" dt="2023-05-07T03:36:29.660" v="49" actId="1076"/>
          <ac:spMkLst>
            <pc:docMk/>
            <pc:sldMk cId="3014772546" sldId="272"/>
            <ac:spMk id="3" creationId="{4929E5CD-F14E-4879-8CF5-495B9411C8AE}"/>
          </ac:spMkLst>
        </pc:spChg>
        <pc:spChg chg="add mod">
          <ac:chgData name="Yadav, Pratiksha V" userId="S::pyadav@calstatela.edu::bf35a226-c25d-4d63-a162-cc789bac717e" providerId="AD" clId="Web-{7E844213-A20A-47DC-B708-5BF47548600C}" dt="2023-05-07T03:37:35.319" v="60" actId="1076"/>
          <ac:spMkLst>
            <pc:docMk/>
            <pc:sldMk cId="3014772546" sldId="272"/>
            <ac:spMk id="7" creationId="{BDCF2CCF-703C-7369-29DE-127398F7A42B}"/>
          </ac:spMkLst>
        </pc:spChg>
        <pc:picChg chg="add del mod">
          <ac:chgData name="Yadav, Pratiksha V" userId="S::pyadav@calstatela.edu::bf35a226-c25d-4d63-a162-cc789bac717e" providerId="AD" clId="Web-{7E844213-A20A-47DC-B708-5BF47548600C}" dt="2023-05-07T03:28:54.832" v="25"/>
          <ac:picMkLst>
            <pc:docMk/>
            <pc:sldMk cId="3014772546" sldId="272"/>
            <ac:picMk id="4" creationId="{C7697742-98EA-84BC-08DC-897FBEE26E46}"/>
          </ac:picMkLst>
        </pc:picChg>
        <pc:picChg chg="add mod">
          <ac:chgData name="Yadav, Pratiksha V" userId="S::pyadav@calstatela.edu::bf35a226-c25d-4d63-a162-cc789bac717e" providerId="AD" clId="Web-{7E844213-A20A-47DC-B708-5BF47548600C}" dt="2023-05-07T03:37:57.148" v="64" actId="1076"/>
          <ac:picMkLst>
            <pc:docMk/>
            <pc:sldMk cId="3014772546" sldId="272"/>
            <ac:picMk id="5" creationId="{CCF412A8-657F-9CA5-937F-E35AF23B7BEF}"/>
          </ac:picMkLst>
        </pc:picChg>
        <pc:picChg chg="add mod">
          <ac:chgData name="Yadav, Pratiksha V" userId="S::pyadav@calstatela.edu::bf35a226-c25d-4d63-a162-cc789bac717e" providerId="AD" clId="Web-{7E844213-A20A-47DC-B708-5BF47548600C}" dt="2023-05-07T03:37:30.991" v="59" actId="1076"/>
          <ac:picMkLst>
            <pc:docMk/>
            <pc:sldMk cId="3014772546" sldId="272"/>
            <ac:picMk id="6" creationId="{ACE35CEB-A53D-1470-3F9B-0F081138E496}"/>
          </ac:picMkLst>
        </pc:picChg>
      </pc:sldChg>
    </pc:docChg>
  </pc:docChgLst>
  <pc:docChgLst>
    <pc:chgData name="Yadav, Pratiksha V" userId="S::pyadav@calstatela.edu::bf35a226-c25d-4d63-a162-cc789bac717e" providerId="AD" clId="Web-{400C7A20-C529-46E5-9369-11EA0272043D}"/>
    <pc:docChg chg="modSld sldOrd modSection">
      <pc:chgData name="Yadav, Pratiksha V" userId="S::pyadav@calstatela.edu::bf35a226-c25d-4d63-a162-cc789bac717e" providerId="AD" clId="Web-{400C7A20-C529-46E5-9369-11EA0272043D}" dt="2023-05-08T18:44:29.682" v="64" actId="20577"/>
      <pc:docMkLst>
        <pc:docMk/>
      </pc:docMkLst>
      <pc:sldChg chg="modSp">
        <pc:chgData name="Yadav, Pratiksha V" userId="S::pyadav@calstatela.edu::bf35a226-c25d-4d63-a162-cc789bac717e" providerId="AD" clId="Web-{400C7A20-C529-46E5-9369-11EA0272043D}" dt="2023-05-08T18:44:29.682" v="64" actId="20577"/>
        <pc:sldMkLst>
          <pc:docMk/>
          <pc:sldMk cId="2502979588" sldId="275"/>
        </pc:sldMkLst>
        <pc:spChg chg="mod">
          <ac:chgData name="Yadav, Pratiksha V" userId="S::pyadav@calstatela.edu::bf35a226-c25d-4d63-a162-cc789bac717e" providerId="AD" clId="Web-{400C7A20-C529-46E5-9369-11EA0272043D}" dt="2023-05-08T18:44:29.682" v="64" actId="20577"/>
          <ac:spMkLst>
            <pc:docMk/>
            <pc:sldMk cId="2502979588" sldId="275"/>
            <ac:spMk id="3" creationId="{B866EC7F-5DEB-0041-2062-CAF9ABA35201}"/>
          </ac:spMkLst>
        </pc:spChg>
      </pc:sldChg>
      <pc:sldChg chg="modSp">
        <pc:chgData name="Yadav, Pratiksha V" userId="S::pyadav@calstatela.edu::bf35a226-c25d-4d63-a162-cc789bac717e" providerId="AD" clId="Web-{400C7A20-C529-46E5-9369-11EA0272043D}" dt="2023-05-08T18:19:52.741" v="4" actId="14100"/>
        <pc:sldMkLst>
          <pc:docMk/>
          <pc:sldMk cId="3650319786" sldId="276"/>
        </pc:sldMkLst>
        <pc:spChg chg="mod">
          <ac:chgData name="Yadav, Pratiksha V" userId="S::pyadav@calstatela.edu::bf35a226-c25d-4d63-a162-cc789bac717e" providerId="AD" clId="Web-{400C7A20-C529-46E5-9369-11EA0272043D}" dt="2023-05-08T18:19:52.741" v="4" actId="14100"/>
          <ac:spMkLst>
            <pc:docMk/>
            <pc:sldMk cId="3650319786" sldId="276"/>
            <ac:spMk id="3" creationId="{449C9616-8B47-4B50-33B2-13BC38D06C4B}"/>
          </ac:spMkLst>
        </pc:spChg>
      </pc:sldChg>
      <pc:sldChg chg="ord">
        <pc:chgData name="Yadav, Pratiksha V" userId="S::pyadav@calstatela.edu::bf35a226-c25d-4d63-a162-cc789bac717e" providerId="AD" clId="Web-{400C7A20-C529-46E5-9369-11EA0272043D}" dt="2023-05-08T18:24:22.063" v="7"/>
        <pc:sldMkLst>
          <pc:docMk/>
          <pc:sldMk cId="2055868218" sldId="288"/>
        </pc:sldMkLst>
      </pc:sldChg>
      <pc:sldChg chg="modSp">
        <pc:chgData name="Yadav, Pratiksha V" userId="S::pyadav@calstatela.edu::bf35a226-c25d-4d63-a162-cc789bac717e" providerId="AD" clId="Web-{400C7A20-C529-46E5-9369-11EA0272043D}" dt="2023-05-08T18:21:06.571" v="6" actId="20577"/>
        <pc:sldMkLst>
          <pc:docMk/>
          <pc:sldMk cId="420316977" sldId="292"/>
        </pc:sldMkLst>
        <pc:spChg chg="mod">
          <ac:chgData name="Yadav, Pratiksha V" userId="S::pyadav@calstatela.edu::bf35a226-c25d-4d63-a162-cc789bac717e" providerId="AD" clId="Web-{400C7A20-C529-46E5-9369-11EA0272043D}" dt="2023-05-08T18:21:06.571" v="6" actId="20577"/>
          <ac:spMkLst>
            <pc:docMk/>
            <pc:sldMk cId="420316977" sldId="292"/>
            <ac:spMk id="9" creationId="{534D2B9D-CB67-705E-6B4F-A345D3096AFC}"/>
          </ac:spMkLst>
        </pc:spChg>
      </pc:sldChg>
      <pc:sldChg chg="addSp delSp modSp">
        <pc:chgData name="Yadav, Pratiksha V" userId="S::pyadav@calstatela.edu::bf35a226-c25d-4d63-a162-cc789bac717e" providerId="AD" clId="Web-{400C7A20-C529-46E5-9369-11EA0272043D}" dt="2023-05-08T18:43:09.695" v="49" actId="14100"/>
        <pc:sldMkLst>
          <pc:docMk/>
          <pc:sldMk cId="2266435298" sldId="295"/>
        </pc:sldMkLst>
        <pc:picChg chg="add mod">
          <ac:chgData name="Yadav, Pratiksha V" userId="S::pyadav@calstatela.edu::bf35a226-c25d-4d63-a162-cc789bac717e" providerId="AD" clId="Web-{400C7A20-C529-46E5-9369-11EA0272043D}" dt="2023-05-08T18:26:44.723" v="11" actId="1076"/>
          <ac:picMkLst>
            <pc:docMk/>
            <pc:sldMk cId="2266435298" sldId="295"/>
            <ac:picMk id="3" creationId="{5B3A063D-B7FF-3F95-6549-978E78CAD22C}"/>
          </ac:picMkLst>
        </pc:picChg>
        <pc:picChg chg="add mod">
          <ac:chgData name="Yadav, Pratiksha V" userId="S::pyadav@calstatela.edu::bf35a226-c25d-4d63-a162-cc789bac717e" providerId="AD" clId="Web-{400C7A20-C529-46E5-9369-11EA0272043D}" dt="2023-05-08T18:27:22.445" v="16" actId="1076"/>
          <ac:picMkLst>
            <pc:docMk/>
            <pc:sldMk cId="2266435298" sldId="295"/>
            <ac:picMk id="4" creationId="{C2A30984-B6F1-44C5-6950-A33FB7A36587}"/>
          </ac:picMkLst>
        </pc:picChg>
        <pc:picChg chg="mod">
          <ac:chgData name="Yadav, Pratiksha V" userId="S::pyadav@calstatela.edu::bf35a226-c25d-4d63-a162-cc789bac717e" providerId="AD" clId="Web-{400C7A20-C529-46E5-9369-11EA0272043D}" dt="2023-05-08T18:36:15.212" v="35" actId="1076"/>
          <ac:picMkLst>
            <pc:docMk/>
            <pc:sldMk cId="2266435298" sldId="295"/>
            <ac:picMk id="6" creationId="{CB3E0C1A-B7F3-9996-CFDD-3D2D85FAD1BA}"/>
          </ac:picMkLst>
        </pc:picChg>
        <pc:picChg chg="add del mod">
          <ac:chgData name="Yadav, Pratiksha V" userId="S::pyadav@calstatela.edu::bf35a226-c25d-4d63-a162-cc789bac717e" providerId="AD" clId="Web-{400C7A20-C529-46E5-9369-11EA0272043D}" dt="2023-05-08T18:36:12.337" v="33" actId="14100"/>
          <ac:picMkLst>
            <pc:docMk/>
            <pc:sldMk cId="2266435298" sldId="295"/>
            <ac:picMk id="18" creationId="{6CA6C78C-A3C8-2906-2C82-1C2A0D371141}"/>
          </ac:picMkLst>
        </pc:picChg>
        <pc:picChg chg="del mod">
          <ac:chgData name="Yadav, Pratiksha V" userId="S::pyadav@calstatela.edu::bf35a226-c25d-4d63-a162-cc789bac717e" providerId="AD" clId="Web-{400C7A20-C529-46E5-9369-11EA0272043D}" dt="2023-05-08T18:36:05.336" v="31"/>
          <ac:picMkLst>
            <pc:docMk/>
            <pc:sldMk cId="2266435298" sldId="295"/>
            <ac:picMk id="24" creationId="{D7EE180A-30F9-1558-52D3-705737FD0740}"/>
          </ac:picMkLst>
        </pc:picChg>
        <pc:picChg chg="mod">
          <ac:chgData name="Yadav, Pratiksha V" userId="S::pyadav@calstatela.edu::bf35a226-c25d-4d63-a162-cc789bac717e" providerId="AD" clId="Web-{400C7A20-C529-46E5-9369-11EA0272043D}" dt="2023-05-08T18:36:02.899" v="29" actId="1076"/>
          <ac:picMkLst>
            <pc:docMk/>
            <pc:sldMk cId="2266435298" sldId="295"/>
            <ac:picMk id="25" creationId="{F042A506-6BA4-51B4-0527-09C22AC3AC16}"/>
          </ac:picMkLst>
        </pc:picChg>
        <pc:picChg chg="add mod">
          <ac:chgData name="Yadav, Pratiksha V" userId="S::pyadav@calstatela.edu::bf35a226-c25d-4d63-a162-cc789bac717e" providerId="AD" clId="Web-{400C7A20-C529-46E5-9369-11EA0272043D}" dt="2023-05-08T18:38:40.186" v="40" actId="14100"/>
          <ac:picMkLst>
            <pc:docMk/>
            <pc:sldMk cId="2266435298" sldId="295"/>
            <ac:picMk id="26" creationId="{6862612C-2550-921B-04DD-F9C224B34CD7}"/>
          </ac:picMkLst>
        </pc:picChg>
        <pc:picChg chg="add mod">
          <ac:chgData name="Yadav, Pratiksha V" userId="S::pyadav@calstatela.edu::bf35a226-c25d-4d63-a162-cc789bac717e" providerId="AD" clId="Web-{400C7A20-C529-46E5-9369-11EA0272043D}" dt="2023-05-08T18:43:09.695" v="49" actId="14100"/>
          <ac:picMkLst>
            <pc:docMk/>
            <pc:sldMk cId="2266435298" sldId="295"/>
            <ac:picMk id="27" creationId="{E549A945-CF0F-4854-FE3F-1F05F454A48F}"/>
          </ac:picMkLst>
        </pc:picChg>
      </pc:sldChg>
    </pc:docChg>
  </pc:docChgLst>
  <pc:docChgLst>
    <pc:chgData name="Thant, Phue P" userId="7df9828c-1d8d-49f7-b83f-15daa9469ef2" providerId="ADAL" clId="{1365F2E7-B919-4E64-89A5-8D936F5C2723}"/>
    <pc:docChg chg="undo custSel modSld">
      <pc:chgData name="Thant, Phue P" userId="7df9828c-1d8d-49f7-b83f-15daa9469ef2" providerId="ADAL" clId="{1365F2E7-B919-4E64-89A5-8D936F5C2723}" dt="2023-05-08T18:46:12.673" v="85" actId="120"/>
      <pc:docMkLst>
        <pc:docMk/>
      </pc:docMkLst>
      <pc:sldChg chg="modSp mod">
        <pc:chgData name="Thant, Phue P" userId="7df9828c-1d8d-49f7-b83f-15daa9469ef2" providerId="ADAL" clId="{1365F2E7-B919-4E64-89A5-8D936F5C2723}" dt="2023-05-08T18:46:12.673" v="85" actId="120"/>
        <pc:sldMkLst>
          <pc:docMk/>
          <pc:sldMk cId="2614861321" sldId="271"/>
        </pc:sldMkLst>
        <pc:spChg chg="mod">
          <ac:chgData name="Thant, Phue P" userId="7df9828c-1d8d-49f7-b83f-15daa9469ef2" providerId="ADAL" clId="{1365F2E7-B919-4E64-89A5-8D936F5C2723}" dt="2023-05-08T18:46:12.673" v="85" actId="120"/>
          <ac:spMkLst>
            <pc:docMk/>
            <pc:sldMk cId="2614861321" sldId="271"/>
            <ac:spMk id="6" creationId="{C225B458-14C1-B1FC-CDFF-064FEB39AD90}"/>
          </ac:spMkLst>
        </pc:spChg>
      </pc:sldChg>
      <pc:sldChg chg="modSp mod">
        <pc:chgData name="Thant, Phue P" userId="7df9828c-1d8d-49f7-b83f-15daa9469ef2" providerId="ADAL" clId="{1365F2E7-B919-4E64-89A5-8D936F5C2723}" dt="2023-05-08T18:39:46.933" v="68" actId="20577"/>
        <pc:sldMkLst>
          <pc:docMk/>
          <pc:sldMk cId="1356680077" sldId="273"/>
        </pc:sldMkLst>
        <pc:graphicFrameChg chg="modGraphic">
          <ac:chgData name="Thant, Phue P" userId="7df9828c-1d8d-49f7-b83f-15daa9469ef2" providerId="ADAL" clId="{1365F2E7-B919-4E64-89A5-8D936F5C2723}" dt="2023-05-08T18:39:43.408" v="67" actId="20577"/>
          <ac:graphicFrameMkLst>
            <pc:docMk/>
            <pc:sldMk cId="1356680077" sldId="273"/>
            <ac:graphicFrameMk id="3" creationId="{A53E1F5E-9868-0189-ECBF-5C83CCFAA7F5}"/>
          </ac:graphicFrameMkLst>
        </pc:graphicFrameChg>
        <pc:graphicFrameChg chg="modGraphic">
          <ac:chgData name="Thant, Phue P" userId="7df9828c-1d8d-49f7-b83f-15daa9469ef2" providerId="ADAL" clId="{1365F2E7-B919-4E64-89A5-8D936F5C2723}" dt="2023-05-08T18:39:46.933" v="68" actId="20577"/>
          <ac:graphicFrameMkLst>
            <pc:docMk/>
            <pc:sldMk cId="1356680077" sldId="273"/>
            <ac:graphicFrameMk id="4" creationId="{EE7EA5E5-288D-3809-88A2-0643AA230022}"/>
          </ac:graphicFrameMkLst>
        </pc:graphicFrameChg>
      </pc:sldChg>
      <pc:sldChg chg="modSp">
        <pc:chgData name="Thant, Phue P" userId="7df9828c-1d8d-49f7-b83f-15daa9469ef2" providerId="ADAL" clId="{1365F2E7-B919-4E64-89A5-8D936F5C2723}" dt="2023-05-08T18:27:16.834" v="4" actId="20577"/>
        <pc:sldMkLst>
          <pc:docMk/>
          <pc:sldMk cId="2502979588" sldId="275"/>
        </pc:sldMkLst>
        <pc:spChg chg="mod">
          <ac:chgData name="Thant, Phue P" userId="7df9828c-1d8d-49f7-b83f-15daa9469ef2" providerId="ADAL" clId="{1365F2E7-B919-4E64-89A5-8D936F5C2723}" dt="2023-05-08T18:27:16.834" v="4" actId="20577"/>
          <ac:spMkLst>
            <pc:docMk/>
            <pc:sldMk cId="2502979588" sldId="275"/>
            <ac:spMk id="2" creationId="{147EE8A3-53AD-DA70-5E90-6600A356F5F8}"/>
          </ac:spMkLst>
        </pc:spChg>
      </pc:sldChg>
      <pc:sldChg chg="modSp mod">
        <pc:chgData name="Thant, Phue P" userId="7df9828c-1d8d-49f7-b83f-15daa9469ef2" providerId="ADAL" clId="{1365F2E7-B919-4E64-89A5-8D936F5C2723}" dt="2023-05-08T18:26:32.220" v="3" actId="20577"/>
        <pc:sldMkLst>
          <pc:docMk/>
          <pc:sldMk cId="3650319786" sldId="276"/>
        </pc:sldMkLst>
        <pc:spChg chg="mod">
          <ac:chgData name="Thant, Phue P" userId="7df9828c-1d8d-49f7-b83f-15daa9469ef2" providerId="ADAL" clId="{1365F2E7-B919-4E64-89A5-8D936F5C2723}" dt="2023-05-08T18:26:32.220" v="3" actId="20577"/>
          <ac:spMkLst>
            <pc:docMk/>
            <pc:sldMk cId="3650319786" sldId="276"/>
            <ac:spMk id="3" creationId="{449C9616-8B47-4B50-33B2-13BC38D06C4B}"/>
          </ac:spMkLst>
        </pc:spChg>
      </pc:sldChg>
      <pc:sldChg chg="modSp mod">
        <pc:chgData name="Thant, Phue P" userId="7df9828c-1d8d-49f7-b83f-15daa9469ef2" providerId="ADAL" clId="{1365F2E7-B919-4E64-89A5-8D936F5C2723}" dt="2023-05-08T18:44:52.746" v="78" actId="14100"/>
        <pc:sldMkLst>
          <pc:docMk/>
          <pc:sldMk cId="3318587636" sldId="285"/>
        </pc:sldMkLst>
        <pc:spChg chg="mod">
          <ac:chgData name="Thant, Phue P" userId="7df9828c-1d8d-49f7-b83f-15daa9469ef2" providerId="ADAL" clId="{1365F2E7-B919-4E64-89A5-8D936F5C2723}" dt="2023-05-08T18:43:21.181" v="74" actId="20577"/>
          <ac:spMkLst>
            <pc:docMk/>
            <pc:sldMk cId="3318587636" sldId="285"/>
            <ac:spMk id="3" creationId="{512A0B96-4F88-7A3F-2621-15FD008CE8F7}"/>
          </ac:spMkLst>
        </pc:spChg>
        <pc:spChg chg="mod">
          <ac:chgData name="Thant, Phue P" userId="7df9828c-1d8d-49f7-b83f-15daa9469ef2" providerId="ADAL" clId="{1365F2E7-B919-4E64-89A5-8D936F5C2723}" dt="2023-05-08T18:44:52.746" v="78" actId="14100"/>
          <ac:spMkLst>
            <pc:docMk/>
            <pc:sldMk cId="3318587636" sldId="285"/>
            <ac:spMk id="6" creationId="{9B60684B-4339-6942-7418-DD316D8D3335}"/>
          </ac:spMkLst>
        </pc:spChg>
      </pc:sldChg>
      <pc:sldChg chg="modSp mod">
        <pc:chgData name="Thant, Phue P" userId="7df9828c-1d8d-49f7-b83f-15daa9469ef2" providerId="ADAL" clId="{1365F2E7-B919-4E64-89A5-8D936F5C2723}" dt="2023-05-08T18:46:06.083" v="84" actId="120"/>
        <pc:sldMkLst>
          <pc:docMk/>
          <pc:sldMk cId="1215637847" sldId="294"/>
        </pc:sldMkLst>
        <pc:spChg chg="mod">
          <ac:chgData name="Thant, Phue P" userId="7df9828c-1d8d-49f7-b83f-15daa9469ef2" providerId="ADAL" clId="{1365F2E7-B919-4E64-89A5-8D936F5C2723}" dt="2023-05-08T18:21:19.713" v="1" actId="20577"/>
          <ac:spMkLst>
            <pc:docMk/>
            <pc:sldMk cId="1215637847" sldId="294"/>
            <ac:spMk id="16" creationId="{C68AA143-53C4-B478-92F0-15C951FB4336}"/>
          </ac:spMkLst>
        </pc:spChg>
        <pc:spChg chg="mod">
          <ac:chgData name="Thant, Phue P" userId="7df9828c-1d8d-49f7-b83f-15daa9469ef2" providerId="ADAL" clId="{1365F2E7-B919-4E64-89A5-8D936F5C2723}" dt="2023-05-08T18:21:17.381" v="0" actId="20577"/>
          <ac:spMkLst>
            <pc:docMk/>
            <pc:sldMk cId="1215637847" sldId="294"/>
            <ac:spMk id="17" creationId="{EE75EA6D-E548-C4D6-F661-C7C9C9C93E3E}"/>
          </ac:spMkLst>
        </pc:spChg>
        <pc:spChg chg="mod">
          <ac:chgData name="Thant, Phue P" userId="7df9828c-1d8d-49f7-b83f-15daa9469ef2" providerId="ADAL" clId="{1365F2E7-B919-4E64-89A5-8D936F5C2723}" dt="2023-05-08T18:46:06.083" v="84" actId="120"/>
          <ac:spMkLst>
            <pc:docMk/>
            <pc:sldMk cId="1215637847" sldId="294"/>
            <ac:spMk id="20" creationId="{68B3D743-4C74-A6AD-4771-B6AFA81C1059}"/>
          </ac:spMkLst>
        </pc:spChg>
      </pc:sldChg>
      <pc:sldChg chg="addSp delSp modSp mod">
        <pc:chgData name="Thant, Phue P" userId="7df9828c-1d8d-49f7-b83f-15daa9469ef2" providerId="ADAL" clId="{1365F2E7-B919-4E64-89A5-8D936F5C2723}" dt="2023-05-08T18:45:38.766" v="80" actId="1076"/>
        <pc:sldMkLst>
          <pc:docMk/>
          <pc:sldMk cId="2266435298" sldId="295"/>
        </pc:sldMkLst>
        <pc:picChg chg="mod">
          <ac:chgData name="Thant, Phue P" userId="7df9828c-1d8d-49f7-b83f-15daa9469ef2" providerId="ADAL" clId="{1365F2E7-B919-4E64-89A5-8D936F5C2723}" dt="2023-05-08T18:31:58.457" v="14" actId="14100"/>
          <ac:picMkLst>
            <pc:docMk/>
            <pc:sldMk cId="2266435298" sldId="295"/>
            <ac:picMk id="3" creationId="{5B3A063D-B7FF-3F95-6549-978E78CAD22C}"/>
          </ac:picMkLst>
        </pc:picChg>
        <pc:picChg chg="mod">
          <ac:chgData name="Thant, Phue P" userId="7df9828c-1d8d-49f7-b83f-15daa9469ef2" providerId="ADAL" clId="{1365F2E7-B919-4E64-89A5-8D936F5C2723}" dt="2023-05-08T18:33:34.854" v="28" actId="1035"/>
          <ac:picMkLst>
            <pc:docMk/>
            <pc:sldMk cId="2266435298" sldId="295"/>
            <ac:picMk id="4" creationId="{C2A30984-B6F1-44C5-6950-A33FB7A36587}"/>
          </ac:picMkLst>
        </pc:picChg>
        <pc:picChg chg="mod">
          <ac:chgData name="Thant, Phue P" userId="7df9828c-1d8d-49f7-b83f-15daa9469ef2" providerId="ADAL" clId="{1365F2E7-B919-4E64-89A5-8D936F5C2723}" dt="2023-05-08T18:35:43.292" v="39" actId="1076"/>
          <ac:picMkLst>
            <pc:docMk/>
            <pc:sldMk cId="2266435298" sldId="295"/>
            <ac:picMk id="6" creationId="{CB3E0C1A-B7F3-9996-CFDD-3D2D85FAD1BA}"/>
          </ac:picMkLst>
        </pc:picChg>
        <pc:picChg chg="mod">
          <ac:chgData name="Thant, Phue P" userId="7df9828c-1d8d-49f7-b83f-15daa9469ef2" providerId="ADAL" clId="{1365F2E7-B919-4E64-89A5-8D936F5C2723}" dt="2023-05-08T18:33:05.268" v="24" actId="1076"/>
          <ac:picMkLst>
            <pc:docMk/>
            <pc:sldMk cId="2266435298" sldId="295"/>
            <ac:picMk id="23" creationId="{56AF2629-8744-FBAE-5C9F-47699EA4DEFE}"/>
          </ac:picMkLst>
        </pc:picChg>
        <pc:picChg chg="add mod">
          <ac:chgData name="Thant, Phue P" userId="7df9828c-1d8d-49f7-b83f-15daa9469ef2" providerId="ADAL" clId="{1365F2E7-B919-4E64-89A5-8D936F5C2723}" dt="2023-05-08T18:35:41.280" v="38" actId="1076"/>
          <ac:picMkLst>
            <pc:docMk/>
            <pc:sldMk cId="2266435298" sldId="295"/>
            <ac:picMk id="24" creationId="{D7EE180A-30F9-1558-52D3-705737FD0740}"/>
          </ac:picMkLst>
        </pc:picChg>
        <pc:picChg chg="mod">
          <ac:chgData name="Thant, Phue P" userId="7df9828c-1d8d-49f7-b83f-15daa9469ef2" providerId="ADAL" clId="{1365F2E7-B919-4E64-89A5-8D936F5C2723}" dt="2023-05-08T18:35:39.711" v="37" actId="1076"/>
          <ac:picMkLst>
            <pc:docMk/>
            <pc:sldMk cId="2266435298" sldId="295"/>
            <ac:picMk id="25" creationId="{F042A506-6BA4-51B4-0527-09C22AC3AC16}"/>
          </ac:picMkLst>
        </pc:picChg>
        <pc:picChg chg="mod">
          <ac:chgData name="Thant, Phue P" userId="7df9828c-1d8d-49f7-b83f-15daa9469ef2" providerId="ADAL" clId="{1365F2E7-B919-4E64-89A5-8D936F5C2723}" dt="2023-05-08T18:40:55.975" v="72" actId="1076"/>
          <ac:picMkLst>
            <pc:docMk/>
            <pc:sldMk cId="2266435298" sldId="295"/>
            <ac:picMk id="26" creationId="{6862612C-2550-921B-04DD-F9C224B34CD7}"/>
          </ac:picMkLst>
        </pc:picChg>
        <pc:picChg chg="mod">
          <ac:chgData name="Thant, Phue P" userId="7df9828c-1d8d-49f7-b83f-15daa9469ef2" providerId="ADAL" clId="{1365F2E7-B919-4E64-89A5-8D936F5C2723}" dt="2023-05-08T18:45:38.766" v="80" actId="1076"/>
          <ac:picMkLst>
            <pc:docMk/>
            <pc:sldMk cId="2266435298" sldId="295"/>
            <ac:picMk id="27" creationId="{E549A945-CF0F-4854-FE3F-1F05F454A48F}"/>
          </ac:picMkLst>
        </pc:picChg>
        <pc:picChg chg="del mod">
          <ac:chgData name="Thant, Phue P" userId="7df9828c-1d8d-49f7-b83f-15daa9469ef2" providerId="ADAL" clId="{1365F2E7-B919-4E64-89A5-8D936F5C2723}" dt="2023-05-08T18:32:40.771" v="22" actId="478"/>
          <ac:picMkLst>
            <pc:docMk/>
            <pc:sldMk cId="2266435298" sldId="295"/>
            <ac:picMk id="1026" creationId="{AB5EB855-F660-7A08-B4B0-A4C17BB58858}"/>
          </ac:picMkLst>
        </pc:picChg>
        <pc:picChg chg="mod">
          <ac:chgData name="Thant, Phue P" userId="7df9828c-1d8d-49f7-b83f-15daa9469ef2" providerId="ADAL" clId="{1365F2E7-B919-4E64-89A5-8D936F5C2723}" dt="2023-05-08T18:41:42.018" v="73" actId="14100"/>
          <ac:picMkLst>
            <pc:docMk/>
            <pc:sldMk cId="2266435298" sldId="295"/>
            <ac:picMk id="1030" creationId="{83A06D74-52B2-79FA-FED3-2B9BDE889325}"/>
          </ac:picMkLst>
        </pc:picChg>
      </pc:sldChg>
    </pc:docChg>
  </pc:docChgLst>
  <pc:docChgLst>
    <pc:chgData name="Yadav, Pratiksha V" userId="bf35a226-c25d-4d63-a162-cc789bac717e" providerId="ADAL" clId="{E6C50BA4-C3B5-4247-BD05-5ADA7B1D0A28}"/>
    <pc:docChg chg="custSel modSld">
      <pc:chgData name="Yadav, Pratiksha V" userId="bf35a226-c25d-4d63-a162-cc789bac717e" providerId="ADAL" clId="{E6C50BA4-C3B5-4247-BD05-5ADA7B1D0A28}" dt="2023-05-05T15:19:40.821" v="27" actId="20577"/>
      <pc:docMkLst>
        <pc:docMk/>
      </pc:docMkLst>
      <pc:sldChg chg="modSp mod">
        <pc:chgData name="Yadav, Pratiksha V" userId="bf35a226-c25d-4d63-a162-cc789bac717e" providerId="ADAL" clId="{E6C50BA4-C3B5-4247-BD05-5ADA7B1D0A28}" dt="2023-05-05T15:19:40.821" v="27" actId="20577"/>
        <pc:sldMkLst>
          <pc:docMk/>
          <pc:sldMk cId="3226808525" sldId="264"/>
        </pc:sldMkLst>
        <pc:spChg chg="mod">
          <ac:chgData name="Yadav, Pratiksha V" userId="bf35a226-c25d-4d63-a162-cc789bac717e" providerId="ADAL" clId="{E6C50BA4-C3B5-4247-BD05-5ADA7B1D0A28}" dt="2023-05-05T15:19:40.821" v="27" actId="20577"/>
          <ac:spMkLst>
            <pc:docMk/>
            <pc:sldMk cId="3226808525" sldId="264"/>
            <ac:spMk id="2" creationId="{CC3FDD63-8396-7C44-D8B6-D2CD8CFF0FCB}"/>
          </ac:spMkLst>
        </pc:spChg>
      </pc:sldChg>
      <pc:sldChg chg="modSp mod">
        <pc:chgData name="Yadav, Pratiksha V" userId="bf35a226-c25d-4d63-a162-cc789bac717e" providerId="ADAL" clId="{E6C50BA4-C3B5-4247-BD05-5ADA7B1D0A28}" dt="2023-05-05T15:17:22.726" v="0" actId="20577"/>
        <pc:sldMkLst>
          <pc:docMk/>
          <pc:sldMk cId="3650319786" sldId="276"/>
        </pc:sldMkLst>
        <pc:spChg chg="mod">
          <ac:chgData name="Yadav, Pratiksha V" userId="bf35a226-c25d-4d63-a162-cc789bac717e" providerId="ADAL" clId="{E6C50BA4-C3B5-4247-BD05-5ADA7B1D0A28}" dt="2023-05-05T15:17:22.726" v="0" actId="20577"/>
          <ac:spMkLst>
            <pc:docMk/>
            <pc:sldMk cId="3650319786" sldId="276"/>
            <ac:spMk id="2" creationId="{652720FC-84B2-EEB2-A241-BE2A3DC083A5}"/>
          </ac:spMkLst>
        </pc:spChg>
      </pc:sldChg>
      <pc:sldChg chg="delSp modSp mod">
        <pc:chgData name="Yadav, Pratiksha V" userId="bf35a226-c25d-4d63-a162-cc789bac717e" providerId="ADAL" clId="{E6C50BA4-C3B5-4247-BD05-5ADA7B1D0A28}" dt="2023-05-05T15:17:54.229" v="8" actId="1076"/>
        <pc:sldMkLst>
          <pc:docMk/>
          <pc:sldMk cId="1002758828" sldId="277"/>
        </pc:sldMkLst>
        <pc:spChg chg="mod">
          <ac:chgData name="Yadav, Pratiksha V" userId="bf35a226-c25d-4d63-a162-cc789bac717e" providerId="ADAL" clId="{E6C50BA4-C3B5-4247-BD05-5ADA7B1D0A28}" dt="2023-05-05T15:17:54.229" v="8" actId="1076"/>
          <ac:spMkLst>
            <pc:docMk/>
            <pc:sldMk cId="1002758828" sldId="277"/>
            <ac:spMk id="2" creationId="{15F62861-FBB0-9827-D2BB-E548C9909067}"/>
          </ac:spMkLst>
        </pc:spChg>
        <pc:spChg chg="del mod">
          <ac:chgData name="Yadav, Pratiksha V" userId="bf35a226-c25d-4d63-a162-cc789bac717e" providerId="ADAL" clId="{E6C50BA4-C3B5-4247-BD05-5ADA7B1D0A28}" dt="2023-05-05T15:17:43.448" v="3" actId="478"/>
          <ac:spMkLst>
            <pc:docMk/>
            <pc:sldMk cId="1002758828" sldId="277"/>
            <ac:spMk id="3" creationId="{B9B33166-B02F-4F2B-039D-D2633491DEB9}"/>
          </ac:spMkLst>
        </pc:spChg>
      </pc:sldChg>
    </pc:docChg>
  </pc:docChgLst>
  <pc:docChgLst>
    <pc:chgData name="Yadav, Pratiksha V" userId="S::pyadav@calstatela.edu::bf35a226-c25d-4d63-a162-cc789bac717e" providerId="AD" clId="Web-{807AEF6A-B5EC-40BD-BF95-6276949BE622}"/>
    <pc:docChg chg="modSld">
      <pc:chgData name="Yadav, Pratiksha V" userId="S::pyadav@calstatela.edu::bf35a226-c25d-4d63-a162-cc789bac717e" providerId="AD" clId="Web-{807AEF6A-B5EC-40BD-BF95-6276949BE622}" dt="2023-05-05T16:13:12.197" v="2" actId="14100"/>
      <pc:docMkLst>
        <pc:docMk/>
      </pc:docMkLst>
      <pc:sldChg chg="modSp">
        <pc:chgData name="Yadav, Pratiksha V" userId="S::pyadav@calstatela.edu::bf35a226-c25d-4d63-a162-cc789bac717e" providerId="AD" clId="Web-{807AEF6A-B5EC-40BD-BF95-6276949BE622}" dt="2023-05-05T16:13:05.930" v="0" actId="14100"/>
        <pc:sldMkLst>
          <pc:docMk/>
          <pc:sldMk cId="4180076665" sldId="274"/>
        </pc:sldMkLst>
        <pc:spChg chg="mod">
          <ac:chgData name="Yadav, Pratiksha V" userId="S::pyadav@calstatela.edu::bf35a226-c25d-4d63-a162-cc789bac717e" providerId="AD" clId="Web-{807AEF6A-B5EC-40BD-BF95-6276949BE622}" dt="2023-05-05T16:13:05.930" v="0" actId="14100"/>
          <ac:spMkLst>
            <pc:docMk/>
            <pc:sldMk cId="4180076665" sldId="274"/>
            <ac:spMk id="2" creationId="{65278BF4-9F04-5ACB-344F-D904A41CAE52}"/>
          </ac:spMkLst>
        </pc:spChg>
      </pc:sldChg>
      <pc:sldChg chg="modSp">
        <pc:chgData name="Yadav, Pratiksha V" userId="S::pyadav@calstatela.edu::bf35a226-c25d-4d63-a162-cc789bac717e" providerId="AD" clId="Web-{807AEF6A-B5EC-40BD-BF95-6276949BE622}" dt="2023-05-05T16:13:12.197" v="2" actId="14100"/>
        <pc:sldMkLst>
          <pc:docMk/>
          <pc:sldMk cId="2502979588" sldId="275"/>
        </pc:sldMkLst>
        <pc:spChg chg="mod">
          <ac:chgData name="Yadav, Pratiksha V" userId="S::pyadav@calstatela.edu::bf35a226-c25d-4d63-a162-cc789bac717e" providerId="AD" clId="Web-{807AEF6A-B5EC-40BD-BF95-6276949BE622}" dt="2023-05-05T16:13:12.197" v="2" actId="14100"/>
          <ac:spMkLst>
            <pc:docMk/>
            <pc:sldMk cId="2502979588" sldId="275"/>
            <ac:spMk id="2" creationId="{147EE8A3-53AD-DA70-5E90-6600A356F5F8}"/>
          </ac:spMkLst>
        </pc:spChg>
      </pc:sldChg>
      <pc:sldChg chg="modSp">
        <pc:chgData name="Yadav, Pratiksha V" userId="S::pyadav@calstatela.edu::bf35a226-c25d-4d63-a162-cc789bac717e" providerId="AD" clId="Web-{807AEF6A-B5EC-40BD-BF95-6276949BE622}" dt="2023-05-05T16:13:09.103" v="1" actId="14100"/>
        <pc:sldMkLst>
          <pc:docMk/>
          <pc:sldMk cId="3650319786" sldId="276"/>
        </pc:sldMkLst>
        <pc:spChg chg="mod">
          <ac:chgData name="Yadav, Pratiksha V" userId="S::pyadav@calstatela.edu::bf35a226-c25d-4d63-a162-cc789bac717e" providerId="AD" clId="Web-{807AEF6A-B5EC-40BD-BF95-6276949BE622}" dt="2023-05-05T16:13:09.103" v="1" actId="14100"/>
          <ac:spMkLst>
            <pc:docMk/>
            <pc:sldMk cId="3650319786" sldId="276"/>
            <ac:spMk id="2" creationId="{652720FC-84B2-EEB2-A241-BE2A3DC083A5}"/>
          </ac:spMkLst>
        </pc:spChg>
      </pc:sldChg>
    </pc:docChg>
  </pc:docChgLst>
  <pc:docChgLst>
    <pc:chgData name="Yadav, Pratiksha V" userId="S::pyadav@calstatela.edu::bf35a226-c25d-4d63-a162-cc789bac717e" providerId="AD" clId="Web-{D85938CE-32F5-4DE7-B373-7085F3D2EE8B}"/>
    <pc:docChg chg="modSld">
      <pc:chgData name="Yadav, Pratiksha V" userId="S::pyadav@calstatela.edu::bf35a226-c25d-4d63-a162-cc789bac717e" providerId="AD" clId="Web-{D85938CE-32F5-4DE7-B373-7085F3D2EE8B}" dt="2023-05-08T00:56:00.703" v="174" actId="14100"/>
      <pc:docMkLst>
        <pc:docMk/>
      </pc:docMkLst>
      <pc:sldChg chg="modSp">
        <pc:chgData name="Yadav, Pratiksha V" userId="S::pyadav@calstatela.edu::bf35a226-c25d-4d63-a162-cc789bac717e" providerId="AD" clId="Web-{D85938CE-32F5-4DE7-B373-7085F3D2EE8B}" dt="2023-05-08T00:54:20.106" v="151" actId="20577"/>
        <pc:sldMkLst>
          <pc:docMk/>
          <pc:sldMk cId="3014772546" sldId="272"/>
        </pc:sldMkLst>
        <pc:spChg chg="mod">
          <ac:chgData name="Yadav, Pratiksha V" userId="S::pyadav@calstatela.edu::bf35a226-c25d-4d63-a162-cc789bac717e" providerId="AD" clId="Web-{D85938CE-32F5-4DE7-B373-7085F3D2EE8B}" dt="2023-05-08T00:54:20.106" v="151" actId="20577"/>
          <ac:spMkLst>
            <pc:docMk/>
            <pc:sldMk cId="3014772546" sldId="272"/>
            <ac:spMk id="3" creationId="{4929E5CD-F14E-4879-8CF5-495B9411C8AE}"/>
          </ac:spMkLst>
        </pc:spChg>
      </pc:sldChg>
      <pc:sldChg chg="modSp">
        <pc:chgData name="Yadav, Pratiksha V" userId="S::pyadav@calstatela.edu::bf35a226-c25d-4d63-a162-cc789bac717e" providerId="AD" clId="Web-{D85938CE-32F5-4DE7-B373-7085F3D2EE8B}" dt="2023-05-08T00:56:00.703" v="174" actId="14100"/>
        <pc:sldMkLst>
          <pc:docMk/>
          <pc:sldMk cId="2959694134" sldId="291"/>
        </pc:sldMkLst>
        <pc:spChg chg="mod">
          <ac:chgData name="Yadav, Pratiksha V" userId="S::pyadav@calstatela.edu::bf35a226-c25d-4d63-a162-cc789bac717e" providerId="AD" clId="Web-{D85938CE-32F5-4DE7-B373-7085F3D2EE8B}" dt="2023-05-08T00:54:37.341" v="153" actId="14100"/>
          <ac:spMkLst>
            <pc:docMk/>
            <pc:sldMk cId="2959694134" sldId="291"/>
            <ac:spMk id="3" creationId="{4929E5CD-F14E-4879-8CF5-495B9411C8AE}"/>
          </ac:spMkLst>
        </pc:spChg>
        <pc:spChg chg="mod">
          <ac:chgData name="Yadav, Pratiksha V" userId="S::pyadav@calstatela.edu::bf35a226-c25d-4d63-a162-cc789bac717e" providerId="AD" clId="Web-{D85938CE-32F5-4DE7-B373-7085F3D2EE8B}" dt="2023-05-08T00:56:00.703" v="174" actId="14100"/>
          <ac:spMkLst>
            <pc:docMk/>
            <pc:sldMk cId="2959694134" sldId="291"/>
            <ac:spMk id="12" creationId="{0F316BDF-1986-58AF-2F5B-2CCA9FA44C4A}"/>
          </ac:spMkLst>
        </pc:spChg>
        <pc:picChg chg="mod">
          <ac:chgData name="Yadav, Pratiksha V" userId="S::pyadav@calstatela.edu::bf35a226-c25d-4d63-a162-cc789bac717e" providerId="AD" clId="Web-{D85938CE-32F5-4DE7-B373-7085F3D2EE8B}" dt="2023-05-08T00:54:43.623" v="155" actId="14100"/>
          <ac:picMkLst>
            <pc:docMk/>
            <pc:sldMk cId="2959694134" sldId="291"/>
            <ac:picMk id="5" creationId="{36529A67-3AAB-0C37-E80F-3D4393E86A06}"/>
          </ac:picMkLst>
        </pc:picChg>
        <pc:picChg chg="mod">
          <ac:chgData name="Yadav, Pratiksha V" userId="S::pyadav@calstatela.edu::bf35a226-c25d-4d63-a162-cc789bac717e" providerId="AD" clId="Web-{D85938CE-32F5-4DE7-B373-7085F3D2EE8B}" dt="2023-05-08T00:54:40.263" v="154" actId="14100"/>
          <ac:picMkLst>
            <pc:docMk/>
            <pc:sldMk cId="2959694134" sldId="291"/>
            <ac:picMk id="6" creationId="{56A555A2-45A1-CD3F-421B-205607557A0C}"/>
          </ac:picMkLst>
        </pc:picChg>
      </pc:sldChg>
    </pc:docChg>
  </pc:docChgLst>
  <pc:docChgLst>
    <pc:chgData name="Yadav, Pratiksha V" userId="S::pyadav@calstatela.edu::bf35a226-c25d-4d63-a162-cc789bac717e" providerId="AD" clId="Web-{4D8E69E9-06C6-4AD2-906C-1CF0F856F8AC}"/>
    <pc:docChg chg="modSld">
      <pc:chgData name="Yadav, Pratiksha V" userId="S::pyadav@calstatela.edu::bf35a226-c25d-4d63-a162-cc789bac717e" providerId="AD" clId="Web-{4D8E69E9-06C6-4AD2-906C-1CF0F856F8AC}" dt="2023-05-08T05:16:33.980" v="427" actId="20577"/>
      <pc:docMkLst>
        <pc:docMk/>
      </pc:docMkLst>
      <pc:sldChg chg="modSp">
        <pc:chgData name="Yadav, Pratiksha V" userId="S::pyadav@calstatela.edu::bf35a226-c25d-4d63-a162-cc789bac717e" providerId="AD" clId="Web-{4D8E69E9-06C6-4AD2-906C-1CF0F856F8AC}" dt="2023-05-08T05:16:33.980" v="427" actId="20577"/>
        <pc:sldMkLst>
          <pc:docMk/>
          <pc:sldMk cId="94781701" sldId="262"/>
        </pc:sldMkLst>
        <pc:spChg chg="mod">
          <ac:chgData name="Yadav, Pratiksha V" userId="S::pyadav@calstatela.edu::bf35a226-c25d-4d63-a162-cc789bac717e" providerId="AD" clId="Web-{4D8E69E9-06C6-4AD2-906C-1CF0F856F8AC}" dt="2023-05-08T05:16:33.980" v="427" actId="20577"/>
          <ac:spMkLst>
            <pc:docMk/>
            <pc:sldMk cId="94781701" sldId="262"/>
            <ac:spMk id="3" creationId="{E3273307-3616-819D-BD4D-5C7982853E6F}"/>
          </ac:spMkLst>
        </pc:spChg>
      </pc:sldChg>
      <pc:sldChg chg="modSp">
        <pc:chgData name="Yadav, Pratiksha V" userId="S::pyadav@calstatela.edu::bf35a226-c25d-4d63-a162-cc789bac717e" providerId="AD" clId="Web-{4D8E69E9-06C6-4AD2-906C-1CF0F856F8AC}" dt="2023-05-08T05:01:27.990" v="143" actId="20577"/>
        <pc:sldMkLst>
          <pc:docMk/>
          <pc:sldMk cId="1820671937" sldId="269"/>
        </pc:sldMkLst>
        <pc:spChg chg="mod">
          <ac:chgData name="Yadav, Pratiksha V" userId="S::pyadav@calstatela.edu::bf35a226-c25d-4d63-a162-cc789bac717e" providerId="AD" clId="Web-{4D8E69E9-06C6-4AD2-906C-1CF0F856F8AC}" dt="2023-05-08T05:01:27.990" v="143" actId="20577"/>
          <ac:spMkLst>
            <pc:docMk/>
            <pc:sldMk cId="1820671937" sldId="269"/>
            <ac:spMk id="3" creationId="{4929E5CD-F14E-4879-8CF5-495B9411C8AE}"/>
          </ac:spMkLst>
        </pc:spChg>
        <pc:spChg chg="mod">
          <ac:chgData name="Yadav, Pratiksha V" userId="S::pyadav@calstatela.edu::bf35a226-c25d-4d63-a162-cc789bac717e" providerId="AD" clId="Web-{4D8E69E9-06C6-4AD2-906C-1CF0F856F8AC}" dt="2023-05-08T05:01:21.552" v="140"/>
          <ac:spMkLst>
            <pc:docMk/>
            <pc:sldMk cId="1820671937" sldId="269"/>
            <ac:spMk id="5" creationId="{A5CE986F-F4A8-1CFE-DF49-3F0E6EB3F145}"/>
          </ac:spMkLst>
        </pc:spChg>
      </pc:sldChg>
      <pc:sldChg chg="modSp">
        <pc:chgData name="Yadav, Pratiksha V" userId="S::pyadav@calstatela.edu::bf35a226-c25d-4d63-a162-cc789bac717e" providerId="AD" clId="Web-{4D8E69E9-06C6-4AD2-906C-1CF0F856F8AC}" dt="2023-05-08T05:15:38.994" v="410" actId="1076"/>
        <pc:sldMkLst>
          <pc:docMk/>
          <pc:sldMk cId="4217790461" sldId="270"/>
        </pc:sldMkLst>
        <pc:spChg chg="mod">
          <ac:chgData name="Yadav, Pratiksha V" userId="S::pyadav@calstatela.edu::bf35a226-c25d-4d63-a162-cc789bac717e" providerId="AD" clId="Web-{4D8E69E9-06C6-4AD2-906C-1CF0F856F8AC}" dt="2023-05-08T05:00:27.254" v="132" actId="1076"/>
          <ac:spMkLst>
            <pc:docMk/>
            <pc:sldMk cId="4217790461" sldId="270"/>
            <ac:spMk id="5" creationId="{C9F27EC2-6342-C771-5A72-39B1ADB3FC9B}"/>
          </ac:spMkLst>
        </pc:spChg>
        <pc:spChg chg="mod">
          <ac:chgData name="Yadav, Pratiksha V" userId="S::pyadav@calstatela.edu::bf35a226-c25d-4d63-a162-cc789bac717e" providerId="AD" clId="Web-{4D8E69E9-06C6-4AD2-906C-1CF0F856F8AC}" dt="2023-05-08T05:15:38.994" v="410" actId="1076"/>
          <ac:spMkLst>
            <pc:docMk/>
            <pc:sldMk cId="4217790461" sldId="270"/>
            <ac:spMk id="16" creationId="{1DA389AE-815F-B94B-3DBB-597EE31204AB}"/>
          </ac:spMkLst>
        </pc:spChg>
        <pc:spChg chg="mod">
          <ac:chgData name="Yadav, Pratiksha V" userId="S::pyadav@calstatela.edu::bf35a226-c25d-4d63-a162-cc789bac717e" providerId="AD" clId="Web-{4D8E69E9-06C6-4AD2-906C-1CF0F856F8AC}" dt="2023-05-08T05:15:35.103" v="409" actId="1076"/>
          <ac:spMkLst>
            <pc:docMk/>
            <pc:sldMk cId="4217790461" sldId="270"/>
            <ac:spMk id="25" creationId="{8184B9CA-068C-F54D-E09A-9E5BAFEB1849}"/>
          </ac:spMkLst>
        </pc:spChg>
        <pc:picChg chg="mod">
          <ac:chgData name="Yadav, Pratiksha V" userId="S::pyadav@calstatela.edu::bf35a226-c25d-4d63-a162-cc789bac717e" providerId="AD" clId="Web-{4D8E69E9-06C6-4AD2-906C-1CF0F856F8AC}" dt="2023-05-08T05:12:52.975" v="373" actId="1076"/>
          <ac:picMkLst>
            <pc:docMk/>
            <pc:sldMk cId="4217790461" sldId="270"/>
            <ac:picMk id="13" creationId="{F3969D3D-7741-D671-FBA4-F36BC01739CA}"/>
          </ac:picMkLst>
        </pc:picChg>
      </pc:sldChg>
      <pc:sldChg chg="addSp delSp modSp">
        <pc:chgData name="Yadav, Pratiksha V" userId="S::pyadav@calstatela.edu::bf35a226-c25d-4d63-a162-cc789bac717e" providerId="AD" clId="Web-{4D8E69E9-06C6-4AD2-906C-1CF0F856F8AC}" dt="2023-05-08T05:14:20.524" v="395" actId="14100"/>
        <pc:sldMkLst>
          <pc:docMk/>
          <pc:sldMk cId="2614861321" sldId="271"/>
        </pc:sldMkLst>
        <pc:spChg chg="add del mod">
          <ac:chgData name="Yadav, Pratiksha V" userId="S::pyadav@calstatela.edu::bf35a226-c25d-4d63-a162-cc789bac717e" providerId="AD" clId="Web-{4D8E69E9-06C6-4AD2-906C-1CF0F856F8AC}" dt="2023-05-08T05:14:20.524" v="395" actId="14100"/>
          <ac:spMkLst>
            <pc:docMk/>
            <pc:sldMk cId="2614861321" sldId="271"/>
            <ac:spMk id="3" creationId="{4929E5CD-F14E-4879-8CF5-495B9411C8AE}"/>
          </ac:spMkLst>
        </pc:spChg>
        <pc:spChg chg="add del mod">
          <ac:chgData name="Yadav, Pratiksha V" userId="S::pyadav@calstatela.edu::bf35a226-c25d-4d63-a162-cc789bac717e" providerId="AD" clId="Web-{4D8E69E9-06C6-4AD2-906C-1CF0F856F8AC}" dt="2023-05-08T05:14:05.117" v="391"/>
          <ac:spMkLst>
            <pc:docMk/>
            <pc:sldMk cId="2614861321" sldId="271"/>
            <ac:spMk id="8" creationId="{0D57104D-F20B-D3C0-1212-63820DBCF4FE}"/>
          </ac:spMkLst>
        </pc:spChg>
        <pc:picChg chg="mod">
          <ac:chgData name="Yadav, Pratiksha V" userId="S::pyadav@calstatela.edu::bf35a226-c25d-4d63-a162-cc789bac717e" providerId="AD" clId="Web-{4D8E69E9-06C6-4AD2-906C-1CF0F856F8AC}" dt="2023-05-08T05:13:56.226" v="388" actId="1076"/>
          <ac:picMkLst>
            <pc:docMk/>
            <pc:sldMk cId="2614861321" sldId="271"/>
            <ac:picMk id="4" creationId="{27D78D32-5AE6-50C4-7B4D-F4B9603A8594}"/>
          </ac:picMkLst>
        </pc:picChg>
        <pc:picChg chg="mod">
          <ac:chgData name="Yadav, Pratiksha V" userId="S::pyadav@calstatela.edu::bf35a226-c25d-4d63-a162-cc789bac717e" providerId="AD" clId="Web-{4D8E69E9-06C6-4AD2-906C-1CF0F856F8AC}" dt="2023-05-08T05:13:59.070" v="389" actId="1076"/>
          <ac:picMkLst>
            <pc:docMk/>
            <pc:sldMk cId="2614861321" sldId="271"/>
            <ac:picMk id="7" creationId="{759C287A-2996-F426-701D-5B252C77CB8A}"/>
          </ac:picMkLst>
        </pc:picChg>
      </pc:sldChg>
      <pc:sldChg chg="modSp">
        <pc:chgData name="Yadav, Pratiksha V" userId="S::pyadav@calstatela.edu::bf35a226-c25d-4d63-a162-cc789bac717e" providerId="AD" clId="Web-{4D8E69E9-06C6-4AD2-906C-1CF0F856F8AC}" dt="2023-05-08T05:16:17.448" v="425" actId="1076"/>
        <pc:sldMkLst>
          <pc:docMk/>
          <pc:sldMk cId="3014772546" sldId="272"/>
        </pc:sldMkLst>
        <pc:spChg chg="mod">
          <ac:chgData name="Yadav, Pratiksha V" userId="S::pyadav@calstatela.edu::bf35a226-c25d-4d63-a162-cc789bac717e" providerId="AD" clId="Web-{4D8E69E9-06C6-4AD2-906C-1CF0F856F8AC}" dt="2023-05-08T05:14:33.430" v="396" actId="14100"/>
          <ac:spMkLst>
            <pc:docMk/>
            <pc:sldMk cId="3014772546" sldId="272"/>
            <ac:spMk id="2" creationId="{E1515BA5-8720-D5F0-9AFA-474558AC5732}"/>
          </ac:spMkLst>
        </pc:spChg>
        <pc:spChg chg="mod">
          <ac:chgData name="Yadav, Pratiksha V" userId="S::pyadav@calstatela.edu::bf35a226-c25d-4d63-a162-cc789bac717e" providerId="AD" clId="Web-{4D8E69E9-06C6-4AD2-906C-1CF0F856F8AC}" dt="2023-05-08T05:16:17.448" v="425" actId="1076"/>
          <ac:spMkLst>
            <pc:docMk/>
            <pc:sldMk cId="3014772546" sldId="272"/>
            <ac:spMk id="3" creationId="{4929E5CD-F14E-4879-8CF5-495B9411C8AE}"/>
          </ac:spMkLst>
        </pc:spChg>
        <pc:spChg chg="mod">
          <ac:chgData name="Yadav, Pratiksha V" userId="S::pyadav@calstatela.edu::bf35a226-c25d-4d63-a162-cc789bac717e" providerId="AD" clId="Web-{4D8E69E9-06C6-4AD2-906C-1CF0F856F8AC}" dt="2023-05-08T05:14:37.774" v="397" actId="1076"/>
          <ac:spMkLst>
            <pc:docMk/>
            <pc:sldMk cId="3014772546" sldId="272"/>
            <ac:spMk id="11" creationId="{F5E3C997-CEDD-6FE9-644E-EA4962887429}"/>
          </ac:spMkLst>
        </pc:spChg>
        <pc:spChg chg="mod">
          <ac:chgData name="Yadav, Pratiksha V" userId="S::pyadav@calstatela.edu::bf35a226-c25d-4d63-a162-cc789bac717e" providerId="AD" clId="Web-{4D8E69E9-06C6-4AD2-906C-1CF0F856F8AC}" dt="2023-05-08T05:14:42.024" v="399" actId="1076"/>
          <ac:spMkLst>
            <pc:docMk/>
            <pc:sldMk cId="3014772546" sldId="272"/>
            <ac:spMk id="12" creationId="{0F316BDF-1986-58AF-2F5B-2CCA9FA44C4A}"/>
          </ac:spMkLst>
        </pc:spChg>
        <pc:picChg chg="mod">
          <ac:chgData name="Yadav, Pratiksha V" userId="S::pyadav@calstatela.edu::bf35a226-c25d-4d63-a162-cc789bac717e" providerId="AD" clId="Web-{4D8E69E9-06C6-4AD2-906C-1CF0F856F8AC}" dt="2023-05-08T05:14:55.946" v="403" actId="14100"/>
          <ac:picMkLst>
            <pc:docMk/>
            <pc:sldMk cId="3014772546" sldId="272"/>
            <ac:picMk id="4" creationId="{172A19E3-5459-B48E-5B88-9F9DC59CAE8A}"/>
          </ac:picMkLst>
        </pc:picChg>
        <pc:picChg chg="mod">
          <ac:chgData name="Yadav, Pratiksha V" userId="S::pyadav@calstatela.edu::bf35a226-c25d-4d63-a162-cc789bac717e" providerId="AD" clId="Web-{4D8E69E9-06C6-4AD2-906C-1CF0F856F8AC}" dt="2023-05-08T05:14:51.727" v="402" actId="14100"/>
          <ac:picMkLst>
            <pc:docMk/>
            <pc:sldMk cId="3014772546" sldId="272"/>
            <ac:picMk id="10" creationId="{6F545DEA-564E-2147-022D-7EF8D63E05E2}"/>
          </ac:picMkLst>
        </pc:picChg>
      </pc:sldChg>
      <pc:sldChg chg="addSp delSp modSp">
        <pc:chgData name="Yadav, Pratiksha V" userId="S::pyadav@calstatela.edu::bf35a226-c25d-4d63-a162-cc789bac717e" providerId="AD" clId="Web-{4D8E69E9-06C6-4AD2-906C-1CF0F856F8AC}" dt="2023-05-08T04:41:21.585" v="126"/>
        <pc:sldMkLst>
          <pc:docMk/>
          <pc:sldMk cId="2055868218" sldId="288"/>
        </pc:sldMkLst>
        <pc:spChg chg="add del mod">
          <ac:chgData name="Yadav, Pratiksha V" userId="S::pyadav@calstatela.edu::bf35a226-c25d-4d63-a162-cc789bac717e" providerId="AD" clId="Web-{4D8E69E9-06C6-4AD2-906C-1CF0F856F8AC}" dt="2023-05-08T04:41:00.224" v="118"/>
          <ac:spMkLst>
            <pc:docMk/>
            <pc:sldMk cId="2055868218" sldId="288"/>
            <ac:spMk id="4" creationId="{72AAB9D6-4DFF-D96E-82F8-9A40A66EF164}"/>
          </ac:spMkLst>
        </pc:spChg>
        <pc:picChg chg="del">
          <ac:chgData name="Yadav, Pratiksha V" userId="S::pyadav@calstatela.edu::bf35a226-c25d-4d63-a162-cc789bac717e" providerId="AD" clId="Web-{4D8E69E9-06C6-4AD2-906C-1CF0F856F8AC}" dt="2023-05-08T04:40:57.818" v="117"/>
          <ac:picMkLst>
            <pc:docMk/>
            <pc:sldMk cId="2055868218" sldId="288"/>
            <ac:picMk id="5" creationId="{9A801B8A-ADCD-718A-26DD-E93C06E466D7}"/>
          </ac:picMkLst>
        </pc:picChg>
        <pc:picChg chg="add mod ord">
          <ac:chgData name="Yadav, Pratiksha V" userId="S::pyadav@calstatela.edu::bf35a226-c25d-4d63-a162-cc789bac717e" providerId="AD" clId="Web-{4D8E69E9-06C6-4AD2-906C-1CF0F856F8AC}" dt="2023-05-08T04:41:21.585" v="126"/>
          <ac:picMkLst>
            <pc:docMk/>
            <pc:sldMk cId="2055868218" sldId="288"/>
            <ac:picMk id="6" creationId="{E6165FF1-0EB8-5942-2FB0-562B62272E8C}"/>
          </ac:picMkLst>
        </pc:picChg>
      </pc:sldChg>
      <pc:sldChg chg="modSp">
        <pc:chgData name="Yadav, Pratiksha V" userId="S::pyadav@calstatela.edu::bf35a226-c25d-4d63-a162-cc789bac717e" providerId="AD" clId="Web-{4D8E69E9-06C6-4AD2-906C-1CF0F856F8AC}" dt="2023-05-08T04:59:36.737" v="127"/>
        <pc:sldMkLst>
          <pc:docMk/>
          <pc:sldMk cId="3121950830" sldId="290"/>
        </pc:sldMkLst>
        <pc:spChg chg="mod">
          <ac:chgData name="Yadav, Pratiksha V" userId="S::pyadav@calstatela.edu::bf35a226-c25d-4d63-a162-cc789bac717e" providerId="AD" clId="Web-{4D8E69E9-06C6-4AD2-906C-1CF0F856F8AC}" dt="2023-05-08T04:59:36.737" v="127"/>
          <ac:spMkLst>
            <pc:docMk/>
            <pc:sldMk cId="3121950830" sldId="290"/>
            <ac:spMk id="8" creationId="{E160FDA9-7F4C-4EDA-7055-2420A7EDC895}"/>
          </ac:spMkLst>
        </pc:spChg>
      </pc:sldChg>
      <pc:sldChg chg="modSp">
        <pc:chgData name="Yadav, Pratiksha V" userId="S::pyadav@calstatela.edu::bf35a226-c25d-4d63-a162-cc789bac717e" providerId="AD" clId="Web-{4D8E69E9-06C6-4AD2-906C-1CF0F856F8AC}" dt="2023-05-08T05:01:51.631" v="144" actId="20577"/>
        <pc:sldMkLst>
          <pc:docMk/>
          <pc:sldMk cId="420316977" sldId="292"/>
        </pc:sldMkLst>
        <pc:spChg chg="mod">
          <ac:chgData name="Yadav, Pratiksha V" userId="S::pyadav@calstatela.edu::bf35a226-c25d-4d63-a162-cc789bac717e" providerId="AD" clId="Web-{4D8E69E9-06C6-4AD2-906C-1CF0F856F8AC}" dt="2023-05-08T05:01:51.631" v="144" actId="20577"/>
          <ac:spMkLst>
            <pc:docMk/>
            <pc:sldMk cId="420316977" sldId="292"/>
            <ac:spMk id="4" creationId="{9480548D-62CC-DA49-4B36-8A7BCE220848}"/>
          </ac:spMkLst>
        </pc:spChg>
      </pc:sldChg>
      <pc:sldChg chg="modSp">
        <pc:chgData name="Yadav, Pratiksha V" userId="S::pyadav@calstatela.edu::bf35a226-c25d-4d63-a162-cc789bac717e" providerId="AD" clId="Web-{4D8E69E9-06C6-4AD2-906C-1CF0F856F8AC}" dt="2023-05-08T03:56:21.845" v="0" actId="14100"/>
        <pc:sldMkLst>
          <pc:docMk/>
          <pc:sldMk cId="4194144215" sldId="293"/>
        </pc:sldMkLst>
        <pc:spChg chg="mod">
          <ac:chgData name="Yadav, Pratiksha V" userId="S::pyadav@calstatela.edu::bf35a226-c25d-4d63-a162-cc789bac717e" providerId="AD" clId="Web-{4D8E69E9-06C6-4AD2-906C-1CF0F856F8AC}" dt="2023-05-08T03:56:21.845" v="0" actId="14100"/>
          <ac:spMkLst>
            <pc:docMk/>
            <pc:sldMk cId="4194144215" sldId="293"/>
            <ac:spMk id="3" creationId="{8299B6B0-2415-2A02-7F4C-CC5E7018BCE6}"/>
          </ac:spMkLst>
        </pc:spChg>
      </pc:sldChg>
    </pc:docChg>
  </pc:docChgLst>
  <pc:docChgLst>
    <pc:chgData name="Philip Wong" userId="e96ba537-e726-4b0c-92b7-c93274f444e5" providerId="ADAL" clId="{5D9D7B10-1B2B-48F9-9DDD-A3CBA92D8B6A}"/>
    <pc:docChg chg="undo redo custSel addSld delSld modSld sldOrd addSection modSection">
      <pc:chgData name="Philip Wong" userId="e96ba537-e726-4b0c-92b7-c93274f444e5" providerId="ADAL" clId="{5D9D7B10-1B2B-48F9-9DDD-A3CBA92D8B6A}" dt="2023-05-08T05:01:33.235" v="3003"/>
      <pc:docMkLst>
        <pc:docMk/>
      </pc:docMkLst>
      <pc:sldChg chg="modSp mod">
        <pc:chgData name="Philip Wong" userId="e96ba537-e726-4b0c-92b7-c93274f444e5" providerId="ADAL" clId="{5D9D7B10-1B2B-48F9-9DDD-A3CBA92D8B6A}" dt="2023-05-08T04:07:43.963" v="2954" actId="27636"/>
        <pc:sldMkLst>
          <pc:docMk/>
          <pc:sldMk cId="2441895922" sldId="263"/>
        </pc:sldMkLst>
        <pc:spChg chg="mod">
          <ac:chgData name="Philip Wong" userId="e96ba537-e726-4b0c-92b7-c93274f444e5" providerId="ADAL" clId="{5D9D7B10-1B2B-48F9-9DDD-A3CBA92D8B6A}" dt="2023-05-08T04:07:43.963" v="2954" actId="27636"/>
          <ac:spMkLst>
            <pc:docMk/>
            <pc:sldMk cId="2441895922" sldId="263"/>
            <ac:spMk id="3" creationId="{512A0B96-4F88-7A3F-2621-15FD008CE8F7}"/>
          </ac:spMkLst>
        </pc:spChg>
      </pc:sldChg>
      <pc:sldChg chg="addSp delSp modSp mod setBg">
        <pc:chgData name="Philip Wong" userId="e96ba537-e726-4b0c-92b7-c93274f444e5" providerId="ADAL" clId="{5D9D7B10-1B2B-48F9-9DDD-A3CBA92D8B6A}" dt="2023-05-06T19:21:34.078" v="21" actId="26606"/>
        <pc:sldMkLst>
          <pc:docMk/>
          <pc:sldMk cId="3008874303" sldId="268"/>
        </pc:sldMkLst>
        <pc:spChg chg="mod">
          <ac:chgData name="Philip Wong" userId="e96ba537-e726-4b0c-92b7-c93274f444e5" providerId="ADAL" clId="{5D9D7B10-1B2B-48F9-9DDD-A3CBA92D8B6A}" dt="2023-05-06T19:21:34.078" v="21" actId="26606"/>
          <ac:spMkLst>
            <pc:docMk/>
            <pc:sldMk cId="3008874303" sldId="268"/>
            <ac:spMk id="2" creationId="{CB583F9B-77F7-B9A1-E976-05A7D321B026}"/>
          </ac:spMkLst>
        </pc:spChg>
        <pc:spChg chg="add del">
          <ac:chgData name="Philip Wong" userId="e96ba537-e726-4b0c-92b7-c93274f444e5" providerId="ADAL" clId="{5D9D7B10-1B2B-48F9-9DDD-A3CBA92D8B6A}" dt="2023-05-06T19:21:06.453" v="5" actId="26606"/>
          <ac:spMkLst>
            <pc:docMk/>
            <pc:sldMk cId="3008874303" sldId="268"/>
            <ac:spMk id="10" creationId="{FFF73190-BB67-47CA-B664-D1DA2738C7DD}"/>
          </ac:spMkLst>
        </pc:spChg>
        <pc:spChg chg="add del">
          <ac:chgData name="Philip Wong" userId="e96ba537-e726-4b0c-92b7-c93274f444e5" providerId="ADAL" clId="{5D9D7B10-1B2B-48F9-9DDD-A3CBA92D8B6A}" dt="2023-05-06T19:21:10.443" v="7" actId="26606"/>
          <ac:spMkLst>
            <pc:docMk/>
            <pc:sldMk cId="3008874303" sldId="268"/>
            <ac:spMk id="12" creationId="{91E5A9A7-95C6-4F4F-B00E-C82E07FE62EF}"/>
          </ac:spMkLst>
        </pc:spChg>
        <pc:spChg chg="add del">
          <ac:chgData name="Philip Wong" userId="e96ba537-e726-4b0c-92b7-c93274f444e5" providerId="ADAL" clId="{5D9D7B10-1B2B-48F9-9DDD-A3CBA92D8B6A}" dt="2023-05-06T19:21:10.443" v="7" actId="26606"/>
          <ac:spMkLst>
            <pc:docMk/>
            <pc:sldMk cId="3008874303" sldId="268"/>
            <ac:spMk id="13" creationId="{A8384FB5-9ADC-4DDC-881B-597D56F5B15D}"/>
          </ac:spMkLst>
        </pc:spChg>
        <pc:spChg chg="add del">
          <ac:chgData name="Philip Wong" userId="e96ba537-e726-4b0c-92b7-c93274f444e5" providerId="ADAL" clId="{5D9D7B10-1B2B-48F9-9DDD-A3CBA92D8B6A}" dt="2023-05-06T19:21:10.443" v="7" actId="26606"/>
          <ac:spMkLst>
            <pc:docMk/>
            <pc:sldMk cId="3008874303" sldId="268"/>
            <ac:spMk id="14" creationId="{D07DD2DE-F619-49DD-B5E7-03A290FF4ED1}"/>
          </ac:spMkLst>
        </pc:spChg>
        <pc:spChg chg="add del">
          <ac:chgData name="Philip Wong" userId="e96ba537-e726-4b0c-92b7-c93274f444e5" providerId="ADAL" clId="{5D9D7B10-1B2B-48F9-9DDD-A3CBA92D8B6A}" dt="2023-05-06T19:21:10.443" v="7" actId="26606"/>
          <ac:spMkLst>
            <pc:docMk/>
            <pc:sldMk cId="3008874303" sldId="268"/>
            <ac:spMk id="16" creationId="{85149191-5F60-4A28-AAFF-039F96B0F3EC}"/>
          </ac:spMkLst>
        </pc:spChg>
        <pc:spChg chg="add del">
          <ac:chgData name="Philip Wong" userId="e96ba537-e726-4b0c-92b7-c93274f444e5" providerId="ADAL" clId="{5D9D7B10-1B2B-48F9-9DDD-A3CBA92D8B6A}" dt="2023-05-06T19:21:12.507" v="9" actId="26606"/>
          <ac:spMkLst>
            <pc:docMk/>
            <pc:sldMk cId="3008874303" sldId="268"/>
            <ac:spMk id="17" creationId="{B81933D1-5615-42C7-9C0B-4EB7105CCE2D}"/>
          </ac:spMkLst>
        </pc:spChg>
        <pc:spChg chg="add del">
          <ac:chgData name="Philip Wong" userId="e96ba537-e726-4b0c-92b7-c93274f444e5" providerId="ADAL" clId="{5D9D7B10-1B2B-48F9-9DDD-A3CBA92D8B6A}" dt="2023-05-06T19:21:10.443" v="7" actId="26606"/>
          <ac:spMkLst>
            <pc:docMk/>
            <pc:sldMk cId="3008874303" sldId="268"/>
            <ac:spMk id="18" creationId="{F8260ED5-17F7-4158-B241-D51DD4CF1B7E}"/>
          </ac:spMkLst>
        </pc:spChg>
        <pc:spChg chg="add del">
          <ac:chgData name="Philip Wong" userId="e96ba537-e726-4b0c-92b7-c93274f444e5" providerId="ADAL" clId="{5D9D7B10-1B2B-48F9-9DDD-A3CBA92D8B6A}" dt="2023-05-06T19:21:12.507" v="9" actId="26606"/>
          <ac:spMkLst>
            <pc:docMk/>
            <pc:sldMk cId="3008874303" sldId="268"/>
            <ac:spMk id="19" creationId="{19C9EAEA-39D0-4B0E-A0EB-51E7B26740B1}"/>
          </ac:spMkLst>
        </pc:spChg>
        <pc:spChg chg="add del">
          <ac:chgData name="Philip Wong" userId="e96ba537-e726-4b0c-92b7-c93274f444e5" providerId="ADAL" clId="{5D9D7B10-1B2B-48F9-9DDD-A3CBA92D8B6A}" dt="2023-05-06T19:21:12.507" v="9" actId="26606"/>
          <ac:spMkLst>
            <pc:docMk/>
            <pc:sldMk cId="3008874303" sldId="268"/>
            <ac:spMk id="20" creationId="{47942995-B07F-4636-9A06-C6A104B260A8}"/>
          </ac:spMkLst>
        </pc:spChg>
        <pc:spChg chg="add del">
          <ac:chgData name="Philip Wong" userId="e96ba537-e726-4b0c-92b7-c93274f444e5" providerId="ADAL" clId="{5D9D7B10-1B2B-48F9-9DDD-A3CBA92D8B6A}" dt="2023-05-06T19:21:14.244" v="11" actId="26606"/>
          <ac:spMkLst>
            <pc:docMk/>
            <pc:sldMk cId="3008874303" sldId="268"/>
            <ac:spMk id="25" creationId="{A8384FB5-9ADC-4DDC-881B-597D56F5B15D}"/>
          </ac:spMkLst>
        </pc:spChg>
        <pc:spChg chg="add del">
          <ac:chgData name="Philip Wong" userId="e96ba537-e726-4b0c-92b7-c93274f444e5" providerId="ADAL" clId="{5D9D7B10-1B2B-48F9-9DDD-A3CBA92D8B6A}" dt="2023-05-06T19:21:14.244" v="11" actId="26606"/>
          <ac:spMkLst>
            <pc:docMk/>
            <pc:sldMk cId="3008874303" sldId="268"/>
            <ac:spMk id="26" creationId="{91E5A9A7-95C6-4F4F-B00E-C82E07FE62EF}"/>
          </ac:spMkLst>
        </pc:spChg>
        <pc:spChg chg="add del">
          <ac:chgData name="Philip Wong" userId="e96ba537-e726-4b0c-92b7-c93274f444e5" providerId="ADAL" clId="{5D9D7B10-1B2B-48F9-9DDD-A3CBA92D8B6A}" dt="2023-05-06T19:21:14.244" v="11" actId="26606"/>
          <ac:spMkLst>
            <pc:docMk/>
            <pc:sldMk cId="3008874303" sldId="268"/>
            <ac:spMk id="27" creationId="{D07DD2DE-F619-49DD-B5E7-03A290FF4ED1}"/>
          </ac:spMkLst>
        </pc:spChg>
        <pc:spChg chg="add del">
          <ac:chgData name="Philip Wong" userId="e96ba537-e726-4b0c-92b7-c93274f444e5" providerId="ADAL" clId="{5D9D7B10-1B2B-48F9-9DDD-A3CBA92D8B6A}" dt="2023-05-06T19:21:14.244" v="11" actId="26606"/>
          <ac:spMkLst>
            <pc:docMk/>
            <pc:sldMk cId="3008874303" sldId="268"/>
            <ac:spMk id="28" creationId="{85149191-5F60-4A28-AAFF-039F96B0F3EC}"/>
          </ac:spMkLst>
        </pc:spChg>
        <pc:spChg chg="add del">
          <ac:chgData name="Philip Wong" userId="e96ba537-e726-4b0c-92b7-c93274f444e5" providerId="ADAL" clId="{5D9D7B10-1B2B-48F9-9DDD-A3CBA92D8B6A}" dt="2023-05-06T19:21:14.244" v="11" actId="26606"/>
          <ac:spMkLst>
            <pc:docMk/>
            <pc:sldMk cId="3008874303" sldId="268"/>
            <ac:spMk id="29" creationId="{F8260ED5-17F7-4158-B241-D51DD4CF1B7E}"/>
          </ac:spMkLst>
        </pc:spChg>
        <pc:spChg chg="add del">
          <ac:chgData name="Philip Wong" userId="e96ba537-e726-4b0c-92b7-c93274f444e5" providerId="ADAL" clId="{5D9D7B10-1B2B-48F9-9DDD-A3CBA92D8B6A}" dt="2023-05-06T19:21:15.690" v="13" actId="26606"/>
          <ac:spMkLst>
            <pc:docMk/>
            <pc:sldMk cId="3008874303" sldId="268"/>
            <ac:spMk id="31" creationId="{47942995-B07F-4636-9A06-C6A104B260A8}"/>
          </ac:spMkLst>
        </pc:spChg>
        <pc:spChg chg="add del">
          <ac:chgData name="Philip Wong" userId="e96ba537-e726-4b0c-92b7-c93274f444e5" providerId="ADAL" clId="{5D9D7B10-1B2B-48F9-9DDD-A3CBA92D8B6A}" dt="2023-05-06T19:21:15.690" v="13" actId="26606"/>
          <ac:spMkLst>
            <pc:docMk/>
            <pc:sldMk cId="3008874303" sldId="268"/>
            <ac:spMk id="35" creationId="{B81933D1-5615-42C7-9C0B-4EB7105CCE2D}"/>
          </ac:spMkLst>
        </pc:spChg>
        <pc:spChg chg="add del">
          <ac:chgData name="Philip Wong" userId="e96ba537-e726-4b0c-92b7-c93274f444e5" providerId="ADAL" clId="{5D9D7B10-1B2B-48F9-9DDD-A3CBA92D8B6A}" dt="2023-05-06T19:21:15.690" v="13" actId="26606"/>
          <ac:spMkLst>
            <pc:docMk/>
            <pc:sldMk cId="3008874303" sldId="268"/>
            <ac:spMk id="36" creationId="{19C9EAEA-39D0-4B0E-A0EB-51E7B26740B1}"/>
          </ac:spMkLst>
        </pc:spChg>
        <pc:spChg chg="add del">
          <ac:chgData name="Philip Wong" userId="e96ba537-e726-4b0c-92b7-c93274f444e5" providerId="ADAL" clId="{5D9D7B10-1B2B-48F9-9DDD-A3CBA92D8B6A}" dt="2023-05-06T19:21:18.145" v="15" actId="26606"/>
          <ac:spMkLst>
            <pc:docMk/>
            <pc:sldMk cId="3008874303" sldId="268"/>
            <ac:spMk id="38" creationId="{FFF73190-BB67-47CA-B664-D1DA2738C7DD}"/>
          </ac:spMkLst>
        </pc:spChg>
        <pc:spChg chg="add del">
          <ac:chgData name="Philip Wong" userId="e96ba537-e726-4b0c-92b7-c93274f444e5" providerId="ADAL" clId="{5D9D7B10-1B2B-48F9-9DDD-A3CBA92D8B6A}" dt="2023-05-06T19:21:23.822" v="17" actId="26606"/>
          <ac:spMkLst>
            <pc:docMk/>
            <pc:sldMk cId="3008874303" sldId="268"/>
            <ac:spMk id="40" creationId="{FFF73190-BB67-47CA-B664-D1DA2738C7DD}"/>
          </ac:spMkLst>
        </pc:spChg>
        <pc:spChg chg="add del">
          <ac:chgData name="Philip Wong" userId="e96ba537-e726-4b0c-92b7-c93274f444e5" providerId="ADAL" clId="{5D9D7B10-1B2B-48F9-9DDD-A3CBA92D8B6A}" dt="2023-05-06T19:21:25.246" v="19" actId="26606"/>
          <ac:spMkLst>
            <pc:docMk/>
            <pc:sldMk cId="3008874303" sldId="268"/>
            <ac:spMk id="42" creationId="{9228552E-C8B1-4A80-8448-0787CE0FC704}"/>
          </ac:spMkLst>
        </pc:spChg>
        <pc:spChg chg="add del">
          <ac:chgData name="Philip Wong" userId="e96ba537-e726-4b0c-92b7-c93274f444e5" providerId="ADAL" clId="{5D9D7B10-1B2B-48F9-9DDD-A3CBA92D8B6A}" dt="2023-05-06T19:21:34.078" v="21" actId="26606"/>
          <ac:spMkLst>
            <pc:docMk/>
            <pc:sldMk cId="3008874303" sldId="268"/>
            <ac:spMk id="44" creationId="{0496ACED-9F6B-4CC5-A927-FB932E0FA259}"/>
          </ac:spMkLst>
        </pc:spChg>
        <pc:grpChg chg="add del">
          <ac:chgData name="Philip Wong" userId="e96ba537-e726-4b0c-92b7-c93274f444e5" providerId="ADAL" clId="{5D9D7B10-1B2B-48F9-9DDD-A3CBA92D8B6A}" dt="2023-05-06T19:21:12.507" v="9" actId="26606"/>
          <ac:grpSpMkLst>
            <pc:docMk/>
            <pc:sldMk cId="3008874303" sldId="268"/>
            <ac:grpSpMk id="21" creationId="{032D8612-31EB-44CF-A1D0-14FD4C705424}"/>
          </ac:grpSpMkLst>
        </pc:grpChg>
        <pc:grpChg chg="add del">
          <ac:chgData name="Philip Wong" userId="e96ba537-e726-4b0c-92b7-c93274f444e5" providerId="ADAL" clId="{5D9D7B10-1B2B-48F9-9DDD-A3CBA92D8B6A}" dt="2023-05-06T19:21:15.690" v="13" actId="26606"/>
          <ac:grpSpMkLst>
            <pc:docMk/>
            <pc:sldMk cId="3008874303" sldId="268"/>
            <ac:grpSpMk id="32" creationId="{032D8612-31EB-44CF-A1D0-14FD4C705424}"/>
          </ac:grpSpMkLst>
        </pc:grpChg>
        <pc:graphicFrameChg chg="mod modGraphic">
          <ac:chgData name="Philip Wong" userId="e96ba537-e726-4b0c-92b7-c93274f444e5" providerId="ADAL" clId="{5D9D7B10-1B2B-48F9-9DDD-A3CBA92D8B6A}" dt="2023-05-06T19:21:34.078" v="21" actId="26606"/>
          <ac:graphicFrameMkLst>
            <pc:docMk/>
            <pc:sldMk cId="3008874303" sldId="268"/>
            <ac:graphicFrameMk id="4" creationId="{DDBB80E8-0107-309E-F431-7B0378FCEB33}"/>
          </ac:graphicFrameMkLst>
        </pc:graphicFrameChg>
        <pc:picChg chg="mod ord">
          <ac:chgData name="Philip Wong" userId="e96ba537-e726-4b0c-92b7-c93274f444e5" providerId="ADAL" clId="{5D9D7B10-1B2B-48F9-9DDD-A3CBA92D8B6A}" dt="2023-05-06T19:21:34.078" v="21" actId="26606"/>
          <ac:picMkLst>
            <pc:docMk/>
            <pc:sldMk cId="3008874303" sldId="268"/>
            <ac:picMk id="5" creationId="{F38C4641-22E1-B0AB-8C18-D4A2204BCB4C}"/>
          </ac:picMkLst>
        </pc:picChg>
      </pc:sldChg>
      <pc:sldChg chg="addSp delSp modSp mod setBg modClrScheme chgLayout">
        <pc:chgData name="Philip Wong" userId="e96ba537-e726-4b0c-92b7-c93274f444e5" providerId="ADAL" clId="{5D9D7B10-1B2B-48F9-9DDD-A3CBA92D8B6A}" dt="2023-05-08T04:08:27.415" v="2956" actId="27636"/>
        <pc:sldMkLst>
          <pc:docMk/>
          <pc:sldMk cId="4217790461" sldId="270"/>
        </pc:sldMkLst>
        <pc:spChg chg="mod ord">
          <ac:chgData name="Philip Wong" userId="e96ba537-e726-4b0c-92b7-c93274f444e5" providerId="ADAL" clId="{5D9D7B10-1B2B-48F9-9DDD-A3CBA92D8B6A}" dt="2023-05-06T23:15:33.518" v="2030" actId="14100"/>
          <ac:spMkLst>
            <pc:docMk/>
            <pc:sldMk cId="4217790461" sldId="270"/>
            <ac:spMk id="2" creationId="{E1515BA5-8720-D5F0-9AFA-474558AC5732}"/>
          </ac:spMkLst>
        </pc:spChg>
        <pc:spChg chg="del mod ord">
          <ac:chgData name="Philip Wong" userId="e96ba537-e726-4b0c-92b7-c93274f444e5" providerId="ADAL" clId="{5D9D7B10-1B2B-48F9-9DDD-A3CBA92D8B6A}" dt="2023-05-06T22:52:37.973" v="1303" actId="700"/>
          <ac:spMkLst>
            <pc:docMk/>
            <pc:sldMk cId="4217790461" sldId="270"/>
            <ac:spMk id="3" creationId="{4929E5CD-F14E-4879-8CF5-495B9411C8AE}"/>
          </ac:spMkLst>
        </pc:spChg>
        <pc:spChg chg="add del mod ord">
          <ac:chgData name="Philip Wong" userId="e96ba537-e726-4b0c-92b7-c93274f444e5" providerId="ADAL" clId="{5D9D7B10-1B2B-48F9-9DDD-A3CBA92D8B6A}" dt="2023-05-06T22:52:58.055" v="1306" actId="22"/>
          <ac:spMkLst>
            <pc:docMk/>
            <pc:sldMk cId="4217790461" sldId="270"/>
            <ac:spMk id="4" creationId="{45A15CAE-4204-A930-9EB9-A15FE3705C27}"/>
          </ac:spMkLst>
        </pc:spChg>
        <pc:spChg chg="add mod ord">
          <ac:chgData name="Philip Wong" userId="e96ba537-e726-4b0c-92b7-c93274f444e5" providerId="ADAL" clId="{5D9D7B10-1B2B-48F9-9DDD-A3CBA92D8B6A}" dt="2023-05-08T04:08:27.415" v="2956" actId="27636"/>
          <ac:spMkLst>
            <pc:docMk/>
            <pc:sldMk cId="4217790461" sldId="270"/>
            <ac:spMk id="5" creationId="{C9F27EC2-6342-C771-5A72-39B1ADB3FC9B}"/>
          </ac:spMkLst>
        </pc:spChg>
        <pc:spChg chg="add mod">
          <ac:chgData name="Philip Wong" userId="e96ba537-e726-4b0c-92b7-c93274f444e5" providerId="ADAL" clId="{5D9D7B10-1B2B-48F9-9DDD-A3CBA92D8B6A}" dt="2023-05-06T23:15:30.648" v="2028" actId="26606"/>
          <ac:spMkLst>
            <pc:docMk/>
            <pc:sldMk cId="4217790461" sldId="270"/>
            <ac:spMk id="16" creationId="{1DA389AE-815F-B94B-3DBB-597EE31204AB}"/>
          </ac:spMkLst>
        </pc:spChg>
        <pc:spChg chg="add del">
          <ac:chgData name="Philip Wong" userId="e96ba537-e726-4b0c-92b7-c93274f444e5" providerId="ADAL" clId="{5D9D7B10-1B2B-48F9-9DDD-A3CBA92D8B6A}" dt="2023-05-06T23:01:47.488" v="1335" actId="26606"/>
          <ac:spMkLst>
            <pc:docMk/>
            <pc:sldMk cId="4217790461" sldId="270"/>
            <ac:spMk id="18" creationId="{0D7B6173-1D58-48E2-83CF-37350F315F75}"/>
          </ac:spMkLst>
        </pc:spChg>
        <pc:spChg chg="add del">
          <ac:chgData name="Philip Wong" userId="e96ba537-e726-4b0c-92b7-c93274f444e5" providerId="ADAL" clId="{5D9D7B10-1B2B-48F9-9DDD-A3CBA92D8B6A}" dt="2023-05-06T23:01:47.488" v="1335" actId="26606"/>
          <ac:spMkLst>
            <pc:docMk/>
            <pc:sldMk cId="4217790461" sldId="270"/>
            <ac:spMk id="20" creationId="{35D813D1-BA6B-40B4-A101-04BB89445561}"/>
          </ac:spMkLst>
        </pc:spChg>
        <pc:spChg chg="add del">
          <ac:chgData name="Philip Wong" userId="e96ba537-e726-4b0c-92b7-c93274f444e5" providerId="ADAL" clId="{5D9D7B10-1B2B-48F9-9DDD-A3CBA92D8B6A}" dt="2023-05-06T23:01:47.488" v="1335" actId="26606"/>
          <ac:spMkLst>
            <pc:docMk/>
            <pc:sldMk cId="4217790461" sldId="270"/>
            <ac:spMk id="24" creationId="{21BDEC81-16A7-4451-B893-C15000083B77}"/>
          </ac:spMkLst>
        </pc:spChg>
        <pc:spChg chg="add del mod">
          <ac:chgData name="Philip Wong" userId="e96ba537-e726-4b0c-92b7-c93274f444e5" providerId="ADAL" clId="{5D9D7B10-1B2B-48F9-9DDD-A3CBA92D8B6A}" dt="2023-05-06T23:15:30.648" v="2028" actId="26606"/>
          <ac:spMkLst>
            <pc:docMk/>
            <pc:sldMk cId="4217790461" sldId="270"/>
            <ac:spMk id="25" creationId="{8184B9CA-068C-F54D-E09A-9E5BAFEB1849}"/>
          </ac:spMkLst>
        </pc:spChg>
        <pc:spChg chg="add del">
          <ac:chgData name="Philip Wong" userId="e96ba537-e726-4b0c-92b7-c93274f444e5" providerId="ADAL" clId="{5D9D7B10-1B2B-48F9-9DDD-A3CBA92D8B6A}" dt="2023-05-06T23:01:47.488" v="1335" actId="26606"/>
          <ac:spMkLst>
            <pc:docMk/>
            <pc:sldMk cId="4217790461" sldId="270"/>
            <ac:spMk id="26" creationId="{AEA3DFA5-2D7B-4989-8ED7-8321EC114CF1}"/>
          </ac:spMkLst>
        </pc:spChg>
        <pc:spChg chg="add del mod">
          <ac:chgData name="Philip Wong" userId="e96ba537-e726-4b0c-92b7-c93274f444e5" providerId="ADAL" clId="{5D9D7B10-1B2B-48F9-9DDD-A3CBA92D8B6A}" dt="2023-05-06T23:52:50.490" v="2287" actId="478"/>
          <ac:spMkLst>
            <pc:docMk/>
            <pc:sldMk cId="4217790461" sldId="270"/>
            <ac:spMk id="27" creationId="{0D1AF038-3E22-645A-748F-E1C21C1784BB}"/>
          </ac:spMkLst>
        </pc:spChg>
        <pc:spChg chg="add del">
          <ac:chgData name="Philip Wong" userId="e96ba537-e726-4b0c-92b7-c93274f444e5" providerId="ADAL" clId="{5D9D7B10-1B2B-48F9-9DDD-A3CBA92D8B6A}" dt="2023-05-06T23:15:26.516" v="2024" actId="26606"/>
          <ac:spMkLst>
            <pc:docMk/>
            <pc:sldMk cId="4217790461" sldId="270"/>
            <ac:spMk id="30" creationId="{1D63C574-BFD2-41A1-A567-B0C3CC7FDD4F}"/>
          </ac:spMkLst>
        </pc:spChg>
        <pc:spChg chg="add del">
          <ac:chgData name="Philip Wong" userId="e96ba537-e726-4b0c-92b7-c93274f444e5" providerId="ADAL" clId="{5D9D7B10-1B2B-48F9-9DDD-A3CBA92D8B6A}" dt="2023-05-06T23:15:26.516" v="2024" actId="26606"/>
          <ac:spMkLst>
            <pc:docMk/>
            <pc:sldMk cId="4217790461" sldId="270"/>
            <ac:spMk id="32" creationId="{E2A46BAB-8C31-42B2-90E8-B26DD3E81D37}"/>
          </ac:spMkLst>
        </pc:spChg>
        <pc:spChg chg="add del">
          <ac:chgData name="Philip Wong" userId="e96ba537-e726-4b0c-92b7-c93274f444e5" providerId="ADAL" clId="{5D9D7B10-1B2B-48F9-9DDD-A3CBA92D8B6A}" dt="2023-05-06T23:15:28.750" v="2026" actId="26606"/>
          <ac:spMkLst>
            <pc:docMk/>
            <pc:sldMk cId="4217790461" sldId="270"/>
            <ac:spMk id="47" creationId="{6C4028FD-8BAA-4A19-BFDE-594D991B7552}"/>
          </ac:spMkLst>
        </pc:spChg>
        <pc:spChg chg="add del">
          <ac:chgData name="Philip Wong" userId="e96ba537-e726-4b0c-92b7-c93274f444e5" providerId="ADAL" clId="{5D9D7B10-1B2B-48F9-9DDD-A3CBA92D8B6A}" dt="2023-05-06T23:15:30.648" v="2028" actId="26606"/>
          <ac:spMkLst>
            <pc:docMk/>
            <pc:sldMk cId="4217790461" sldId="270"/>
            <ac:spMk id="49" creationId="{738F59A4-4431-460D-8E49-6E65C189A566}"/>
          </ac:spMkLst>
        </pc:spChg>
        <pc:grpChg chg="add del">
          <ac:chgData name="Philip Wong" userId="e96ba537-e726-4b0c-92b7-c93274f444e5" providerId="ADAL" clId="{5D9D7B10-1B2B-48F9-9DDD-A3CBA92D8B6A}" dt="2023-05-06T23:15:26.516" v="2024" actId="26606"/>
          <ac:grpSpMkLst>
            <pc:docMk/>
            <pc:sldMk cId="4217790461" sldId="270"/>
            <ac:grpSpMk id="34" creationId="{B3F7A3C7-0737-4E57-B30E-8EEFE638B401}"/>
          </ac:grpSpMkLst>
        </pc:grpChg>
        <pc:grpChg chg="add del">
          <ac:chgData name="Philip Wong" userId="e96ba537-e726-4b0c-92b7-c93274f444e5" providerId="ADAL" clId="{5D9D7B10-1B2B-48F9-9DDD-A3CBA92D8B6A}" dt="2023-05-06T23:15:26.516" v="2024" actId="26606"/>
          <ac:grpSpMkLst>
            <pc:docMk/>
            <pc:sldMk cId="4217790461" sldId="270"/>
            <ac:grpSpMk id="38" creationId="{43F5E015-E085-4624-B431-B42414448684}"/>
          </ac:grpSpMkLst>
        </pc:grpChg>
        <pc:grpChg chg="add del">
          <ac:chgData name="Philip Wong" userId="e96ba537-e726-4b0c-92b7-c93274f444e5" providerId="ADAL" clId="{5D9D7B10-1B2B-48F9-9DDD-A3CBA92D8B6A}" dt="2023-05-06T23:15:30.648" v="2028" actId="26606"/>
          <ac:grpSpMkLst>
            <pc:docMk/>
            <pc:sldMk cId="4217790461" sldId="270"/>
            <ac:grpSpMk id="50" creationId="{8A919B9C-5C01-47E4-B2F2-45F589208ABF}"/>
          </ac:grpSpMkLst>
        </pc:grpChg>
        <pc:picChg chg="add mod ord">
          <ac:chgData name="Philip Wong" userId="e96ba537-e726-4b0c-92b7-c93274f444e5" providerId="ADAL" clId="{5D9D7B10-1B2B-48F9-9DDD-A3CBA92D8B6A}" dt="2023-05-06T23:15:30.648" v="2028" actId="26606"/>
          <ac:picMkLst>
            <pc:docMk/>
            <pc:sldMk cId="4217790461" sldId="270"/>
            <ac:picMk id="7" creationId="{06487532-52E4-9821-E306-BD9AC60F2C38}"/>
          </ac:picMkLst>
        </pc:picChg>
        <pc:picChg chg="add del mod">
          <ac:chgData name="Philip Wong" userId="e96ba537-e726-4b0c-92b7-c93274f444e5" providerId="ADAL" clId="{5D9D7B10-1B2B-48F9-9DDD-A3CBA92D8B6A}" dt="2023-05-06T23:00:28.110" v="1318" actId="22"/>
          <ac:picMkLst>
            <pc:docMk/>
            <pc:sldMk cId="4217790461" sldId="270"/>
            <ac:picMk id="9" creationId="{60EFE833-AF06-4372-3277-A62E3A3788AC}"/>
          </ac:picMkLst>
        </pc:picChg>
        <pc:picChg chg="add del mod">
          <ac:chgData name="Philip Wong" userId="e96ba537-e726-4b0c-92b7-c93274f444e5" providerId="ADAL" clId="{5D9D7B10-1B2B-48F9-9DDD-A3CBA92D8B6A}" dt="2023-05-06T23:01:02.959" v="1327" actId="478"/>
          <ac:picMkLst>
            <pc:docMk/>
            <pc:sldMk cId="4217790461" sldId="270"/>
            <ac:picMk id="11" creationId="{E2515448-D4B8-BDD0-8728-DF326A2AFF1A}"/>
          </ac:picMkLst>
        </pc:picChg>
        <pc:picChg chg="add mod">
          <ac:chgData name="Philip Wong" userId="e96ba537-e726-4b0c-92b7-c93274f444e5" providerId="ADAL" clId="{5D9D7B10-1B2B-48F9-9DDD-A3CBA92D8B6A}" dt="2023-05-06T23:15:30.648" v="2028" actId="26606"/>
          <ac:picMkLst>
            <pc:docMk/>
            <pc:sldMk cId="4217790461" sldId="270"/>
            <ac:picMk id="13" creationId="{F3969D3D-7741-D671-FBA4-F36BC01739CA}"/>
          </ac:picMkLst>
        </pc:picChg>
        <pc:picChg chg="add del">
          <ac:chgData name="Philip Wong" userId="e96ba537-e726-4b0c-92b7-c93274f444e5" providerId="ADAL" clId="{5D9D7B10-1B2B-48F9-9DDD-A3CBA92D8B6A}" dt="2023-05-06T23:12:45.296" v="1924" actId="22"/>
          <ac:picMkLst>
            <pc:docMk/>
            <pc:sldMk cId="4217790461" sldId="270"/>
            <ac:picMk id="15" creationId="{6A048679-4CA3-39E1-0224-721EFA911556}"/>
          </ac:picMkLst>
        </pc:picChg>
        <pc:picChg chg="add del">
          <ac:chgData name="Philip Wong" userId="e96ba537-e726-4b0c-92b7-c93274f444e5" providerId="ADAL" clId="{5D9D7B10-1B2B-48F9-9DDD-A3CBA92D8B6A}" dt="2023-05-06T23:13:19.193" v="1953" actId="22"/>
          <ac:picMkLst>
            <pc:docMk/>
            <pc:sldMk cId="4217790461" sldId="270"/>
            <ac:picMk id="19" creationId="{69B7F3FA-DECB-F012-7470-427F74F160AE}"/>
          </ac:picMkLst>
        </pc:picChg>
        <pc:picChg chg="add del">
          <ac:chgData name="Philip Wong" userId="e96ba537-e726-4b0c-92b7-c93274f444e5" providerId="ADAL" clId="{5D9D7B10-1B2B-48F9-9DDD-A3CBA92D8B6A}" dt="2023-05-06T23:01:47.488" v="1335" actId="26606"/>
          <ac:picMkLst>
            <pc:docMk/>
            <pc:sldMk cId="4217790461" sldId="270"/>
            <ac:picMk id="22" creationId="{B0DAC8FB-A162-44E3-A606-C855A03A5B09}"/>
          </ac:picMkLst>
        </pc:picChg>
        <pc:picChg chg="add del">
          <ac:chgData name="Philip Wong" userId="e96ba537-e726-4b0c-92b7-c93274f444e5" providerId="ADAL" clId="{5D9D7B10-1B2B-48F9-9DDD-A3CBA92D8B6A}" dt="2023-05-06T23:13:21.806" v="1955" actId="22"/>
          <ac:picMkLst>
            <pc:docMk/>
            <pc:sldMk cId="4217790461" sldId="270"/>
            <ac:picMk id="23" creationId="{08D7F4C4-711D-31B7-9D40-98C8449494C9}"/>
          </ac:picMkLst>
        </pc:picChg>
      </pc:sldChg>
      <pc:sldChg chg="modSp mod">
        <pc:chgData name="Philip Wong" userId="e96ba537-e726-4b0c-92b7-c93274f444e5" providerId="ADAL" clId="{5D9D7B10-1B2B-48F9-9DDD-A3CBA92D8B6A}" dt="2023-05-08T04:31:31.992" v="2994" actId="20577"/>
        <pc:sldMkLst>
          <pc:docMk/>
          <pc:sldMk cId="1356680077" sldId="273"/>
        </pc:sldMkLst>
        <pc:graphicFrameChg chg="mod modGraphic">
          <ac:chgData name="Philip Wong" userId="e96ba537-e726-4b0c-92b7-c93274f444e5" providerId="ADAL" clId="{5D9D7B10-1B2B-48F9-9DDD-A3CBA92D8B6A}" dt="2023-05-08T04:31:16.836" v="2972" actId="20577"/>
          <ac:graphicFrameMkLst>
            <pc:docMk/>
            <pc:sldMk cId="1356680077" sldId="273"/>
            <ac:graphicFrameMk id="3" creationId="{A53E1F5E-9868-0189-ECBF-5C83CCFAA7F5}"/>
          </ac:graphicFrameMkLst>
        </pc:graphicFrameChg>
        <pc:graphicFrameChg chg="mod modGraphic">
          <ac:chgData name="Philip Wong" userId="e96ba537-e726-4b0c-92b7-c93274f444e5" providerId="ADAL" clId="{5D9D7B10-1B2B-48F9-9DDD-A3CBA92D8B6A}" dt="2023-05-08T04:31:31.992" v="2994" actId="20577"/>
          <ac:graphicFrameMkLst>
            <pc:docMk/>
            <pc:sldMk cId="1356680077" sldId="273"/>
            <ac:graphicFrameMk id="4" creationId="{EE7EA5E5-288D-3809-88A2-0643AA230022}"/>
          </ac:graphicFrameMkLst>
        </pc:graphicFrameChg>
      </pc:sldChg>
      <pc:sldChg chg="modSp mod">
        <pc:chgData name="Philip Wong" userId="e96ba537-e726-4b0c-92b7-c93274f444e5" providerId="ADAL" clId="{5D9D7B10-1B2B-48F9-9DDD-A3CBA92D8B6A}" dt="2023-05-06T20:47:53.714" v="747" actId="20577"/>
        <pc:sldMkLst>
          <pc:docMk/>
          <pc:sldMk cId="3650319786" sldId="276"/>
        </pc:sldMkLst>
        <pc:spChg chg="mod">
          <ac:chgData name="Philip Wong" userId="e96ba537-e726-4b0c-92b7-c93274f444e5" providerId="ADAL" clId="{5D9D7B10-1B2B-48F9-9DDD-A3CBA92D8B6A}" dt="2023-05-06T20:47:53.714" v="747" actId="20577"/>
          <ac:spMkLst>
            <pc:docMk/>
            <pc:sldMk cId="3650319786" sldId="276"/>
            <ac:spMk id="3" creationId="{449C9616-8B47-4B50-33B2-13BC38D06C4B}"/>
          </ac:spMkLst>
        </pc:spChg>
      </pc:sldChg>
      <pc:sldChg chg="ord">
        <pc:chgData name="Philip Wong" userId="e96ba537-e726-4b0c-92b7-c93274f444e5" providerId="ADAL" clId="{5D9D7B10-1B2B-48F9-9DDD-A3CBA92D8B6A}" dt="2023-05-08T04:37:30.960" v="2996"/>
        <pc:sldMkLst>
          <pc:docMk/>
          <pc:sldMk cId="1002758828" sldId="277"/>
        </pc:sldMkLst>
      </pc:sldChg>
      <pc:sldChg chg="modSp mod modAnim">
        <pc:chgData name="Philip Wong" userId="e96ba537-e726-4b0c-92b7-c93274f444e5" providerId="ADAL" clId="{5D9D7B10-1B2B-48F9-9DDD-A3CBA92D8B6A}" dt="2023-05-08T03:59:28.644" v="2913" actId="20577"/>
        <pc:sldMkLst>
          <pc:docMk/>
          <pc:sldMk cId="3896939335" sldId="279"/>
        </pc:sldMkLst>
        <pc:spChg chg="mod">
          <ac:chgData name="Philip Wong" userId="e96ba537-e726-4b0c-92b7-c93274f444e5" providerId="ADAL" clId="{5D9D7B10-1B2B-48F9-9DDD-A3CBA92D8B6A}" dt="2023-05-08T03:59:28.644" v="2913" actId="20577"/>
          <ac:spMkLst>
            <pc:docMk/>
            <pc:sldMk cId="3896939335" sldId="279"/>
            <ac:spMk id="2" creationId="{8ED00CC8-8F41-4B3C-042F-796391ECE10E}"/>
          </ac:spMkLst>
        </pc:spChg>
      </pc:sldChg>
      <pc:sldChg chg="addSp modSp mod">
        <pc:chgData name="Philip Wong" userId="e96ba537-e726-4b0c-92b7-c93274f444e5" providerId="ADAL" clId="{5D9D7B10-1B2B-48F9-9DDD-A3CBA92D8B6A}" dt="2023-05-08T03:52:46.161" v="2851" actId="20577"/>
        <pc:sldMkLst>
          <pc:docMk/>
          <pc:sldMk cId="2776609578" sldId="280"/>
        </pc:sldMkLst>
        <pc:spChg chg="mod">
          <ac:chgData name="Philip Wong" userId="e96ba537-e726-4b0c-92b7-c93274f444e5" providerId="ADAL" clId="{5D9D7B10-1B2B-48F9-9DDD-A3CBA92D8B6A}" dt="2023-05-08T03:52:46.161" v="2851" actId="20577"/>
          <ac:spMkLst>
            <pc:docMk/>
            <pc:sldMk cId="2776609578" sldId="280"/>
            <ac:spMk id="3" creationId="{98E35B4D-DBA1-B49C-DDA2-62DDFA206F35}"/>
          </ac:spMkLst>
        </pc:spChg>
        <pc:graphicFrameChg chg="add mod modGraphic">
          <ac:chgData name="Philip Wong" userId="e96ba537-e726-4b0c-92b7-c93274f444e5" providerId="ADAL" clId="{5D9D7B10-1B2B-48F9-9DDD-A3CBA92D8B6A}" dt="2023-05-08T03:46:50.130" v="2699" actId="13243"/>
          <ac:graphicFrameMkLst>
            <pc:docMk/>
            <pc:sldMk cId="2776609578" sldId="280"/>
            <ac:graphicFrameMk id="4" creationId="{230DEA2B-3EFD-852C-AF2F-B09FC552DD2B}"/>
          </ac:graphicFrameMkLst>
        </pc:graphicFrameChg>
      </pc:sldChg>
      <pc:sldChg chg="modSp mod">
        <pc:chgData name="Philip Wong" userId="e96ba537-e726-4b0c-92b7-c93274f444e5" providerId="ADAL" clId="{5D9D7B10-1B2B-48F9-9DDD-A3CBA92D8B6A}" dt="2023-05-08T04:09:56.140" v="2959" actId="20577"/>
        <pc:sldMkLst>
          <pc:docMk/>
          <pc:sldMk cId="2810298052" sldId="281"/>
        </pc:sldMkLst>
        <pc:spChg chg="mod">
          <ac:chgData name="Philip Wong" userId="e96ba537-e726-4b0c-92b7-c93274f444e5" providerId="ADAL" clId="{5D9D7B10-1B2B-48F9-9DDD-A3CBA92D8B6A}" dt="2023-05-08T04:09:56.140" v="2959" actId="20577"/>
          <ac:spMkLst>
            <pc:docMk/>
            <pc:sldMk cId="2810298052" sldId="281"/>
            <ac:spMk id="3" creationId="{98E35B4D-DBA1-B49C-DDA2-62DDFA206F35}"/>
          </ac:spMkLst>
        </pc:spChg>
      </pc:sldChg>
      <pc:sldChg chg="addSp delSp modSp new mod setBg addCm">
        <pc:chgData name="Philip Wong" userId="e96ba537-e726-4b0c-92b7-c93274f444e5" providerId="ADAL" clId="{5D9D7B10-1B2B-48F9-9DDD-A3CBA92D8B6A}" dt="2023-05-06T20:30:44.068" v="597"/>
        <pc:sldMkLst>
          <pc:docMk/>
          <pc:sldMk cId="2535995646" sldId="282"/>
        </pc:sldMkLst>
        <pc:spChg chg="del">
          <ac:chgData name="Philip Wong" userId="e96ba537-e726-4b0c-92b7-c93274f444e5" providerId="ADAL" clId="{5D9D7B10-1B2B-48F9-9DDD-A3CBA92D8B6A}" dt="2023-05-06T20:09:56.402" v="340" actId="478"/>
          <ac:spMkLst>
            <pc:docMk/>
            <pc:sldMk cId="2535995646" sldId="282"/>
            <ac:spMk id="2" creationId="{CD9D4CB2-D160-0AD0-8994-889D34CA3291}"/>
          </ac:spMkLst>
        </pc:spChg>
        <pc:spChg chg="del">
          <ac:chgData name="Philip Wong" userId="e96ba537-e726-4b0c-92b7-c93274f444e5" providerId="ADAL" clId="{5D9D7B10-1B2B-48F9-9DDD-A3CBA92D8B6A}" dt="2023-05-06T19:41:07.674" v="213" actId="22"/>
          <ac:spMkLst>
            <pc:docMk/>
            <pc:sldMk cId="2535995646" sldId="282"/>
            <ac:spMk id="3" creationId="{A9D1F9EC-8DFA-3E28-1028-438377BF5ADF}"/>
          </ac:spMkLst>
        </pc:spChg>
        <pc:spChg chg="add del mod">
          <ac:chgData name="Philip Wong" userId="e96ba537-e726-4b0c-92b7-c93274f444e5" providerId="ADAL" clId="{5D9D7B10-1B2B-48F9-9DDD-A3CBA92D8B6A}" dt="2023-05-06T20:09:03.627" v="329" actId="22"/>
          <ac:spMkLst>
            <pc:docMk/>
            <pc:sldMk cId="2535995646" sldId="282"/>
            <ac:spMk id="9" creationId="{A4ED6282-BF4B-FEE6-BA81-19E4704D3835}"/>
          </ac:spMkLst>
        </pc:spChg>
        <pc:spChg chg="add del mod">
          <ac:chgData name="Philip Wong" userId="e96ba537-e726-4b0c-92b7-c93274f444e5" providerId="ADAL" clId="{5D9D7B10-1B2B-48F9-9DDD-A3CBA92D8B6A}" dt="2023-05-06T20:10:05.120" v="360" actId="478"/>
          <ac:spMkLst>
            <pc:docMk/>
            <pc:sldMk cId="2535995646" sldId="282"/>
            <ac:spMk id="16" creationId="{0EEBF06E-A26F-C492-C487-A8B942C63497}"/>
          </ac:spMkLst>
        </pc:spChg>
        <pc:spChg chg="add mod">
          <ac:chgData name="Philip Wong" userId="e96ba537-e726-4b0c-92b7-c93274f444e5" providerId="ADAL" clId="{5D9D7B10-1B2B-48F9-9DDD-A3CBA92D8B6A}" dt="2023-05-06T20:25:47.951" v="457" actId="1076"/>
          <ac:spMkLst>
            <pc:docMk/>
            <pc:sldMk cId="2535995646" sldId="282"/>
            <ac:spMk id="19" creationId="{5FA11AE5-EF33-D13C-5F89-A4977297A490}"/>
          </ac:spMkLst>
        </pc:spChg>
        <pc:spChg chg="add del">
          <ac:chgData name="Philip Wong" userId="e96ba537-e726-4b0c-92b7-c93274f444e5" providerId="ADAL" clId="{5D9D7B10-1B2B-48F9-9DDD-A3CBA92D8B6A}" dt="2023-05-06T20:13:14.726" v="409" actId="26606"/>
          <ac:spMkLst>
            <pc:docMk/>
            <pc:sldMk cId="2535995646" sldId="282"/>
            <ac:spMk id="21" creationId="{FB5B0058-AF13-4859-B429-4EDDE2A26F7F}"/>
          </ac:spMkLst>
        </pc:spChg>
        <pc:spChg chg="add del">
          <ac:chgData name="Philip Wong" userId="e96ba537-e726-4b0c-92b7-c93274f444e5" providerId="ADAL" clId="{5D9D7B10-1B2B-48F9-9DDD-A3CBA92D8B6A}" dt="2023-05-06T20:10:08.926" v="362" actId="26606"/>
          <ac:spMkLst>
            <pc:docMk/>
            <pc:sldMk cId="2535995646" sldId="282"/>
            <ac:spMk id="23" creationId="{A9F529C3-C941-49FD-8C67-82F134F64BDB}"/>
          </ac:spMkLst>
        </pc:spChg>
        <pc:spChg chg="add del">
          <ac:chgData name="Philip Wong" userId="e96ba537-e726-4b0c-92b7-c93274f444e5" providerId="ADAL" clId="{5D9D7B10-1B2B-48F9-9DDD-A3CBA92D8B6A}" dt="2023-05-06T20:13:06.782" v="407" actId="26606"/>
          <ac:spMkLst>
            <pc:docMk/>
            <pc:sldMk cId="2535995646" sldId="282"/>
            <ac:spMk id="24" creationId="{27BDFED6-6E33-4606-AFE2-886ADB1C018E}"/>
          </ac:spMkLst>
        </pc:spChg>
        <pc:spChg chg="add del">
          <ac:chgData name="Philip Wong" userId="e96ba537-e726-4b0c-92b7-c93274f444e5" providerId="ADAL" clId="{5D9D7B10-1B2B-48F9-9DDD-A3CBA92D8B6A}" dt="2023-05-06T20:10:08.926" v="362" actId="26606"/>
          <ac:spMkLst>
            <pc:docMk/>
            <pc:sldMk cId="2535995646" sldId="282"/>
            <ac:spMk id="25" creationId="{20586029-32A0-47E5-9AEC-AE3ABA6B94D0}"/>
          </ac:spMkLst>
        </pc:spChg>
        <pc:spChg chg="add del">
          <ac:chgData name="Philip Wong" userId="e96ba537-e726-4b0c-92b7-c93274f444e5" providerId="ADAL" clId="{5D9D7B10-1B2B-48F9-9DDD-A3CBA92D8B6A}" dt="2023-05-06T20:13:06.782" v="407" actId="26606"/>
          <ac:spMkLst>
            <pc:docMk/>
            <pc:sldMk cId="2535995646" sldId="282"/>
            <ac:spMk id="26" creationId="{890DEF05-784E-4B61-89E4-04C4ECF4E5A0}"/>
          </ac:spMkLst>
        </pc:spChg>
        <pc:spChg chg="add del">
          <ac:chgData name="Philip Wong" userId="e96ba537-e726-4b0c-92b7-c93274f444e5" providerId="ADAL" clId="{5D9D7B10-1B2B-48F9-9DDD-A3CBA92D8B6A}" dt="2023-05-06T20:13:14.726" v="409" actId="26606"/>
          <ac:spMkLst>
            <pc:docMk/>
            <pc:sldMk cId="2535995646" sldId="282"/>
            <ac:spMk id="29" creationId="{81BD432D-FAB3-4B5D-BF27-4DA7C75B3238}"/>
          </ac:spMkLst>
        </pc:spChg>
        <pc:graphicFrameChg chg="add del mod">
          <ac:chgData name="Philip Wong" userId="e96ba537-e726-4b0c-92b7-c93274f444e5" providerId="ADAL" clId="{5D9D7B10-1B2B-48F9-9DDD-A3CBA92D8B6A}" dt="2023-05-06T20:05:52.705" v="323" actId="478"/>
          <ac:graphicFrameMkLst>
            <pc:docMk/>
            <pc:sldMk cId="2535995646" sldId="282"/>
            <ac:graphicFrameMk id="7" creationId="{7AE88A3C-10E4-F1F3-969E-DDC120B1FF20}"/>
          </ac:graphicFrameMkLst>
        </pc:graphicFrameChg>
        <pc:picChg chg="add del mod ord">
          <ac:chgData name="Philip Wong" userId="e96ba537-e726-4b0c-92b7-c93274f444e5" providerId="ADAL" clId="{5D9D7B10-1B2B-48F9-9DDD-A3CBA92D8B6A}" dt="2023-05-06T20:08:06.229" v="324" actId="478"/>
          <ac:picMkLst>
            <pc:docMk/>
            <pc:sldMk cId="2535995646" sldId="282"/>
            <ac:picMk id="5" creationId="{793C0F04-D0DF-E033-F6E4-65B86BD2BDAC}"/>
          </ac:picMkLst>
        </pc:picChg>
        <pc:picChg chg="add mod">
          <ac:chgData name="Philip Wong" userId="e96ba537-e726-4b0c-92b7-c93274f444e5" providerId="ADAL" clId="{5D9D7B10-1B2B-48F9-9DDD-A3CBA92D8B6A}" dt="2023-05-06T20:04:25.188" v="320" actId="571"/>
          <ac:picMkLst>
            <pc:docMk/>
            <pc:sldMk cId="2535995646" sldId="282"/>
            <ac:picMk id="6" creationId="{4163FBBB-E5DD-A740-67A7-77A52C1D6896}"/>
          </ac:picMkLst>
        </pc:picChg>
        <pc:picChg chg="add mod ord">
          <ac:chgData name="Philip Wong" userId="e96ba537-e726-4b0c-92b7-c93274f444e5" providerId="ADAL" clId="{5D9D7B10-1B2B-48F9-9DDD-A3CBA92D8B6A}" dt="2023-05-06T20:13:14.726" v="409" actId="26606"/>
          <ac:picMkLst>
            <pc:docMk/>
            <pc:sldMk cId="2535995646" sldId="282"/>
            <ac:picMk id="11" creationId="{8CEE613B-F350-DC64-F43A-2519919B0089}"/>
          </ac:picMkLst>
        </pc:picChg>
        <pc:picChg chg="add del mod ord">
          <ac:chgData name="Philip Wong" userId="e96ba537-e726-4b0c-92b7-c93274f444e5" providerId="ADAL" clId="{5D9D7B10-1B2B-48F9-9DDD-A3CBA92D8B6A}" dt="2023-05-06T20:09:26.820" v="332" actId="478"/>
          <ac:picMkLst>
            <pc:docMk/>
            <pc:sldMk cId="2535995646" sldId="282"/>
            <ac:picMk id="13" creationId="{1AF14ACB-1064-2442-E640-D5B7CA74950C}"/>
          </ac:picMkLst>
        </pc:picChg>
        <pc:picChg chg="add mod">
          <ac:chgData name="Philip Wong" userId="e96ba537-e726-4b0c-92b7-c93274f444e5" providerId="ADAL" clId="{5D9D7B10-1B2B-48F9-9DDD-A3CBA92D8B6A}" dt="2023-05-06T20:09:11.458" v="331" actId="571"/>
          <ac:picMkLst>
            <pc:docMk/>
            <pc:sldMk cId="2535995646" sldId="282"/>
            <ac:picMk id="14" creationId="{55F7EED6-9017-7DBB-39D1-D885ED7F57E8}"/>
          </ac:picMkLst>
        </pc:picChg>
        <pc:picChg chg="add mod ord">
          <ac:chgData name="Philip Wong" userId="e96ba537-e726-4b0c-92b7-c93274f444e5" providerId="ADAL" clId="{5D9D7B10-1B2B-48F9-9DDD-A3CBA92D8B6A}" dt="2023-05-06T20:13:14.726" v="409" actId="26606"/>
          <ac:picMkLst>
            <pc:docMk/>
            <pc:sldMk cId="2535995646" sldId="282"/>
            <ac:picMk id="18" creationId="{20E1D200-8CBD-7C89-6458-8C4DF6D22D1F}"/>
          </ac:picMkLst>
        </pc:picChg>
        <pc:inkChg chg="add del">
          <ac:chgData name="Philip Wong" userId="e96ba537-e726-4b0c-92b7-c93274f444e5" providerId="ADAL" clId="{5D9D7B10-1B2B-48F9-9DDD-A3CBA92D8B6A}" dt="2023-05-06T20:13:52.561" v="412" actId="9405"/>
          <ac:inkMkLst>
            <pc:docMk/>
            <pc:sldMk cId="2535995646" sldId="282"/>
            <ac:inkMk id="20" creationId="{FE52B940-F14D-58FA-71CC-B67919E73B34}"/>
          </ac:inkMkLst>
        </pc:inkChg>
        <pc:inkChg chg="add del">
          <ac:chgData name="Philip Wong" userId="e96ba537-e726-4b0c-92b7-c93274f444e5" providerId="ADAL" clId="{5D9D7B10-1B2B-48F9-9DDD-A3CBA92D8B6A}" dt="2023-05-06T20:13:55.208" v="414" actId="9405"/>
          <ac:inkMkLst>
            <pc:docMk/>
            <pc:sldMk cId="2535995646" sldId="282"/>
            <ac:inkMk id="30" creationId="{3A367ABF-0BA1-EC51-C763-4A3A7DD6FF0D}"/>
          </ac:inkMkLst>
        </pc:inkChg>
        <pc:inkChg chg="add">
          <ac:chgData name="Philip Wong" userId="e96ba537-e726-4b0c-92b7-c93274f444e5" providerId="ADAL" clId="{5D9D7B10-1B2B-48F9-9DDD-A3CBA92D8B6A}" dt="2023-05-06T20:13:58.528" v="415" actId="9405"/>
          <ac:inkMkLst>
            <pc:docMk/>
            <pc:sldMk cId="2535995646" sldId="282"/>
            <ac:inkMk id="31" creationId="{FC7FD879-F3BC-F7A0-1881-0659EE898D95}"/>
          </ac:inkMkLst>
        </pc:inkChg>
        <pc:cxnChg chg="add del">
          <ac:chgData name="Philip Wong" userId="e96ba537-e726-4b0c-92b7-c93274f444e5" providerId="ADAL" clId="{5D9D7B10-1B2B-48F9-9DDD-A3CBA92D8B6A}" dt="2023-05-06T20:13:14.726" v="409" actId="26606"/>
          <ac:cxnSpMkLst>
            <pc:docMk/>
            <pc:sldMk cId="2535995646" sldId="282"/>
            <ac:cxnSpMk id="22" creationId="{07A9243D-8FC3-4B36-874B-55906B03F484}"/>
          </ac:cxnSpMkLst>
        </pc:cxnChg>
        <pc:cxnChg chg="add del">
          <ac:chgData name="Philip Wong" userId="e96ba537-e726-4b0c-92b7-c93274f444e5" providerId="ADAL" clId="{5D9D7B10-1B2B-48F9-9DDD-A3CBA92D8B6A}" dt="2023-05-06T20:10:08.926" v="362" actId="26606"/>
          <ac:cxnSpMkLst>
            <pc:docMk/>
            <pc:sldMk cId="2535995646" sldId="282"/>
            <ac:cxnSpMk id="27" creationId="{8C730EAB-A532-4295-A302-FB4B90DB9F5E}"/>
          </ac:cxnSpMkLst>
        </pc:cxnChg>
        <pc:cxnChg chg="add del">
          <ac:chgData name="Philip Wong" userId="e96ba537-e726-4b0c-92b7-c93274f444e5" providerId="ADAL" clId="{5D9D7B10-1B2B-48F9-9DDD-A3CBA92D8B6A}" dt="2023-05-06T20:13:06.782" v="407" actId="26606"/>
          <ac:cxnSpMkLst>
            <pc:docMk/>
            <pc:sldMk cId="2535995646" sldId="282"/>
            <ac:cxnSpMk id="28" creationId="{C41BAEC7-F7B0-4224-8B18-8F74B7D87F0B}"/>
          </ac:cxnSpMkLst>
        </pc:cxnChg>
      </pc:sldChg>
      <pc:sldChg chg="new del">
        <pc:chgData name="Philip Wong" userId="e96ba537-e726-4b0c-92b7-c93274f444e5" providerId="ADAL" clId="{5D9D7B10-1B2B-48F9-9DDD-A3CBA92D8B6A}" dt="2023-05-06T20:17:00.027" v="421" actId="680"/>
        <pc:sldMkLst>
          <pc:docMk/>
          <pc:sldMk cId="1268608103" sldId="283"/>
        </pc:sldMkLst>
      </pc:sldChg>
      <pc:sldChg chg="new del">
        <pc:chgData name="Philip Wong" userId="e96ba537-e726-4b0c-92b7-c93274f444e5" providerId="ADAL" clId="{5D9D7B10-1B2B-48F9-9DDD-A3CBA92D8B6A}" dt="2023-05-06T20:16:37.014" v="417" actId="2696"/>
        <pc:sldMkLst>
          <pc:docMk/>
          <pc:sldMk cId="1307886567" sldId="283"/>
        </pc:sldMkLst>
      </pc:sldChg>
      <pc:sldChg chg="new del">
        <pc:chgData name="Philip Wong" userId="e96ba537-e726-4b0c-92b7-c93274f444e5" providerId="ADAL" clId="{5D9D7B10-1B2B-48F9-9DDD-A3CBA92D8B6A}" dt="2023-05-06T20:16:56.270" v="419" actId="680"/>
        <pc:sldMkLst>
          <pc:docMk/>
          <pc:sldMk cId="2567343805" sldId="283"/>
        </pc:sldMkLst>
      </pc:sldChg>
      <pc:sldChg chg="modSp new del mod">
        <pc:chgData name="Philip Wong" userId="e96ba537-e726-4b0c-92b7-c93274f444e5" providerId="ADAL" clId="{5D9D7B10-1B2B-48F9-9DDD-A3CBA92D8B6A}" dt="2023-05-06T20:48:11.533" v="748" actId="2696"/>
        <pc:sldMkLst>
          <pc:docMk/>
          <pc:sldMk cId="4008200385" sldId="283"/>
        </pc:sldMkLst>
        <pc:spChg chg="mod">
          <ac:chgData name="Philip Wong" userId="e96ba537-e726-4b0c-92b7-c93274f444e5" providerId="ADAL" clId="{5D9D7B10-1B2B-48F9-9DDD-A3CBA92D8B6A}" dt="2023-05-06T20:26:44.089" v="552" actId="20577"/>
          <ac:spMkLst>
            <pc:docMk/>
            <pc:sldMk cId="4008200385" sldId="283"/>
            <ac:spMk id="2" creationId="{4E2FC16D-E8BD-B32B-72ED-405681535E03}"/>
          </ac:spMkLst>
        </pc:spChg>
        <pc:spChg chg="mod">
          <ac:chgData name="Philip Wong" userId="e96ba537-e726-4b0c-92b7-c93274f444e5" providerId="ADAL" clId="{5D9D7B10-1B2B-48F9-9DDD-A3CBA92D8B6A}" dt="2023-05-06T20:31:10.393" v="598" actId="21"/>
          <ac:spMkLst>
            <pc:docMk/>
            <pc:sldMk cId="4008200385" sldId="283"/>
            <ac:spMk id="3" creationId="{90358C1E-9588-80A2-8EB3-ABF10AE0A06D}"/>
          </ac:spMkLst>
        </pc:spChg>
      </pc:sldChg>
      <pc:sldChg chg="addSp delSp modSp new mod setBg">
        <pc:chgData name="Philip Wong" userId="e96ba537-e726-4b0c-92b7-c93274f444e5" providerId="ADAL" clId="{5D9D7B10-1B2B-48F9-9DDD-A3CBA92D8B6A}" dt="2023-05-06T20:56:50.263" v="1239" actId="20577"/>
        <pc:sldMkLst>
          <pc:docMk/>
          <pc:sldMk cId="1451100886" sldId="284"/>
        </pc:sldMkLst>
        <pc:spChg chg="mod ord">
          <ac:chgData name="Philip Wong" userId="e96ba537-e726-4b0c-92b7-c93274f444e5" providerId="ADAL" clId="{5D9D7B10-1B2B-48F9-9DDD-A3CBA92D8B6A}" dt="2023-05-06T20:32:56.899" v="655" actId="26606"/>
          <ac:spMkLst>
            <pc:docMk/>
            <pc:sldMk cId="1451100886" sldId="284"/>
            <ac:spMk id="2" creationId="{CD17E631-212C-0E67-9EAF-C639D6148007}"/>
          </ac:spMkLst>
        </pc:spChg>
        <pc:spChg chg="del">
          <ac:chgData name="Philip Wong" userId="e96ba537-e726-4b0c-92b7-c93274f444e5" providerId="ADAL" clId="{5D9D7B10-1B2B-48F9-9DDD-A3CBA92D8B6A}" dt="2023-05-06T20:29:03.664" v="563" actId="22"/>
          <ac:spMkLst>
            <pc:docMk/>
            <pc:sldMk cId="1451100886" sldId="284"/>
            <ac:spMk id="3" creationId="{2C45249E-1ABA-CFF9-1956-F3541241C653}"/>
          </ac:spMkLst>
        </pc:spChg>
        <pc:spChg chg="mod">
          <ac:chgData name="Philip Wong" userId="e96ba537-e726-4b0c-92b7-c93274f444e5" providerId="ADAL" clId="{5D9D7B10-1B2B-48F9-9DDD-A3CBA92D8B6A}" dt="2023-05-06T20:56:50.263" v="1239" actId="20577"/>
          <ac:spMkLst>
            <pc:docMk/>
            <pc:sldMk cId="1451100886" sldId="284"/>
            <ac:spMk id="4" creationId="{0805F9E8-7B5D-C24A-06ED-DD67CFF0151B}"/>
          </ac:spMkLst>
        </pc:spChg>
        <pc:spChg chg="add del">
          <ac:chgData name="Philip Wong" userId="e96ba537-e726-4b0c-92b7-c93274f444e5" providerId="ADAL" clId="{5D9D7B10-1B2B-48F9-9DDD-A3CBA92D8B6A}" dt="2023-05-06T20:32:52.478" v="653" actId="26606"/>
          <ac:spMkLst>
            <pc:docMk/>
            <pc:sldMk cId="1451100886" sldId="284"/>
            <ac:spMk id="8" creationId="{0D7B6173-1D58-48E2-83CF-37350F315F75}"/>
          </ac:spMkLst>
        </pc:spChg>
        <pc:spChg chg="add del">
          <ac:chgData name="Philip Wong" userId="e96ba537-e726-4b0c-92b7-c93274f444e5" providerId="ADAL" clId="{5D9D7B10-1B2B-48F9-9DDD-A3CBA92D8B6A}" dt="2023-05-06T20:32:52.478" v="653" actId="26606"/>
          <ac:spMkLst>
            <pc:docMk/>
            <pc:sldMk cId="1451100886" sldId="284"/>
            <ac:spMk id="9" creationId="{02EBFA83-D4DB-4CA0-B229-9E44634D7FE9}"/>
          </ac:spMkLst>
        </pc:spChg>
        <pc:spChg chg="add del">
          <ac:chgData name="Philip Wong" userId="e96ba537-e726-4b0c-92b7-c93274f444e5" providerId="ADAL" clId="{5D9D7B10-1B2B-48F9-9DDD-A3CBA92D8B6A}" dt="2023-05-06T20:31:48.726" v="613" actId="26606"/>
          <ac:spMkLst>
            <pc:docMk/>
            <pc:sldMk cId="1451100886" sldId="284"/>
            <ac:spMk id="11" creationId="{0B9EE3F3-89B7-43C3-8651-C4C96830993D}"/>
          </ac:spMkLst>
        </pc:spChg>
        <pc:spChg chg="add del">
          <ac:chgData name="Philip Wong" userId="e96ba537-e726-4b0c-92b7-c93274f444e5" providerId="ADAL" clId="{5D9D7B10-1B2B-48F9-9DDD-A3CBA92D8B6A}" dt="2023-05-06T20:32:52.478" v="653" actId="26606"/>
          <ac:spMkLst>
            <pc:docMk/>
            <pc:sldMk cId="1451100886" sldId="284"/>
            <ac:spMk id="12" creationId="{21BDEC81-16A7-4451-B893-C15000083B77}"/>
          </ac:spMkLst>
        </pc:spChg>
        <pc:spChg chg="add del">
          <ac:chgData name="Philip Wong" userId="e96ba537-e726-4b0c-92b7-c93274f444e5" providerId="ADAL" clId="{5D9D7B10-1B2B-48F9-9DDD-A3CBA92D8B6A}" dt="2023-05-06T20:31:48.726" v="613" actId="26606"/>
          <ac:spMkLst>
            <pc:docMk/>
            <pc:sldMk cId="1451100886" sldId="284"/>
            <ac:spMk id="13" creationId="{33AE4636-AEEC-45D6-84D4-7AC2DA48ECF8}"/>
          </ac:spMkLst>
        </pc:spChg>
        <pc:spChg chg="add del">
          <ac:chgData name="Philip Wong" userId="e96ba537-e726-4b0c-92b7-c93274f444e5" providerId="ADAL" clId="{5D9D7B10-1B2B-48F9-9DDD-A3CBA92D8B6A}" dt="2023-05-06T20:32:52.478" v="653" actId="26606"/>
          <ac:spMkLst>
            <pc:docMk/>
            <pc:sldMk cId="1451100886" sldId="284"/>
            <ac:spMk id="14" creationId="{26A515A1-4D80-430E-BE0A-71A290516A82}"/>
          </ac:spMkLst>
        </pc:spChg>
        <pc:spChg chg="add del">
          <ac:chgData name="Philip Wong" userId="e96ba537-e726-4b0c-92b7-c93274f444e5" providerId="ADAL" clId="{5D9D7B10-1B2B-48F9-9DDD-A3CBA92D8B6A}" dt="2023-05-06T20:31:48.726" v="613" actId="26606"/>
          <ac:spMkLst>
            <pc:docMk/>
            <pc:sldMk cId="1451100886" sldId="284"/>
            <ac:spMk id="15" creationId="{8D9CE0F4-2EB2-4F1F-8AAC-DB3571D9FE10}"/>
          </ac:spMkLst>
        </pc:spChg>
        <pc:spChg chg="add del">
          <ac:chgData name="Philip Wong" userId="e96ba537-e726-4b0c-92b7-c93274f444e5" providerId="ADAL" clId="{5D9D7B10-1B2B-48F9-9DDD-A3CBA92D8B6A}" dt="2023-05-06T20:32:56.899" v="655" actId="26606"/>
          <ac:spMkLst>
            <pc:docMk/>
            <pc:sldMk cId="1451100886" sldId="284"/>
            <ac:spMk id="16" creationId="{77C59BEC-C4CC-4741-B975-08C543178D3D}"/>
          </ac:spMkLst>
        </pc:spChg>
        <pc:spChg chg="add del">
          <ac:chgData name="Philip Wong" userId="e96ba537-e726-4b0c-92b7-c93274f444e5" providerId="ADAL" clId="{5D9D7B10-1B2B-48F9-9DDD-A3CBA92D8B6A}" dt="2023-05-06T20:31:49.096" v="615" actId="26606"/>
          <ac:spMkLst>
            <pc:docMk/>
            <pc:sldMk cId="1451100886" sldId="284"/>
            <ac:spMk id="17" creationId="{2B97F24A-32CE-4C1C-A50D-3016B394DCFB}"/>
          </ac:spMkLst>
        </pc:spChg>
        <pc:spChg chg="add del">
          <ac:chgData name="Philip Wong" userId="e96ba537-e726-4b0c-92b7-c93274f444e5" providerId="ADAL" clId="{5D9D7B10-1B2B-48F9-9DDD-A3CBA92D8B6A}" dt="2023-05-06T20:31:49.096" v="615" actId="26606"/>
          <ac:spMkLst>
            <pc:docMk/>
            <pc:sldMk cId="1451100886" sldId="284"/>
            <ac:spMk id="18" creationId="{6357EC4F-235E-4222-A36F-C7878ACE37F2}"/>
          </ac:spMkLst>
        </pc:spChg>
        <pc:spChg chg="add del">
          <ac:chgData name="Philip Wong" userId="e96ba537-e726-4b0c-92b7-c93274f444e5" providerId="ADAL" clId="{5D9D7B10-1B2B-48F9-9DDD-A3CBA92D8B6A}" dt="2023-05-06T20:31:54.500" v="621" actId="26606"/>
          <ac:spMkLst>
            <pc:docMk/>
            <pc:sldMk cId="1451100886" sldId="284"/>
            <ac:spMk id="19" creationId="{7A5F0580-5EE9-419F-96EE-B6529EF6E7D0}"/>
          </ac:spMkLst>
        </pc:spChg>
        <pc:spChg chg="add del">
          <ac:chgData name="Philip Wong" userId="e96ba537-e726-4b0c-92b7-c93274f444e5" providerId="ADAL" clId="{5D9D7B10-1B2B-48F9-9DDD-A3CBA92D8B6A}" dt="2023-05-06T20:31:51.809" v="617" actId="26606"/>
          <ac:spMkLst>
            <pc:docMk/>
            <pc:sldMk cId="1451100886" sldId="284"/>
            <ac:spMk id="20" creationId="{2EB492CD-616E-47F8-933B-5E2D952A0593}"/>
          </ac:spMkLst>
        </pc:spChg>
        <pc:spChg chg="add del">
          <ac:chgData name="Philip Wong" userId="e96ba537-e726-4b0c-92b7-c93274f444e5" providerId="ADAL" clId="{5D9D7B10-1B2B-48F9-9DDD-A3CBA92D8B6A}" dt="2023-05-06T20:31:51.809" v="617" actId="26606"/>
          <ac:spMkLst>
            <pc:docMk/>
            <pc:sldMk cId="1451100886" sldId="284"/>
            <ac:spMk id="21" creationId="{59383CF9-23B5-4335-9B21-1791C4CF1C75}"/>
          </ac:spMkLst>
        </pc:spChg>
        <pc:spChg chg="add del">
          <ac:chgData name="Philip Wong" userId="e96ba537-e726-4b0c-92b7-c93274f444e5" providerId="ADAL" clId="{5D9D7B10-1B2B-48F9-9DDD-A3CBA92D8B6A}" dt="2023-05-06T20:31:51.809" v="617" actId="26606"/>
          <ac:spMkLst>
            <pc:docMk/>
            <pc:sldMk cId="1451100886" sldId="284"/>
            <ac:spMk id="22" creationId="{0007FE00-9498-4706-B255-6437B0252C02}"/>
          </ac:spMkLst>
        </pc:spChg>
        <pc:spChg chg="add del">
          <ac:chgData name="Philip Wong" userId="e96ba537-e726-4b0c-92b7-c93274f444e5" providerId="ADAL" clId="{5D9D7B10-1B2B-48F9-9DDD-A3CBA92D8B6A}" dt="2023-05-06T20:32:56.899" v="655" actId="26606"/>
          <ac:spMkLst>
            <pc:docMk/>
            <pc:sldMk cId="1451100886" sldId="284"/>
            <ac:spMk id="23" creationId="{72DEF309-605D-4117-9340-6D589B6C3A34}"/>
          </ac:spMkLst>
        </pc:spChg>
        <pc:spChg chg="add del">
          <ac:chgData name="Philip Wong" userId="e96ba537-e726-4b0c-92b7-c93274f444e5" providerId="ADAL" clId="{5D9D7B10-1B2B-48F9-9DDD-A3CBA92D8B6A}" dt="2023-05-06T20:31:53.949" v="619" actId="26606"/>
          <ac:spMkLst>
            <pc:docMk/>
            <pc:sldMk cId="1451100886" sldId="284"/>
            <ac:spMk id="24" creationId="{4AC6B390-BC59-4F1D-A0EE-D71A92F0A0B2}"/>
          </ac:spMkLst>
        </pc:spChg>
        <pc:spChg chg="add del">
          <ac:chgData name="Philip Wong" userId="e96ba537-e726-4b0c-92b7-c93274f444e5" providerId="ADAL" clId="{5D9D7B10-1B2B-48F9-9DDD-A3CBA92D8B6A}" dt="2023-05-06T20:31:53.949" v="619" actId="26606"/>
          <ac:spMkLst>
            <pc:docMk/>
            <pc:sldMk cId="1451100886" sldId="284"/>
            <ac:spMk id="25" creationId="{B6C60D79-16F1-4C4B-B7E3-7634E7069CDE}"/>
          </ac:spMkLst>
        </pc:spChg>
        <pc:spChg chg="add del">
          <ac:chgData name="Philip Wong" userId="e96ba537-e726-4b0c-92b7-c93274f444e5" providerId="ADAL" clId="{5D9D7B10-1B2B-48F9-9DDD-A3CBA92D8B6A}" dt="2023-05-06T20:31:53.949" v="619" actId="26606"/>
          <ac:spMkLst>
            <pc:docMk/>
            <pc:sldMk cId="1451100886" sldId="284"/>
            <ac:spMk id="26" creationId="{426B127E-6498-4C77-9C9D-4553A5113B80}"/>
          </ac:spMkLst>
        </pc:spChg>
        <pc:spChg chg="add del">
          <ac:chgData name="Philip Wong" userId="e96ba537-e726-4b0c-92b7-c93274f444e5" providerId="ADAL" clId="{5D9D7B10-1B2B-48F9-9DDD-A3CBA92D8B6A}" dt="2023-05-06T20:32:56.899" v="655" actId="26606"/>
          <ac:spMkLst>
            <pc:docMk/>
            <pc:sldMk cId="1451100886" sldId="284"/>
            <ac:spMk id="27" creationId="{A7B99495-F43F-4D80-A44F-2CB4764EB90B}"/>
          </ac:spMkLst>
        </pc:spChg>
        <pc:spChg chg="add del">
          <ac:chgData name="Philip Wong" userId="e96ba537-e726-4b0c-92b7-c93274f444e5" providerId="ADAL" clId="{5D9D7B10-1B2B-48F9-9DDD-A3CBA92D8B6A}" dt="2023-05-06T20:31:54.500" v="621" actId="26606"/>
          <ac:spMkLst>
            <pc:docMk/>
            <pc:sldMk cId="1451100886" sldId="284"/>
            <ac:spMk id="28" creationId="{0288C6B4-AFC3-407F-A595-EFFD38D4CCAF}"/>
          </ac:spMkLst>
        </pc:spChg>
        <pc:spChg chg="add del">
          <ac:chgData name="Philip Wong" userId="e96ba537-e726-4b0c-92b7-c93274f444e5" providerId="ADAL" clId="{5D9D7B10-1B2B-48F9-9DDD-A3CBA92D8B6A}" dt="2023-05-06T20:31:54.500" v="621" actId="26606"/>
          <ac:spMkLst>
            <pc:docMk/>
            <pc:sldMk cId="1451100886" sldId="284"/>
            <ac:spMk id="29" creationId="{CF236821-17FE-429B-8D2C-08E13A64EA40}"/>
          </ac:spMkLst>
        </pc:spChg>
        <pc:spChg chg="add del">
          <ac:chgData name="Philip Wong" userId="e96ba537-e726-4b0c-92b7-c93274f444e5" providerId="ADAL" clId="{5D9D7B10-1B2B-48F9-9DDD-A3CBA92D8B6A}" dt="2023-05-06T20:31:54.500" v="621" actId="26606"/>
          <ac:spMkLst>
            <pc:docMk/>
            <pc:sldMk cId="1451100886" sldId="284"/>
            <ac:spMk id="30" creationId="{C0BDBCD2-E081-43AB-9119-C55465E59757}"/>
          </ac:spMkLst>
        </pc:spChg>
        <pc:spChg chg="add del">
          <ac:chgData name="Philip Wong" userId="e96ba537-e726-4b0c-92b7-c93274f444e5" providerId="ADAL" clId="{5D9D7B10-1B2B-48F9-9DDD-A3CBA92D8B6A}" dt="2023-05-06T20:31:54.500" v="621" actId="26606"/>
          <ac:spMkLst>
            <pc:docMk/>
            <pc:sldMk cId="1451100886" sldId="284"/>
            <ac:spMk id="31" creationId="{98E79BE4-34FE-485A-98A5-92CE8F7C4743}"/>
          </ac:spMkLst>
        </pc:spChg>
        <pc:spChg chg="add del mod">
          <ac:chgData name="Philip Wong" userId="e96ba537-e726-4b0c-92b7-c93274f444e5" providerId="ADAL" clId="{5D9D7B10-1B2B-48F9-9DDD-A3CBA92D8B6A}" dt="2023-05-06T20:45:46.143" v="722" actId="22"/>
          <ac:spMkLst>
            <pc:docMk/>
            <pc:sldMk cId="1451100886" sldId="284"/>
            <ac:spMk id="32" creationId="{9C0AAD35-4A1F-F482-01D3-9F3153FC0618}"/>
          </ac:spMkLst>
        </pc:spChg>
        <pc:spChg chg="add del">
          <ac:chgData name="Philip Wong" userId="e96ba537-e726-4b0c-92b7-c93274f444e5" providerId="ADAL" clId="{5D9D7B10-1B2B-48F9-9DDD-A3CBA92D8B6A}" dt="2023-05-06T20:31:54.857" v="623" actId="26606"/>
          <ac:spMkLst>
            <pc:docMk/>
            <pc:sldMk cId="1451100886" sldId="284"/>
            <ac:spMk id="33" creationId="{0B9EE3F3-89B7-43C3-8651-C4C96830993D}"/>
          </ac:spMkLst>
        </pc:spChg>
        <pc:spChg chg="add del">
          <ac:chgData name="Philip Wong" userId="e96ba537-e726-4b0c-92b7-c93274f444e5" providerId="ADAL" clId="{5D9D7B10-1B2B-48F9-9DDD-A3CBA92D8B6A}" dt="2023-05-06T20:31:54.857" v="623" actId="26606"/>
          <ac:spMkLst>
            <pc:docMk/>
            <pc:sldMk cId="1451100886" sldId="284"/>
            <ac:spMk id="34" creationId="{33AE4636-AEEC-45D6-84D4-7AC2DA48ECF8}"/>
          </ac:spMkLst>
        </pc:spChg>
        <pc:spChg chg="add del">
          <ac:chgData name="Philip Wong" userId="e96ba537-e726-4b0c-92b7-c93274f444e5" providerId="ADAL" clId="{5D9D7B10-1B2B-48F9-9DDD-A3CBA92D8B6A}" dt="2023-05-06T20:31:54.857" v="623" actId="26606"/>
          <ac:spMkLst>
            <pc:docMk/>
            <pc:sldMk cId="1451100886" sldId="284"/>
            <ac:spMk id="35" creationId="{8D9CE0F4-2EB2-4F1F-8AAC-DB3571D9FE10}"/>
          </ac:spMkLst>
        </pc:spChg>
        <pc:spChg chg="add del">
          <ac:chgData name="Philip Wong" userId="e96ba537-e726-4b0c-92b7-c93274f444e5" providerId="ADAL" clId="{5D9D7B10-1B2B-48F9-9DDD-A3CBA92D8B6A}" dt="2023-05-06T20:31:58.168" v="625" actId="26606"/>
          <ac:spMkLst>
            <pc:docMk/>
            <pc:sldMk cId="1451100886" sldId="284"/>
            <ac:spMk id="37" creationId="{2EB492CD-616E-47F8-933B-5E2D952A0593}"/>
          </ac:spMkLst>
        </pc:spChg>
        <pc:spChg chg="add del">
          <ac:chgData name="Philip Wong" userId="e96ba537-e726-4b0c-92b7-c93274f444e5" providerId="ADAL" clId="{5D9D7B10-1B2B-48F9-9DDD-A3CBA92D8B6A}" dt="2023-05-06T20:31:58.168" v="625" actId="26606"/>
          <ac:spMkLst>
            <pc:docMk/>
            <pc:sldMk cId="1451100886" sldId="284"/>
            <ac:spMk id="38" creationId="{59383CF9-23B5-4335-9B21-1791C4CF1C75}"/>
          </ac:spMkLst>
        </pc:spChg>
        <pc:spChg chg="add del">
          <ac:chgData name="Philip Wong" userId="e96ba537-e726-4b0c-92b7-c93274f444e5" providerId="ADAL" clId="{5D9D7B10-1B2B-48F9-9DDD-A3CBA92D8B6A}" dt="2023-05-06T20:31:58.168" v="625" actId="26606"/>
          <ac:spMkLst>
            <pc:docMk/>
            <pc:sldMk cId="1451100886" sldId="284"/>
            <ac:spMk id="39" creationId="{0007FE00-9498-4706-B255-6437B0252C02}"/>
          </ac:spMkLst>
        </pc:spChg>
        <pc:picChg chg="add del mod ord">
          <ac:chgData name="Philip Wong" userId="e96ba537-e726-4b0c-92b7-c93274f444e5" providerId="ADAL" clId="{5D9D7B10-1B2B-48F9-9DDD-A3CBA92D8B6A}" dt="2023-05-06T20:45:43.842" v="719" actId="478"/>
          <ac:picMkLst>
            <pc:docMk/>
            <pc:sldMk cId="1451100886" sldId="284"/>
            <ac:picMk id="6" creationId="{1FCA68A6-B7FE-25C7-4A4E-6D5C7D268F58}"/>
          </ac:picMkLst>
        </pc:picChg>
        <pc:picChg chg="add del">
          <ac:chgData name="Philip Wong" userId="e96ba537-e726-4b0c-92b7-c93274f444e5" providerId="ADAL" clId="{5D9D7B10-1B2B-48F9-9DDD-A3CBA92D8B6A}" dt="2023-05-06T20:32:52.478" v="653" actId="26606"/>
          <ac:picMkLst>
            <pc:docMk/>
            <pc:sldMk cId="1451100886" sldId="284"/>
            <ac:picMk id="10" creationId="{B0DAC8FB-A162-44E3-A606-C855A03A5B09}"/>
          </ac:picMkLst>
        </pc:picChg>
        <pc:picChg chg="add del">
          <ac:chgData name="Philip Wong" userId="e96ba537-e726-4b0c-92b7-c93274f444e5" providerId="ADAL" clId="{5D9D7B10-1B2B-48F9-9DDD-A3CBA92D8B6A}" dt="2023-05-06T20:45:45.246" v="721" actId="22"/>
          <ac:picMkLst>
            <pc:docMk/>
            <pc:sldMk cId="1451100886" sldId="284"/>
            <ac:picMk id="40" creationId="{B5B061E1-8EE3-C4F6-9300-86F64145C886}"/>
          </ac:picMkLst>
        </pc:picChg>
        <pc:picChg chg="add mod ord">
          <ac:chgData name="Philip Wong" userId="e96ba537-e726-4b0c-92b7-c93274f444e5" providerId="ADAL" clId="{5D9D7B10-1B2B-48F9-9DDD-A3CBA92D8B6A}" dt="2023-05-06T20:51:19.108" v="1056" actId="1076"/>
          <ac:picMkLst>
            <pc:docMk/>
            <pc:sldMk cId="1451100886" sldId="284"/>
            <ac:picMk id="42" creationId="{83396E93-0AAF-B895-6DBF-F5E51795950A}"/>
          </ac:picMkLst>
        </pc:picChg>
      </pc:sldChg>
      <pc:sldChg chg="addSp delSp modSp new del mod">
        <pc:chgData name="Philip Wong" userId="e96ba537-e726-4b0c-92b7-c93274f444e5" providerId="ADAL" clId="{5D9D7B10-1B2B-48F9-9DDD-A3CBA92D8B6A}" dt="2023-05-06T20:28:45.419" v="561" actId="47"/>
        <pc:sldMkLst>
          <pc:docMk/>
          <pc:sldMk cId="3757519637" sldId="284"/>
        </pc:sldMkLst>
        <pc:spChg chg="mod">
          <ac:chgData name="Philip Wong" userId="e96ba537-e726-4b0c-92b7-c93274f444e5" providerId="ADAL" clId="{5D9D7B10-1B2B-48F9-9DDD-A3CBA92D8B6A}" dt="2023-05-06T20:28:31.455" v="560" actId="20577"/>
          <ac:spMkLst>
            <pc:docMk/>
            <pc:sldMk cId="3757519637" sldId="284"/>
            <ac:spMk id="2" creationId="{D4D85E24-4D39-DF46-C12F-74CDDE14EA02}"/>
          </ac:spMkLst>
        </pc:spChg>
        <pc:spChg chg="del">
          <ac:chgData name="Philip Wong" userId="e96ba537-e726-4b0c-92b7-c93274f444e5" providerId="ADAL" clId="{5D9D7B10-1B2B-48F9-9DDD-A3CBA92D8B6A}" dt="2023-05-06T20:28:28.476" v="559" actId="22"/>
          <ac:spMkLst>
            <pc:docMk/>
            <pc:sldMk cId="3757519637" sldId="284"/>
            <ac:spMk id="3" creationId="{B328676A-5615-3466-7816-9EAA0ADB3A80}"/>
          </ac:spMkLst>
        </pc:spChg>
        <pc:picChg chg="add mod ord">
          <ac:chgData name="Philip Wong" userId="e96ba537-e726-4b0c-92b7-c93274f444e5" providerId="ADAL" clId="{5D9D7B10-1B2B-48F9-9DDD-A3CBA92D8B6A}" dt="2023-05-06T20:28:28.476" v="559" actId="22"/>
          <ac:picMkLst>
            <pc:docMk/>
            <pc:sldMk cId="3757519637" sldId="284"/>
            <ac:picMk id="5" creationId="{C4CB16B4-D95D-3963-533A-B07C27D6FFBF}"/>
          </ac:picMkLst>
        </pc:picChg>
      </pc:sldChg>
      <pc:sldChg chg="modSp mod">
        <pc:chgData name="Philip Wong" userId="e96ba537-e726-4b0c-92b7-c93274f444e5" providerId="ADAL" clId="{5D9D7B10-1B2B-48F9-9DDD-A3CBA92D8B6A}" dt="2023-05-08T04:40:45.091" v="2997" actId="20577"/>
        <pc:sldMkLst>
          <pc:docMk/>
          <pc:sldMk cId="3318587636" sldId="285"/>
        </pc:sldMkLst>
        <pc:spChg chg="mod">
          <ac:chgData name="Philip Wong" userId="e96ba537-e726-4b0c-92b7-c93274f444e5" providerId="ADAL" clId="{5D9D7B10-1B2B-48F9-9DDD-A3CBA92D8B6A}" dt="2023-05-08T04:40:45.091" v="2997" actId="20577"/>
          <ac:spMkLst>
            <pc:docMk/>
            <pc:sldMk cId="3318587636" sldId="285"/>
            <ac:spMk id="3" creationId="{512A0B96-4F88-7A3F-2621-15FD008CE8F7}"/>
          </ac:spMkLst>
        </pc:spChg>
        <pc:spChg chg="mod">
          <ac:chgData name="Philip Wong" userId="e96ba537-e726-4b0c-92b7-c93274f444e5" providerId="ADAL" clId="{5D9D7B10-1B2B-48F9-9DDD-A3CBA92D8B6A}" dt="2023-05-08T03:57:03.480" v="2865" actId="20577"/>
          <ac:spMkLst>
            <pc:docMk/>
            <pc:sldMk cId="3318587636" sldId="285"/>
            <ac:spMk id="6" creationId="{9B60684B-4339-6942-7418-DD316D8D3335}"/>
          </ac:spMkLst>
        </pc:spChg>
      </pc:sldChg>
      <pc:sldChg chg="modSp new mod">
        <pc:chgData name="Philip Wong" userId="e96ba537-e726-4b0c-92b7-c93274f444e5" providerId="ADAL" clId="{5D9D7B10-1B2B-48F9-9DDD-A3CBA92D8B6A}" dt="2023-05-06T23:29:15.286" v="2286" actId="20577"/>
        <pc:sldMkLst>
          <pc:docMk/>
          <pc:sldMk cId="2359783591" sldId="286"/>
        </pc:sldMkLst>
        <pc:spChg chg="mod">
          <ac:chgData name="Philip Wong" userId="e96ba537-e726-4b0c-92b7-c93274f444e5" providerId="ADAL" clId="{5D9D7B10-1B2B-48F9-9DDD-A3CBA92D8B6A}" dt="2023-05-06T23:28:38.311" v="2251" actId="20577"/>
          <ac:spMkLst>
            <pc:docMk/>
            <pc:sldMk cId="2359783591" sldId="286"/>
            <ac:spMk id="2" creationId="{A419A972-4FFE-4F64-73AD-710AC122E27F}"/>
          </ac:spMkLst>
        </pc:spChg>
        <pc:spChg chg="mod">
          <ac:chgData name="Philip Wong" userId="e96ba537-e726-4b0c-92b7-c93274f444e5" providerId="ADAL" clId="{5D9D7B10-1B2B-48F9-9DDD-A3CBA92D8B6A}" dt="2023-05-06T23:29:15.286" v="2286" actId="20577"/>
          <ac:spMkLst>
            <pc:docMk/>
            <pc:sldMk cId="2359783591" sldId="286"/>
            <ac:spMk id="3" creationId="{A6880383-4B4F-5DFD-FFAF-53472239C99B}"/>
          </ac:spMkLst>
        </pc:spChg>
      </pc:sldChg>
      <pc:sldChg chg="ord">
        <pc:chgData name="Philip Wong" userId="e96ba537-e726-4b0c-92b7-c93274f444e5" providerId="ADAL" clId="{5D9D7B10-1B2B-48F9-9DDD-A3CBA92D8B6A}" dt="2023-05-08T05:01:33.235" v="3003"/>
        <pc:sldMkLst>
          <pc:docMk/>
          <pc:sldMk cId="3914599900" sldId="289"/>
        </pc:sldMkLst>
      </pc:sldChg>
      <pc:sldChg chg="ord">
        <pc:chgData name="Philip Wong" userId="e96ba537-e726-4b0c-92b7-c93274f444e5" providerId="ADAL" clId="{5D9D7B10-1B2B-48F9-9DDD-A3CBA92D8B6A}" dt="2023-05-08T05:01:26.311" v="3001"/>
        <pc:sldMkLst>
          <pc:docMk/>
          <pc:sldMk cId="3121950830" sldId="290"/>
        </pc:sldMkLst>
      </pc:sldChg>
      <pc:sldChg chg="ord">
        <pc:chgData name="Philip Wong" userId="e96ba537-e726-4b0c-92b7-c93274f444e5" providerId="ADAL" clId="{5D9D7B10-1B2B-48F9-9DDD-A3CBA92D8B6A}" dt="2023-05-08T04:27:41.393" v="2961"/>
        <pc:sldMkLst>
          <pc:docMk/>
          <pc:sldMk cId="2959694134" sldId="291"/>
        </pc:sldMkLst>
      </pc:sldChg>
      <pc:sldChg chg="add setBg">
        <pc:chgData name="Philip Wong" userId="e96ba537-e726-4b0c-92b7-c93274f444e5" providerId="ADAL" clId="{5D9D7B10-1B2B-48F9-9DDD-A3CBA92D8B6A}" dt="2023-05-08T04:59:24.573" v="2999"/>
        <pc:sldMkLst>
          <pc:docMk/>
          <pc:sldMk cId="4118324081" sldId="293"/>
        </pc:sldMkLst>
      </pc:sldChg>
      <pc:sldChg chg="del ord">
        <pc:chgData name="Philip Wong" userId="e96ba537-e726-4b0c-92b7-c93274f444e5" providerId="ADAL" clId="{5D9D7B10-1B2B-48F9-9DDD-A3CBA92D8B6A}" dt="2023-05-08T04:59:21.574" v="2998" actId="2696"/>
        <pc:sldMkLst>
          <pc:docMk/>
          <pc:sldMk cId="4194144215" sldId="293"/>
        </pc:sldMkLst>
      </pc:sldChg>
    </pc:docChg>
  </pc:docChgLst>
  <pc:docChgLst>
    <pc:chgData name="Yadav, Pratiksha V" userId="S::pyadav@calstatela.edu::bf35a226-c25d-4d63-a162-cc789bac717e" providerId="AD" clId="Web-{2486E542-8862-4A78-9C77-E9228031A3D3}"/>
    <pc:docChg chg="addSld delSld modSld modSection">
      <pc:chgData name="Yadav, Pratiksha V" userId="S::pyadav@calstatela.edu::bf35a226-c25d-4d63-a162-cc789bac717e" providerId="AD" clId="Web-{2486E542-8862-4A78-9C77-E9228031A3D3}" dt="2023-05-07T20:43:47.642" v="1065"/>
      <pc:docMkLst>
        <pc:docMk/>
      </pc:docMkLst>
      <pc:sldChg chg="mod setBg">
        <pc:chgData name="Yadav, Pratiksha V" userId="S::pyadav@calstatela.edu::bf35a226-c25d-4d63-a162-cc789bac717e" providerId="AD" clId="Web-{2486E542-8862-4A78-9C77-E9228031A3D3}" dt="2023-05-07T20:27:01.431" v="1019"/>
        <pc:sldMkLst>
          <pc:docMk/>
          <pc:sldMk cId="4217790461" sldId="270"/>
        </pc:sldMkLst>
      </pc:sldChg>
      <pc:sldChg chg="addSp delSp modSp mod setBg">
        <pc:chgData name="Yadav, Pratiksha V" userId="S::pyadav@calstatela.edu::bf35a226-c25d-4d63-a162-cc789bac717e" providerId="AD" clId="Web-{2486E542-8862-4A78-9C77-E9228031A3D3}" dt="2023-05-07T20:41:54.248" v="1046"/>
        <pc:sldMkLst>
          <pc:docMk/>
          <pc:sldMk cId="3014772546" sldId="272"/>
        </pc:sldMkLst>
        <pc:spChg chg="mod">
          <ac:chgData name="Yadav, Pratiksha V" userId="S::pyadav@calstatela.edu::bf35a226-c25d-4d63-a162-cc789bac717e" providerId="AD" clId="Web-{2486E542-8862-4A78-9C77-E9228031A3D3}" dt="2023-05-07T20:28:08.465" v="1028" actId="20577"/>
          <ac:spMkLst>
            <pc:docMk/>
            <pc:sldMk cId="3014772546" sldId="272"/>
            <ac:spMk id="3" creationId="{4929E5CD-F14E-4879-8CF5-495B9411C8AE}"/>
          </ac:spMkLst>
        </pc:spChg>
        <pc:spChg chg="del mod">
          <ac:chgData name="Yadav, Pratiksha V" userId="S::pyadav@calstatela.edu::bf35a226-c25d-4d63-a162-cc789bac717e" providerId="AD" clId="Web-{2486E542-8862-4A78-9C77-E9228031A3D3}" dt="2023-05-07T19:18:50.775" v="443"/>
          <ac:spMkLst>
            <pc:docMk/>
            <pc:sldMk cId="3014772546" sldId="272"/>
            <ac:spMk id="7" creationId="{BDCF2CCF-703C-7369-29DE-127398F7A42B}"/>
          </ac:spMkLst>
        </pc:spChg>
        <pc:spChg chg="add mod">
          <ac:chgData name="Yadav, Pratiksha V" userId="S::pyadav@calstatela.edu::bf35a226-c25d-4d63-a162-cc789bac717e" providerId="AD" clId="Web-{2486E542-8862-4A78-9C77-E9228031A3D3}" dt="2023-05-07T20:05:13.698" v="1000" actId="20577"/>
          <ac:spMkLst>
            <pc:docMk/>
            <pc:sldMk cId="3014772546" sldId="272"/>
            <ac:spMk id="11" creationId="{F5E3C997-CEDD-6FE9-644E-EA4962887429}"/>
          </ac:spMkLst>
        </pc:spChg>
        <pc:spChg chg="add mod">
          <ac:chgData name="Yadav, Pratiksha V" userId="S::pyadav@calstatela.edu::bf35a226-c25d-4d63-a162-cc789bac717e" providerId="AD" clId="Web-{2486E542-8862-4A78-9C77-E9228031A3D3}" dt="2023-05-07T20:05:09.823" v="999" actId="20577"/>
          <ac:spMkLst>
            <pc:docMk/>
            <pc:sldMk cId="3014772546" sldId="272"/>
            <ac:spMk id="12" creationId="{0F316BDF-1986-58AF-2F5B-2CCA9FA44C4A}"/>
          </ac:spMkLst>
        </pc:spChg>
        <pc:picChg chg="add mod">
          <ac:chgData name="Yadav, Pratiksha V" userId="S::pyadav@calstatela.edu::bf35a226-c25d-4d63-a162-cc789bac717e" providerId="AD" clId="Web-{2486E542-8862-4A78-9C77-E9228031A3D3}" dt="2023-05-07T19:19:01.666" v="445" actId="1076"/>
          <ac:picMkLst>
            <pc:docMk/>
            <pc:sldMk cId="3014772546" sldId="272"/>
            <ac:picMk id="4" creationId="{172A19E3-5459-B48E-5B88-9F9DC59CAE8A}"/>
          </ac:picMkLst>
        </pc:picChg>
        <pc:picChg chg="del">
          <ac:chgData name="Yadav, Pratiksha V" userId="S::pyadav@calstatela.edu::bf35a226-c25d-4d63-a162-cc789bac717e" providerId="AD" clId="Web-{2486E542-8862-4A78-9C77-E9228031A3D3}" dt="2023-05-07T19:07:25.423" v="405"/>
          <ac:picMkLst>
            <pc:docMk/>
            <pc:sldMk cId="3014772546" sldId="272"/>
            <ac:picMk id="5" creationId="{CCF412A8-657F-9CA5-937F-E35AF23B7BEF}"/>
          </ac:picMkLst>
        </pc:picChg>
        <pc:picChg chg="del">
          <ac:chgData name="Yadav, Pratiksha V" userId="S::pyadav@calstatela.edu::bf35a226-c25d-4d63-a162-cc789bac717e" providerId="AD" clId="Web-{2486E542-8862-4A78-9C77-E9228031A3D3}" dt="2023-05-07T19:07:22.829" v="404"/>
          <ac:picMkLst>
            <pc:docMk/>
            <pc:sldMk cId="3014772546" sldId="272"/>
            <ac:picMk id="6" creationId="{ACE35CEB-A53D-1470-3F9B-0F081138E496}"/>
          </ac:picMkLst>
        </pc:picChg>
        <pc:picChg chg="add del mod">
          <ac:chgData name="Yadav, Pratiksha V" userId="S::pyadav@calstatela.edu::bf35a226-c25d-4d63-a162-cc789bac717e" providerId="AD" clId="Web-{2486E542-8862-4A78-9C77-E9228031A3D3}" dt="2023-05-07T19:15:29.784" v="431"/>
          <ac:picMkLst>
            <pc:docMk/>
            <pc:sldMk cId="3014772546" sldId="272"/>
            <ac:picMk id="8" creationId="{2F3D8F93-D8F1-4596-C385-2B5CAA2C7428}"/>
          </ac:picMkLst>
        </pc:picChg>
        <pc:picChg chg="add del mod">
          <ac:chgData name="Yadav, Pratiksha V" userId="S::pyadav@calstatela.edu::bf35a226-c25d-4d63-a162-cc789bac717e" providerId="AD" clId="Web-{2486E542-8862-4A78-9C77-E9228031A3D3}" dt="2023-05-07T19:18:08.586" v="437"/>
          <ac:picMkLst>
            <pc:docMk/>
            <pc:sldMk cId="3014772546" sldId="272"/>
            <ac:picMk id="9" creationId="{3FC90378-8647-7DF3-735E-6DD509E071D6}"/>
          </ac:picMkLst>
        </pc:picChg>
        <pc:picChg chg="add mod">
          <ac:chgData name="Yadav, Pratiksha V" userId="S::pyadav@calstatela.edu::bf35a226-c25d-4d63-a162-cc789bac717e" providerId="AD" clId="Web-{2486E542-8862-4A78-9C77-E9228031A3D3}" dt="2023-05-07T19:23:40.692" v="462" actId="14100"/>
          <ac:picMkLst>
            <pc:docMk/>
            <pc:sldMk cId="3014772546" sldId="272"/>
            <ac:picMk id="10" creationId="{6F545DEA-564E-2147-022D-7EF8D63E05E2}"/>
          </ac:picMkLst>
        </pc:picChg>
      </pc:sldChg>
      <pc:sldChg chg="modSp">
        <pc:chgData name="Yadav, Pratiksha V" userId="S::pyadav@calstatela.edu::bf35a226-c25d-4d63-a162-cc789bac717e" providerId="AD" clId="Web-{2486E542-8862-4A78-9C77-E9228031A3D3}" dt="2023-05-07T19:32:38.858" v="603"/>
        <pc:sldMkLst>
          <pc:docMk/>
          <pc:sldMk cId="1356680077" sldId="273"/>
        </pc:sldMkLst>
        <pc:graphicFrameChg chg="mod modGraphic">
          <ac:chgData name="Yadav, Pratiksha V" userId="S::pyadav@calstatela.edu::bf35a226-c25d-4d63-a162-cc789bac717e" providerId="AD" clId="Web-{2486E542-8862-4A78-9C77-E9228031A3D3}" dt="2023-05-07T19:32:38.858" v="603"/>
          <ac:graphicFrameMkLst>
            <pc:docMk/>
            <pc:sldMk cId="1356680077" sldId="273"/>
            <ac:graphicFrameMk id="3" creationId="{A53E1F5E-9868-0189-ECBF-5C83CCFAA7F5}"/>
          </ac:graphicFrameMkLst>
        </pc:graphicFrameChg>
        <pc:graphicFrameChg chg="mod modGraphic">
          <ac:chgData name="Yadav, Pratiksha V" userId="S::pyadav@calstatela.edu::bf35a226-c25d-4d63-a162-cc789bac717e" providerId="AD" clId="Web-{2486E542-8862-4A78-9C77-E9228031A3D3}" dt="2023-05-07T19:32:01.309" v="595"/>
          <ac:graphicFrameMkLst>
            <pc:docMk/>
            <pc:sldMk cId="1356680077" sldId="273"/>
            <ac:graphicFrameMk id="4" creationId="{EE7EA5E5-288D-3809-88A2-0643AA230022}"/>
          </ac:graphicFrameMkLst>
        </pc:graphicFrameChg>
      </pc:sldChg>
      <pc:sldChg chg="addSp delSp modSp new del">
        <pc:chgData name="Yadav, Pratiksha V" userId="S::pyadav@calstatela.edu::bf35a226-c25d-4d63-a162-cc789bac717e" providerId="AD" clId="Web-{2486E542-8862-4A78-9C77-E9228031A3D3}" dt="2023-05-07T20:42:44.953" v="1058"/>
        <pc:sldMkLst>
          <pc:docMk/>
          <pc:sldMk cId="2249369414" sldId="287"/>
        </pc:sldMkLst>
        <pc:spChg chg="mod">
          <ac:chgData name="Yadav, Pratiksha V" userId="S::pyadav@calstatela.edu::bf35a226-c25d-4d63-a162-cc789bac717e" providerId="AD" clId="Web-{2486E542-8862-4A78-9C77-E9228031A3D3}" dt="2023-05-07T20:40:50.183" v="1031" actId="20577"/>
          <ac:spMkLst>
            <pc:docMk/>
            <pc:sldMk cId="2249369414" sldId="287"/>
            <ac:spMk id="2" creationId="{CE97A0C4-892A-9C81-3E27-F3E67239A594}"/>
          </ac:spMkLst>
        </pc:spChg>
        <pc:spChg chg="del">
          <ac:chgData name="Yadav, Pratiksha V" userId="S::pyadav@calstatela.edu::bf35a226-c25d-4d63-a162-cc789bac717e" providerId="AD" clId="Web-{2486E542-8862-4A78-9C77-E9228031A3D3}" dt="2023-05-07T18:26:07.207" v="1"/>
          <ac:spMkLst>
            <pc:docMk/>
            <pc:sldMk cId="2249369414" sldId="287"/>
            <ac:spMk id="3" creationId="{5D281FC5-811B-9006-8C9A-9EFD49AD419A}"/>
          </ac:spMkLst>
        </pc:spChg>
        <pc:spChg chg="add del mod">
          <ac:chgData name="Yadav, Pratiksha V" userId="S::pyadav@calstatela.edu::bf35a226-c25d-4d63-a162-cc789bac717e" providerId="AD" clId="Web-{2486E542-8862-4A78-9C77-E9228031A3D3}" dt="2023-05-07T18:36:24.885" v="108"/>
          <ac:spMkLst>
            <pc:docMk/>
            <pc:sldMk cId="2249369414" sldId="287"/>
            <ac:spMk id="4" creationId="{1B577E0D-F352-5EBC-C057-1545C755D73F}"/>
          </ac:spMkLst>
        </pc:spChg>
        <pc:spChg chg="add mod">
          <ac:chgData name="Yadav, Pratiksha V" userId="S::pyadav@calstatela.edu::bf35a226-c25d-4d63-a162-cc789bac717e" providerId="AD" clId="Web-{2486E542-8862-4A78-9C77-E9228031A3D3}" dt="2023-05-07T19:05:41.279" v="380"/>
          <ac:spMkLst>
            <pc:docMk/>
            <pc:sldMk cId="2249369414" sldId="287"/>
            <ac:spMk id="4" creationId="{9143B6D4-68A1-2D2F-6B3B-25D3C79C603A}"/>
          </ac:spMkLst>
        </pc:spChg>
        <pc:spChg chg="add mod">
          <ac:chgData name="Yadav, Pratiksha V" userId="S::pyadav@calstatela.edu::bf35a226-c25d-4d63-a162-cc789bac717e" providerId="AD" clId="Web-{2486E542-8862-4A78-9C77-E9228031A3D3}" dt="2023-05-07T18:44:19.577" v="210" actId="14100"/>
          <ac:spMkLst>
            <pc:docMk/>
            <pc:sldMk cId="2249369414" sldId="287"/>
            <ac:spMk id="5" creationId="{26F518A6-F86C-A21A-11DE-06E49652C015}"/>
          </ac:spMkLst>
        </pc:spChg>
        <pc:spChg chg="add mod">
          <ac:chgData name="Yadav, Pratiksha V" userId="S::pyadav@calstatela.edu::bf35a226-c25d-4d63-a162-cc789bac717e" providerId="AD" clId="Web-{2486E542-8862-4A78-9C77-E9228031A3D3}" dt="2023-05-07T18:59:57.939" v="333" actId="1076"/>
          <ac:spMkLst>
            <pc:docMk/>
            <pc:sldMk cId="2249369414" sldId="287"/>
            <ac:spMk id="6" creationId="{03D94ECF-90CE-2C1C-5680-42AA64FFF426}"/>
          </ac:spMkLst>
        </pc:spChg>
        <pc:spChg chg="add mod">
          <ac:chgData name="Yadav, Pratiksha V" userId="S::pyadav@calstatela.edu::bf35a226-c25d-4d63-a162-cc789bac717e" providerId="AD" clId="Web-{2486E542-8862-4A78-9C77-E9228031A3D3}" dt="2023-05-07T18:43:00.918" v="196" actId="1076"/>
          <ac:spMkLst>
            <pc:docMk/>
            <pc:sldMk cId="2249369414" sldId="287"/>
            <ac:spMk id="7" creationId="{BA20315A-C422-971C-1949-567D82245F54}"/>
          </ac:spMkLst>
        </pc:spChg>
        <pc:spChg chg="add mod">
          <ac:chgData name="Yadav, Pratiksha V" userId="S::pyadav@calstatela.edu::bf35a226-c25d-4d63-a162-cc789bac717e" providerId="AD" clId="Web-{2486E542-8862-4A78-9C77-E9228031A3D3}" dt="2023-05-07T19:05:09.137" v="377" actId="20577"/>
          <ac:spMkLst>
            <pc:docMk/>
            <pc:sldMk cId="2249369414" sldId="287"/>
            <ac:spMk id="8" creationId="{4E5A1B66-5944-6D8E-BB9B-C4BEB3D3E9C5}"/>
          </ac:spMkLst>
        </pc:spChg>
        <pc:spChg chg="add mod">
          <ac:chgData name="Yadav, Pratiksha V" userId="S::pyadav@calstatela.edu::bf35a226-c25d-4d63-a162-cc789bac717e" providerId="AD" clId="Web-{2486E542-8862-4A78-9C77-E9228031A3D3}" dt="2023-05-07T18:43:45.983" v="205" actId="1076"/>
          <ac:spMkLst>
            <pc:docMk/>
            <pc:sldMk cId="2249369414" sldId="287"/>
            <ac:spMk id="9" creationId="{85CB8C31-831C-26E3-792A-9AD5010649AE}"/>
          </ac:spMkLst>
        </pc:spChg>
        <pc:spChg chg="add mod">
          <ac:chgData name="Yadav, Pratiksha V" userId="S::pyadav@calstatela.edu::bf35a226-c25d-4d63-a162-cc789bac717e" providerId="AD" clId="Web-{2486E542-8862-4A78-9C77-E9228031A3D3}" dt="2023-05-07T18:59:01.718" v="322" actId="1076"/>
          <ac:spMkLst>
            <pc:docMk/>
            <pc:sldMk cId="2249369414" sldId="287"/>
            <ac:spMk id="10" creationId="{023F7DA2-3E6E-93DC-F9C4-9BA0AF9C2083}"/>
          </ac:spMkLst>
        </pc:spChg>
        <pc:spChg chg="add mod">
          <ac:chgData name="Yadav, Pratiksha V" userId="S::pyadav@calstatela.edu::bf35a226-c25d-4d63-a162-cc789bac717e" providerId="AD" clId="Web-{2486E542-8862-4A78-9C77-E9228031A3D3}" dt="2023-05-07T18:50:17.059" v="234" actId="1076"/>
          <ac:spMkLst>
            <pc:docMk/>
            <pc:sldMk cId="2249369414" sldId="287"/>
            <ac:spMk id="11" creationId="{1FE46413-3986-BC32-3EA7-035DDA93DB4F}"/>
          </ac:spMkLst>
        </pc:spChg>
        <pc:spChg chg="add mod">
          <ac:chgData name="Yadav, Pratiksha V" userId="S::pyadav@calstatela.edu::bf35a226-c25d-4d63-a162-cc789bac717e" providerId="AD" clId="Web-{2486E542-8862-4A78-9C77-E9228031A3D3}" dt="2023-05-07T18:50:20.325" v="235" actId="1076"/>
          <ac:spMkLst>
            <pc:docMk/>
            <pc:sldMk cId="2249369414" sldId="287"/>
            <ac:spMk id="12" creationId="{3F793B6B-877F-E18F-251E-733AC76B689F}"/>
          </ac:spMkLst>
        </pc:spChg>
        <pc:spChg chg="add mod">
          <ac:chgData name="Yadav, Pratiksha V" userId="S::pyadav@calstatela.edu::bf35a226-c25d-4d63-a162-cc789bac717e" providerId="AD" clId="Web-{2486E542-8862-4A78-9C77-E9228031A3D3}" dt="2023-05-07T19:00:10.736" v="337" actId="1076"/>
          <ac:spMkLst>
            <pc:docMk/>
            <pc:sldMk cId="2249369414" sldId="287"/>
            <ac:spMk id="13" creationId="{28E0C236-EF95-1529-DC78-5EB6864B3CB2}"/>
          </ac:spMkLst>
        </pc:spChg>
        <pc:spChg chg="add del mod">
          <ac:chgData name="Yadav, Pratiksha V" userId="S::pyadav@calstatela.edu::bf35a226-c25d-4d63-a162-cc789bac717e" providerId="AD" clId="Web-{2486E542-8862-4A78-9C77-E9228031A3D3}" dt="2023-05-07T20:10:17.912" v="1004"/>
          <ac:spMkLst>
            <pc:docMk/>
            <pc:sldMk cId="2249369414" sldId="287"/>
            <ac:spMk id="14" creationId="{E1C3179B-830C-78D7-DB8E-14C0FA281D65}"/>
          </ac:spMkLst>
        </pc:spChg>
        <pc:spChg chg="add mod">
          <ac:chgData name="Yadav, Pratiksha V" userId="S::pyadav@calstatela.edu::bf35a226-c25d-4d63-a162-cc789bac717e" providerId="AD" clId="Web-{2486E542-8862-4A78-9C77-E9228031A3D3}" dt="2023-05-07T18:43:52.373" v="206" actId="14100"/>
          <ac:spMkLst>
            <pc:docMk/>
            <pc:sldMk cId="2249369414" sldId="287"/>
            <ac:spMk id="15" creationId="{51E11C84-67B2-1CF8-FB37-63FE33E2016D}"/>
          </ac:spMkLst>
        </pc:spChg>
        <pc:spChg chg="add mod">
          <ac:chgData name="Yadav, Pratiksha V" userId="S::pyadav@calstatela.edu::bf35a226-c25d-4d63-a162-cc789bac717e" providerId="AD" clId="Web-{2486E542-8862-4A78-9C77-E9228031A3D3}" dt="2023-05-07T18:52:09.094" v="254" actId="14100"/>
          <ac:spMkLst>
            <pc:docMk/>
            <pc:sldMk cId="2249369414" sldId="287"/>
            <ac:spMk id="16" creationId="{5869952D-182C-7CB2-DF6B-983DD128D3A6}"/>
          </ac:spMkLst>
        </pc:spChg>
        <pc:spChg chg="add del mod">
          <ac:chgData name="Yadav, Pratiksha V" userId="S::pyadav@calstatela.edu::bf35a226-c25d-4d63-a162-cc789bac717e" providerId="AD" clId="Web-{2486E542-8862-4A78-9C77-E9228031A3D3}" dt="2023-05-07T18:44:03.983" v="207"/>
          <ac:spMkLst>
            <pc:docMk/>
            <pc:sldMk cId="2249369414" sldId="287"/>
            <ac:spMk id="17" creationId="{B9030687-714B-105E-2B5A-21AD5FDA0742}"/>
          </ac:spMkLst>
        </pc:spChg>
        <pc:spChg chg="add mod">
          <ac:chgData name="Yadav, Pratiksha V" userId="S::pyadav@calstatela.edu::bf35a226-c25d-4d63-a162-cc789bac717e" providerId="AD" clId="Web-{2486E542-8862-4A78-9C77-E9228031A3D3}" dt="2023-05-07T18:51:50.453" v="252" actId="14100"/>
          <ac:spMkLst>
            <pc:docMk/>
            <pc:sldMk cId="2249369414" sldId="287"/>
            <ac:spMk id="18" creationId="{3B2C6042-F724-00D5-46D1-1135CBBEFD35}"/>
          </ac:spMkLst>
        </pc:spChg>
        <pc:spChg chg="add del mod">
          <ac:chgData name="Yadav, Pratiksha V" userId="S::pyadav@calstatela.edu::bf35a226-c25d-4d63-a162-cc789bac717e" providerId="AD" clId="Web-{2486E542-8862-4A78-9C77-E9228031A3D3}" dt="2023-05-07T18:52:30.610" v="255"/>
          <ac:spMkLst>
            <pc:docMk/>
            <pc:sldMk cId="2249369414" sldId="287"/>
            <ac:spMk id="19" creationId="{6B5E4071-74F2-C316-A28C-AFAF346F9B8B}"/>
          </ac:spMkLst>
        </pc:spChg>
        <pc:spChg chg="add mod">
          <ac:chgData name="Yadav, Pratiksha V" userId="S::pyadav@calstatela.edu::bf35a226-c25d-4d63-a162-cc789bac717e" providerId="AD" clId="Web-{2486E542-8862-4A78-9C77-E9228031A3D3}" dt="2023-05-07T18:50:13.418" v="233" actId="1076"/>
          <ac:spMkLst>
            <pc:docMk/>
            <pc:sldMk cId="2249369414" sldId="287"/>
            <ac:spMk id="20" creationId="{F96A0D84-B07F-F51C-63FD-2B5A9A0AA911}"/>
          </ac:spMkLst>
        </pc:spChg>
        <pc:spChg chg="add mod">
          <ac:chgData name="Yadav, Pratiksha V" userId="S::pyadav@calstatela.edu::bf35a226-c25d-4d63-a162-cc789bac717e" providerId="AD" clId="Web-{2486E542-8862-4A78-9C77-E9228031A3D3}" dt="2023-05-07T18:59:53.626" v="331" actId="14100"/>
          <ac:spMkLst>
            <pc:docMk/>
            <pc:sldMk cId="2249369414" sldId="287"/>
            <ac:spMk id="21" creationId="{E63900FE-8A5D-4F04-BEF2-D2B06719E6C5}"/>
          </ac:spMkLst>
        </pc:spChg>
        <pc:spChg chg="add mod">
          <ac:chgData name="Yadav, Pratiksha V" userId="S::pyadav@calstatela.edu::bf35a226-c25d-4d63-a162-cc789bac717e" providerId="AD" clId="Web-{2486E542-8862-4A78-9C77-E9228031A3D3}" dt="2023-05-07T18:50:35.950" v="237" actId="1076"/>
          <ac:spMkLst>
            <pc:docMk/>
            <pc:sldMk cId="2249369414" sldId="287"/>
            <ac:spMk id="22" creationId="{68213742-3BDE-5FFE-B972-BBA4DA2E0F73}"/>
          </ac:spMkLst>
        </pc:spChg>
        <pc:spChg chg="add del mod">
          <ac:chgData name="Yadav, Pratiksha V" userId="S::pyadav@calstatela.edu::bf35a226-c25d-4d63-a162-cc789bac717e" providerId="AD" clId="Web-{2486E542-8862-4A78-9C77-E9228031A3D3}" dt="2023-05-07T18:50:43.060" v="240"/>
          <ac:spMkLst>
            <pc:docMk/>
            <pc:sldMk cId="2249369414" sldId="287"/>
            <ac:spMk id="23" creationId="{829B85C4-1220-7CA9-8BCE-B14F779A202C}"/>
          </ac:spMkLst>
        </pc:spChg>
        <pc:spChg chg="add mod">
          <ac:chgData name="Yadav, Pratiksha V" userId="S::pyadav@calstatela.edu::bf35a226-c25d-4d63-a162-cc789bac717e" providerId="AD" clId="Web-{2486E542-8862-4A78-9C77-E9228031A3D3}" dt="2023-05-07T19:00:00.361" v="334" actId="1076"/>
          <ac:spMkLst>
            <pc:docMk/>
            <pc:sldMk cId="2249369414" sldId="287"/>
            <ac:spMk id="24" creationId="{2AB3511E-194C-FAE0-29DF-93D1AC7C75B6}"/>
          </ac:spMkLst>
        </pc:spChg>
        <pc:spChg chg="add mod">
          <ac:chgData name="Yadav, Pratiksha V" userId="S::pyadav@calstatela.edu::bf35a226-c25d-4d63-a162-cc789bac717e" providerId="AD" clId="Web-{2486E542-8862-4A78-9C77-E9228031A3D3}" dt="2023-05-07T19:00:07.533" v="336" actId="1076"/>
          <ac:spMkLst>
            <pc:docMk/>
            <pc:sldMk cId="2249369414" sldId="287"/>
            <ac:spMk id="25" creationId="{0004D4FE-3A7D-2EE4-FE79-0AB4DE9FB5DF}"/>
          </ac:spMkLst>
        </pc:spChg>
        <pc:spChg chg="add del">
          <ac:chgData name="Yadav, Pratiksha V" userId="S::pyadav@calstatela.edu::bf35a226-c25d-4d63-a162-cc789bac717e" providerId="AD" clId="Web-{2486E542-8862-4A78-9C77-E9228031A3D3}" dt="2023-05-07T18:53:58.301" v="257"/>
          <ac:spMkLst>
            <pc:docMk/>
            <pc:sldMk cId="2249369414" sldId="287"/>
            <ac:spMk id="26" creationId="{482E8887-A26A-685D-5815-7D72A8D2FA35}"/>
          </ac:spMkLst>
        </pc:spChg>
        <pc:spChg chg="add del mod">
          <ac:chgData name="Yadav, Pratiksha V" userId="S::pyadav@calstatela.edu::bf35a226-c25d-4d63-a162-cc789bac717e" providerId="AD" clId="Web-{2486E542-8862-4A78-9C77-E9228031A3D3}" dt="2023-05-07T18:56:34.041" v="291"/>
          <ac:spMkLst>
            <pc:docMk/>
            <pc:sldMk cId="2249369414" sldId="287"/>
            <ac:spMk id="27" creationId="{4F24F93C-F9FD-6939-1E7F-1C2EE6598F69}"/>
          </ac:spMkLst>
        </pc:spChg>
        <pc:spChg chg="add del mod">
          <ac:chgData name="Yadav, Pratiksha V" userId="S::pyadav@calstatela.edu::bf35a226-c25d-4d63-a162-cc789bac717e" providerId="AD" clId="Web-{2486E542-8862-4A78-9C77-E9228031A3D3}" dt="2023-05-07T18:58:36.717" v="320"/>
          <ac:spMkLst>
            <pc:docMk/>
            <pc:sldMk cId="2249369414" sldId="287"/>
            <ac:spMk id="28" creationId="{02D6D680-23AD-FC2E-3977-8990C67EC37B}"/>
          </ac:spMkLst>
        </pc:spChg>
        <pc:picChg chg="add del mod">
          <ac:chgData name="Yadav, Pratiksha V" userId="S::pyadav@calstatela.edu::bf35a226-c25d-4d63-a162-cc789bac717e" providerId="AD" clId="Web-{2486E542-8862-4A78-9C77-E9228031A3D3}" dt="2023-05-07T19:02:35.366" v="342"/>
          <ac:picMkLst>
            <pc:docMk/>
            <pc:sldMk cId="2249369414" sldId="287"/>
            <ac:picMk id="3" creationId="{97A31AB9-F333-CDF8-2238-695B4A8C68DC}"/>
          </ac:picMkLst>
        </pc:picChg>
        <pc:picChg chg="add del mod">
          <ac:chgData name="Yadav, Pratiksha V" userId="S::pyadav@calstatela.edu::bf35a226-c25d-4d63-a162-cc789bac717e" providerId="AD" clId="Web-{2486E542-8862-4A78-9C77-E9228031A3D3}" dt="2023-05-07T20:12:41.651" v="1016"/>
          <ac:picMkLst>
            <pc:docMk/>
            <pc:sldMk cId="2249369414" sldId="287"/>
            <ac:picMk id="17" creationId="{F3303010-2B5C-3127-9712-6556EFDF1F2E}"/>
          </ac:picMkLst>
        </pc:picChg>
        <pc:cxnChg chg="add del">
          <ac:chgData name="Yadav, Pratiksha V" userId="S::pyadav@calstatela.edu::bf35a226-c25d-4d63-a162-cc789bac717e" providerId="AD" clId="Web-{2486E542-8862-4A78-9C77-E9228031A3D3}" dt="2023-05-07T18:41:43.478" v="180"/>
          <ac:cxnSpMkLst>
            <pc:docMk/>
            <pc:sldMk cId="2249369414" sldId="287"/>
            <ac:cxnSpMk id="14" creationId="{E7626A1B-09A9-7BAC-972D-6474F34B455D}"/>
          </ac:cxnSpMkLst>
        </pc:cxnChg>
        <pc:cxnChg chg="add del">
          <ac:chgData name="Yadav, Pratiksha V" userId="S::pyadav@calstatela.edu::bf35a226-c25d-4d63-a162-cc789bac717e" providerId="AD" clId="Web-{2486E542-8862-4A78-9C77-E9228031A3D3}" dt="2023-05-07T18:59:28.469" v="329"/>
          <ac:cxnSpMkLst>
            <pc:docMk/>
            <pc:sldMk cId="2249369414" sldId="287"/>
            <ac:cxnSpMk id="29" creationId="{FB16D5A3-C0C5-6462-7E07-7A3E251D9B91}"/>
          </ac:cxnSpMkLst>
        </pc:cxnChg>
        <pc:cxnChg chg="add del mod">
          <ac:chgData name="Yadav, Pratiksha V" userId="S::pyadav@calstatela.edu::bf35a226-c25d-4d63-a162-cc789bac717e" providerId="AD" clId="Web-{2486E542-8862-4A78-9C77-E9228031A3D3}" dt="2023-05-07T18:59:25.266" v="328"/>
          <ac:cxnSpMkLst>
            <pc:docMk/>
            <pc:sldMk cId="2249369414" sldId="287"/>
            <ac:cxnSpMk id="30" creationId="{462128F3-E58D-BD78-8CD7-AB51371EDF6D}"/>
          </ac:cxnSpMkLst>
        </pc:cxnChg>
      </pc:sldChg>
      <pc:sldChg chg="addSp delSp modSp new mod setBg">
        <pc:chgData name="Yadav, Pratiksha V" userId="S::pyadav@calstatela.edu::bf35a226-c25d-4d63-a162-cc789bac717e" providerId="AD" clId="Web-{2486E542-8862-4A78-9C77-E9228031A3D3}" dt="2023-05-07T20:43:47.642" v="1065"/>
        <pc:sldMkLst>
          <pc:docMk/>
          <pc:sldMk cId="2055868218" sldId="288"/>
        </pc:sldMkLst>
        <pc:spChg chg="mod ord">
          <ac:chgData name="Yadav, Pratiksha V" userId="S::pyadav@calstatela.edu::bf35a226-c25d-4d63-a162-cc789bac717e" providerId="AD" clId="Web-{2486E542-8862-4A78-9C77-E9228031A3D3}" dt="2023-05-07T20:43:09.485" v="1063" actId="14100"/>
          <ac:spMkLst>
            <pc:docMk/>
            <pc:sldMk cId="2055868218" sldId="288"/>
            <ac:spMk id="2" creationId="{B75F465C-08E5-3050-1213-4D07D61FB6D8}"/>
          </ac:spMkLst>
        </pc:spChg>
        <pc:spChg chg="del">
          <ac:chgData name="Yadav, Pratiksha V" userId="S::pyadav@calstatela.edu::bf35a226-c25d-4d63-a162-cc789bac717e" providerId="AD" clId="Web-{2486E542-8862-4A78-9C77-E9228031A3D3}" dt="2023-05-07T20:40:40.433" v="1030"/>
          <ac:spMkLst>
            <pc:docMk/>
            <pc:sldMk cId="2055868218" sldId="288"/>
            <ac:spMk id="3" creationId="{B2AAB362-BB32-ED1F-D58C-E2AB79E0C32E}"/>
          </ac:spMkLst>
        </pc:spChg>
        <pc:spChg chg="add del">
          <ac:chgData name="Yadav, Pratiksha V" userId="S::pyadav@calstatela.edu::bf35a226-c25d-4d63-a162-cc789bac717e" providerId="AD" clId="Web-{2486E542-8862-4A78-9C77-E9228031A3D3}" dt="2023-05-07T20:41:14.293" v="1041"/>
          <ac:spMkLst>
            <pc:docMk/>
            <pc:sldMk cId="2055868218" sldId="288"/>
            <ac:spMk id="9" creationId="{5FA21C72-692C-49FD-9EB4-DDDDDEBD4BD6}"/>
          </ac:spMkLst>
        </pc:spChg>
        <pc:spChg chg="add del">
          <ac:chgData name="Yadav, Pratiksha V" userId="S::pyadav@calstatela.edu::bf35a226-c25d-4d63-a162-cc789bac717e" providerId="AD" clId="Web-{2486E542-8862-4A78-9C77-E9228031A3D3}" dt="2023-05-07T20:41:14.293" v="1041"/>
          <ac:spMkLst>
            <pc:docMk/>
            <pc:sldMk cId="2055868218" sldId="288"/>
            <ac:spMk id="11" creationId="{FBAF941A-6830-47A3-B63C-7C7B66AEA73B}"/>
          </ac:spMkLst>
        </pc:spChg>
        <pc:spChg chg="add del">
          <ac:chgData name="Yadav, Pratiksha V" userId="S::pyadav@calstatela.edu::bf35a226-c25d-4d63-a162-cc789bac717e" providerId="AD" clId="Web-{2486E542-8862-4A78-9C77-E9228031A3D3}" dt="2023-05-07T20:41:20.575" v="1043"/>
          <ac:spMkLst>
            <pc:docMk/>
            <pc:sldMk cId="2055868218" sldId="288"/>
            <ac:spMk id="13" creationId="{7AD7C5BE-418C-4A44-91BF-28E411F75BCA}"/>
          </ac:spMkLst>
        </pc:spChg>
        <pc:picChg chg="add mod ord">
          <ac:chgData name="Yadav, Pratiksha V" userId="S::pyadav@calstatela.edu::bf35a226-c25d-4d63-a162-cc789bac717e" providerId="AD" clId="Web-{2486E542-8862-4A78-9C77-E9228031A3D3}" dt="2023-05-07T20:43:47.642" v="1065"/>
          <ac:picMkLst>
            <pc:docMk/>
            <pc:sldMk cId="2055868218" sldId="288"/>
            <ac:picMk id="4" creationId="{0DB59DCD-CBEF-8D66-D407-D465BB8BE7E1}"/>
          </ac:picMkLst>
        </pc:picChg>
      </pc:sldChg>
    </pc:docChg>
  </pc:docChgLst>
  <pc:docChgLst>
    <pc:chgData name="Thant, Phue P" userId="7df9828c-1d8d-49f7-b83f-15daa9469ef2" providerId="ADAL" clId="{7CBF6470-33F4-4A7E-A50A-E3ED715092D9}"/>
    <pc:docChg chg="undo custSel addSld delSld modSld sldOrd modMainMaster modSection">
      <pc:chgData name="Thant, Phue P" userId="7df9828c-1d8d-49f7-b83f-15daa9469ef2" providerId="ADAL" clId="{7CBF6470-33F4-4A7E-A50A-E3ED715092D9}" dt="2023-05-08T05:54:03.134" v="3623" actId="478"/>
      <pc:docMkLst>
        <pc:docMk/>
      </pc:docMkLst>
      <pc:sldChg chg="addSp delSp modSp mod ord setBg setClrOvrMap delDesignElem">
        <pc:chgData name="Thant, Phue P" userId="7df9828c-1d8d-49f7-b83f-15daa9469ef2" providerId="ADAL" clId="{7CBF6470-33F4-4A7E-A50A-E3ED715092D9}" dt="2023-05-07T08:15:27.129" v="2886" actId="255"/>
        <pc:sldMkLst>
          <pc:docMk/>
          <pc:sldMk cId="94781701" sldId="262"/>
        </pc:sldMkLst>
        <pc:spChg chg="mod ord">
          <ac:chgData name="Thant, Phue P" userId="7df9828c-1d8d-49f7-b83f-15daa9469ef2" providerId="ADAL" clId="{7CBF6470-33F4-4A7E-A50A-E3ED715092D9}" dt="2023-05-07T08:15:13.740" v="2885" actId="26606"/>
          <ac:spMkLst>
            <pc:docMk/>
            <pc:sldMk cId="94781701" sldId="262"/>
            <ac:spMk id="2" creationId="{EC128062-5545-25A0-3F5A-C5B0B0586FA5}"/>
          </ac:spMkLst>
        </pc:spChg>
        <pc:spChg chg="mod">
          <ac:chgData name="Thant, Phue P" userId="7df9828c-1d8d-49f7-b83f-15daa9469ef2" providerId="ADAL" clId="{7CBF6470-33F4-4A7E-A50A-E3ED715092D9}" dt="2023-05-07T08:15:27.129" v="2886" actId="255"/>
          <ac:spMkLst>
            <pc:docMk/>
            <pc:sldMk cId="94781701" sldId="262"/>
            <ac:spMk id="3" creationId="{E3273307-3616-819D-BD4D-5C7982853E6F}"/>
          </ac:spMkLst>
        </pc:spChg>
        <pc:spChg chg="add del">
          <ac:chgData name="Thant, Phue P" userId="7df9828c-1d8d-49f7-b83f-15daa9469ef2" providerId="ADAL" clId="{7CBF6470-33F4-4A7E-A50A-E3ED715092D9}" dt="2023-05-06T06:55:28.149" v="1077" actId="26606"/>
          <ac:spMkLst>
            <pc:docMk/>
            <pc:sldMk cId="94781701" sldId="262"/>
            <ac:spMk id="7" creationId="{257363FD-7E77-4145-9483-331A807ADF0E}"/>
          </ac:spMkLst>
        </pc:spChg>
        <pc:spChg chg="add del">
          <ac:chgData name="Thant, Phue P" userId="7df9828c-1d8d-49f7-b83f-15daa9469ef2" providerId="ADAL" clId="{7CBF6470-33F4-4A7E-A50A-E3ED715092D9}" dt="2023-05-07T08:15:13.740" v="2885" actId="26606"/>
          <ac:spMkLst>
            <pc:docMk/>
            <pc:sldMk cId="94781701" sldId="262"/>
            <ac:spMk id="8" creationId="{1660E788-AFA9-4A1B-9991-6AA74632A15B}"/>
          </ac:spMkLst>
        </pc:spChg>
        <pc:spChg chg="add del">
          <ac:chgData name="Thant, Phue P" userId="7df9828c-1d8d-49f7-b83f-15daa9469ef2" providerId="ADAL" clId="{7CBF6470-33F4-4A7E-A50A-E3ED715092D9}" dt="2023-05-06T06:07:32.760" v="50" actId="26606"/>
          <ac:spMkLst>
            <pc:docMk/>
            <pc:sldMk cId="94781701" sldId="262"/>
            <ac:spMk id="9" creationId="{8FC9BE17-9A7B-462D-AE50-3D8777387304}"/>
          </ac:spMkLst>
        </pc:spChg>
        <pc:spChg chg="add del">
          <ac:chgData name="Thant, Phue P" userId="7df9828c-1d8d-49f7-b83f-15daa9469ef2" providerId="ADAL" clId="{7CBF6470-33F4-4A7E-A50A-E3ED715092D9}" dt="2023-05-06T06:53:13.554" v="1041" actId="26606"/>
          <ac:spMkLst>
            <pc:docMk/>
            <pc:sldMk cId="94781701" sldId="262"/>
            <ac:spMk id="10" creationId="{04C21BAE-6866-4C7A-A7EC-C1B2E572D5BE}"/>
          </ac:spMkLst>
        </pc:spChg>
        <pc:spChg chg="add del">
          <ac:chgData name="Thant, Phue P" userId="7df9828c-1d8d-49f7-b83f-15daa9469ef2" providerId="ADAL" clId="{7CBF6470-33F4-4A7E-A50A-E3ED715092D9}" dt="2023-05-06T06:07:32.760" v="50" actId="26606"/>
          <ac:spMkLst>
            <pc:docMk/>
            <pc:sldMk cId="94781701" sldId="262"/>
            <ac:spMk id="11" creationId="{3EBE8569-6AEC-4B8C-8D53-2DE337CDBA65}"/>
          </ac:spMkLst>
        </pc:spChg>
        <pc:spChg chg="add del">
          <ac:chgData name="Thant, Phue P" userId="7df9828c-1d8d-49f7-b83f-15daa9469ef2" providerId="ADAL" clId="{7CBF6470-33F4-4A7E-A50A-E3ED715092D9}" dt="2023-05-06T06:53:13.554" v="1041" actId="26606"/>
          <ac:spMkLst>
            <pc:docMk/>
            <pc:sldMk cId="94781701" sldId="262"/>
            <ac:spMk id="12" creationId="{7E7D0C94-08B4-48AE-8813-CC4D60294F42}"/>
          </ac:spMkLst>
        </pc:spChg>
        <pc:spChg chg="add del">
          <ac:chgData name="Thant, Phue P" userId="7df9828c-1d8d-49f7-b83f-15daa9469ef2" providerId="ADAL" clId="{7CBF6470-33F4-4A7E-A50A-E3ED715092D9}" dt="2023-05-06T06:07:32.760" v="50" actId="26606"/>
          <ac:spMkLst>
            <pc:docMk/>
            <pc:sldMk cId="94781701" sldId="262"/>
            <ac:spMk id="13" creationId="{55D4142C-5077-457F-A6AD-3FECFDB39685}"/>
          </ac:spMkLst>
        </pc:spChg>
        <pc:spChg chg="add del">
          <ac:chgData name="Thant, Phue P" userId="7df9828c-1d8d-49f7-b83f-15daa9469ef2" providerId="ADAL" clId="{7CBF6470-33F4-4A7E-A50A-E3ED715092D9}" dt="2023-05-06T06:53:13.554" v="1041" actId="26606"/>
          <ac:spMkLst>
            <pc:docMk/>
            <pc:sldMk cId="94781701" sldId="262"/>
            <ac:spMk id="14" creationId="{DD0D366F-455D-4298-97E9-89785ADAEC06}"/>
          </ac:spMkLst>
        </pc:spChg>
        <pc:spChg chg="add del">
          <ac:chgData name="Thant, Phue P" userId="7df9828c-1d8d-49f7-b83f-15daa9469ef2" providerId="ADAL" clId="{7CBF6470-33F4-4A7E-A50A-E3ED715092D9}" dt="2023-05-06T06:07:32.760" v="50" actId="26606"/>
          <ac:spMkLst>
            <pc:docMk/>
            <pc:sldMk cId="94781701" sldId="262"/>
            <ac:spMk id="15" creationId="{7A5F0580-5EE9-419F-96EE-B6529EF6E7D0}"/>
          </ac:spMkLst>
        </pc:spChg>
        <pc:spChg chg="add del">
          <ac:chgData name="Thant, Phue P" userId="7df9828c-1d8d-49f7-b83f-15daa9469ef2" providerId="ADAL" clId="{7CBF6470-33F4-4A7E-A50A-E3ED715092D9}" dt="2023-05-06T06:53:13.554" v="1041" actId="26606"/>
          <ac:spMkLst>
            <pc:docMk/>
            <pc:sldMk cId="94781701" sldId="262"/>
            <ac:spMk id="16" creationId="{F0C518C2-0AA4-470C-87B9-9CBF428FBA25}"/>
          </ac:spMkLst>
        </pc:spChg>
        <pc:spChg chg="add del">
          <ac:chgData name="Thant, Phue P" userId="7df9828c-1d8d-49f7-b83f-15daa9469ef2" providerId="ADAL" clId="{7CBF6470-33F4-4A7E-A50A-E3ED715092D9}" dt="2023-05-06T06:55:31.188" v="1079" actId="26606"/>
          <ac:spMkLst>
            <pc:docMk/>
            <pc:sldMk cId="94781701" sldId="262"/>
            <ac:spMk id="17" creationId="{0D7B6173-1D58-48E2-83CF-37350F315F75}"/>
          </ac:spMkLst>
        </pc:spChg>
        <pc:spChg chg="add del">
          <ac:chgData name="Thant, Phue P" userId="7df9828c-1d8d-49f7-b83f-15daa9469ef2" providerId="ADAL" clId="{7CBF6470-33F4-4A7E-A50A-E3ED715092D9}" dt="2023-05-06T06:55:31.188" v="1079" actId="26606"/>
          <ac:spMkLst>
            <pc:docMk/>
            <pc:sldMk cId="94781701" sldId="262"/>
            <ac:spMk id="18" creationId="{7DE75D4A-0965-4973-BE75-DECCAC9A9614}"/>
          </ac:spMkLst>
        </pc:spChg>
        <pc:spChg chg="add del">
          <ac:chgData name="Thant, Phue P" userId="7df9828c-1d8d-49f7-b83f-15daa9469ef2" providerId="ADAL" clId="{7CBF6470-33F4-4A7E-A50A-E3ED715092D9}" dt="2023-05-06T06:55:31.188" v="1079" actId="26606"/>
          <ac:spMkLst>
            <pc:docMk/>
            <pc:sldMk cId="94781701" sldId="262"/>
            <ac:spMk id="19" creationId="{2F36CA75-CFBF-4844-B719-8FE9EBADA9AF}"/>
          </ac:spMkLst>
        </pc:spChg>
        <pc:spChg chg="add del">
          <ac:chgData name="Thant, Phue P" userId="7df9828c-1d8d-49f7-b83f-15daa9469ef2" providerId="ADAL" clId="{7CBF6470-33F4-4A7E-A50A-E3ED715092D9}" dt="2023-05-06T06:19:51.451" v="330" actId="26606"/>
          <ac:spMkLst>
            <pc:docMk/>
            <pc:sldMk cId="94781701" sldId="262"/>
            <ac:spMk id="20" creationId="{7C432AFE-B3D2-4BFF-BF8F-96C27AFF1AC7}"/>
          </ac:spMkLst>
        </pc:spChg>
        <pc:spChg chg="add del">
          <ac:chgData name="Thant, Phue P" userId="7df9828c-1d8d-49f7-b83f-15daa9469ef2" providerId="ADAL" clId="{7CBF6470-33F4-4A7E-A50A-E3ED715092D9}" dt="2023-05-06T06:55:31.188" v="1079" actId="26606"/>
          <ac:spMkLst>
            <pc:docMk/>
            <pc:sldMk cId="94781701" sldId="262"/>
            <ac:spMk id="21" creationId="{3D4A84B9-E564-4DD0-97F8-DBF1C460C28A}"/>
          </ac:spMkLst>
        </pc:spChg>
        <pc:spChg chg="add del">
          <ac:chgData name="Thant, Phue P" userId="7df9828c-1d8d-49f7-b83f-15daa9469ef2" providerId="ADAL" clId="{7CBF6470-33F4-4A7E-A50A-E3ED715092D9}" dt="2023-05-06T06:19:51.451" v="330" actId="26606"/>
          <ac:spMkLst>
            <pc:docMk/>
            <pc:sldMk cId="94781701" sldId="262"/>
            <ac:spMk id="22" creationId="{AF2F604E-43BE-4DC3-B983-E071523364F8}"/>
          </ac:spMkLst>
        </pc:spChg>
        <pc:spChg chg="add del">
          <ac:chgData name="Thant, Phue P" userId="7df9828c-1d8d-49f7-b83f-15daa9469ef2" providerId="ADAL" clId="{7CBF6470-33F4-4A7E-A50A-E3ED715092D9}" dt="2023-05-06T06:55:31.188" v="1079" actId="26606"/>
          <ac:spMkLst>
            <pc:docMk/>
            <pc:sldMk cId="94781701" sldId="262"/>
            <ac:spMk id="23" creationId="{102382E0-0A09-46AE-B955-B911CAFE7F00}"/>
          </ac:spMkLst>
        </pc:spChg>
        <pc:spChg chg="add del">
          <ac:chgData name="Thant, Phue P" userId="7df9828c-1d8d-49f7-b83f-15daa9469ef2" providerId="ADAL" clId="{7CBF6470-33F4-4A7E-A50A-E3ED715092D9}" dt="2023-05-06T06:19:51.451" v="330" actId="26606"/>
          <ac:spMkLst>
            <pc:docMk/>
            <pc:sldMk cId="94781701" sldId="262"/>
            <ac:spMk id="24" creationId="{08C9B587-E65E-4B52-B37C-ABEBB6E87928}"/>
          </ac:spMkLst>
        </pc:spChg>
        <pc:spChg chg="add del">
          <ac:chgData name="Thant, Phue P" userId="7df9828c-1d8d-49f7-b83f-15daa9469ef2" providerId="ADAL" clId="{7CBF6470-33F4-4A7E-A50A-E3ED715092D9}" dt="2023-05-07T08:15:13.740" v="2885" actId="26606"/>
          <ac:spMkLst>
            <pc:docMk/>
            <pc:sldMk cId="94781701" sldId="262"/>
            <ac:spMk id="26" creationId="{867D4867-5BA7-4462-B2F6-A23F4A622AA7}"/>
          </ac:spMkLst>
        </pc:spChg>
        <pc:spChg chg="add del">
          <ac:chgData name="Thant, Phue P" userId="7df9828c-1d8d-49f7-b83f-15daa9469ef2" providerId="ADAL" clId="{7CBF6470-33F4-4A7E-A50A-E3ED715092D9}" dt="2023-05-06T06:55:34.247" v="1081" actId="26606"/>
          <ac:spMkLst>
            <pc:docMk/>
            <pc:sldMk cId="94781701" sldId="262"/>
            <ac:spMk id="27" creationId="{2C61293E-6EBE-43EF-A52C-9BEBFD7679D4}"/>
          </ac:spMkLst>
        </pc:spChg>
        <pc:spChg chg="add del">
          <ac:chgData name="Thant, Phue P" userId="7df9828c-1d8d-49f7-b83f-15daa9469ef2" providerId="ADAL" clId="{7CBF6470-33F4-4A7E-A50A-E3ED715092D9}" dt="2023-05-06T06:55:34.247" v="1081" actId="26606"/>
          <ac:spMkLst>
            <pc:docMk/>
            <pc:sldMk cId="94781701" sldId="262"/>
            <ac:spMk id="28" creationId="{21540236-BFD5-4A9D-8840-4703E7F76825}"/>
          </ac:spMkLst>
        </pc:spChg>
        <pc:spChg chg="add del">
          <ac:chgData name="Thant, Phue P" userId="7df9828c-1d8d-49f7-b83f-15daa9469ef2" providerId="ADAL" clId="{7CBF6470-33F4-4A7E-A50A-E3ED715092D9}" dt="2023-05-06T06:23:21.012" v="355" actId="26606"/>
          <ac:spMkLst>
            <pc:docMk/>
            <pc:sldMk cId="94781701" sldId="262"/>
            <ac:spMk id="29" creationId="{10CE40DC-5723-449B-A365-A61D8C262E93}"/>
          </ac:spMkLst>
        </pc:spChg>
        <pc:spChg chg="add del">
          <ac:chgData name="Thant, Phue P" userId="7df9828c-1d8d-49f7-b83f-15daa9469ef2" providerId="ADAL" clId="{7CBF6470-33F4-4A7E-A50A-E3ED715092D9}" dt="2023-05-06T06:57:42.253" v="1103" actId="26606"/>
          <ac:spMkLst>
            <pc:docMk/>
            <pc:sldMk cId="94781701" sldId="262"/>
            <ac:spMk id="30" creationId="{9D25F302-27C5-414F-97F8-6EA0A6C028BA}"/>
          </ac:spMkLst>
        </pc:spChg>
        <pc:spChg chg="add del">
          <ac:chgData name="Thant, Phue P" userId="7df9828c-1d8d-49f7-b83f-15daa9469ef2" providerId="ADAL" clId="{7CBF6470-33F4-4A7E-A50A-E3ED715092D9}" dt="2023-05-06T06:23:21.012" v="355" actId="26606"/>
          <ac:spMkLst>
            <pc:docMk/>
            <pc:sldMk cId="94781701" sldId="262"/>
            <ac:spMk id="31" creationId="{9854DBCA-D3C3-4C19-9B2E-DFA0BE647266}"/>
          </ac:spMkLst>
        </pc:spChg>
        <pc:spChg chg="add del">
          <ac:chgData name="Thant, Phue P" userId="7df9828c-1d8d-49f7-b83f-15daa9469ef2" providerId="ADAL" clId="{7CBF6470-33F4-4A7E-A50A-E3ED715092D9}" dt="2023-05-06T06:57:42.253" v="1103" actId="26606"/>
          <ac:spMkLst>
            <pc:docMk/>
            <pc:sldMk cId="94781701" sldId="262"/>
            <ac:spMk id="32" creationId="{830A36F8-48C2-4842-A87B-8CE8DF4E7FD2}"/>
          </ac:spMkLst>
        </pc:spChg>
        <pc:spChg chg="add del">
          <ac:chgData name="Thant, Phue P" userId="7df9828c-1d8d-49f7-b83f-15daa9469ef2" providerId="ADAL" clId="{7CBF6470-33F4-4A7E-A50A-E3ED715092D9}" dt="2023-05-06T06:23:21.012" v="355" actId="26606"/>
          <ac:spMkLst>
            <pc:docMk/>
            <pc:sldMk cId="94781701" sldId="262"/>
            <ac:spMk id="33" creationId="{E1383CB6-8BE5-4911-970B-A4151A07E734}"/>
          </ac:spMkLst>
        </pc:spChg>
        <pc:spChg chg="add del">
          <ac:chgData name="Thant, Phue P" userId="7df9828c-1d8d-49f7-b83f-15daa9469ef2" providerId="ADAL" clId="{7CBF6470-33F4-4A7E-A50A-E3ED715092D9}" dt="2023-05-06T06:57:42.253" v="1103" actId="26606"/>
          <ac:spMkLst>
            <pc:docMk/>
            <pc:sldMk cId="94781701" sldId="262"/>
            <ac:spMk id="34" creationId="{8F451A30-466B-4996-9BA5-CD6ABCC6D558}"/>
          </ac:spMkLst>
        </pc:spChg>
        <pc:spChg chg="add del">
          <ac:chgData name="Thant, Phue P" userId="7df9828c-1d8d-49f7-b83f-15daa9469ef2" providerId="ADAL" clId="{7CBF6470-33F4-4A7E-A50A-E3ED715092D9}" dt="2023-05-06T06:23:21.012" v="355" actId="26606"/>
          <ac:spMkLst>
            <pc:docMk/>
            <pc:sldMk cId="94781701" sldId="262"/>
            <ac:spMk id="35" creationId="{842D14D1-56B7-40CD-8694-A9A48170C0CB}"/>
          </ac:spMkLst>
        </pc:spChg>
        <pc:spChg chg="add del">
          <ac:chgData name="Thant, Phue P" userId="7df9828c-1d8d-49f7-b83f-15daa9469ef2" providerId="ADAL" clId="{7CBF6470-33F4-4A7E-A50A-E3ED715092D9}" dt="2023-05-07T08:15:07.846" v="2882" actId="26606"/>
          <ac:spMkLst>
            <pc:docMk/>
            <pc:sldMk cId="94781701" sldId="262"/>
            <ac:spMk id="36" creationId="{9291BAA3-FE23-4A48-BA9E-EF0D56A833D0}"/>
          </ac:spMkLst>
        </pc:spChg>
        <pc:spChg chg="add del">
          <ac:chgData name="Thant, Phue P" userId="7df9828c-1d8d-49f7-b83f-15daa9469ef2" providerId="ADAL" clId="{7CBF6470-33F4-4A7E-A50A-E3ED715092D9}" dt="2023-05-06T06:23:21.012" v="355" actId="26606"/>
          <ac:spMkLst>
            <pc:docMk/>
            <pc:sldMk cId="94781701" sldId="262"/>
            <ac:spMk id="37" creationId="{950A315C-978A-4A52-966E-55B2698F2A8E}"/>
          </ac:spMkLst>
        </pc:spChg>
        <pc:spChg chg="add del">
          <ac:chgData name="Thant, Phue P" userId="7df9828c-1d8d-49f7-b83f-15daa9469ef2" providerId="ADAL" clId="{7CBF6470-33F4-4A7E-A50A-E3ED715092D9}" dt="2023-05-07T08:15:13.725" v="2884" actId="26606"/>
          <ac:spMkLst>
            <pc:docMk/>
            <pc:sldMk cId="94781701" sldId="262"/>
            <ac:spMk id="38" creationId="{56533F40-045E-4E3D-9243-864CD4E58669}"/>
          </ac:spMkLst>
        </pc:spChg>
        <pc:spChg chg="add del">
          <ac:chgData name="Thant, Phue P" userId="7df9828c-1d8d-49f7-b83f-15daa9469ef2" providerId="ADAL" clId="{7CBF6470-33F4-4A7E-A50A-E3ED715092D9}" dt="2023-05-06T06:57:32.716" v="1098" actId="26606"/>
          <ac:spMkLst>
            <pc:docMk/>
            <pc:sldMk cId="94781701" sldId="262"/>
            <ac:spMk id="39" creationId="{F13C74B1-5B17-4795-BED0-7140497B445A}"/>
          </ac:spMkLst>
        </pc:spChg>
        <pc:spChg chg="add del">
          <ac:chgData name="Thant, Phue P" userId="7df9828c-1d8d-49f7-b83f-15daa9469ef2" providerId="ADAL" clId="{7CBF6470-33F4-4A7E-A50A-E3ED715092D9}" dt="2023-05-07T08:15:13.725" v="2884" actId="26606"/>
          <ac:spMkLst>
            <pc:docMk/>
            <pc:sldMk cId="94781701" sldId="262"/>
            <ac:spMk id="40" creationId="{30402EC6-D845-41B3-BEBE-CB34D9BFEA60}"/>
          </ac:spMkLst>
        </pc:spChg>
        <pc:spChg chg="add del">
          <ac:chgData name="Thant, Phue P" userId="7df9828c-1d8d-49f7-b83f-15daa9469ef2" providerId="ADAL" clId="{7CBF6470-33F4-4A7E-A50A-E3ED715092D9}" dt="2023-05-06T06:57:32.716" v="1098" actId="26606"/>
          <ac:spMkLst>
            <pc:docMk/>
            <pc:sldMk cId="94781701" sldId="262"/>
            <ac:spMk id="41" creationId="{D4974D33-8DC5-464E-8C6D-BE58F0669C17}"/>
          </ac:spMkLst>
        </pc:spChg>
        <pc:spChg chg="add del">
          <ac:chgData name="Thant, Phue P" userId="7df9828c-1d8d-49f7-b83f-15daa9469ef2" providerId="ADAL" clId="{7CBF6470-33F4-4A7E-A50A-E3ED715092D9}" dt="2023-05-06T06:23:21.006" v="354" actId="26606"/>
          <ac:spMkLst>
            <pc:docMk/>
            <pc:sldMk cId="94781701" sldId="262"/>
            <ac:spMk id="42" creationId="{8FC9BE17-9A7B-462D-AE50-3D8777387304}"/>
          </ac:spMkLst>
        </pc:spChg>
        <pc:spChg chg="add del">
          <ac:chgData name="Thant, Phue P" userId="7df9828c-1d8d-49f7-b83f-15daa9469ef2" providerId="ADAL" clId="{7CBF6470-33F4-4A7E-A50A-E3ED715092D9}" dt="2023-05-06T06:57:39.447" v="1100" actId="26606"/>
          <ac:spMkLst>
            <pc:docMk/>
            <pc:sldMk cId="94781701" sldId="262"/>
            <ac:spMk id="43" creationId="{6CB927A4-E432-4310-9CD5-E89FF5063179}"/>
          </ac:spMkLst>
        </pc:spChg>
        <pc:spChg chg="add del">
          <ac:chgData name="Thant, Phue P" userId="7df9828c-1d8d-49f7-b83f-15daa9469ef2" providerId="ADAL" clId="{7CBF6470-33F4-4A7E-A50A-E3ED715092D9}" dt="2023-05-06T06:23:21.006" v="354" actId="26606"/>
          <ac:spMkLst>
            <pc:docMk/>
            <pc:sldMk cId="94781701" sldId="262"/>
            <ac:spMk id="44" creationId="{3EBE8569-6AEC-4B8C-8D53-2DE337CDBA65}"/>
          </ac:spMkLst>
        </pc:spChg>
        <pc:spChg chg="add del">
          <ac:chgData name="Thant, Phue P" userId="7df9828c-1d8d-49f7-b83f-15daa9469ef2" providerId="ADAL" clId="{7CBF6470-33F4-4A7E-A50A-E3ED715092D9}" dt="2023-05-06T06:57:39.447" v="1100" actId="26606"/>
          <ac:spMkLst>
            <pc:docMk/>
            <pc:sldMk cId="94781701" sldId="262"/>
            <ac:spMk id="45" creationId="{1453BF6C-B012-48B7-B4E8-6D7AC7C27D02}"/>
          </ac:spMkLst>
        </pc:spChg>
        <pc:spChg chg="add del">
          <ac:chgData name="Thant, Phue P" userId="7df9828c-1d8d-49f7-b83f-15daa9469ef2" providerId="ADAL" clId="{7CBF6470-33F4-4A7E-A50A-E3ED715092D9}" dt="2023-05-06T06:23:21.006" v="354" actId="26606"/>
          <ac:spMkLst>
            <pc:docMk/>
            <pc:sldMk cId="94781701" sldId="262"/>
            <ac:spMk id="46" creationId="{55D4142C-5077-457F-A6AD-3FECFDB39685}"/>
          </ac:spMkLst>
        </pc:spChg>
        <pc:spChg chg="add del">
          <ac:chgData name="Thant, Phue P" userId="7df9828c-1d8d-49f7-b83f-15daa9469ef2" providerId="ADAL" clId="{7CBF6470-33F4-4A7E-A50A-E3ED715092D9}" dt="2023-05-06T06:57:39.447" v="1100" actId="26606"/>
          <ac:spMkLst>
            <pc:docMk/>
            <pc:sldMk cId="94781701" sldId="262"/>
            <ac:spMk id="47" creationId="{E3020543-B24B-4EC4-8FFC-8DD88EEA91A8}"/>
          </ac:spMkLst>
        </pc:spChg>
        <pc:spChg chg="add del">
          <ac:chgData name="Thant, Phue P" userId="7df9828c-1d8d-49f7-b83f-15daa9469ef2" providerId="ADAL" clId="{7CBF6470-33F4-4A7E-A50A-E3ED715092D9}" dt="2023-05-06T06:23:21.006" v="354" actId="26606"/>
          <ac:spMkLst>
            <pc:docMk/>
            <pc:sldMk cId="94781701" sldId="262"/>
            <ac:spMk id="48" creationId="{7A5F0580-5EE9-419F-96EE-B6529EF6E7D0}"/>
          </ac:spMkLst>
        </pc:spChg>
        <pc:spChg chg="add del">
          <ac:chgData name="Thant, Phue P" userId="7df9828c-1d8d-49f7-b83f-15daa9469ef2" providerId="ADAL" clId="{7CBF6470-33F4-4A7E-A50A-E3ED715092D9}" dt="2023-05-06T06:23:52.374" v="369" actId="26606"/>
          <ac:spMkLst>
            <pc:docMk/>
            <pc:sldMk cId="94781701" sldId="262"/>
            <ac:spMk id="50" creationId="{04812C46-200A-4DEB-A05E-3ED6C68C2387}"/>
          </ac:spMkLst>
        </pc:spChg>
        <pc:spChg chg="add del">
          <ac:chgData name="Thant, Phue P" userId="7df9828c-1d8d-49f7-b83f-15daa9469ef2" providerId="ADAL" clId="{7CBF6470-33F4-4A7E-A50A-E3ED715092D9}" dt="2023-05-06T06:23:52.374" v="369" actId="26606"/>
          <ac:spMkLst>
            <pc:docMk/>
            <pc:sldMk cId="94781701" sldId="262"/>
            <ac:spMk id="51" creationId="{D1EA859B-E555-4109-94F3-6700E046E008}"/>
          </ac:spMkLst>
        </pc:spChg>
        <pc:spChg chg="add del">
          <ac:chgData name="Thant, Phue P" userId="7df9828c-1d8d-49f7-b83f-15daa9469ef2" providerId="ADAL" clId="{7CBF6470-33F4-4A7E-A50A-E3ED715092D9}" dt="2023-05-06T06:57:39.447" v="1100" actId="26606"/>
          <ac:spMkLst>
            <pc:docMk/>
            <pc:sldMk cId="94781701" sldId="262"/>
            <ac:spMk id="52" creationId="{327D73B4-9F5C-4A64-A179-51B9500CB8B5}"/>
          </ac:spMkLst>
        </pc:spChg>
        <pc:spChg chg="add del">
          <ac:chgData name="Thant, Phue P" userId="7df9828c-1d8d-49f7-b83f-15daa9469ef2" providerId="ADAL" clId="{7CBF6470-33F4-4A7E-A50A-E3ED715092D9}" dt="2023-05-06T06:57:39.447" v="1100" actId="26606"/>
          <ac:spMkLst>
            <pc:docMk/>
            <pc:sldMk cId="94781701" sldId="262"/>
            <ac:spMk id="53" creationId="{C1F06963-6374-4B48-844F-071A9BAAAE02}"/>
          </ac:spMkLst>
        </pc:spChg>
        <pc:spChg chg="add">
          <ac:chgData name="Thant, Phue P" userId="7df9828c-1d8d-49f7-b83f-15daa9469ef2" providerId="ADAL" clId="{7CBF6470-33F4-4A7E-A50A-E3ED715092D9}" dt="2023-05-07T08:15:13.740" v="2885" actId="26606"/>
          <ac:spMkLst>
            <pc:docMk/>
            <pc:sldMk cId="94781701" sldId="262"/>
            <ac:spMk id="54" creationId="{68D8C857-9447-4941-8520-9A44A926F4FF}"/>
          </ac:spMkLst>
        </pc:spChg>
        <pc:spChg chg="add del">
          <ac:chgData name="Thant, Phue P" userId="7df9828c-1d8d-49f7-b83f-15daa9469ef2" providerId="ADAL" clId="{7CBF6470-33F4-4A7E-A50A-E3ED715092D9}" dt="2023-05-06T06:57:42.253" v="1102" actId="26606"/>
          <ac:spMkLst>
            <pc:docMk/>
            <pc:sldMk cId="94781701" sldId="262"/>
            <ac:spMk id="55" creationId="{743AA782-23D1-4521-8CAD-47662984AA08}"/>
          </ac:spMkLst>
        </pc:spChg>
        <pc:spChg chg="add del">
          <ac:chgData name="Thant, Phue P" userId="7df9828c-1d8d-49f7-b83f-15daa9469ef2" providerId="ADAL" clId="{7CBF6470-33F4-4A7E-A50A-E3ED715092D9}" dt="2023-05-06T06:23:35.346" v="360" actId="26606"/>
          <ac:spMkLst>
            <pc:docMk/>
            <pc:sldMk cId="94781701" sldId="262"/>
            <ac:spMk id="56" creationId="{94E4D846-3AFC-4F86-8C35-24B0542A269D}"/>
          </ac:spMkLst>
        </pc:spChg>
        <pc:spChg chg="add del">
          <ac:chgData name="Thant, Phue P" userId="7df9828c-1d8d-49f7-b83f-15daa9469ef2" providerId="ADAL" clId="{7CBF6470-33F4-4A7E-A50A-E3ED715092D9}" dt="2023-05-06T06:57:42.253" v="1102" actId="26606"/>
          <ac:spMkLst>
            <pc:docMk/>
            <pc:sldMk cId="94781701" sldId="262"/>
            <ac:spMk id="57" creationId="{71877DBC-BB60-40F0-AC93-2ACDBAAE60CE}"/>
          </ac:spMkLst>
        </pc:spChg>
        <pc:spChg chg="add del">
          <ac:chgData name="Thant, Phue P" userId="7df9828c-1d8d-49f7-b83f-15daa9469ef2" providerId="ADAL" clId="{7CBF6470-33F4-4A7E-A50A-E3ED715092D9}" dt="2023-05-06T06:23:35.346" v="360" actId="26606"/>
          <ac:spMkLst>
            <pc:docMk/>
            <pc:sldMk cId="94781701" sldId="262"/>
            <ac:spMk id="58" creationId="{284781B9-12CB-45C3-907A-9ED93FF72C65}"/>
          </ac:spMkLst>
        </pc:spChg>
        <pc:spChg chg="add del">
          <ac:chgData name="Thant, Phue P" userId="7df9828c-1d8d-49f7-b83f-15daa9469ef2" providerId="ADAL" clId="{7CBF6470-33F4-4A7E-A50A-E3ED715092D9}" dt="2023-05-07T07:56:39.895" v="2697"/>
          <ac:spMkLst>
            <pc:docMk/>
            <pc:sldMk cId="94781701" sldId="262"/>
            <ac:spMk id="59" creationId="{9D25F302-27C5-414F-97F8-6EA0A6C028BA}"/>
          </ac:spMkLst>
        </pc:spChg>
        <pc:spChg chg="add del">
          <ac:chgData name="Thant, Phue P" userId="7df9828c-1d8d-49f7-b83f-15daa9469ef2" providerId="ADAL" clId="{7CBF6470-33F4-4A7E-A50A-E3ED715092D9}" dt="2023-05-06T06:23:35.346" v="360" actId="26606"/>
          <ac:spMkLst>
            <pc:docMk/>
            <pc:sldMk cId="94781701" sldId="262"/>
            <ac:spMk id="60" creationId="{55D4142C-5077-457F-A6AD-3FECFDB39685}"/>
          </ac:spMkLst>
        </pc:spChg>
        <pc:spChg chg="add del">
          <ac:chgData name="Thant, Phue P" userId="7df9828c-1d8d-49f7-b83f-15daa9469ef2" providerId="ADAL" clId="{7CBF6470-33F4-4A7E-A50A-E3ED715092D9}" dt="2023-05-07T07:56:39.895" v="2697"/>
          <ac:spMkLst>
            <pc:docMk/>
            <pc:sldMk cId="94781701" sldId="262"/>
            <ac:spMk id="61" creationId="{830A36F8-48C2-4842-A87B-8CE8DF4E7FD2}"/>
          </ac:spMkLst>
        </pc:spChg>
        <pc:spChg chg="add del">
          <ac:chgData name="Thant, Phue P" userId="7df9828c-1d8d-49f7-b83f-15daa9469ef2" providerId="ADAL" clId="{7CBF6470-33F4-4A7E-A50A-E3ED715092D9}" dt="2023-05-06T06:23:35.346" v="360" actId="26606"/>
          <ac:spMkLst>
            <pc:docMk/>
            <pc:sldMk cId="94781701" sldId="262"/>
            <ac:spMk id="62" creationId="{7A5F0580-5EE9-419F-96EE-B6529EF6E7D0}"/>
          </ac:spMkLst>
        </pc:spChg>
        <pc:spChg chg="add del">
          <ac:chgData name="Thant, Phue P" userId="7df9828c-1d8d-49f7-b83f-15daa9469ef2" providerId="ADAL" clId="{7CBF6470-33F4-4A7E-A50A-E3ED715092D9}" dt="2023-05-07T07:56:39.895" v="2697"/>
          <ac:spMkLst>
            <pc:docMk/>
            <pc:sldMk cId="94781701" sldId="262"/>
            <ac:spMk id="63" creationId="{7F488E8B-4E1E-4402-8935-D4E6C02615C7}"/>
          </ac:spMkLst>
        </pc:spChg>
        <pc:spChg chg="add del">
          <ac:chgData name="Thant, Phue P" userId="7df9828c-1d8d-49f7-b83f-15daa9469ef2" providerId="ADAL" clId="{7CBF6470-33F4-4A7E-A50A-E3ED715092D9}" dt="2023-05-06T06:23:37.535" v="362" actId="26606"/>
          <ac:spMkLst>
            <pc:docMk/>
            <pc:sldMk cId="94781701" sldId="262"/>
            <ac:spMk id="64" creationId="{04812C46-200A-4DEB-A05E-3ED6C68C2387}"/>
          </ac:spMkLst>
        </pc:spChg>
        <pc:spChg chg="add del">
          <ac:chgData name="Thant, Phue P" userId="7df9828c-1d8d-49f7-b83f-15daa9469ef2" providerId="ADAL" clId="{7CBF6470-33F4-4A7E-A50A-E3ED715092D9}" dt="2023-05-06T06:23:37.535" v="362" actId="26606"/>
          <ac:spMkLst>
            <pc:docMk/>
            <pc:sldMk cId="94781701" sldId="262"/>
            <ac:spMk id="65" creationId="{D1EA859B-E555-4109-94F3-6700E046E008}"/>
          </ac:spMkLst>
        </pc:spChg>
        <pc:spChg chg="add del">
          <ac:chgData name="Thant, Phue P" userId="7df9828c-1d8d-49f7-b83f-15daa9469ef2" providerId="ADAL" clId="{7CBF6470-33F4-4A7E-A50A-E3ED715092D9}" dt="2023-05-06T07:04:57.563" v="1214" actId="26606"/>
          <ac:spMkLst>
            <pc:docMk/>
            <pc:sldMk cId="94781701" sldId="262"/>
            <ac:spMk id="66" creationId="{76492A0D-6B2B-464C-AB85-8A2AC0D77DDC}"/>
          </ac:spMkLst>
        </pc:spChg>
        <pc:spChg chg="add del">
          <ac:chgData name="Thant, Phue P" userId="7df9828c-1d8d-49f7-b83f-15daa9469ef2" providerId="ADAL" clId="{7CBF6470-33F4-4A7E-A50A-E3ED715092D9}" dt="2023-05-06T06:23:46.019" v="364" actId="26606"/>
          <ac:spMkLst>
            <pc:docMk/>
            <pc:sldMk cId="94781701" sldId="262"/>
            <ac:spMk id="67" creationId="{04812C46-200A-4DEB-A05E-3ED6C68C2387}"/>
          </ac:spMkLst>
        </pc:spChg>
        <pc:spChg chg="add del">
          <ac:chgData name="Thant, Phue P" userId="7df9828c-1d8d-49f7-b83f-15daa9469ef2" providerId="ADAL" clId="{7CBF6470-33F4-4A7E-A50A-E3ED715092D9}" dt="2023-05-06T06:23:46.019" v="364" actId="26606"/>
          <ac:spMkLst>
            <pc:docMk/>
            <pc:sldMk cId="94781701" sldId="262"/>
            <ac:spMk id="68" creationId="{D1EA859B-E555-4109-94F3-6700E046E008}"/>
          </ac:spMkLst>
        </pc:spChg>
        <pc:spChg chg="add del">
          <ac:chgData name="Thant, Phue P" userId="7df9828c-1d8d-49f7-b83f-15daa9469ef2" providerId="ADAL" clId="{7CBF6470-33F4-4A7E-A50A-E3ED715092D9}" dt="2023-05-06T07:04:57.563" v="1214" actId="26606"/>
          <ac:spMkLst>
            <pc:docMk/>
            <pc:sldMk cId="94781701" sldId="262"/>
            <ac:spMk id="69" creationId="{53DDC01D-1457-421B-91B7-A37911A142C6}"/>
          </ac:spMkLst>
        </pc:spChg>
        <pc:spChg chg="add del">
          <ac:chgData name="Thant, Phue P" userId="7df9828c-1d8d-49f7-b83f-15daa9469ef2" providerId="ADAL" clId="{7CBF6470-33F4-4A7E-A50A-E3ED715092D9}" dt="2023-05-06T06:23:49.466" v="366" actId="26606"/>
          <ac:spMkLst>
            <pc:docMk/>
            <pc:sldMk cId="94781701" sldId="262"/>
            <ac:spMk id="70" creationId="{257363FD-7E77-4145-9483-331A807ADF0E}"/>
          </ac:spMkLst>
        </pc:spChg>
        <pc:spChg chg="add del">
          <ac:chgData name="Thant, Phue P" userId="7df9828c-1d8d-49f7-b83f-15daa9469ef2" providerId="ADAL" clId="{7CBF6470-33F4-4A7E-A50A-E3ED715092D9}" dt="2023-05-06T06:23:52.368" v="368" actId="26606"/>
          <ac:spMkLst>
            <pc:docMk/>
            <pc:sldMk cId="94781701" sldId="262"/>
            <ac:spMk id="72" creationId="{04812C46-200A-4DEB-A05E-3ED6C68C2387}"/>
          </ac:spMkLst>
        </pc:spChg>
        <pc:spChg chg="add del">
          <ac:chgData name="Thant, Phue P" userId="7df9828c-1d8d-49f7-b83f-15daa9469ef2" providerId="ADAL" clId="{7CBF6470-33F4-4A7E-A50A-E3ED715092D9}" dt="2023-05-06T06:23:52.368" v="368" actId="26606"/>
          <ac:spMkLst>
            <pc:docMk/>
            <pc:sldMk cId="94781701" sldId="262"/>
            <ac:spMk id="73" creationId="{D1EA859B-E555-4109-94F3-6700E046E008}"/>
          </ac:spMkLst>
        </pc:spChg>
        <pc:spChg chg="add del">
          <ac:chgData name="Thant, Phue P" userId="7df9828c-1d8d-49f7-b83f-15daa9469ef2" providerId="ADAL" clId="{7CBF6470-33F4-4A7E-A50A-E3ED715092D9}" dt="2023-05-06T07:04:57.563" v="1214" actId="26606"/>
          <ac:spMkLst>
            <pc:docMk/>
            <pc:sldMk cId="94781701" sldId="262"/>
            <ac:spMk id="74" creationId="{FB154F73-29A0-4CF8-939B-DD0DDA2295A6}"/>
          </ac:spMkLst>
        </pc:spChg>
        <pc:spChg chg="add del">
          <ac:chgData name="Thant, Phue P" userId="7df9828c-1d8d-49f7-b83f-15daa9469ef2" providerId="ADAL" clId="{7CBF6470-33F4-4A7E-A50A-E3ED715092D9}" dt="2023-05-06T06:53:31.016" v="1049"/>
          <ac:spMkLst>
            <pc:docMk/>
            <pc:sldMk cId="94781701" sldId="262"/>
            <ac:spMk id="75" creationId="{10CE40DC-5723-449B-A365-A61D8C262E93}"/>
          </ac:spMkLst>
        </pc:spChg>
        <pc:spChg chg="add del">
          <ac:chgData name="Thant, Phue P" userId="7df9828c-1d8d-49f7-b83f-15daa9469ef2" providerId="ADAL" clId="{7CBF6470-33F4-4A7E-A50A-E3ED715092D9}" dt="2023-05-06T06:53:31.016" v="1049"/>
          <ac:spMkLst>
            <pc:docMk/>
            <pc:sldMk cId="94781701" sldId="262"/>
            <ac:spMk id="76" creationId="{9854DBCA-D3C3-4C19-9B2E-DFA0BE647266}"/>
          </ac:spMkLst>
        </pc:spChg>
        <pc:spChg chg="add del">
          <ac:chgData name="Thant, Phue P" userId="7df9828c-1d8d-49f7-b83f-15daa9469ef2" providerId="ADAL" clId="{7CBF6470-33F4-4A7E-A50A-E3ED715092D9}" dt="2023-05-06T06:53:31.016" v="1049"/>
          <ac:spMkLst>
            <pc:docMk/>
            <pc:sldMk cId="94781701" sldId="262"/>
            <ac:spMk id="77" creationId="{E1383CB6-8BE5-4911-970B-A4151A07E734}"/>
          </ac:spMkLst>
        </pc:spChg>
        <pc:spChg chg="add del">
          <ac:chgData name="Thant, Phue P" userId="7df9828c-1d8d-49f7-b83f-15daa9469ef2" providerId="ADAL" clId="{7CBF6470-33F4-4A7E-A50A-E3ED715092D9}" dt="2023-05-06T06:53:31.016" v="1049"/>
          <ac:spMkLst>
            <pc:docMk/>
            <pc:sldMk cId="94781701" sldId="262"/>
            <ac:spMk id="78" creationId="{842D14D1-56B7-40CD-8694-A9A48170C0CB}"/>
          </ac:spMkLst>
        </pc:spChg>
        <pc:spChg chg="add del">
          <ac:chgData name="Thant, Phue P" userId="7df9828c-1d8d-49f7-b83f-15daa9469ef2" providerId="ADAL" clId="{7CBF6470-33F4-4A7E-A50A-E3ED715092D9}" dt="2023-05-06T06:53:31.016" v="1049"/>
          <ac:spMkLst>
            <pc:docMk/>
            <pc:sldMk cId="94781701" sldId="262"/>
            <ac:spMk id="79" creationId="{950A315C-978A-4A52-966E-55B2698F2A8E}"/>
          </ac:spMkLst>
        </pc:spChg>
        <pc:spChg chg="add del">
          <ac:chgData name="Thant, Phue P" userId="7df9828c-1d8d-49f7-b83f-15daa9469ef2" providerId="ADAL" clId="{7CBF6470-33F4-4A7E-A50A-E3ED715092D9}" dt="2023-05-06T07:04:57.563" v="1214" actId="26606"/>
          <ac:spMkLst>
            <pc:docMk/>
            <pc:sldMk cId="94781701" sldId="262"/>
            <ac:spMk id="80" creationId="{9B0011D9-F7F7-406C-9DF8-6E5D0404D61A}"/>
          </ac:spMkLst>
        </pc:spChg>
        <pc:spChg chg="add del">
          <ac:chgData name="Thant, Phue P" userId="7df9828c-1d8d-49f7-b83f-15daa9469ef2" providerId="ADAL" clId="{7CBF6470-33F4-4A7E-A50A-E3ED715092D9}" dt="2023-05-06T07:05:02.342" v="1216" actId="26606"/>
          <ac:spMkLst>
            <pc:docMk/>
            <pc:sldMk cId="94781701" sldId="262"/>
            <ac:spMk id="82" creationId="{4F7EBAE4-9945-4473-9E34-B2C66EA0F03D}"/>
          </ac:spMkLst>
        </pc:spChg>
        <pc:spChg chg="add del">
          <ac:chgData name="Thant, Phue P" userId="7df9828c-1d8d-49f7-b83f-15daa9469ef2" providerId="ADAL" clId="{7CBF6470-33F4-4A7E-A50A-E3ED715092D9}" dt="2023-05-06T07:05:02.342" v="1216" actId="26606"/>
          <ac:spMkLst>
            <pc:docMk/>
            <pc:sldMk cId="94781701" sldId="262"/>
            <ac:spMk id="83" creationId="{70BEB1E7-2F88-40BC-B73D-42E5B6F80BFC}"/>
          </ac:spMkLst>
        </pc:spChg>
        <pc:spChg chg="add del">
          <ac:chgData name="Thant, Phue P" userId="7df9828c-1d8d-49f7-b83f-15daa9469ef2" providerId="ADAL" clId="{7CBF6470-33F4-4A7E-A50A-E3ED715092D9}" dt="2023-05-06T07:05:02.342" v="1216" actId="26606"/>
          <ac:spMkLst>
            <pc:docMk/>
            <pc:sldMk cId="94781701" sldId="262"/>
            <ac:spMk id="84" creationId="{A7B99495-F43F-4D80-A44F-2CB4764EB90B}"/>
          </ac:spMkLst>
        </pc:spChg>
        <pc:spChg chg="add del">
          <ac:chgData name="Thant, Phue P" userId="7df9828c-1d8d-49f7-b83f-15daa9469ef2" providerId="ADAL" clId="{7CBF6470-33F4-4A7E-A50A-E3ED715092D9}" dt="2023-05-06T07:05:07.417" v="1218" actId="26606"/>
          <ac:spMkLst>
            <pc:docMk/>
            <pc:sldMk cId="94781701" sldId="262"/>
            <ac:spMk id="86" creationId="{8B3A2D1A-45FC-4F95-B150-1C13EF2F6D09}"/>
          </ac:spMkLst>
        </pc:spChg>
        <pc:spChg chg="add del">
          <ac:chgData name="Thant, Phue P" userId="7df9828c-1d8d-49f7-b83f-15daa9469ef2" providerId="ADAL" clId="{7CBF6470-33F4-4A7E-A50A-E3ED715092D9}" dt="2023-05-06T07:05:07.417" v="1218" actId="26606"/>
          <ac:spMkLst>
            <pc:docMk/>
            <pc:sldMk cId="94781701" sldId="262"/>
            <ac:spMk id="87" creationId="{F3768FD5-DD7A-43C7-8DEA-1F5DB3CB5B95}"/>
          </ac:spMkLst>
        </pc:spChg>
        <pc:spChg chg="add del">
          <ac:chgData name="Thant, Phue P" userId="7df9828c-1d8d-49f7-b83f-15daa9469ef2" providerId="ADAL" clId="{7CBF6470-33F4-4A7E-A50A-E3ED715092D9}" dt="2023-05-06T07:05:10.279" v="1220" actId="26606"/>
          <ac:spMkLst>
            <pc:docMk/>
            <pc:sldMk cId="94781701" sldId="262"/>
            <ac:spMk id="89" creationId="{8FC9BE17-9A7B-462D-AE50-3D8777387304}"/>
          </ac:spMkLst>
        </pc:spChg>
        <pc:spChg chg="add del">
          <ac:chgData name="Thant, Phue P" userId="7df9828c-1d8d-49f7-b83f-15daa9469ef2" providerId="ADAL" clId="{7CBF6470-33F4-4A7E-A50A-E3ED715092D9}" dt="2023-05-06T07:05:10.279" v="1220" actId="26606"/>
          <ac:spMkLst>
            <pc:docMk/>
            <pc:sldMk cId="94781701" sldId="262"/>
            <ac:spMk id="90" creationId="{3EBE8569-6AEC-4B8C-8D53-2DE337CDBA65}"/>
          </ac:spMkLst>
        </pc:spChg>
        <pc:spChg chg="add del">
          <ac:chgData name="Thant, Phue P" userId="7df9828c-1d8d-49f7-b83f-15daa9469ef2" providerId="ADAL" clId="{7CBF6470-33F4-4A7E-A50A-E3ED715092D9}" dt="2023-05-06T07:05:10.279" v="1220" actId="26606"/>
          <ac:spMkLst>
            <pc:docMk/>
            <pc:sldMk cId="94781701" sldId="262"/>
            <ac:spMk id="91" creationId="{55D4142C-5077-457F-A6AD-3FECFDB39685}"/>
          </ac:spMkLst>
        </pc:spChg>
        <pc:spChg chg="add del">
          <ac:chgData name="Thant, Phue P" userId="7df9828c-1d8d-49f7-b83f-15daa9469ef2" providerId="ADAL" clId="{7CBF6470-33F4-4A7E-A50A-E3ED715092D9}" dt="2023-05-06T07:05:10.279" v="1220" actId="26606"/>
          <ac:spMkLst>
            <pc:docMk/>
            <pc:sldMk cId="94781701" sldId="262"/>
            <ac:spMk id="92" creationId="{7A5F0580-5EE9-419F-96EE-B6529EF6E7D0}"/>
          </ac:spMkLst>
        </pc:spChg>
        <pc:picChg chg="add mod ord">
          <ac:chgData name="Thant, Phue P" userId="7df9828c-1d8d-49f7-b83f-15daa9469ef2" providerId="ADAL" clId="{7CBF6470-33F4-4A7E-A50A-E3ED715092D9}" dt="2023-05-07T08:15:13.740" v="2885" actId="26606"/>
          <ac:picMkLst>
            <pc:docMk/>
            <pc:sldMk cId="94781701" sldId="262"/>
            <ac:picMk id="5" creationId="{2936B39D-BD4C-7330-A4E4-B32D828AF490}"/>
          </ac:picMkLst>
        </pc:picChg>
        <pc:picChg chg="add del">
          <ac:chgData name="Thant, Phue P" userId="7df9828c-1d8d-49f7-b83f-15daa9469ef2" providerId="ADAL" clId="{7CBF6470-33F4-4A7E-A50A-E3ED715092D9}" dt="2023-05-06T06:55:31.188" v="1079" actId="26606"/>
          <ac:picMkLst>
            <pc:docMk/>
            <pc:sldMk cId="94781701" sldId="262"/>
            <ac:picMk id="25" creationId="{4A599609-F5C2-4A0B-A992-913F814A631A}"/>
          </ac:picMkLst>
        </pc:picChg>
        <pc:picChg chg="add del">
          <ac:chgData name="Thant, Phue P" userId="7df9828c-1d8d-49f7-b83f-15daa9469ef2" providerId="ADAL" clId="{7CBF6470-33F4-4A7E-A50A-E3ED715092D9}" dt="2023-05-06T07:04:57.563" v="1214" actId="26606"/>
          <ac:picMkLst>
            <pc:docMk/>
            <pc:sldMk cId="94781701" sldId="262"/>
            <ac:picMk id="71" creationId="{62D6955C-623F-4E24-BDCB-C554684CBFD8}"/>
          </ac:picMkLst>
        </pc:picChg>
        <pc:cxnChg chg="add del">
          <ac:chgData name="Thant, Phue P" userId="7df9828c-1d8d-49f7-b83f-15daa9469ef2" providerId="ADAL" clId="{7CBF6470-33F4-4A7E-A50A-E3ED715092D9}" dt="2023-05-06T06:57:39.447" v="1100" actId="26606"/>
          <ac:cxnSpMkLst>
            <pc:docMk/>
            <pc:sldMk cId="94781701" sldId="262"/>
            <ac:cxnSpMk id="49" creationId="{C49DA8F6-BCC1-4447-B54C-57856834B94B}"/>
          </ac:cxnSpMkLst>
        </pc:cxnChg>
      </pc:sldChg>
      <pc:sldChg chg="addSp delSp modSp mod setBg setClrOvrMap">
        <pc:chgData name="Thant, Phue P" userId="7df9828c-1d8d-49f7-b83f-15daa9469ef2" providerId="ADAL" clId="{7CBF6470-33F4-4A7E-A50A-E3ED715092D9}" dt="2023-05-07T08:02:03.794" v="2733" actId="207"/>
        <pc:sldMkLst>
          <pc:docMk/>
          <pc:sldMk cId="2441895922" sldId="263"/>
        </pc:sldMkLst>
        <pc:spChg chg="mod">
          <ac:chgData name="Thant, Phue P" userId="7df9828c-1d8d-49f7-b83f-15daa9469ef2" providerId="ADAL" clId="{7CBF6470-33F4-4A7E-A50A-E3ED715092D9}" dt="2023-05-07T07:59:08.474" v="2723" actId="26606"/>
          <ac:spMkLst>
            <pc:docMk/>
            <pc:sldMk cId="2441895922" sldId="263"/>
            <ac:spMk id="2" creationId="{BFA7B0EA-2D4B-83EB-CF93-59456D0DA7CB}"/>
          </ac:spMkLst>
        </pc:spChg>
        <pc:spChg chg="mod ord">
          <ac:chgData name="Thant, Phue P" userId="7df9828c-1d8d-49f7-b83f-15daa9469ef2" providerId="ADAL" clId="{7CBF6470-33F4-4A7E-A50A-E3ED715092D9}" dt="2023-05-07T08:02:03.794" v="2733" actId="207"/>
          <ac:spMkLst>
            <pc:docMk/>
            <pc:sldMk cId="2441895922" sldId="263"/>
            <ac:spMk id="3" creationId="{512A0B96-4F88-7A3F-2621-15FD008CE8F7}"/>
          </ac:spMkLst>
        </pc:spChg>
        <pc:spChg chg="add del">
          <ac:chgData name="Thant, Phue P" userId="7df9828c-1d8d-49f7-b83f-15daa9469ef2" providerId="ADAL" clId="{7CBF6470-33F4-4A7E-A50A-E3ED715092D9}" dt="2023-05-06T06:39:14.025" v="732" actId="26606"/>
          <ac:spMkLst>
            <pc:docMk/>
            <pc:sldMk cId="2441895922" sldId="263"/>
            <ac:spMk id="9" creationId="{8FC9BE17-9A7B-462D-AE50-3D8777387304}"/>
          </ac:spMkLst>
        </pc:spChg>
        <pc:spChg chg="add del">
          <ac:chgData name="Thant, Phue P" userId="7df9828c-1d8d-49f7-b83f-15daa9469ef2" providerId="ADAL" clId="{7CBF6470-33F4-4A7E-A50A-E3ED715092D9}" dt="2023-05-07T07:59:08.474" v="2723" actId="26606"/>
          <ac:spMkLst>
            <pc:docMk/>
            <pc:sldMk cId="2441895922" sldId="263"/>
            <ac:spMk id="10" creationId="{1660E788-AFA9-4A1B-9991-6AA74632A15B}"/>
          </ac:spMkLst>
        </pc:spChg>
        <pc:spChg chg="add del">
          <ac:chgData name="Thant, Phue P" userId="7df9828c-1d8d-49f7-b83f-15daa9469ef2" providerId="ADAL" clId="{7CBF6470-33F4-4A7E-A50A-E3ED715092D9}" dt="2023-05-06T06:39:14.025" v="732" actId="26606"/>
          <ac:spMkLst>
            <pc:docMk/>
            <pc:sldMk cId="2441895922" sldId="263"/>
            <ac:spMk id="11" creationId="{3EBE8569-6AEC-4B8C-8D53-2DE337CDBA65}"/>
          </ac:spMkLst>
        </pc:spChg>
        <pc:spChg chg="add del">
          <ac:chgData name="Thant, Phue P" userId="7df9828c-1d8d-49f7-b83f-15daa9469ef2" providerId="ADAL" clId="{7CBF6470-33F4-4A7E-A50A-E3ED715092D9}" dt="2023-05-07T07:59:08.474" v="2723" actId="26606"/>
          <ac:spMkLst>
            <pc:docMk/>
            <pc:sldMk cId="2441895922" sldId="263"/>
            <ac:spMk id="12" creationId="{867D4867-5BA7-4462-B2F6-A23F4A622AA7}"/>
          </ac:spMkLst>
        </pc:spChg>
        <pc:spChg chg="add del">
          <ac:chgData name="Thant, Phue P" userId="7df9828c-1d8d-49f7-b83f-15daa9469ef2" providerId="ADAL" clId="{7CBF6470-33F4-4A7E-A50A-E3ED715092D9}" dt="2023-05-06T06:39:14.025" v="732" actId="26606"/>
          <ac:spMkLst>
            <pc:docMk/>
            <pc:sldMk cId="2441895922" sldId="263"/>
            <ac:spMk id="13" creationId="{55D4142C-5077-457F-A6AD-3FECFDB39685}"/>
          </ac:spMkLst>
        </pc:spChg>
        <pc:spChg chg="add del">
          <ac:chgData name="Thant, Phue P" userId="7df9828c-1d8d-49f7-b83f-15daa9469ef2" providerId="ADAL" clId="{7CBF6470-33F4-4A7E-A50A-E3ED715092D9}" dt="2023-05-06T06:39:14.025" v="732" actId="26606"/>
          <ac:spMkLst>
            <pc:docMk/>
            <pc:sldMk cId="2441895922" sldId="263"/>
            <ac:spMk id="15" creationId="{7A5F0580-5EE9-419F-96EE-B6529EF6E7D0}"/>
          </ac:spMkLst>
        </pc:spChg>
        <pc:spChg chg="add del">
          <ac:chgData name="Thant, Phue P" userId="7df9828c-1d8d-49f7-b83f-15daa9469ef2" providerId="ADAL" clId="{7CBF6470-33F4-4A7E-A50A-E3ED715092D9}" dt="2023-05-06T06:39:17.532" v="734" actId="26606"/>
          <ac:spMkLst>
            <pc:docMk/>
            <pc:sldMk cId="2441895922" sldId="263"/>
            <ac:spMk id="17" creationId="{F13C74B1-5B17-4795-BED0-7140497B445A}"/>
          </ac:spMkLst>
        </pc:spChg>
        <pc:spChg chg="add del">
          <ac:chgData name="Thant, Phue P" userId="7df9828c-1d8d-49f7-b83f-15daa9469ef2" providerId="ADAL" clId="{7CBF6470-33F4-4A7E-A50A-E3ED715092D9}" dt="2023-05-06T06:39:17.532" v="734" actId="26606"/>
          <ac:spMkLst>
            <pc:docMk/>
            <pc:sldMk cId="2441895922" sldId="263"/>
            <ac:spMk id="18" creationId="{D4974D33-8DC5-464E-8C6D-BE58F0669C17}"/>
          </ac:spMkLst>
        </pc:spChg>
        <pc:spChg chg="add del">
          <ac:chgData name="Thant, Phue P" userId="7df9828c-1d8d-49f7-b83f-15daa9469ef2" providerId="ADAL" clId="{7CBF6470-33F4-4A7E-A50A-E3ED715092D9}" dt="2023-05-06T06:39:21.780" v="736" actId="26606"/>
          <ac:spMkLst>
            <pc:docMk/>
            <pc:sldMk cId="2441895922" sldId="263"/>
            <ac:spMk id="20" creationId="{2B97F24A-32CE-4C1C-A50D-3016B394DCFB}"/>
          </ac:spMkLst>
        </pc:spChg>
        <pc:spChg chg="add del">
          <ac:chgData name="Thant, Phue P" userId="7df9828c-1d8d-49f7-b83f-15daa9469ef2" providerId="ADAL" clId="{7CBF6470-33F4-4A7E-A50A-E3ED715092D9}" dt="2023-05-06T06:39:21.780" v="736" actId="26606"/>
          <ac:spMkLst>
            <pc:docMk/>
            <pc:sldMk cId="2441895922" sldId="263"/>
            <ac:spMk id="21" creationId="{CD8B4F24-440B-49E9-B85D-733523DC064B}"/>
          </ac:spMkLst>
        </pc:spChg>
        <pc:spChg chg="add del">
          <ac:chgData name="Thant, Phue P" userId="7df9828c-1d8d-49f7-b83f-15daa9469ef2" providerId="ADAL" clId="{7CBF6470-33F4-4A7E-A50A-E3ED715092D9}" dt="2023-05-06T06:39:22.845" v="739" actId="26606"/>
          <ac:spMkLst>
            <pc:docMk/>
            <pc:sldMk cId="2441895922" sldId="263"/>
            <ac:spMk id="23" creationId="{59C6F201-9216-493E-A634-E73ECB5029FC}"/>
          </ac:spMkLst>
        </pc:spChg>
        <pc:spChg chg="add del">
          <ac:chgData name="Thant, Phue P" userId="7df9828c-1d8d-49f7-b83f-15daa9469ef2" providerId="ADAL" clId="{7CBF6470-33F4-4A7E-A50A-E3ED715092D9}" dt="2023-05-06T06:39:22.845" v="739" actId="26606"/>
          <ac:spMkLst>
            <pc:docMk/>
            <pc:sldMk cId="2441895922" sldId="263"/>
            <ac:spMk id="24" creationId="{1D3A3C7D-3C2F-4809-9061-F9D2F44EC2C2}"/>
          </ac:spMkLst>
        </pc:spChg>
        <pc:spChg chg="add del">
          <ac:chgData name="Thant, Phue P" userId="7df9828c-1d8d-49f7-b83f-15daa9469ef2" providerId="ADAL" clId="{7CBF6470-33F4-4A7E-A50A-E3ED715092D9}" dt="2023-05-06T06:39:22.845" v="739" actId="26606"/>
          <ac:spMkLst>
            <pc:docMk/>
            <pc:sldMk cId="2441895922" sldId="263"/>
            <ac:spMk id="25" creationId="{EB794C42-3DFD-4AE5-92A3-B8F3C8721FA5}"/>
          </ac:spMkLst>
        </pc:spChg>
        <pc:spChg chg="add del">
          <ac:chgData name="Thant, Phue P" userId="7df9828c-1d8d-49f7-b83f-15daa9469ef2" providerId="ADAL" clId="{7CBF6470-33F4-4A7E-A50A-E3ED715092D9}" dt="2023-05-06T06:39:49.378" v="742" actId="26606"/>
          <ac:spMkLst>
            <pc:docMk/>
            <pc:sldMk cId="2441895922" sldId="263"/>
            <ac:spMk id="27" creationId="{92468898-5A6E-4D55-85EC-308E785EE06C}"/>
          </ac:spMkLst>
        </pc:spChg>
        <pc:spChg chg="add del">
          <ac:chgData name="Thant, Phue P" userId="7df9828c-1d8d-49f7-b83f-15daa9469ef2" providerId="ADAL" clId="{7CBF6470-33F4-4A7E-A50A-E3ED715092D9}" dt="2023-05-06T06:39:49.378" v="742" actId="26606"/>
          <ac:spMkLst>
            <pc:docMk/>
            <pc:sldMk cId="2441895922" sldId="263"/>
            <ac:spMk id="28" creationId="{3E23A947-2D45-4208-AE2B-64948C87A3EB}"/>
          </ac:spMkLst>
        </pc:spChg>
        <pc:spChg chg="add del">
          <ac:chgData name="Thant, Phue P" userId="7df9828c-1d8d-49f7-b83f-15daa9469ef2" providerId="ADAL" clId="{7CBF6470-33F4-4A7E-A50A-E3ED715092D9}" dt="2023-05-06T06:39:49.378" v="742" actId="26606"/>
          <ac:spMkLst>
            <pc:docMk/>
            <pc:sldMk cId="2441895922" sldId="263"/>
            <ac:spMk id="29" creationId="{E5BBB0F9-6A59-4D02-A9C7-A2D6516684CE}"/>
          </ac:spMkLst>
        </pc:spChg>
        <pc:spChg chg="add del">
          <ac:chgData name="Thant, Phue P" userId="7df9828c-1d8d-49f7-b83f-15daa9469ef2" providerId="ADAL" clId="{7CBF6470-33F4-4A7E-A50A-E3ED715092D9}" dt="2023-05-06T06:40:15.624" v="744" actId="26606"/>
          <ac:spMkLst>
            <pc:docMk/>
            <pc:sldMk cId="2441895922" sldId="263"/>
            <ac:spMk id="34" creationId="{257363FD-7E77-4145-9483-331A807ADF0E}"/>
          </ac:spMkLst>
        </pc:spChg>
        <pc:spChg chg="add del">
          <ac:chgData name="Thant, Phue P" userId="7df9828c-1d8d-49f7-b83f-15daa9469ef2" providerId="ADAL" clId="{7CBF6470-33F4-4A7E-A50A-E3ED715092D9}" dt="2023-05-06T06:40:32.531" v="750" actId="26606"/>
          <ac:spMkLst>
            <pc:docMk/>
            <pc:sldMk cId="2441895922" sldId="263"/>
            <ac:spMk id="39" creationId="{94E4D846-3AFC-4F86-8C35-24B0542A269D}"/>
          </ac:spMkLst>
        </pc:spChg>
        <pc:spChg chg="add del">
          <ac:chgData name="Thant, Phue P" userId="7df9828c-1d8d-49f7-b83f-15daa9469ef2" providerId="ADAL" clId="{7CBF6470-33F4-4A7E-A50A-E3ED715092D9}" dt="2023-05-06T06:40:32.531" v="750" actId="26606"/>
          <ac:spMkLst>
            <pc:docMk/>
            <pc:sldMk cId="2441895922" sldId="263"/>
            <ac:spMk id="41" creationId="{284781B9-12CB-45C3-907A-9ED93FF72C65}"/>
          </ac:spMkLst>
        </pc:spChg>
        <pc:spChg chg="add del">
          <ac:chgData name="Thant, Phue P" userId="7df9828c-1d8d-49f7-b83f-15daa9469ef2" providerId="ADAL" clId="{7CBF6470-33F4-4A7E-A50A-E3ED715092D9}" dt="2023-05-06T06:40:32.531" v="750" actId="26606"/>
          <ac:spMkLst>
            <pc:docMk/>
            <pc:sldMk cId="2441895922" sldId="263"/>
            <ac:spMk id="43" creationId="{55D4142C-5077-457F-A6AD-3FECFDB39685}"/>
          </ac:spMkLst>
        </pc:spChg>
        <pc:spChg chg="add del">
          <ac:chgData name="Thant, Phue P" userId="7df9828c-1d8d-49f7-b83f-15daa9469ef2" providerId="ADAL" clId="{7CBF6470-33F4-4A7E-A50A-E3ED715092D9}" dt="2023-05-06T06:40:32.531" v="750" actId="26606"/>
          <ac:spMkLst>
            <pc:docMk/>
            <pc:sldMk cId="2441895922" sldId="263"/>
            <ac:spMk id="45" creationId="{7A5F0580-5EE9-419F-96EE-B6529EF6E7D0}"/>
          </ac:spMkLst>
        </pc:spChg>
        <pc:spChg chg="add del">
          <ac:chgData name="Thant, Phue P" userId="7df9828c-1d8d-49f7-b83f-15daa9469ef2" providerId="ADAL" clId="{7CBF6470-33F4-4A7E-A50A-E3ED715092D9}" dt="2023-05-06T06:40:24.408" v="747" actId="26606"/>
          <ac:spMkLst>
            <pc:docMk/>
            <pc:sldMk cId="2441895922" sldId="263"/>
            <ac:spMk id="50" creationId="{21A75659-5A6F-4F77-9679-678A00B9D8DC}"/>
          </ac:spMkLst>
        </pc:spChg>
        <pc:spChg chg="add del">
          <ac:chgData name="Thant, Phue P" userId="7df9828c-1d8d-49f7-b83f-15daa9469ef2" providerId="ADAL" clId="{7CBF6470-33F4-4A7E-A50A-E3ED715092D9}" dt="2023-05-06T06:40:24.408" v="747" actId="26606"/>
          <ac:spMkLst>
            <pc:docMk/>
            <pc:sldMk cId="2441895922" sldId="263"/>
            <ac:spMk id="52" creationId="{E30A3A45-140E-431E-AED0-07EF836310B3}"/>
          </ac:spMkLst>
        </pc:spChg>
        <pc:spChg chg="add del">
          <ac:chgData name="Thant, Phue P" userId="7df9828c-1d8d-49f7-b83f-15daa9469ef2" providerId="ADAL" clId="{7CBF6470-33F4-4A7E-A50A-E3ED715092D9}" dt="2023-05-06T06:40:24.408" v="747" actId="26606"/>
          <ac:spMkLst>
            <pc:docMk/>
            <pc:sldMk cId="2441895922" sldId="263"/>
            <ac:spMk id="54" creationId="{55D4142C-5077-457F-A6AD-3FECFDB39685}"/>
          </ac:spMkLst>
        </pc:spChg>
        <pc:spChg chg="add del">
          <ac:chgData name="Thant, Phue P" userId="7df9828c-1d8d-49f7-b83f-15daa9469ef2" providerId="ADAL" clId="{7CBF6470-33F4-4A7E-A50A-E3ED715092D9}" dt="2023-05-06T06:40:24.408" v="747" actId="26606"/>
          <ac:spMkLst>
            <pc:docMk/>
            <pc:sldMk cId="2441895922" sldId="263"/>
            <ac:spMk id="56" creationId="{7A5F0580-5EE9-419F-96EE-B6529EF6E7D0}"/>
          </ac:spMkLst>
        </pc:spChg>
        <pc:spChg chg="add del">
          <ac:chgData name="Thant, Phue P" userId="7df9828c-1d8d-49f7-b83f-15daa9469ef2" providerId="ADAL" clId="{7CBF6470-33F4-4A7E-A50A-E3ED715092D9}" dt="2023-05-06T06:40:32.515" v="749" actId="26606"/>
          <ac:spMkLst>
            <pc:docMk/>
            <pc:sldMk cId="2441895922" sldId="263"/>
            <ac:spMk id="58" creationId="{8DE2E8FE-B87B-430D-9722-167B5E2C2577}"/>
          </ac:spMkLst>
        </pc:spChg>
        <pc:spChg chg="add del">
          <ac:chgData name="Thant, Phue P" userId="7df9828c-1d8d-49f7-b83f-15daa9469ef2" providerId="ADAL" clId="{7CBF6470-33F4-4A7E-A50A-E3ED715092D9}" dt="2023-05-06T06:40:32.515" v="749" actId="26606"/>
          <ac:spMkLst>
            <pc:docMk/>
            <pc:sldMk cId="2441895922" sldId="263"/>
            <ac:spMk id="59" creationId="{5E7AA7E8-8006-4E1F-A566-FCF37EE6F35D}"/>
          </ac:spMkLst>
        </pc:spChg>
        <pc:spChg chg="add del">
          <ac:chgData name="Thant, Phue P" userId="7df9828c-1d8d-49f7-b83f-15daa9469ef2" providerId="ADAL" clId="{7CBF6470-33F4-4A7E-A50A-E3ED715092D9}" dt="2023-05-06T06:40:50.061" v="752" actId="26606"/>
          <ac:spMkLst>
            <pc:docMk/>
            <pc:sldMk cId="2441895922" sldId="263"/>
            <ac:spMk id="62" creationId="{9228552E-C8B1-4A80-8448-0787CE0FC704}"/>
          </ac:spMkLst>
        </pc:spChg>
        <pc:spChg chg="add del">
          <ac:chgData name="Thant, Phue P" userId="7df9828c-1d8d-49f7-b83f-15daa9469ef2" providerId="ADAL" clId="{7CBF6470-33F4-4A7E-A50A-E3ED715092D9}" dt="2023-05-06T06:41:03.324" v="755" actId="26606"/>
          <ac:spMkLst>
            <pc:docMk/>
            <pc:sldMk cId="2441895922" sldId="263"/>
            <ac:spMk id="67" creationId="{100EDD19-6802-4EC3-95CE-CFFAB042CFD6}"/>
          </ac:spMkLst>
        </pc:spChg>
        <pc:spChg chg="add del">
          <ac:chgData name="Thant, Phue P" userId="7df9828c-1d8d-49f7-b83f-15daa9469ef2" providerId="ADAL" clId="{7CBF6470-33F4-4A7E-A50A-E3ED715092D9}" dt="2023-05-06T06:41:03.324" v="755" actId="26606"/>
          <ac:spMkLst>
            <pc:docMk/>
            <pc:sldMk cId="2441895922" sldId="263"/>
            <ac:spMk id="69" creationId="{DB17E863-922E-4C26-BD64-E8FD41D28661}"/>
          </ac:spMkLst>
        </pc:spChg>
        <pc:spChg chg="add del">
          <ac:chgData name="Thant, Phue P" userId="7df9828c-1d8d-49f7-b83f-15daa9469ef2" providerId="ADAL" clId="{7CBF6470-33F4-4A7E-A50A-E3ED715092D9}" dt="2023-05-06T06:41:37.223" v="768" actId="26606"/>
          <ac:spMkLst>
            <pc:docMk/>
            <pc:sldMk cId="2441895922" sldId="263"/>
            <ac:spMk id="74" creationId="{8FC9BE17-9A7B-462D-AE50-3D8777387304}"/>
          </ac:spMkLst>
        </pc:spChg>
        <pc:spChg chg="add del">
          <ac:chgData name="Thant, Phue P" userId="7df9828c-1d8d-49f7-b83f-15daa9469ef2" providerId="ADAL" clId="{7CBF6470-33F4-4A7E-A50A-E3ED715092D9}" dt="2023-05-06T06:41:37.223" v="768" actId="26606"/>
          <ac:spMkLst>
            <pc:docMk/>
            <pc:sldMk cId="2441895922" sldId="263"/>
            <ac:spMk id="76" creationId="{3EBE8569-6AEC-4B8C-8D53-2DE337CDBA65}"/>
          </ac:spMkLst>
        </pc:spChg>
        <pc:spChg chg="add del">
          <ac:chgData name="Thant, Phue P" userId="7df9828c-1d8d-49f7-b83f-15daa9469ef2" providerId="ADAL" clId="{7CBF6470-33F4-4A7E-A50A-E3ED715092D9}" dt="2023-05-06T06:41:37.223" v="768" actId="26606"/>
          <ac:spMkLst>
            <pc:docMk/>
            <pc:sldMk cId="2441895922" sldId="263"/>
            <ac:spMk id="78" creationId="{55D4142C-5077-457F-A6AD-3FECFDB39685}"/>
          </ac:spMkLst>
        </pc:spChg>
        <pc:spChg chg="add del">
          <ac:chgData name="Thant, Phue P" userId="7df9828c-1d8d-49f7-b83f-15daa9469ef2" providerId="ADAL" clId="{7CBF6470-33F4-4A7E-A50A-E3ED715092D9}" dt="2023-05-06T06:41:37.223" v="768" actId="26606"/>
          <ac:spMkLst>
            <pc:docMk/>
            <pc:sldMk cId="2441895922" sldId="263"/>
            <ac:spMk id="80" creationId="{7A5F0580-5EE9-419F-96EE-B6529EF6E7D0}"/>
          </ac:spMkLst>
        </pc:spChg>
        <pc:spChg chg="add del">
          <ac:chgData name="Thant, Phue P" userId="7df9828c-1d8d-49f7-b83f-15daa9469ef2" providerId="ADAL" clId="{7CBF6470-33F4-4A7E-A50A-E3ED715092D9}" dt="2023-05-06T06:41:27.133" v="759" actId="26606"/>
          <ac:spMkLst>
            <pc:docMk/>
            <pc:sldMk cId="2441895922" sldId="263"/>
            <ac:spMk id="85" creationId="{69A38EBA-6E97-44A4-B4B8-D9FB5D33FD89}"/>
          </ac:spMkLst>
        </pc:spChg>
        <pc:spChg chg="add del">
          <ac:chgData name="Thant, Phue P" userId="7df9828c-1d8d-49f7-b83f-15daa9469ef2" providerId="ADAL" clId="{7CBF6470-33F4-4A7E-A50A-E3ED715092D9}" dt="2023-05-06T06:41:27.133" v="759" actId="26606"/>
          <ac:spMkLst>
            <pc:docMk/>
            <pc:sldMk cId="2441895922" sldId="263"/>
            <ac:spMk id="87" creationId="{33AE4636-AEEC-45D6-84D4-7AC2DA48ECF8}"/>
          </ac:spMkLst>
        </pc:spChg>
        <pc:spChg chg="add del">
          <ac:chgData name="Thant, Phue P" userId="7df9828c-1d8d-49f7-b83f-15daa9469ef2" providerId="ADAL" clId="{7CBF6470-33F4-4A7E-A50A-E3ED715092D9}" dt="2023-05-06T06:41:27.133" v="759" actId="26606"/>
          <ac:spMkLst>
            <pc:docMk/>
            <pc:sldMk cId="2441895922" sldId="263"/>
            <ac:spMk id="89" creationId="{8D9CE0F4-2EB2-4F1F-8AAC-DB3571D9FE10}"/>
          </ac:spMkLst>
        </pc:spChg>
        <pc:spChg chg="add del">
          <ac:chgData name="Thant, Phue P" userId="7df9828c-1d8d-49f7-b83f-15daa9469ef2" providerId="ADAL" clId="{7CBF6470-33F4-4A7E-A50A-E3ED715092D9}" dt="2023-05-06T06:41:31.459" v="761" actId="26606"/>
          <ac:spMkLst>
            <pc:docMk/>
            <pc:sldMk cId="2441895922" sldId="263"/>
            <ac:spMk id="91" creationId="{743AA782-23D1-4521-8CAD-47662984AA08}"/>
          </ac:spMkLst>
        </pc:spChg>
        <pc:spChg chg="add del">
          <ac:chgData name="Thant, Phue P" userId="7df9828c-1d8d-49f7-b83f-15daa9469ef2" providerId="ADAL" clId="{7CBF6470-33F4-4A7E-A50A-E3ED715092D9}" dt="2023-05-06T06:41:31.459" v="761" actId="26606"/>
          <ac:spMkLst>
            <pc:docMk/>
            <pc:sldMk cId="2441895922" sldId="263"/>
            <ac:spMk id="92" creationId="{650D18FE-0824-4A46-B22C-A86B52E5780A}"/>
          </ac:spMkLst>
        </pc:spChg>
        <pc:spChg chg="add del">
          <ac:chgData name="Thant, Phue P" userId="7df9828c-1d8d-49f7-b83f-15daa9469ef2" providerId="ADAL" clId="{7CBF6470-33F4-4A7E-A50A-E3ED715092D9}" dt="2023-05-06T06:41:32.261" v="763" actId="26606"/>
          <ac:spMkLst>
            <pc:docMk/>
            <pc:sldMk cId="2441895922" sldId="263"/>
            <ac:spMk id="94" creationId="{8FC9BE17-9A7B-462D-AE50-3D8777387304}"/>
          </ac:spMkLst>
        </pc:spChg>
        <pc:spChg chg="add del">
          <ac:chgData name="Thant, Phue P" userId="7df9828c-1d8d-49f7-b83f-15daa9469ef2" providerId="ADAL" clId="{7CBF6470-33F4-4A7E-A50A-E3ED715092D9}" dt="2023-05-06T06:41:32.261" v="763" actId="26606"/>
          <ac:spMkLst>
            <pc:docMk/>
            <pc:sldMk cId="2441895922" sldId="263"/>
            <ac:spMk id="95" creationId="{3EBE8569-6AEC-4B8C-8D53-2DE337CDBA65}"/>
          </ac:spMkLst>
        </pc:spChg>
        <pc:spChg chg="add del">
          <ac:chgData name="Thant, Phue P" userId="7df9828c-1d8d-49f7-b83f-15daa9469ef2" providerId="ADAL" clId="{7CBF6470-33F4-4A7E-A50A-E3ED715092D9}" dt="2023-05-06T06:41:32.261" v="763" actId="26606"/>
          <ac:spMkLst>
            <pc:docMk/>
            <pc:sldMk cId="2441895922" sldId="263"/>
            <ac:spMk id="96" creationId="{55D4142C-5077-457F-A6AD-3FECFDB39685}"/>
          </ac:spMkLst>
        </pc:spChg>
        <pc:spChg chg="add del">
          <ac:chgData name="Thant, Phue P" userId="7df9828c-1d8d-49f7-b83f-15daa9469ef2" providerId="ADAL" clId="{7CBF6470-33F4-4A7E-A50A-E3ED715092D9}" dt="2023-05-06T06:41:32.261" v="763" actId="26606"/>
          <ac:spMkLst>
            <pc:docMk/>
            <pc:sldMk cId="2441895922" sldId="263"/>
            <ac:spMk id="97" creationId="{7A5F0580-5EE9-419F-96EE-B6529EF6E7D0}"/>
          </ac:spMkLst>
        </pc:spChg>
        <pc:spChg chg="add del">
          <ac:chgData name="Thant, Phue P" userId="7df9828c-1d8d-49f7-b83f-15daa9469ef2" providerId="ADAL" clId="{7CBF6470-33F4-4A7E-A50A-E3ED715092D9}" dt="2023-05-06T06:41:35.198" v="765" actId="26606"/>
          <ac:spMkLst>
            <pc:docMk/>
            <pc:sldMk cId="2441895922" sldId="263"/>
            <ac:spMk id="99" creationId="{257363FD-7E77-4145-9483-331A807ADF0E}"/>
          </ac:spMkLst>
        </pc:spChg>
        <pc:spChg chg="add del">
          <ac:chgData name="Thant, Phue P" userId="7df9828c-1d8d-49f7-b83f-15daa9469ef2" providerId="ADAL" clId="{7CBF6470-33F4-4A7E-A50A-E3ED715092D9}" dt="2023-05-06T06:41:37.217" v="767" actId="26606"/>
          <ac:spMkLst>
            <pc:docMk/>
            <pc:sldMk cId="2441895922" sldId="263"/>
            <ac:spMk id="101" creationId="{04812C46-200A-4DEB-A05E-3ED6C68C2387}"/>
          </ac:spMkLst>
        </pc:spChg>
        <pc:spChg chg="add del">
          <ac:chgData name="Thant, Phue P" userId="7df9828c-1d8d-49f7-b83f-15daa9469ef2" providerId="ADAL" clId="{7CBF6470-33F4-4A7E-A50A-E3ED715092D9}" dt="2023-05-06T06:41:37.217" v="767" actId="26606"/>
          <ac:spMkLst>
            <pc:docMk/>
            <pc:sldMk cId="2441895922" sldId="263"/>
            <ac:spMk id="102" creationId="{D1EA859B-E555-4109-94F3-6700E046E008}"/>
          </ac:spMkLst>
        </pc:spChg>
        <pc:spChg chg="add del">
          <ac:chgData name="Thant, Phue P" userId="7df9828c-1d8d-49f7-b83f-15daa9469ef2" providerId="ADAL" clId="{7CBF6470-33F4-4A7E-A50A-E3ED715092D9}" dt="2023-05-06T06:41:44.473" v="771" actId="26606"/>
          <ac:spMkLst>
            <pc:docMk/>
            <pc:sldMk cId="2441895922" sldId="263"/>
            <ac:spMk id="104" creationId="{8FC9BE17-9A7B-462D-AE50-3D8777387304}"/>
          </ac:spMkLst>
        </pc:spChg>
        <pc:spChg chg="add del">
          <ac:chgData name="Thant, Phue P" userId="7df9828c-1d8d-49f7-b83f-15daa9469ef2" providerId="ADAL" clId="{7CBF6470-33F4-4A7E-A50A-E3ED715092D9}" dt="2023-05-06T06:41:44.473" v="771" actId="26606"/>
          <ac:spMkLst>
            <pc:docMk/>
            <pc:sldMk cId="2441895922" sldId="263"/>
            <ac:spMk id="105" creationId="{3EBE8569-6AEC-4B8C-8D53-2DE337CDBA65}"/>
          </ac:spMkLst>
        </pc:spChg>
        <pc:spChg chg="add del">
          <ac:chgData name="Thant, Phue P" userId="7df9828c-1d8d-49f7-b83f-15daa9469ef2" providerId="ADAL" clId="{7CBF6470-33F4-4A7E-A50A-E3ED715092D9}" dt="2023-05-06T06:41:44.473" v="771" actId="26606"/>
          <ac:spMkLst>
            <pc:docMk/>
            <pc:sldMk cId="2441895922" sldId="263"/>
            <ac:spMk id="106" creationId="{55D4142C-5077-457F-A6AD-3FECFDB39685}"/>
          </ac:spMkLst>
        </pc:spChg>
        <pc:spChg chg="add del">
          <ac:chgData name="Thant, Phue P" userId="7df9828c-1d8d-49f7-b83f-15daa9469ef2" providerId="ADAL" clId="{7CBF6470-33F4-4A7E-A50A-E3ED715092D9}" dt="2023-05-06T06:41:44.473" v="771" actId="26606"/>
          <ac:spMkLst>
            <pc:docMk/>
            <pc:sldMk cId="2441895922" sldId="263"/>
            <ac:spMk id="107" creationId="{7A5F0580-5EE9-419F-96EE-B6529EF6E7D0}"/>
          </ac:spMkLst>
        </pc:spChg>
        <pc:spChg chg="add del">
          <ac:chgData name="Thant, Phue P" userId="7df9828c-1d8d-49f7-b83f-15daa9469ef2" providerId="ADAL" clId="{7CBF6470-33F4-4A7E-A50A-E3ED715092D9}" dt="2023-05-06T06:42:23.863" v="796" actId="26606"/>
          <ac:spMkLst>
            <pc:docMk/>
            <pc:sldMk cId="2441895922" sldId="263"/>
            <ac:spMk id="112" creationId="{F13C74B1-5B17-4795-BED0-7140497B445A}"/>
          </ac:spMkLst>
        </pc:spChg>
        <pc:spChg chg="add del">
          <ac:chgData name="Thant, Phue P" userId="7df9828c-1d8d-49f7-b83f-15daa9469ef2" providerId="ADAL" clId="{7CBF6470-33F4-4A7E-A50A-E3ED715092D9}" dt="2023-05-06T06:42:23.863" v="796" actId="26606"/>
          <ac:spMkLst>
            <pc:docMk/>
            <pc:sldMk cId="2441895922" sldId="263"/>
            <ac:spMk id="114" creationId="{D4974D33-8DC5-464E-8C6D-BE58F0669C17}"/>
          </ac:spMkLst>
        </pc:spChg>
        <pc:spChg chg="add del">
          <ac:chgData name="Thant, Phue P" userId="7df9828c-1d8d-49f7-b83f-15daa9469ef2" providerId="ADAL" clId="{7CBF6470-33F4-4A7E-A50A-E3ED715092D9}" dt="2023-05-06T06:42:36.323" v="800" actId="26606"/>
          <ac:spMkLst>
            <pc:docMk/>
            <pc:sldMk cId="2441895922" sldId="263"/>
            <ac:spMk id="119" creationId="{F13C74B1-5B17-4795-BED0-7140497B445A}"/>
          </ac:spMkLst>
        </pc:spChg>
        <pc:spChg chg="add del">
          <ac:chgData name="Thant, Phue P" userId="7df9828c-1d8d-49f7-b83f-15daa9469ef2" providerId="ADAL" clId="{7CBF6470-33F4-4A7E-A50A-E3ED715092D9}" dt="2023-05-06T06:42:36.323" v="800" actId="26606"/>
          <ac:spMkLst>
            <pc:docMk/>
            <pc:sldMk cId="2441895922" sldId="263"/>
            <ac:spMk id="121" creationId="{D4974D33-8DC5-464E-8C6D-BE58F0669C17}"/>
          </ac:spMkLst>
        </pc:spChg>
        <pc:spChg chg="add del">
          <ac:chgData name="Thant, Phue P" userId="7df9828c-1d8d-49f7-b83f-15daa9469ef2" providerId="ADAL" clId="{7CBF6470-33F4-4A7E-A50A-E3ED715092D9}" dt="2023-05-06T06:50:22.365" v="1013" actId="26606"/>
          <ac:spMkLst>
            <pc:docMk/>
            <pc:sldMk cId="2441895922" sldId="263"/>
            <ac:spMk id="126" creationId="{04812C46-200A-4DEB-A05E-3ED6C68C2387}"/>
          </ac:spMkLst>
        </pc:spChg>
        <pc:spChg chg="add del">
          <ac:chgData name="Thant, Phue P" userId="7df9828c-1d8d-49f7-b83f-15daa9469ef2" providerId="ADAL" clId="{7CBF6470-33F4-4A7E-A50A-E3ED715092D9}" dt="2023-05-06T06:50:22.365" v="1013" actId="26606"/>
          <ac:spMkLst>
            <pc:docMk/>
            <pc:sldMk cId="2441895922" sldId="263"/>
            <ac:spMk id="128" creationId="{D1EA859B-E555-4109-94F3-6700E046E008}"/>
          </ac:spMkLst>
        </pc:spChg>
        <pc:spChg chg="add del">
          <ac:chgData name="Thant, Phue P" userId="7df9828c-1d8d-49f7-b83f-15daa9469ef2" providerId="ADAL" clId="{7CBF6470-33F4-4A7E-A50A-E3ED715092D9}" dt="2023-05-06T06:51:19.320" v="1029" actId="26606"/>
          <ac:spMkLst>
            <pc:docMk/>
            <pc:sldMk cId="2441895922" sldId="263"/>
            <ac:spMk id="133" creationId="{8FC9BE17-9A7B-462D-AE50-3D8777387304}"/>
          </ac:spMkLst>
        </pc:spChg>
        <pc:spChg chg="add del">
          <ac:chgData name="Thant, Phue P" userId="7df9828c-1d8d-49f7-b83f-15daa9469ef2" providerId="ADAL" clId="{7CBF6470-33F4-4A7E-A50A-E3ED715092D9}" dt="2023-05-06T06:51:19.320" v="1029" actId="26606"/>
          <ac:spMkLst>
            <pc:docMk/>
            <pc:sldMk cId="2441895922" sldId="263"/>
            <ac:spMk id="135" creationId="{3EBE8569-6AEC-4B8C-8D53-2DE337CDBA65}"/>
          </ac:spMkLst>
        </pc:spChg>
        <pc:spChg chg="add del">
          <ac:chgData name="Thant, Phue P" userId="7df9828c-1d8d-49f7-b83f-15daa9469ef2" providerId="ADAL" clId="{7CBF6470-33F4-4A7E-A50A-E3ED715092D9}" dt="2023-05-06T06:51:19.320" v="1029" actId="26606"/>
          <ac:spMkLst>
            <pc:docMk/>
            <pc:sldMk cId="2441895922" sldId="263"/>
            <ac:spMk id="137" creationId="{55D4142C-5077-457F-A6AD-3FECFDB39685}"/>
          </ac:spMkLst>
        </pc:spChg>
        <pc:spChg chg="add del">
          <ac:chgData name="Thant, Phue P" userId="7df9828c-1d8d-49f7-b83f-15daa9469ef2" providerId="ADAL" clId="{7CBF6470-33F4-4A7E-A50A-E3ED715092D9}" dt="2023-05-06T06:51:19.320" v="1029" actId="26606"/>
          <ac:spMkLst>
            <pc:docMk/>
            <pc:sldMk cId="2441895922" sldId="263"/>
            <ac:spMk id="139" creationId="{7A5F0580-5EE9-419F-96EE-B6529EF6E7D0}"/>
          </ac:spMkLst>
        </pc:spChg>
        <pc:spChg chg="add del">
          <ac:chgData name="Thant, Phue P" userId="7df9828c-1d8d-49f7-b83f-15daa9469ef2" providerId="ADAL" clId="{7CBF6470-33F4-4A7E-A50A-E3ED715092D9}" dt="2023-05-06T06:51:19.320" v="1028" actId="26606"/>
          <ac:spMkLst>
            <pc:docMk/>
            <pc:sldMk cId="2441895922" sldId="263"/>
            <ac:spMk id="144" creationId="{2E17E911-875F-4DE5-8699-99D9F1805A5D}"/>
          </ac:spMkLst>
        </pc:spChg>
        <pc:spChg chg="add del">
          <ac:chgData name="Thant, Phue P" userId="7df9828c-1d8d-49f7-b83f-15daa9469ef2" providerId="ADAL" clId="{7CBF6470-33F4-4A7E-A50A-E3ED715092D9}" dt="2023-05-06T06:51:19.320" v="1028" actId="26606"/>
          <ac:spMkLst>
            <pc:docMk/>
            <pc:sldMk cId="2441895922" sldId="263"/>
            <ac:spMk id="146" creationId="{CD9FE4EF-C4D8-49A0-B2FF-81D8DB7D8A24}"/>
          </ac:spMkLst>
        </pc:spChg>
        <pc:spChg chg="add del">
          <ac:chgData name="Thant, Phue P" userId="7df9828c-1d8d-49f7-b83f-15daa9469ef2" providerId="ADAL" clId="{7CBF6470-33F4-4A7E-A50A-E3ED715092D9}" dt="2023-05-06T06:51:19.320" v="1028" actId="26606"/>
          <ac:spMkLst>
            <pc:docMk/>
            <pc:sldMk cId="2441895922" sldId="263"/>
            <ac:spMk id="148" creationId="{4300840D-0A0B-4512-BACA-B439D5B9C57C}"/>
          </ac:spMkLst>
        </pc:spChg>
        <pc:spChg chg="add del">
          <ac:chgData name="Thant, Phue P" userId="7df9828c-1d8d-49f7-b83f-15daa9469ef2" providerId="ADAL" clId="{7CBF6470-33F4-4A7E-A50A-E3ED715092D9}" dt="2023-05-06T06:51:19.320" v="1028" actId="26606"/>
          <ac:spMkLst>
            <pc:docMk/>
            <pc:sldMk cId="2441895922" sldId="263"/>
            <ac:spMk id="150" creationId="{D2B78728-A580-49A7-84F9-6EF6F583ADE0}"/>
          </ac:spMkLst>
        </pc:spChg>
        <pc:spChg chg="add del">
          <ac:chgData name="Thant, Phue P" userId="7df9828c-1d8d-49f7-b83f-15daa9469ef2" providerId="ADAL" clId="{7CBF6470-33F4-4A7E-A50A-E3ED715092D9}" dt="2023-05-06T06:51:19.320" v="1028" actId="26606"/>
          <ac:spMkLst>
            <pc:docMk/>
            <pc:sldMk cId="2441895922" sldId="263"/>
            <ac:spMk id="152" creationId="{38FAA1A1-D861-433F-88FA-1E9D6FD31D11}"/>
          </ac:spMkLst>
        </pc:spChg>
        <pc:spChg chg="add del">
          <ac:chgData name="Thant, Phue P" userId="7df9828c-1d8d-49f7-b83f-15daa9469ef2" providerId="ADAL" clId="{7CBF6470-33F4-4A7E-A50A-E3ED715092D9}" dt="2023-05-06T06:51:19.320" v="1028" actId="26606"/>
          <ac:spMkLst>
            <pc:docMk/>
            <pc:sldMk cId="2441895922" sldId="263"/>
            <ac:spMk id="154" creationId="{8D71EDA1-87BF-4D5D-AB79-F346FD19278A}"/>
          </ac:spMkLst>
        </pc:spChg>
        <pc:picChg chg="add del mod ord">
          <ac:chgData name="Thant, Phue P" userId="7df9828c-1d8d-49f7-b83f-15daa9469ef2" providerId="ADAL" clId="{7CBF6470-33F4-4A7E-A50A-E3ED715092D9}" dt="2023-05-06T06:40:43.513" v="751" actId="478"/>
          <ac:picMkLst>
            <pc:docMk/>
            <pc:sldMk cId="2441895922" sldId="263"/>
            <ac:picMk id="4" creationId="{B418BDE0-2C65-EEC3-8C05-BE554154DD61}"/>
          </ac:picMkLst>
        </pc:picChg>
        <pc:picChg chg="add mod ord">
          <ac:chgData name="Thant, Phue P" userId="7df9828c-1d8d-49f7-b83f-15daa9469ef2" providerId="ADAL" clId="{7CBF6470-33F4-4A7E-A50A-E3ED715092D9}" dt="2023-05-07T07:59:08.474" v="2723" actId="26606"/>
          <ac:picMkLst>
            <pc:docMk/>
            <pc:sldMk cId="2441895922" sldId="263"/>
            <ac:picMk id="5" creationId="{93C1E615-B7A9-7EC0-C7EF-910A9D717D02}"/>
          </ac:picMkLst>
        </pc:picChg>
        <pc:cxnChg chg="add del">
          <ac:chgData name="Thant, Phue P" userId="7df9828c-1d8d-49f7-b83f-15daa9469ef2" providerId="ADAL" clId="{7CBF6470-33F4-4A7E-A50A-E3ED715092D9}" dt="2023-05-06T06:40:32.515" v="749" actId="26606"/>
          <ac:cxnSpMkLst>
            <pc:docMk/>
            <pc:sldMk cId="2441895922" sldId="263"/>
            <ac:cxnSpMk id="60" creationId="{56020367-4FD5-4596-8E10-C5F095CD8DBF}"/>
          </ac:cxnSpMkLst>
        </pc:cxnChg>
      </pc:sldChg>
      <pc:sldChg chg="del">
        <pc:chgData name="Thant, Phue P" userId="7df9828c-1d8d-49f7-b83f-15daa9469ef2" providerId="ADAL" clId="{7CBF6470-33F4-4A7E-A50A-E3ED715092D9}" dt="2023-05-06T06:43:22.864" v="805" actId="47"/>
        <pc:sldMkLst>
          <pc:docMk/>
          <pc:sldMk cId="3226808525" sldId="264"/>
        </pc:sldMkLst>
      </pc:sldChg>
      <pc:sldChg chg="addSp delSp modSp del mod modMedia setBg delAnim setClrOvrMap delDesignElem">
        <pc:chgData name="Thant, Phue P" userId="7df9828c-1d8d-49f7-b83f-15daa9469ef2" providerId="ADAL" clId="{7CBF6470-33F4-4A7E-A50A-E3ED715092D9}" dt="2023-05-06T07:03:07.693" v="1162" actId="47"/>
        <pc:sldMkLst>
          <pc:docMk/>
          <pc:sldMk cId="262737021" sldId="265"/>
        </pc:sldMkLst>
        <pc:spChg chg="mod">
          <ac:chgData name="Thant, Phue P" userId="7df9828c-1d8d-49f7-b83f-15daa9469ef2" providerId="ADAL" clId="{7CBF6470-33F4-4A7E-A50A-E3ED715092D9}" dt="2023-05-06T06:59:04.829" v="1116" actId="26606"/>
          <ac:spMkLst>
            <pc:docMk/>
            <pc:sldMk cId="262737021" sldId="265"/>
            <ac:spMk id="2" creationId="{791A7815-ABC4-2A11-7F72-762A85D69735}"/>
          </ac:spMkLst>
        </pc:spChg>
        <pc:spChg chg="mod">
          <ac:chgData name="Thant, Phue P" userId="7df9828c-1d8d-49f7-b83f-15daa9469ef2" providerId="ADAL" clId="{7CBF6470-33F4-4A7E-A50A-E3ED715092D9}" dt="2023-05-06T07:00:26.886" v="1136" actId="5793"/>
          <ac:spMkLst>
            <pc:docMk/>
            <pc:sldMk cId="262737021" sldId="265"/>
            <ac:spMk id="3" creationId="{98E35B4D-DBA1-B49C-DDA2-62DDFA206F35}"/>
          </ac:spMkLst>
        </pc:spChg>
        <pc:spChg chg="add mod">
          <ac:chgData name="Thant, Phue P" userId="7df9828c-1d8d-49f7-b83f-15daa9469ef2" providerId="ADAL" clId="{7CBF6470-33F4-4A7E-A50A-E3ED715092D9}" dt="2023-05-06T07:02:31.129" v="1157" actId="15"/>
          <ac:spMkLst>
            <pc:docMk/>
            <pc:sldMk cId="262737021" sldId="265"/>
            <ac:spMk id="7" creationId="{381C091E-658D-617B-A8DA-2EA2795BC234}"/>
          </ac:spMkLst>
        </pc:spChg>
        <pc:spChg chg="add del">
          <ac:chgData name="Thant, Phue P" userId="7df9828c-1d8d-49f7-b83f-15daa9469ef2" providerId="ADAL" clId="{7CBF6470-33F4-4A7E-A50A-E3ED715092D9}" dt="2023-05-06T06:43:54.870" v="808" actId="26606"/>
          <ac:spMkLst>
            <pc:docMk/>
            <pc:sldMk cId="262737021" sldId="265"/>
            <ac:spMk id="8" creationId="{09588DA8-065E-4F6F-8EFD-43104AB2E0CF}"/>
          </ac:spMkLst>
        </pc:spChg>
        <pc:spChg chg="add del">
          <ac:chgData name="Thant, Phue P" userId="7df9828c-1d8d-49f7-b83f-15daa9469ef2" providerId="ADAL" clId="{7CBF6470-33F4-4A7E-A50A-E3ED715092D9}" dt="2023-05-06T06:08:02.183" v="54" actId="26606"/>
          <ac:spMkLst>
            <pc:docMk/>
            <pc:sldMk cId="262737021" sldId="265"/>
            <ac:spMk id="9" creationId="{C1DD1A8A-57D5-4A81-AD04-532B043C5611}"/>
          </ac:spMkLst>
        </pc:spChg>
        <pc:spChg chg="add del">
          <ac:chgData name="Thant, Phue P" userId="7df9828c-1d8d-49f7-b83f-15daa9469ef2" providerId="ADAL" clId="{7CBF6470-33F4-4A7E-A50A-E3ED715092D9}" dt="2023-05-06T06:43:54.870" v="808" actId="26606"/>
          <ac:spMkLst>
            <pc:docMk/>
            <pc:sldMk cId="262737021" sldId="265"/>
            <ac:spMk id="10" creationId="{C4285719-470E-454C-AF62-8323075F1F5B}"/>
          </ac:spMkLst>
        </pc:spChg>
        <pc:spChg chg="add del">
          <ac:chgData name="Thant, Phue P" userId="7df9828c-1d8d-49f7-b83f-15daa9469ef2" providerId="ADAL" clId="{7CBF6470-33F4-4A7E-A50A-E3ED715092D9}" dt="2023-05-06T06:08:02.183" v="54" actId="26606"/>
          <ac:spMkLst>
            <pc:docMk/>
            <pc:sldMk cId="262737021" sldId="265"/>
            <ac:spMk id="11" creationId="{007891EC-4501-44ED-A8C8-B11B6DB767AB}"/>
          </ac:spMkLst>
        </pc:spChg>
        <pc:spChg chg="add del">
          <ac:chgData name="Thant, Phue P" userId="7df9828c-1d8d-49f7-b83f-15daa9469ef2" providerId="ADAL" clId="{7CBF6470-33F4-4A7E-A50A-E3ED715092D9}" dt="2023-05-06T06:43:54.870" v="808" actId="26606"/>
          <ac:spMkLst>
            <pc:docMk/>
            <pc:sldMk cId="262737021" sldId="265"/>
            <ac:spMk id="12" creationId="{CD9FE4EF-C4D8-49A0-B2FF-81D8DB7D8A24}"/>
          </ac:spMkLst>
        </pc:spChg>
        <pc:spChg chg="add del">
          <ac:chgData name="Thant, Phue P" userId="7df9828c-1d8d-49f7-b83f-15daa9469ef2" providerId="ADAL" clId="{7CBF6470-33F4-4A7E-A50A-E3ED715092D9}" dt="2023-05-06T06:08:07.221" v="56" actId="26606"/>
          <ac:spMkLst>
            <pc:docMk/>
            <pc:sldMk cId="262737021" sldId="265"/>
            <ac:spMk id="13" creationId="{08C9B587-E65E-4B52-B37C-ABEBB6E87928}"/>
          </ac:spMkLst>
        </pc:spChg>
        <pc:spChg chg="add del">
          <ac:chgData name="Thant, Phue P" userId="7df9828c-1d8d-49f7-b83f-15daa9469ef2" providerId="ADAL" clId="{7CBF6470-33F4-4A7E-A50A-E3ED715092D9}" dt="2023-05-06T06:08:07.221" v="56" actId="26606"/>
          <ac:spMkLst>
            <pc:docMk/>
            <pc:sldMk cId="262737021" sldId="265"/>
            <ac:spMk id="14" creationId="{7C432AFE-B3D2-4BFF-BF8F-96C27AFF1AC7}"/>
          </ac:spMkLst>
        </pc:spChg>
        <pc:spChg chg="add del">
          <ac:chgData name="Thant, Phue P" userId="7df9828c-1d8d-49f7-b83f-15daa9469ef2" providerId="ADAL" clId="{7CBF6470-33F4-4A7E-A50A-E3ED715092D9}" dt="2023-05-06T06:08:07.221" v="56" actId="26606"/>
          <ac:spMkLst>
            <pc:docMk/>
            <pc:sldMk cId="262737021" sldId="265"/>
            <ac:spMk id="16" creationId="{AF2F604E-43BE-4DC3-B983-E071523364F8}"/>
          </ac:spMkLst>
        </pc:spChg>
        <pc:spChg chg="add del">
          <ac:chgData name="Thant, Phue P" userId="7df9828c-1d8d-49f7-b83f-15daa9469ef2" providerId="ADAL" clId="{7CBF6470-33F4-4A7E-A50A-E3ED715092D9}" dt="2023-05-06T06:58:37.280" v="1111" actId="26606"/>
          <ac:spMkLst>
            <pc:docMk/>
            <pc:sldMk cId="262737021" sldId="265"/>
            <ac:spMk id="17" creationId="{1A9F7B4E-B03D-4F64-BE33-00D074458D45}"/>
          </ac:spMkLst>
        </pc:spChg>
        <pc:spChg chg="add del">
          <ac:chgData name="Thant, Phue P" userId="7df9828c-1d8d-49f7-b83f-15daa9469ef2" providerId="ADAL" clId="{7CBF6470-33F4-4A7E-A50A-E3ED715092D9}" dt="2023-05-06T06:43:54.870" v="808" actId="26606"/>
          <ac:spMkLst>
            <pc:docMk/>
            <pc:sldMk cId="262737021" sldId="265"/>
            <ac:spMk id="18" creationId="{38FAA1A1-D861-433F-88FA-1E9D6FD31D11}"/>
          </ac:spMkLst>
        </pc:spChg>
        <pc:spChg chg="add del">
          <ac:chgData name="Thant, Phue P" userId="7df9828c-1d8d-49f7-b83f-15daa9469ef2" providerId="ADAL" clId="{7CBF6470-33F4-4A7E-A50A-E3ED715092D9}" dt="2023-05-06T06:43:54.870" v="808" actId="26606"/>
          <ac:spMkLst>
            <pc:docMk/>
            <pc:sldMk cId="262737021" sldId="265"/>
            <ac:spMk id="19" creationId="{4300840D-0A0B-4512-BACA-B439D5B9C57C}"/>
          </ac:spMkLst>
        </pc:spChg>
        <pc:spChg chg="add del">
          <ac:chgData name="Thant, Phue P" userId="7df9828c-1d8d-49f7-b83f-15daa9469ef2" providerId="ADAL" clId="{7CBF6470-33F4-4A7E-A50A-E3ED715092D9}" dt="2023-05-06T06:43:54.870" v="808" actId="26606"/>
          <ac:spMkLst>
            <pc:docMk/>
            <pc:sldMk cId="262737021" sldId="265"/>
            <ac:spMk id="20" creationId="{8D71EDA1-87BF-4D5D-AB79-F346FD19278A}"/>
          </ac:spMkLst>
        </pc:spChg>
        <pc:spChg chg="add del">
          <ac:chgData name="Thant, Phue P" userId="7df9828c-1d8d-49f7-b83f-15daa9469ef2" providerId="ADAL" clId="{7CBF6470-33F4-4A7E-A50A-E3ED715092D9}" dt="2023-05-06T06:43:54.870" v="808" actId="26606"/>
          <ac:spMkLst>
            <pc:docMk/>
            <pc:sldMk cId="262737021" sldId="265"/>
            <ac:spMk id="21" creationId="{D2B78728-A580-49A7-84F9-6EF6F583ADE0}"/>
          </ac:spMkLst>
        </pc:spChg>
        <pc:spChg chg="add del">
          <ac:chgData name="Thant, Phue P" userId="7df9828c-1d8d-49f7-b83f-15daa9469ef2" providerId="ADAL" clId="{7CBF6470-33F4-4A7E-A50A-E3ED715092D9}" dt="2023-05-06T06:58:37.280" v="1111" actId="26606"/>
          <ac:spMkLst>
            <pc:docMk/>
            <pc:sldMk cId="262737021" sldId="265"/>
            <ac:spMk id="22" creationId="{7E2BE7F7-CA89-4002-ACCE-A478AEA24F5E}"/>
          </ac:spMkLst>
        </pc:spChg>
        <pc:spChg chg="add del">
          <ac:chgData name="Thant, Phue P" userId="7df9828c-1d8d-49f7-b83f-15daa9469ef2" providerId="ADAL" clId="{7CBF6470-33F4-4A7E-A50A-E3ED715092D9}" dt="2023-05-06T06:58:42.260" v="1113" actId="26606"/>
          <ac:spMkLst>
            <pc:docMk/>
            <pc:sldMk cId="262737021" sldId="265"/>
            <ac:spMk id="24" creationId="{F13C74B1-5B17-4795-BED0-7140497B445A}"/>
          </ac:spMkLst>
        </pc:spChg>
        <pc:spChg chg="add del">
          <ac:chgData name="Thant, Phue P" userId="7df9828c-1d8d-49f7-b83f-15daa9469ef2" providerId="ADAL" clId="{7CBF6470-33F4-4A7E-A50A-E3ED715092D9}" dt="2023-05-06T06:58:42.260" v="1113" actId="26606"/>
          <ac:spMkLst>
            <pc:docMk/>
            <pc:sldMk cId="262737021" sldId="265"/>
            <ac:spMk id="25" creationId="{D4974D33-8DC5-464E-8C6D-BE58F0669C17}"/>
          </ac:spMkLst>
        </pc:spChg>
        <pc:spChg chg="add del">
          <ac:chgData name="Thant, Phue P" userId="7df9828c-1d8d-49f7-b83f-15daa9469ef2" providerId="ADAL" clId="{7CBF6470-33F4-4A7E-A50A-E3ED715092D9}" dt="2023-05-06T06:44:39.119" v="812" actId="26606"/>
          <ac:spMkLst>
            <pc:docMk/>
            <pc:sldMk cId="262737021" sldId="265"/>
            <ac:spMk id="26" creationId="{257363FD-7E77-4145-9483-331A807ADF0E}"/>
          </ac:spMkLst>
        </pc:spChg>
        <pc:spChg chg="add del">
          <ac:chgData name="Thant, Phue P" userId="7df9828c-1d8d-49f7-b83f-15daa9469ef2" providerId="ADAL" clId="{7CBF6470-33F4-4A7E-A50A-E3ED715092D9}" dt="2023-05-06T06:59:04.829" v="1116" actId="26606"/>
          <ac:spMkLst>
            <pc:docMk/>
            <pc:sldMk cId="262737021" sldId="265"/>
            <ac:spMk id="27" creationId="{1A9F7B4E-B03D-4F64-BE33-00D074458D45}"/>
          </ac:spMkLst>
        </pc:spChg>
        <pc:spChg chg="add del">
          <ac:chgData name="Thant, Phue P" userId="7df9828c-1d8d-49f7-b83f-15daa9469ef2" providerId="ADAL" clId="{7CBF6470-33F4-4A7E-A50A-E3ED715092D9}" dt="2023-05-06T06:59:04.829" v="1116" actId="26606"/>
          <ac:spMkLst>
            <pc:docMk/>
            <pc:sldMk cId="262737021" sldId="265"/>
            <ac:spMk id="28" creationId="{7E2BE7F7-CA89-4002-ACCE-A478AEA24F5E}"/>
          </ac:spMkLst>
        </pc:spChg>
        <pc:spChg chg="add">
          <ac:chgData name="Thant, Phue P" userId="7df9828c-1d8d-49f7-b83f-15daa9469ef2" providerId="ADAL" clId="{7CBF6470-33F4-4A7E-A50A-E3ED715092D9}" dt="2023-05-06T06:59:04.829" v="1116" actId="26606"/>
          <ac:spMkLst>
            <pc:docMk/>
            <pc:sldMk cId="262737021" sldId="265"/>
            <ac:spMk id="30" creationId="{257363FD-7E77-4145-9483-331A807ADF0E}"/>
          </ac:spMkLst>
        </pc:spChg>
        <pc:spChg chg="add del">
          <ac:chgData name="Thant, Phue P" userId="7df9828c-1d8d-49f7-b83f-15daa9469ef2" providerId="ADAL" clId="{7CBF6470-33F4-4A7E-A50A-E3ED715092D9}" dt="2023-05-06T06:44:51.016" v="813" actId="26606"/>
          <ac:spMkLst>
            <pc:docMk/>
            <pc:sldMk cId="262737021" sldId="265"/>
            <ac:spMk id="31" creationId="{C1DD1A8A-57D5-4A81-AD04-532B043C5611}"/>
          </ac:spMkLst>
        </pc:spChg>
        <pc:spChg chg="add del">
          <ac:chgData name="Thant, Phue P" userId="7df9828c-1d8d-49f7-b83f-15daa9469ef2" providerId="ADAL" clId="{7CBF6470-33F4-4A7E-A50A-E3ED715092D9}" dt="2023-05-06T06:44:51.016" v="813" actId="26606"/>
          <ac:spMkLst>
            <pc:docMk/>
            <pc:sldMk cId="262737021" sldId="265"/>
            <ac:spMk id="33" creationId="{007891EC-4501-44ED-A8C8-B11B6DB767AB}"/>
          </ac:spMkLst>
        </pc:spChg>
        <pc:spChg chg="add del">
          <ac:chgData name="Thant, Phue P" userId="7df9828c-1d8d-49f7-b83f-15daa9469ef2" providerId="ADAL" clId="{7CBF6470-33F4-4A7E-A50A-E3ED715092D9}" dt="2023-05-06T06:51:05.624" v="1026" actId="26606"/>
          <ac:spMkLst>
            <pc:docMk/>
            <pc:sldMk cId="262737021" sldId="265"/>
            <ac:spMk id="38" creationId="{04C21BAE-6866-4C7A-A7EC-C1B2E572D5BE}"/>
          </ac:spMkLst>
        </pc:spChg>
        <pc:spChg chg="add del">
          <ac:chgData name="Thant, Phue P" userId="7df9828c-1d8d-49f7-b83f-15daa9469ef2" providerId="ADAL" clId="{7CBF6470-33F4-4A7E-A50A-E3ED715092D9}" dt="2023-05-06T06:51:05.624" v="1026" actId="26606"/>
          <ac:spMkLst>
            <pc:docMk/>
            <pc:sldMk cId="262737021" sldId="265"/>
            <ac:spMk id="40" creationId="{C74F2646-08C7-4051-81DA-751C43A03FC1}"/>
          </ac:spMkLst>
        </pc:spChg>
        <pc:spChg chg="add del">
          <ac:chgData name="Thant, Phue P" userId="7df9828c-1d8d-49f7-b83f-15daa9469ef2" providerId="ADAL" clId="{7CBF6470-33F4-4A7E-A50A-E3ED715092D9}" dt="2023-05-06T06:51:05.624" v="1026" actId="26606"/>
          <ac:spMkLst>
            <pc:docMk/>
            <pc:sldMk cId="262737021" sldId="265"/>
            <ac:spMk id="42" creationId="{DCD6552F-C98B-4FBA-842F-3EF2D5ACA1FF}"/>
          </ac:spMkLst>
        </pc:spChg>
        <pc:spChg chg="add del">
          <ac:chgData name="Thant, Phue P" userId="7df9828c-1d8d-49f7-b83f-15daa9469ef2" providerId="ADAL" clId="{7CBF6470-33F4-4A7E-A50A-E3ED715092D9}" dt="2023-05-06T06:51:05.624" v="1026" actId="26606"/>
          <ac:spMkLst>
            <pc:docMk/>
            <pc:sldMk cId="262737021" sldId="265"/>
            <ac:spMk id="44" creationId="{F0C518C2-0AA4-470C-87B9-9CBF428FBA25}"/>
          </ac:spMkLst>
        </pc:spChg>
        <pc:spChg chg="add del">
          <ac:chgData name="Thant, Phue P" userId="7df9828c-1d8d-49f7-b83f-15daa9469ef2" providerId="ADAL" clId="{7CBF6470-33F4-4A7E-A50A-E3ED715092D9}" dt="2023-05-06T06:51:05.624" v="1025" actId="26606"/>
          <ac:spMkLst>
            <pc:docMk/>
            <pc:sldMk cId="262737021" sldId="265"/>
            <ac:spMk id="49" creationId="{94E4D846-3AFC-4F86-8C35-24B0542A269D}"/>
          </ac:spMkLst>
        </pc:spChg>
        <pc:spChg chg="add del">
          <ac:chgData name="Thant, Phue P" userId="7df9828c-1d8d-49f7-b83f-15daa9469ef2" providerId="ADAL" clId="{7CBF6470-33F4-4A7E-A50A-E3ED715092D9}" dt="2023-05-06T06:51:05.624" v="1025" actId="26606"/>
          <ac:spMkLst>
            <pc:docMk/>
            <pc:sldMk cId="262737021" sldId="265"/>
            <ac:spMk id="51" creationId="{284781B9-12CB-45C3-907A-9ED93FF72C65}"/>
          </ac:spMkLst>
        </pc:spChg>
        <pc:spChg chg="add del">
          <ac:chgData name="Thant, Phue P" userId="7df9828c-1d8d-49f7-b83f-15daa9469ef2" providerId="ADAL" clId="{7CBF6470-33F4-4A7E-A50A-E3ED715092D9}" dt="2023-05-06T06:51:05.624" v="1025" actId="26606"/>
          <ac:spMkLst>
            <pc:docMk/>
            <pc:sldMk cId="262737021" sldId="265"/>
            <ac:spMk id="53" creationId="{55D4142C-5077-457F-A6AD-3FECFDB39685}"/>
          </ac:spMkLst>
        </pc:spChg>
        <pc:spChg chg="add del">
          <ac:chgData name="Thant, Phue P" userId="7df9828c-1d8d-49f7-b83f-15daa9469ef2" providerId="ADAL" clId="{7CBF6470-33F4-4A7E-A50A-E3ED715092D9}" dt="2023-05-06T06:51:05.624" v="1025" actId="26606"/>
          <ac:spMkLst>
            <pc:docMk/>
            <pc:sldMk cId="262737021" sldId="265"/>
            <ac:spMk id="55" creationId="{7A5F0580-5EE9-419F-96EE-B6529EF6E7D0}"/>
          </ac:spMkLst>
        </pc:spChg>
        <pc:spChg chg="add del">
          <ac:chgData name="Thant, Phue P" userId="7df9828c-1d8d-49f7-b83f-15daa9469ef2" providerId="ADAL" clId="{7CBF6470-33F4-4A7E-A50A-E3ED715092D9}" dt="2023-05-06T06:53:31.016" v="1049"/>
          <ac:spMkLst>
            <pc:docMk/>
            <pc:sldMk cId="262737021" sldId="265"/>
            <ac:spMk id="57" creationId="{257363FD-7E77-4145-9483-331A807ADF0E}"/>
          </ac:spMkLst>
        </pc:spChg>
        <pc:picChg chg="add del mod ord">
          <ac:chgData name="Thant, Phue P" userId="7df9828c-1d8d-49f7-b83f-15daa9469ef2" providerId="ADAL" clId="{7CBF6470-33F4-4A7E-A50A-E3ED715092D9}" dt="2023-05-06T06:44:22.409" v="809" actId="478"/>
          <ac:picMkLst>
            <pc:docMk/>
            <pc:sldMk cId="262737021" sldId="265"/>
            <ac:picMk id="4" creationId="{9C36A8A1-D1CB-BBD6-F341-760C038E062B}"/>
          </ac:picMkLst>
        </pc:picChg>
        <pc:picChg chg="add del mod">
          <ac:chgData name="Thant, Phue P" userId="7df9828c-1d8d-49f7-b83f-15daa9469ef2" providerId="ADAL" clId="{7CBF6470-33F4-4A7E-A50A-E3ED715092D9}" dt="2023-05-06T06:08:02.183" v="54" actId="26606"/>
          <ac:picMkLst>
            <pc:docMk/>
            <pc:sldMk cId="262737021" sldId="265"/>
            <ac:picMk id="5" creationId="{A03806B7-6FCA-0A99-4989-C63DE5DACEBD}"/>
          </ac:picMkLst>
        </pc:picChg>
        <pc:picChg chg="add mod ord">
          <ac:chgData name="Thant, Phue P" userId="7df9828c-1d8d-49f7-b83f-15daa9469ef2" providerId="ADAL" clId="{7CBF6470-33F4-4A7E-A50A-E3ED715092D9}" dt="2023-05-06T06:59:04.829" v="1116" actId="26606"/>
          <ac:picMkLst>
            <pc:docMk/>
            <pc:sldMk cId="262737021" sldId="265"/>
            <ac:picMk id="6" creationId="{0BE6EDEB-69E8-D96C-BC9D-53FF56E8232C}"/>
          </ac:picMkLst>
        </pc:picChg>
        <pc:picChg chg="add del">
          <ac:chgData name="Thant, Phue P" userId="7df9828c-1d8d-49f7-b83f-15daa9469ef2" providerId="ADAL" clId="{7CBF6470-33F4-4A7E-A50A-E3ED715092D9}" dt="2023-05-06T06:08:07.221" v="56" actId="26606"/>
          <ac:picMkLst>
            <pc:docMk/>
            <pc:sldMk cId="262737021" sldId="265"/>
            <ac:picMk id="15" creationId="{C756F4EC-0E1D-83FF-7DD0-4E42A5442A60}"/>
          </ac:picMkLst>
        </pc:picChg>
      </pc:sldChg>
      <pc:sldChg chg="addSp modSp del mod">
        <pc:chgData name="Thant, Phue P" userId="7df9828c-1d8d-49f7-b83f-15daa9469ef2" providerId="ADAL" clId="{7CBF6470-33F4-4A7E-A50A-E3ED715092D9}" dt="2023-05-06T07:05:23.355" v="1222" actId="47"/>
        <pc:sldMkLst>
          <pc:docMk/>
          <pc:sldMk cId="2604418972" sldId="266"/>
        </pc:sldMkLst>
        <pc:spChg chg="mod">
          <ac:chgData name="Thant, Phue P" userId="7df9828c-1d8d-49f7-b83f-15daa9469ef2" providerId="ADAL" clId="{7CBF6470-33F4-4A7E-A50A-E3ED715092D9}" dt="2023-05-06T06:53:59.777" v="1054"/>
          <ac:spMkLst>
            <pc:docMk/>
            <pc:sldMk cId="2604418972" sldId="266"/>
            <ac:spMk id="2" creationId="{17EAE5C3-F3B5-668E-C370-E37E685640C9}"/>
          </ac:spMkLst>
        </pc:spChg>
        <pc:spChg chg="mod">
          <ac:chgData name="Thant, Phue P" userId="7df9828c-1d8d-49f7-b83f-15daa9469ef2" providerId="ADAL" clId="{7CBF6470-33F4-4A7E-A50A-E3ED715092D9}" dt="2023-05-06T06:53:59.777" v="1054"/>
          <ac:spMkLst>
            <pc:docMk/>
            <pc:sldMk cId="2604418972" sldId="266"/>
            <ac:spMk id="3" creationId="{E86617EA-426C-C375-4A48-6B7B4E70B80F}"/>
          </ac:spMkLst>
        </pc:spChg>
        <pc:picChg chg="add mod ord">
          <ac:chgData name="Thant, Phue P" userId="7df9828c-1d8d-49f7-b83f-15daa9469ef2" providerId="ADAL" clId="{7CBF6470-33F4-4A7E-A50A-E3ED715092D9}" dt="2023-05-06T07:03:17.829" v="1164" actId="167"/>
          <ac:picMkLst>
            <pc:docMk/>
            <pc:sldMk cId="2604418972" sldId="266"/>
            <ac:picMk id="4" creationId="{B01FD076-3F76-E994-DBA0-C7664F495E88}"/>
          </ac:picMkLst>
        </pc:picChg>
      </pc:sldChg>
      <pc:sldChg chg="addSp delSp modSp mod setBg">
        <pc:chgData name="Thant, Phue P" userId="7df9828c-1d8d-49f7-b83f-15daa9469ef2" providerId="ADAL" clId="{7CBF6470-33F4-4A7E-A50A-E3ED715092D9}" dt="2023-05-07T08:03:13.451" v="2744" actId="478"/>
        <pc:sldMkLst>
          <pc:docMk/>
          <pc:sldMk cId="3008874303" sldId="268"/>
        </pc:sldMkLst>
        <pc:spChg chg="del mod">
          <ac:chgData name="Thant, Phue P" userId="7df9828c-1d8d-49f7-b83f-15daa9469ef2" providerId="ADAL" clId="{7CBF6470-33F4-4A7E-A50A-E3ED715092D9}" dt="2023-05-06T07:10:21.567" v="1295" actId="478"/>
          <ac:spMkLst>
            <pc:docMk/>
            <pc:sldMk cId="3008874303" sldId="268"/>
            <ac:spMk id="3" creationId="{0C80AE56-E873-1956-D950-CE59FDF8ADD7}"/>
          </ac:spMkLst>
        </pc:spChg>
        <pc:graphicFrameChg chg="add mod modGraphic">
          <ac:chgData name="Thant, Phue P" userId="7df9828c-1d8d-49f7-b83f-15daa9469ef2" providerId="ADAL" clId="{7CBF6470-33F4-4A7E-A50A-E3ED715092D9}" dt="2023-05-06T21:23:23.419" v="2031" actId="20577"/>
          <ac:graphicFrameMkLst>
            <pc:docMk/>
            <pc:sldMk cId="3008874303" sldId="268"/>
            <ac:graphicFrameMk id="4" creationId="{DDBB80E8-0107-309E-F431-7B0378FCEB33}"/>
          </ac:graphicFrameMkLst>
        </pc:graphicFrameChg>
        <pc:picChg chg="add del mod ord">
          <ac:chgData name="Thant, Phue P" userId="7df9828c-1d8d-49f7-b83f-15daa9469ef2" providerId="ADAL" clId="{7CBF6470-33F4-4A7E-A50A-E3ED715092D9}" dt="2023-05-07T08:03:13.451" v="2744" actId="478"/>
          <ac:picMkLst>
            <pc:docMk/>
            <pc:sldMk cId="3008874303" sldId="268"/>
            <ac:picMk id="3" creationId="{0C416DEC-1E5E-4CCC-2310-2002ED6C882D}"/>
          </ac:picMkLst>
        </pc:picChg>
        <pc:picChg chg="add del mod ord">
          <ac:chgData name="Thant, Phue P" userId="7df9828c-1d8d-49f7-b83f-15daa9469ef2" providerId="ADAL" clId="{7CBF6470-33F4-4A7E-A50A-E3ED715092D9}" dt="2023-05-06T22:15:27.156" v="2339" actId="478"/>
          <ac:picMkLst>
            <pc:docMk/>
            <pc:sldMk cId="3008874303" sldId="268"/>
            <ac:picMk id="5" creationId="{F38C4641-22E1-B0AB-8C18-D4A2204BCB4C}"/>
          </ac:picMkLst>
        </pc:picChg>
      </pc:sldChg>
      <pc:sldChg chg="addSp delSp modSp mod ord modNotesTx">
        <pc:chgData name="Thant, Phue P" userId="7df9828c-1d8d-49f7-b83f-15daa9469ef2" providerId="ADAL" clId="{7CBF6470-33F4-4A7E-A50A-E3ED715092D9}" dt="2023-05-08T05:54:03.134" v="3623" actId="478"/>
        <pc:sldMkLst>
          <pc:docMk/>
          <pc:sldMk cId="1820671937" sldId="269"/>
        </pc:sldMkLst>
        <pc:spChg chg="mod">
          <ac:chgData name="Thant, Phue P" userId="7df9828c-1d8d-49f7-b83f-15daa9469ef2" providerId="ADAL" clId="{7CBF6470-33F4-4A7E-A50A-E3ED715092D9}" dt="2023-05-07T20:20:52.687" v="2945" actId="14100"/>
          <ac:spMkLst>
            <pc:docMk/>
            <pc:sldMk cId="1820671937" sldId="269"/>
            <ac:spMk id="2" creationId="{E1515BA5-8720-D5F0-9AFA-474558AC5732}"/>
          </ac:spMkLst>
        </pc:spChg>
        <pc:spChg chg="mod">
          <ac:chgData name="Thant, Phue P" userId="7df9828c-1d8d-49f7-b83f-15daa9469ef2" providerId="ADAL" clId="{7CBF6470-33F4-4A7E-A50A-E3ED715092D9}" dt="2023-05-07T20:22:05.460" v="2965" actId="1076"/>
          <ac:spMkLst>
            <pc:docMk/>
            <pc:sldMk cId="1820671937" sldId="269"/>
            <ac:spMk id="3" creationId="{4929E5CD-F14E-4879-8CF5-495B9411C8AE}"/>
          </ac:spMkLst>
        </pc:spChg>
        <pc:spChg chg="add del mod">
          <ac:chgData name="Thant, Phue P" userId="7df9828c-1d8d-49f7-b83f-15daa9469ef2" providerId="ADAL" clId="{7CBF6470-33F4-4A7E-A50A-E3ED715092D9}" dt="2023-05-07T20:25:06.027" v="2969"/>
          <ac:spMkLst>
            <pc:docMk/>
            <pc:sldMk cId="1820671937" sldId="269"/>
            <ac:spMk id="4" creationId="{3F4D1E77-D34F-59EA-BC98-7CCFBFE38E34}"/>
          </ac:spMkLst>
        </pc:spChg>
        <pc:spChg chg="add mod">
          <ac:chgData name="Thant, Phue P" userId="7df9828c-1d8d-49f7-b83f-15daa9469ef2" providerId="ADAL" clId="{7CBF6470-33F4-4A7E-A50A-E3ED715092D9}" dt="2023-05-07T20:21:48.405" v="2958" actId="1076"/>
          <ac:spMkLst>
            <pc:docMk/>
            <pc:sldMk cId="1820671937" sldId="269"/>
            <ac:spMk id="5" creationId="{A5CE986F-F4A8-1CFE-DF49-3F0E6EB3F145}"/>
          </ac:spMkLst>
        </pc:spChg>
        <pc:spChg chg="add mod">
          <ac:chgData name="Thant, Phue P" userId="7df9828c-1d8d-49f7-b83f-15daa9469ef2" providerId="ADAL" clId="{7CBF6470-33F4-4A7E-A50A-E3ED715092D9}" dt="2023-05-07T23:46:56.821" v="3386" actId="20577"/>
          <ac:spMkLst>
            <pc:docMk/>
            <pc:sldMk cId="1820671937" sldId="269"/>
            <ac:spMk id="8" creationId="{E160FDA9-7F4C-4EDA-7055-2420A7EDC895}"/>
          </ac:spMkLst>
        </pc:spChg>
        <pc:picChg chg="add del mod">
          <ac:chgData name="Thant, Phue P" userId="7df9828c-1d8d-49f7-b83f-15daa9469ef2" providerId="ADAL" clId="{7CBF6470-33F4-4A7E-A50A-E3ED715092D9}" dt="2023-05-07T07:12:34.703" v="2469" actId="478"/>
          <ac:picMkLst>
            <pc:docMk/>
            <pc:sldMk cId="1820671937" sldId="269"/>
            <ac:picMk id="4" creationId="{0D5F199C-A471-4856-400F-F3FDD3777E3C}"/>
          </ac:picMkLst>
        </pc:picChg>
        <pc:picChg chg="add del mod ord">
          <ac:chgData name="Thant, Phue P" userId="7df9828c-1d8d-49f7-b83f-15daa9469ef2" providerId="ADAL" clId="{7CBF6470-33F4-4A7E-A50A-E3ED715092D9}" dt="2023-05-08T05:54:03.134" v="3623" actId="478"/>
          <ac:picMkLst>
            <pc:docMk/>
            <pc:sldMk cId="1820671937" sldId="269"/>
            <ac:picMk id="4" creationId="{60190586-5ADF-8567-0366-FB56DFE5EF90}"/>
          </ac:picMkLst>
        </pc:picChg>
        <pc:picChg chg="add del mod ord">
          <ac:chgData name="Thant, Phue P" userId="7df9828c-1d8d-49f7-b83f-15daa9469ef2" providerId="ADAL" clId="{7CBF6470-33F4-4A7E-A50A-E3ED715092D9}" dt="2023-05-06T07:32:45.775" v="1877" actId="478"/>
          <ac:picMkLst>
            <pc:docMk/>
            <pc:sldMk cId="1820671937" sldId="269"/>
            <ac:picMk id="4" creationId="{F1EE16C2-9D31-1C93-7F88-AF63558EF71B}"/>
          </ac:picMkLst>
        </pc:picChg>
        <pc:picChg chg="add mod">
          <ac:chgData name="Thant, Phue P" userId="7df9828c-1d8d-49f7-b83f-15daa9469ef2" providerId="ADAL" clId="{7CBF6470-33F4-4A7E-A50A-E3ED715092D9}" dt="2023-05-07T22:02:33.827" v="3130" actId="14100"/>
          <ac:picMkLst>
            <pc:docMk/>
            <pc:sldMk cId="1820671937" sldId="269"/>
            <ac:picMk id="6" creationId="{4BFAE9A0-1D5A-0AEA-9452-71C4E2010B7F}"/>
          </ac:picMkLst>
        </pc:picChg>
        <pc:picChg chg="add mod">
          <ac:chgData name="Thant, Phue P" userId="7df9828c-1d8d-49f7-b83f-15daa9469ef2" providerId="ADAL" clId="{7CBF6470-33F4-4A7E-A50A-E3ED715092D9}" dt="2023-05-07T22:02:30.689" v="3129" actId="14100"/>
          <ac:picMkLst>
            <pc:docMk/>
            <pc:sldMk cId="1820671937" sldId="269"/>
            <ac:picMk id="7" creationId="{980E03E8-C206-50B4-531B-C021C4182DE0}"/>
          </ac:picMkLst>
        </pc:picChg>
      </pc:sldChg>
      <pc:sldChg chg="addSp delSp modSp add del mod ord">
        <pc:chgData name="Thant, Phue P" userId="7df9828c-1d8d-49f7-b83f-15daa9469ef2" providerId="ADAL" clId="{7CBF6470-33F4-4A7E-A50A-E3ED715092D9}" dt="2023-05-07T08:06:17.070" v="2820" actId="207"/>
        <pc:sldMkLst>
          <pc:docMk/>
          <pc:sldMk cId="4217790461" sldId="270"/>
        </pc:sldMkLst>
        <pc:spChg chg="mod">
          <ac:chgData name="Thant, Phue P" userId="7df9828c-1d8d-49f7-b83f-15daa9469ef2" providerId="ADAL" clId="{7CBF6470-33F4-4A7E-A50A-E3ED715092D9}" dt="2023-05-07T08:05:56" v="2811" actId="1035"/>
          <ac:spMkLst>
            <pc:docMk/>
            <pc:sldMk cId="4217790461" sldId="270"/>
            <ac:spMk id="2" creationId="{E1515BA5-8720-D5F0-9AFA-474558AC5732}"/>
          </ac:spMkLst>
        </pc:spChg>
        <pc:spChg chg="mod">
          <ac:chgData name="Thant, Phue P" userId="7df9828c-1d8d-49f7-b83f-15daa9469ef2" providerId="ADAL" clId="{7CBF6470-33F4-4A7E-A50A-E3ED715092D9}" dt="2023-05-06T06:53:59.777" v="1054"/>
          <ac:spMkLst>
            <pc:docMk/>
            <pc:sldMk cId="4217790461" sldId="270"/>
            <ac:spMk id="3" creationId="{4929E5CD-F14E-4879-8CF5-495B9411C8AE}"/>
          </ac:spMkLst>
        </pc:spChg>
        <pc:spChg chg="mod">
          <ac:chgData name="Thant, Phue P" userId="7df9828c-1d8d-49f7-b83f-15daa9469ef2" providerId="ADAL" clId="{7CBF6470-33F4-4A7E-A50A-E3ED715092D9}" dt="2023-05-07T08:06:17.070" v="2820" actId="207"/>
          <ac:spMkLst>
            <pc:docMk/>
            <pc:sldMk cId="4217790461" sldId="270"/>
            <ac:spMk id="5" creationId="{C9F27EC2-6342-C771-5A72-39B1ADB3FC9B}"/>
          </ac:spMkLst>
        </pc:spChg>
        <pc:spChg chg="mod">
          <ac:chgData name="Thant, Phue P" userId="7df9828c-1d8d-49f7-b83f-15daa9469ef2" providerId="ADAL" clId="{7CBF6470-33F4-4A7E-A50A-E3ED715092D9}" dt="2023-05-07T07:01:39.805" v="2388" actId="1076"/>
          <ac:spMkLst>
            <pc:docMk/>
            <pc:sldMk cId="4217790461" sldId="270"/>
            <ac:spMk id="16" creationId="{1DA389AE-815F-B94B-3DBB-597EE31204AB}"/>
          </ac:spMkLst>
        </pc:spChg>
        <pc:picChg chg="add del mod ord">
          <ac:chgData name="Thant, Phue P" userId="7df9828c-1d8d-49f7-b83f-15daa9469ef2" providerId="ADAL" clId="{7CBF6470-33F4-4A7E-A50A-E3ED715092D9}" dt="2023-05-06T07:28:29.184" v="1719" actId="478"/>
          <ac:picMkLst>
            <pc:docMk/>
            <pc:sldMk cId="4217790461" sldId="270"/>
            <ac:picMk id="4" creationId="{612846BF-2E0E-494B-BE67-DA2DCAB921BC}"/>
          </ac:picMkLst>
        </pc:picChg>
        <pc:picChg chg="add del mod ord">
          <ac:chgData name="Thant, Phue P" userId="7df9828c-1d8d-49f7-b83f-15daa9469ef2" providerId="ADAL" clId="{7CBF6470-33F4-4A7E-A50A-E3ED715092D9}" dt="2023-05-06T07:29:03.754" v="1724" actId="478"/>
          <ac:picMkLst>
            <pc:docMk/>
            <pc:sldMk cId="4217790461" sldId="270"/>
            <ac:picMk id="5" creationId="{022B7759-AA75-F670-2A16-08853B309AF6}"/>
          </ac:picMkLst>
        </pc:picChg>
      </pc:sldChg>
      <pc:sldChg chg="addSp delSp modSp mod ord">
        <pc:chgData name="Thant, Phue P" userId="7df9828c-1d8d-49f7-b83f-15daa9469ef2" providerId="ADAL" clId="{7CBF6470-33F4-4A7E-A50A-E3ED715092D9}" dt="2023-05-07T08:08:17.616" v="2838"/>
        <pc:sldMkLst>
          <pc:docMk/>
          <pc:sldMk cId="2614861321" sldId="271"/>
        </pc:sldMkLst>
        <pc:spChg chg="mod">
          <ac:chgData name="Thant, Phue P" userId="7df9828c-1d8d-49f7-b83f-15daa9469ef2" providerId="ADAL" clId="{7CBF6470-33F4-4A7E-A50A-E3ED715092D9}" dt="2023-05-06T07:16:28.098" v="1470" actId="20577"/>
          <ac:spMkLst>
            <pc:docMk/>
            <pc:sldMk cId="2614861321" sldId="271"/>
            <ac:spMk id="2" creationId="{E1515BA5-8720-D5F0-9AFA-474558AC5732}"/>
          </ac:spMkLst>
        </pc:spChg>
        <pc:spChg chg="mod">
          <ac:chgData name="Thant, Phue P" userId="7df9828c-1d8d-49f7-b83f-15daa9469ef2" providerId="ADAL" clId="{7CBF6470-33F4-4A7E-A50A-E3ED715092D9}" dt="2023-05-07T08:08:17.616" v="2838"/>
          <ac:spMkLst>
            <pc:docMk/>
            <pc:sldMk cId="2614861321" sldId="271"/>
            <ac:spMk id="3" creationId="{4929E5CD-F14E-4879-8CF5-495B9411C8AE}"/>
          </ac:spMkLst>
        </pc:spChg>
        <pc:picChg chg="add del mod ord">
          <ac:chgData name="Thant, Phue P" userId="7df9828c-1d8d-49f7-b83f-15daa9469ef2" providerId="ADAL" clId="{7CBF6470-33F4-4A7E-A50A-E3ED715092D9}" dt="2023-05-06T07:32:51.773" v="1879" actId="478"/>
          <ac:picMkLst>
            <pc:docMk/>
            <pc:sldMk cId="2614861321" sldId="271"/>
            <ac:picMk id="4" creationId="{F07A2B81-62E1-41AE-1CE8-068A1630F6E6}"/>
          </ac:picMkLst>
        </pc:picChg>
      </pc:sldChg>
      <pc:sldChg chg="addSp delSp modSp mod ord">
        <pc:chgData name="Thant, Phue P" userId="7df9828c-1d8d-49f7-b83f-15daa9469ef2" providerId="ADAL" clId="{7CBF6470-33F4-4A7E-A50A-E3ED715092D9}" dt="2023-05-08T05:50:56.095" v="3609" actId="14100"/>
        <pc:sldMkLst>
          <pc:docMk/>
          <pc:sldMk cId="3014772546" sldId="272"/>
        </pc:sldMkLst>
        <pc:spChg chg="mod">
          <ac:chgData name="Thant, Phue P" userId="7df9828c-1d8d-49f7-b83f-15daa9469ef2" providerId="ADAL" clId="{7CBF6470-33F4-4A7E-A50A-E3ED715092D9}" dt="2023-05-06T07:16:39.680" v="1484" actId="20577"/>
          <ac:spMkLst>
            <pc:docMk/>
            <pc:sldMk cId="3014772546" sldId="272"/>
            <ac:spMk id="2" creationId="{E1515BA5-8720-D5F0-9AFA-474558AC5732}"/>
          </ac:spMkLst>
        </pc:spChg>
        <pc:spChg chg="mod">
          <ac:chgData name="Thant, Phue P" userId="7df9828c-1d8d-49f7-b83f-15daa9469ef2" providerId="ADAL" clId="{7CBF6470-33F4-4A7E-A50A-E3ED715092D9}" dt="2023-05-08T05:50:56.095" v="3609" actId="14100"/>
          <ac:spMkLst>
            <pc:docMk/>
            <pc:sldMk cId="3014772546" sldId="272"/>
            <ac:spMk id="3" creationId="{4929E5CD-F14E-4879-8CF5-495B9411C8AE}"/>
          </ac:spMkLst>
        </pc:spChg>
        <pc:picChg chg="add del mod ord">
          <ac:chgData name="Thant, Phue P" userId="7df9828c-1d8d-49f7-b83f-15daa9469ef2" providerId="ADAL" clId="{7CBF6470-33F4-4A7E-A50A-E3ED715092D9}" dt="2023-05-06T22:15:55.873" v="2344" actId="478"/>
          <ac:picMkLst>
            <pc:docMk/>
            <pc:sldMk cId="3014772546" sldId="272"/>
            <ac:picMk id="4" creationId="{8A4C4D3F-CDF3-2E1F-080E-800190DE35A3}"/>
          </ac:picMkLst>
        </pc:picChg>
        <pc:picChg chg="add del mod ord">
          <ac:chgData name="Thant, Phue P" userId="7df9828c-1d8d-49f7-b83f-15daa9469ef2" providerId="ADAL" clId="{7CBF6470-33F4-4A7E-A50A-E3ED715092D9}" dt="2023-05-06T07:32:49.770" v="1878" actId="478"/>
          <ac:picMkLst>
            <pc:docMk/>
            <pc:sldMk cId="3014772546" sldId="272"/>
            <ac:picMk id="4" creationId="{922308A6-38E2-E6BA-7A8B-56EAE914BFC5}"/>
          </ac:picMkLst>
        </pc:picChg>
      </pc:sldChg>
      <pc:sldChg chg="addSp delSp modSp mod ord setBg">
        <pc:chgData name="Thant, Phue P" userId="7df9828c-1d8d-49f7-b83f-15daa9469ef2" providerId="ADAL" clId="{7CBF6470-33F4-4A7E-A50A-E3ED715092D9}" dt="2023-05-08T05:53:44.358" v="3620" actId="167"/>
        <pc:sldMkLst>
          <pc:docMk/>
          <pc:sldMk cId="1356680077" sldId="273"/>
        </pc:sldMkLst>
        <pc:spChg chg="mod">
          <ac:chgData name="Thant, Phue P" userId="7df9828c-1d8d-49f7-b83f-15daa9469ef2" providerId="ADAL" clId="{7CBF6470-33F4-4A7E-A50A-E3ED715092D9}" dt="2023-05-07T08:08:18.071" v="2839" actId="1076"/>
          <ac:spMkLst>
            <pc:docMk/>
            <pc:sldMk cId="1356680077" sldId="273"/>
            <ac:spMk id="2" creationId="{E1515BA5-8720-D5F0-9AFA-474558AC5732}"/>
          </ac:spMkLst>
        </pc:spChg>
        <pc:spChg chg="del mod">
          <ac:chgData name="Thant, Phue P" userId="7df9828c-1d8d-49f7-b83f-15daa9469ef2" providerId="ADAL" clId="{7CBF6470-33F4-4A7E-A50A-E3ED715092D9}" dt="2023-05-06T07:22:36.947" v="1660" actId="478"/>
          <ac:spMkLst>
            <pc:docMk/>
            <pc:sldMk cId="1356680077" sldId="273"/>
            <ac:spMk id="3" creationId="{4929E5CD-F14E-4879-8CF5-495B9411C8AE}"/>
          </ac:spMkLst>
        </pc:spChg>
        <pc:spChg chg="add mod">
          <ac:chgData name="Thant, Phue P" userId="7df9828c-1d8d-49f7-b83f-15daa9469ef2" providerId="ADAL" clId="{7CBF6470-33F4-4A7E-A50A-E3ED715092D9}" dt="2023-05-07T08:03:47.483" v="2747" actId="207"/>
          <ac:spMkLst>
            <pc:docMk/>
            <pc:sldMk cId="1356680077" sldId="273"/>
            <ac:spMk id="6" creationId="{C6B4AF81-28DB-F4AE-48A6-C81EDD83EFB9}"/>
          </ac:spMkLst>
        </pc:spChg>
        <pc:spChg chg="add mod">
          <ac:chgData name="Thant, Phue P" userId="7df9828c-1d8d-49f7-b83f-15daa9469ef2" providerId="ADAL" clId="{7CBF6470-33F4-4A7E-A50A-E3ED715092D9}" dt="2023-05-07T08:04:10.436" v="2781" actId="1036"/>
          <ac:spMkLst>
            <pc:docMk/>
            <pc:sldMk cId="1356680077" sldId="273"/>
            <ac:spMk id="7" creationId="{46856D66-DD10-5A06-1DFD-F58EF4B36463}"/>
          </ac:spMkLst>
        </pc:spChg>
        <pc:graphicFrameChg chg="add mod modGraphic">
          <ac:chgData name="Thant, Phue P" userId="7df9828c-1d8d-49f7-b83f-15daa9469ef2" providerId="ADAL" clId="{7CBF6470-33F4-4A7E-A50A-E3ED715092D9}" dt="2023-05-07T23:44:37.797" v="3146" actId="20577"/>
          <ac:graphicFrameMkLst>
            <pc:docMk/>
            <pc:sldMk cId="1356680077" sldId="273"/>
            <ac:graphicFrameMk id="3" creationId="{A53E1F5E-9868-0189-ECBF-5C83CCFAA7F5}"/>
          </ac:graphicFrameMkLst>
        </pc:graphicFrameChg>
        <pc:graphicFrameChg chg="add mod modGraphic">
          <ac:chgData name="Thant, Phue P" userId="7df9828c-1d8d-49f7-b83f-15daa9469ef2" providerId="ADAL" clId="{7CBF6470-33F4-4A7E-A50A-E3ED715092D9}" dt="2023-05-07T23:52:56.217" v="3405" actId="20577"/>
          <ac:graphicFrameMkLst>
            <pc:docMk/>
            <pc:sldMk cId="1356680077" sldId="273"/>
            <ac:graphicFrameMk id="4" creationId="{EE7EA5E5-288D-3809-88A2-0643AA230022}"/>
          </ac:graphicFrameMkLst>
        </pc:graphicFrameChg>
        <pc:picChg chg="add mod">
          <ac:chgData name="Thant, Phue P" userId="7df9828c-1d8d-49f7-b83f-15daa9469ef2" providerId="ADAL" clId="{7CBF6470-33F4-4A7E-A50A-E3ED715092D9}" dt="2023-05-06T21:50:35.302" v="2125"/>
          <ac:picMkLst>
            <pc:docMk/>
            <pc:sldMk cId="1356680077" sldId="273"/>
            <ac:picMk id="3" creationId="{0BE6EDEB-69E8-D96C-BC9D-53FF56E8232C}"/>
          </ac:picMkLst>
        </pc:picChg>
        <pc:picChg chg="add mod ord">
          <ac:chgData name="Thant, Phue P" userId="7df9828c-1d8d-49f7-b83f-15daa9469ef2" providerId="ADAL" clId="{7CBF6470-33F4-4A7E-A50A-E3ED715092D9}" dt="2023-05-08T05:53:44.358" v="3620" actId="167"/>
          <ac:picMkLst>
            <pc:docMk/>
            <pc:sldMk cId="1356680077" sldId="273"/>
            <ac:picMk id="5" creationId="{0A12C246-5DB3-4033-9851-B1C2F56007FF}"/>
          </ac:picMkLst>
        </pc:picChg>
        <pc:picChg chg="add del mod ord">
          <ac:chgData name="Thant, Phue P" userId="7df9828c-1d8d-49f7-b83f-15daa9469ef2" providerId="ADAL" clId="{7CBF6470-33F4-4A7E-A50A-E3ED715092D9}" dt="2023-05-07T07:50:01.258" v="2600" actId="478"/>
          <ac:picMkLst>
            <pc:docMk/>
            <pc:sldMk cId="1356680077" sldId="273"/>
            <ac:picMk id="5" creationId="{BE7BBDB4-3E73-3E39-072E-808AAA4DF3AF}"/>
          </ac:picMkLst>
        </pc:picChg>
        <pc:picChg chg="add del mod">
          <ac:chgData name="Thant, Phue P" userId="7df9828c-1d8d-49f7-b83f-15daa9469ef2" providerId="ADAL" clId="{7CBF6470-33F4-4A7E-A50A-E3ED715092D9}" dt="2023-05-06T21:50:41.800" v="2127" actId="478"/>
          <ac:picMkLst>
            <pc:docMk/>
            <pc:sldMk cId="1356680077" sldId="273"/>
            <ac:picMk id="6" creationId="{0BE6EDEB-69E8-D96C-BC9D-53FF56E8232C}"/>
          </ac:picMkLst>
        </pc:picChg>
      </pc:sldChg>
      <pc:sldChg chg="modSp del mod">
        <pc:chgData name="Thant, Phue P" userId="7df9828c-1d8d-49f7-b83f-15daa9469ef2" providerId="ADAL" clId="{7CBF6470-33F4-4A7E-A50A-E3ED715092D9}" dt="2023-05-06T22:07:32.943" v="2334" actId="47"/>
        <pc:sldMkLst>
          <pc:docMk/>
          <pc:sldMk cId="4180076665" sldId="274"/>
        </pc:sldMkLst>
        <pc:spChg chg="mod">
          <ac:chgData name="Thant, Phue P" userId="7df9828c-1d8d-49f7-b83f-15daa9469ef2" providerId="ADAL" clId="{7CBF6470-33F4-4A7E-A50A-E3ED715092D9}" dt="2023-05-06T22:07:27.678" v="2332" actId="21"/>
          <ac:spMkLst>
            <pc:docMk/>
            <pc:sldMk cId="4180076665" sldId="274"/>
            <ac:spMk id="2" creationId="{65278BF4-9F04-5ACB-344F-D904A41CAE52}"/>
          </ac:spMkLst>
        </pc:spChg>
        <pc:spChg chg="mod">
          <ac:chgData name="Thant, Phue P" userId="7df9828c-1d8d-49f7-b83f-15daa9469ef2" providerId="ADAL" clId="{7CBF6470-33F4-4A7E-A50A-E3ED715092D9}" dt="2023-05-06T06:53:59.777" v="1054"/>
          <ac:spMkLst>
            <pc:docMk/>
            <pc:sldMk cId="4180076665" sldId="274"/>
            <ac:spMk id="3" creationId="{344293CC-B738-C867-2557-8E393B0C510A}"/>
          </ac:spMkLst>
        </pc:spChg>
      </pc:sldChg>
      <pc:sldChg chg="addSp delSp modSp mod ord setBg addAnim setClrOvrMap delDesignElem">
        <pc:chgData name="Thant, Phue P" userId="7df9828c-1d8d-49f7-b83f-15daa9469ef2" providerId="ADAL" clId="{7CBF6470-33F4-4A7E-A50A-E3ED715092D9}" dt="2023-05-08T05:39:57.215" v="3607" actId="14100"/>
        <pc:sldMkLst>
          <pc:docMk/>
          <pc:sldMk cId="2502979588" sldId="275"/>
        </pc:sldMkLst>
        <pc:spChg chg="mod">
          <ac:chgData name="Thant, Phue P" userId="7df9828c-1d8d-49f7-b83f-15daa9469ef2" providerId="ADAL" clId="{7CBF6470-33F4-4A7E-A50A-E3ED715092D9}" dt="2023-05-08T05:39:48.650" v="3605" actId="27636"/>
          <ac:spMkLst>
            <pc:docMk/>
            <pc:sldMk cId="2502979588" sldId="275"/>
            <ac:spMk id="2" creationId="{147EE8A3-53AD-DA70-5E90-6600A356F5F8}"/>
          </ac:spMkLst>
        </pc:spChg>
        <pc:spChg chg="mod">
          <ac:chgData name="Thant, Phue P" userId="7df9828c-1d8d-49f7-b83f-15daa9469ef2" providerId="ADAL" clId="{7CBF6470-33F4-4A7E-A50A-E3ED715092D9}" dt="2023-05-08T05:39:57.215" v="3607" actId="14100"/>
          <ac:spMkLst>
            <pc:docMk/>
            <pc:sldMk cId="2502979588" sldId="275"/>
            <ac:spMk id="3" creationId="{B866EC7F-5DEB-0041-2062-CAF9ABA35201}"/>
          </ac:spMkLst>
        </pc:spChg>
        <pc:spChg chg="add del">
          <ac:chgData name="Thant, Phue P" userId="7df9828c-1d8d-49f7-b83f-15daa9469ef2" providerId="ADAL" clId="{7CBF6470-33F4-4A7E-A50A-E3ED715092D9}" dt="2023-05-07T07:56:39.895" v="2697"/>
          <ac:spMkLst>
            <pc:docMk/>
            <pc:sldMk cId="2502979588" sldId="275"/>
            <ac:spMk id="9" creationId="{E91DC736-0EF8-4F87-9146-EBF1D2EE4D3D}"/>
          </ac:spMkLst>
        </pc:spChg>
        <pc:spChg chg="add del">
          <ac:chgData name="Thant, Phue P" userId="7df9828c-1d8d-49f7-b83f-15daa9469ef2" providerId="ADAL" clId="{7CBF6470-33F4-4A7E-A50A-E3ED715092D9}" dt="2023-05-07T07:56:39.895" v="2697"/>
          <ac:spMkLst>
            <pc:docMk/>
            <pc:sldMk cId="2502979588" sldId="275"/>
            <ac:spMk id="11" creationId="{097CD68E-23E3-4007-8847-CD0944C4F7BE}"/>
          </ac:spMkLst>
        </pc:spChg>
        <pc:spChg chg="add del">
          <ac:chgData name="Thant, Phue P" userId="7df9828c-1d8d-49f7-b83f-15daa9469ef2" providerId="ADAL" clId="{7CBF6470-33F4-4A7E-A50A-E3ED715092D9}" dt="2023-05-07T07:56:39.895" v="2697"/>
          <ac:spMkLst>
            <pc:docMk/>
            <pc:sldMk cId="2502979588" sldId="275"/>
            <ac:spMk id="13" creationId="{AF2F604E-43BE-4DC3-B983-E071523364F8}"/>
          </ac:spMkLst>
        </pc:spChg>
        <pc:spChg chg="add del">
          <ac:chgData name="Thant, Phue P" userId="7df9828c-1d8d-49f7-b83f-15daa9469ef2" providerId="ADAL" clId="{7CBF6470-33F4-4A7E-A50A-E3ED715092D9}" dt="2023-05-07T07:56:39.895" v="2697"/>
          <ac:spMkLst>
            <pc:docMk/>
            <pc:sldMk cId="2502979588" sldId="275"/>
            <ac:spMk id="15" creationId="{08C9B587-E65E-4B52-B37C-ABEBB6E87928}"/>
          </ac:spMkLst>
        </pc:spChg>
        <pc:picChg chg="add mod ord">
          <ac:chgData name="Thant, Phue P" userId="7df9828c-1d8d-49f7-b83f-15daa9469ef2" providerId="ADAL" clId="{7CBF6470-33F4-4A7E-A50A-E3ED715092D9}" dt="2023-05-06T22:17:16.177" v="2368" actId="26606"/>
          <ac:picMkLst>
            <pc:docMk/>
            <pc:sldMk cId="2502979588" sldId="275"/>
            <ac:picMk id="4" creationId="{F8F64AA4-4277-C9D8-B74E-538D57884D37}"/>
          </ac:picMkLst>
        </pc:picChg>
      </pc:sldChg>
      <pc:sldChg chg="addSp delSp modSp mod ord setBg addAnim delAnim setClrOvrMap delDesignElem modNotesTx">
        <pc:chgData name="Thant, Phue P" userId="7df9828c-1d8d-49f7-b83f-15daa9469ef2" providerId="ADAL" clId="{7CBF6470-33F4-4A7E-A50A-E3ED715092D9}" dt="2023-05-08T05:38:27.482" v="3603" actId="20577"/>
        <pc:sldMkLst>
          <pc:docMk/>
          <pc:sldMk cId="3650319786" sldId="276"/>
        </pc:sldMkLst>
        <pc:spChg chg="mod">
          <ac:chgData name="Thant, Phue P" userId="7df9828c-1d8d-49f7-b83f-15daa9469ef2" providerId="ADAL" clId="{7CBF6470-33F4-4A7E-A50A-E3ED715092D9}" dt="2023-05-07T20:30:55.853" v="3085" actId="27636"/>
          <ac:spMkLst>
            <pc:docMk/>
            <pc:sldMk cId="3650319786" sldId="276"/>
            <ac:spMk id="2" creationId="{652720FC-84B2-EEB2-A241-BE2A3DC083A5}"/>
          </ac:spMkLst>
        </pc:spChg>
        <pc:spChg chg="mod">
          <ac:chgData name="Thant, Phue P" userId="7df9828c-1d8d-49f7-b83f-15daa9469ef2" providerId="ADAL" clId="{7CBF6470-33F4-4A7E-A50A-E3ED715092D9}" dt="2023-05-08T05:38:27.482" v="3603" actId="20577"/>
          <ac:spMkLst>
            <pc:docMk/>
            <pc:sldMk cId="3650319786" sldId="276"/>
            <ac:spMk id="3" creationId="{449C9616-8B47-4B50-33B2-13BC38D06C4B}"/>
          </ac:spMkLst>
        </pc:spChg>
        <pc:spChg chg="add del mod">
          <ac:chgData name="Thant, Phue P" userId="7df9828c-1d8d-49f7-b83f-15daa9469ef2" providerId="ADAL" clId="{7CBF6470-33F4-4A7E-A50A-E3ED715092D9}" dt="2023-05-08T05:22:15.350" v="3407"/>
          <ac:spMkLst>
            <pc:docMk/>
            <pc:sldMk cId="3650319786" sldId="276"/>
            <ac:spMk id="5" creationId="{7AC55407-67D5-12B3-7826-AA2DA952512E}"/>
          </ac:spMkLst>
        </pc:spChg>
        <pc:spChg chg="add del">
          <ac:chgData name="Thant, Phue P" userId="7df9828c-1d8d-49f7-b83f-15daa9469ef2" providerId="ADAL" clId="{7CBF6470-33F4-4A7E-A50A-E3ED715092D9}" dt="2023-05-07T08:04:25.439" v="2786" actId="26606"/>
          <ac:spMkLst>
            <pc:docMk/>
            <pc:sldMk cId="3650319786" sldId="276"/>
            <ac:spMk id="6" creationId="{93F7A606-E54A-4EF4-9261-63DF351ACFD8}"/>
          </ac:spMkLst>
        </pc:spChg>
        <pc:spChg chg="add del">
          <ac:chgData name="Thant, Phue P" userId="7df9828c-1d8d-49f7-b83f-15daa9469ef2" providerId="ADAL" clId="{7CBF6470-33F4-4A7E-A50A-E3ED715092D9}" dt="2023-05-07T08:04:25.439" v="2786" actId="26606"/>
          <ac:spMkLst>
            <pc:docMk/>
            <pc:sldMk cId="3650319786" sldId="276"/>
            <ac:spMk id="7" creationId="{758B7B4C-9917-4AD5-A12B-2B623C5579DE}"/>
          </ac:spMkLst>
        </pc:spChg>
        <pc:spChg chg="add del">
          <ac:chgData name="Thant, Phue P" userId="7df9828c-1d8d-49f7-b83f-15daa9469ef2" providerId="ADAL" clId="{7CBF6470-33F4-4A7E-A50A-E3ED715092D9}" dt="2023-05-07T08:04:25.439" v="2786" actId="26606"/>
          <ac:spMkLst>
            <pc:docMk/>
            <pc:sldMk cId="3650319786" sldId="276"/>
            <ac:spMk id="8" creationId="{2DEC3260-E800-4A56-94AB-0F31A294F559}"/>
          </ac:spMkLst>
        </pc:spChg>
        <pc:spChg chg="add del">
          <ac:chgData name="Thant, Phue P" userId="7df9828c-1d8d-49f7-b83f-15daa9469ef2" providerId="ADAL" clId="{7CBF6470-33F4-4A7E-A50A-E3ED715092D9}" dt="2023-05-06T22:17:30.593" v="2372" actId="26606"/>
          <ac:spMkLst>
            <pc:docMk/>
            <pc:sldMk cId="3650319786" sldId="276"/>
            <ac:spMk id="9" creationId="{6CCA5F87-1D1E-45CB-8D83-FC7EEFAD9935}"/>
          </ac:spMkLst>
        </pc:spChg>
        <pc:spChg chg="add del">
          <ac:chgData name="Thant, Phue P" userId="7df9828c-1d8d-49f7-b83f-15daa9469ef2" providerId="ADAL" clId="{7CBF6470-33F4-4A7E-A50A-E3ED715092D9}" dt="2023-05-06T22:17:30.593" v="2372" actId="26606"/>
          <ac:spMkLst>
            <pc:docMk/>
            <pc:sldMk cId="3650319786" sldId="276"/>
            <ac:spMk id="11" creationId="{7CCFC2C6-6238-4A2F-93DE-2ADF74AF635E}"/>
          </ac:spMkLst>
        </pc:spChg>
        <pc:spChg chg="add del">
          <ac:chgData name="Thant, Phue P" userId="7df9828c-1d8d-49f7-b83f-15daa9469ef2" providerId="ADAL" clId="{7CBF6470-33F4-4A7E-A50A-E3ED715092D9}" dt="2023-05-06T22:17:30.593" v="2372" actId="26606"/>
          <ac:spMkLst>
            <pc:docMk/>
            <pc:sldMk cId="3650319786" sldId="276"/>
            <ac:spMk id="13" creationId="{AF2F604E-43BE-4DC3-B983-E071523364F8}"/>
          </ac:spMkLst>
        </pc:spChg>
        <pc:spChg chg="add del">
          <ac:chgData name="Thant, Phue P" userId="7df9828c-1d8d-49f7-b83f-15daa9469ef2" providerId="ADAL" clId="{7CBF6470-33F4-4A7E-A50A-E3ED715092D9}" dt="2023-05-06T22:17:30.593" v="2372" actId="26606"/>
          <ac:spMkLst>
            <pc:docMk/>
            <pc:sldMk cId="3650319786" sldId="276"/>
            <ac:spMk id="15" creationId="{08C9B587-E65E-4B52-B37C-ABEBB6E87928}"/>
          </ac:spMkLst>
        </pc:spChg>
        <pc:spChg chg="add del">
          <ac:chgData name="Thant, Phue P" userId="7df9828c-1d8d-49f7-b83f-15daa9469ef2" providerId="ADAL" clId="{7CBF6470-33F4-4A7E-A50A-E3ED715092D9}" dt="2023-05-06T22:17:35.855" v="2374" actId="26606"/>
          <ac:spMkLst>
            <pc:docMk/>
            <pc:sldMk cId="3650319786" sldId="276"/>
            <ac:spMk id="17" creationId="{AC8EEB0F-BA72-49AC-956F-331B60FDE79E}"/>
          </ac:spMkLst>
        </pc:spChg>
        <pc:spChg chg="add del">
          <ac:chgData name="Thant, Phue P" userId="7df9828c-1d8d-49f7-b83f-15daa9469ef2" providerId="ADAL" clId="{7CBF6470-33F4-4A7E-A50A-E3ED715092D9}" dt="2023-05-06T22:17:35.855" v="2374" actId="26606"/>
          <ac:spMkLst>
            <pc:docMk/>
            <pc:sldMk cId="3650319786" sldId="276"/>
            <ac:spMk id="18" creationId="{1BE70332-ECAF-47BB-8C7B-BD049452F653}"/>
          </ac:spMkLst>
        </pc:spChg>
        <pc:spChg chg="add del">
          <ac:chgData name="Thant, Phue P" userId="7df9828c-1d8d-49f7-b83f-15daa9469ef2" providerId="ADAL" clId="{7CBF6470-33F4-4A7E-A50A-E3ED715092D9}" dt="2023-05-06T22:17:35.855" v="2374" actId="26606"/>
          <ac:spMkLst>
            <pc:docMk/>
            <pc:sldMk cId="3650319786" sldId="276"/>
            <ac:spMk id="19" creationId="{716D9361-A35A-4DC8-AAB9-04FD2D6FEE1D}"/>
          </ac:spMkLst>
        </pc:spChg>
        <pc:spChg chg="add del">
          <ac:chgData name="Thant, Phue P" userId="7df9828c-1d8d-49f7-b83f-15daa9469ef2" providerId="ADAL" clId="{7CBF6470-33F4-4A7E-A50A-E3ED715092D9}" dt="2023-05-06T22:17:35.855" v="2374" actId="26606"/>
          <ac:spMkLst>
            <pc:docMk/>
            <pc:sldMk cId="3650319786" sldId="276"/>
            <ac:spMk id="20" creationId="{87FC31AD-FBB3-4219-A758-D6F7594A0A81}"/>
          </ac:spMkLst>
        </pc:spChg>
        <pc:spChg chg="add del">
          <ac:chgData name="Thant, Phue P" userId="7df9828c-1d8d-49f7-b83f-15daa9469ef2" providerId="ADAL" clId="{7CBF6470-33F4-4A7E-A50A-E3ED715092D9}" dt="2023-05-07T07:56:39.895" v="2697"/>
          <ac:spMkLst>
            <pc:docMk/>
            <pc:sldMk cId="3650319786" sldId="276"/>
            <ac:spMk id="22" creationId="{6CCA5F87-1D1E-45CB-8D83-FC7EEFAD9935}"/>
          </ac:spMkLst>
        </pc:spChg>
        <pc:spChg chg="add del">
          <ac:chgData name="Thant, Phue P" userId="7df9828c-1d8d-49f7-b83f-15daa9469ef2" providerId="ADAL" clId="{7CBF6470-33F4-4A7E-A50A-E3ED715092D9}" dt="2023-05-07T07:56:39.895" v="2697"/>
          <ac:spMkLst>
            <pc:docMk/>
            <pc:sldMk cId="3650319786" sldId="276"/>
            <ac:spMk id="23" creationId="{7CCFC2C6-6238-4A2F-93DE-2ADF74AF635E}"/>
          </ac:spMkLst>
        </pc:spChg>
        <pc:spChg chg="add del">
          <ac:chgData name="Thant, Phue P" userId="7df9828c-1d8d-49f7-b83f-15daa9469ef2" providerId="ADAL" clId="{7CBF6470-33F4-4A7E-A50A-E3ED715092D9}" dt="2023-05-07T07:56:39.895" v="2697"/>
          <ac:spMkLst>
            <pc:docMk/>
            <pc:sldMk cId="3650319786" sldId="276"/>
            <ac:spMk id="24" creationId="{AF2F604E-43BE-4DC3-B983-E071523364F8}"/>
          </ac:spMkLst>
        </pc:spChg>
        <pc:spChg chg="add del">
          <ac:chgData name="Thant, Phue P" userId="7df9828c-1d8d-49f7-b83f-15daa9469ef2" providerId="ADAL" clId="{7CBF6470-33F4-4A7E-A50A-E3ED715092D9}" dt="2023-05-07T07:56:39.895" v="2697"/>
          <ac:spMkLst>
            <pc:docMk/>
            <pc:sldMk cId="3650319786" sldId="276"/>
            <ac:spMk id="25" creationId="{08C9B587-E65E-4B52-B37C-ABEBB6E87928}"/>
          </ac:spMkLst>
        </pc:spChg>
        <pc:picChg chg="add mod ord">
          <ac:chgData name="Thant, Phue P" userId="7df9828c-1d8d-49f7-b83f-15daa9469ef2" providerId="ADAL" clId="{7CBF6470-33F4-4A7E-A50A-E3ED715092D9}" dt="2023-05-07T08:14:18.453" v="2853" actId="1076"/>
          <ac:picMkLst>
            <pc:docMk/>
            <pc:sldMk cId="3650319786" sldId="276"/>
            <ac:picMk id="4" creationId="{477AB50D-14D9-E702-1BAC-ECBEDE95D393}"/>
          </ac:picMkLst>
        </pc:picChg>
        <pc:picChg chg="add del mod">
          <ac:chgData name="Thant, Phue P" userId="7df9828c-1d8d-49f7-b83f-15daa9469ef2" providerId="ADAL" clId="{7CBF6470-33F4-4A7E-A50A-E3ED715092D9}" dt="2023-05-08T05:32:11.679" v="3488"/>
          <ac:picMkLst>
            <pc:docMk/>
            <pc:sldMk cId="3650319786" sldId="276"/>
            <ac:picMk id="6" creationId="{158C4FB1-7083-34A1-66F0-C2D81ABDCDD7}"/>
          </ac:picMkLst>
        </pc:picChg>
      </pc:sldChg>
      <pc:sldChg chg="addSp delSp modSp mod ord setBg addAnim delAnim setClrOvrMap delDesignElem">
        <pc:chgData name="Thant, Phue P" userId="7df9828c-1d8d-49f7-b83f-15daa9469ef2" providerId="ADAL" clId="{7CBF6470-33F4-4A7E-A50A-E3ED715092D9}" dt="2023-05-08T05:34:25.009" v="3534"/>
        <pc:sldMkLst>
          <pc:docMk/>
          <pc:sldMk cId="1002758828" sldId="277"/>
        </pc:sldMkLst>
        <pc:spChg chg="mod ord">
          <ac:chgData name="Thant, Phue P" userId="7df9828c-1d8d-49f7-b83f-15daa9469ef2" providerId="ADAL" clId="{7CBF6470-33F4-4A7E-A50A-E3ED715092D9}" dt="2023-05-07T20:31:20.670" v="3092" actId="26606"/>
          <ac:spMkLst>
            <pc:docMk/>
            <pc:sldMk cId="1002758828" sldId="277"/>
            <ac:spMk id="2" creationId="{15F62861-FBB0-9827-D2BB-E548C9909067}"/>
          </ac:spMkLst>
        </pc:spChg>
        <pc:spChg chg="add del">
          <ac:chgData name="Thant, Phue P" userId="7df9828c-1d8d-49f7-b83f-15daa9469ef2" providerId="ADAL" clId="{7CBF6470-33F4-4A7E-A50A-E3ED715092D9}" dt="2023-05-07T08:04:50.980" v="2791" actId="26606"/>
          <ac:spMkLst>
            <pc:docMk/>
            <pc:sldMk cId="1002758828" sldId="277"/>
            <ac:spMk id="5" creationId="{42F4AC62-EC78-4578-85F3-05A4CEBD3FD1}"/>
          </ac:spMkLst>
        </pc:spChg>
        <pc:spChg chg="add del">
          <ac:chgData name="Thant, Phue P" userId="7df9828c-1d8d-49f7-b83f-15daa9469ef2" providerId="ADAL" clId="{7CBF6470-33F4-4A7E-A50A-E3ED715092D9}" dt="2023-05-07T08:04:50.980" v="2791" actId="26606"/>
          <ac:spMkLst>
            <pc:docMk/>
            <pc:sldMk cId="1002758828" sldId="277"/>
            <ac:spMk id="6" creationId="{60988A71-02BB-4403-9321-68D5EC656075}"/>
          </ac:spMkLst>
        </pc:spChg>
        <pc:spChg chg="add del">
          <ac:chgData name="Thant, Phue P" userId="7df9828c-1d8d-49f7-b83f-15daa9469ef2" providerId="ADAL" clId="{7CBF6470-33F4-4A7E-A50A-E3ED715092D9}" dt="2023-05-06T22:16:20.711" v="2352" actId="26606"/>
          <ac:spMkLst>
            <pc:docMk/>
            <pc:sldMk cId="1002758828" sldId="277"/>
            <ac:spMk id="8" creationId="{665DBBEF-238B-476B-96AB-8AAC3224ECEA}"/>
          </ac:spMkLst>
        </pc:spChg>
        <pc:spChg chg="add del">
          <ac:chgData name="Thant, Phue P" userId="7df9828c-1d8d-49f7-b83f-15daa9469ef2" providerId="ADAL" clId="{7CBF6470-33F4-4A7E-A50A-E3ED715092D9}" dt="2023-05-06T22:16:20.711" v="2352" actId="26606"/>
          <ac:spMkLst>
            <pc:docMk/>
            <pc:sldMk cId="1002758828" sldId="277"/>
            <ac:spMk id="10" creationId="{3FCFB1DE-0B7E-48CC-BA90-B2AB0889F9D6}"/>
          </ac:spMkLst>
        </pc:spChg>
        <pc:spChg chg="add del">
          <ac:chgData name="Thant, Phue P" userId="7df9828c-1d8d-49f7-b83f-15daa9469ef2" providerId="ADAL" clId="{7CBF6470-33F4-4A7E-A50A-E3ED715092D9}" dt="2023-05-06T22:16:24.968" v="2354" actId="26606"/>
          <ac:spMkLst>
            <pc:docMk/>
            <pc:sldMk cId="1002758828" sldId="277"/>
            <ac:spMk id="12" creationId="{84A8DE83-DE75-4B41-9DB4-A7EC0B0DEC0B}"/>
          </ac:spMkLst>
        </pc:spChg>
        <pc:spChg chg="add del">
          <ac:chgData name="Thant, Phue P" userId="7df9828c-1d8d-49f7-b83f-15daa9469ef2" providerId="ADAL" clId="{7CBF6470-33F4-4A7E-A50A-E3ED715092D9}" dt="2023-05-06T22:16:24.968" v="2354" actId="26606"/>
          <ac:spMkLst>
            <pc:docMk/>
            <pc:sldMk cId="1002758828" sldId="277"/>
            <ac:spMk id="13" creationId="{A8384FB5-9ADC-4DDC-881B-597D56F5B15D}"/>
          </ac:spMkLst>
        </pc:spChg>
        <pc:spChg chg="add del">
          <ac:chgData name="Thant, Phue P" userId="7df9828c-1d8d-49f7-b83f-15daa9469ef2" providerId="ADAL" clId="{7CBF6470-33F4-4A7E-A50A-E3ED715092D9}" dt="2023-05-06T22:16:24.968" v="2354" actId="26606"/>
          <ac:spMkLst>
            <pc:docMk/>
            <pc:sldMk cId="1002758828" sldId="277"/>
            <ac:spMk id="14" creationId="{A7009A0A-BEF5-4EAC-AF15-E4F9F002E239}"/>
          </ac:spMkLst>
        </pc:spChg>
        <pc:spChg chg="add del">
          <ac:chgData name="Thant, Phue P" userId="7df9828c-1d8d-49f7-b83f-15daa9469ef2" providerId="ADAL" clId="{7CBF6470-33F4-4A7E-A50A-E3ED715092D9}" dt="2023-05-06T22:16:24.968" v="2354" actId="26606"/>
          <ac:spMkLst>
            <pc:docMk/>
            <pc:sldMk cId="1002758828" sldId="277"/>
            <ac:spMk id="15" creationId="{1199E1B1-A8C0-4FE8-A5A8-1CB41D69F857}"/>
          </ac:spMkLst>
        </pc:spChg>
        <pc:spChg chg="add del">
          <ac:chgData name="Thant, Phue P" userId="7df9828c-1d8d-49f7-b83f-15daa9469ef2" providerId="ADAL" clId="{7CBF6470-33F4-4A7E-A50A-E3ED715092D9}" dt="2023-05-06T22:17:01.751" v="2366" actId="26606"/>
          <ac:spMkLst>
            <pc:docMk/>
            <pc:sldMk cId="1002758828" sldId="277"/>
            <ac:spMk id="16" creationId="{5CCB7C65-BA06-49C5-8D3C-51F97B409D65}"/>
          </ac:spMkLst>
        </pc:spChg>
        <pc:spChg chg="add del">
          <ac:chgData name="Thant, Phue P" userId="7df9828c-1d8d-49f7-b83f-15daa9469ef2" providerId="ADAL" clId="{7CBF6470-33F4-4A7E-A50A-E3ED715092D9}" dt="2023-05-06T22:16:27.011" v="2356" actId="26606"/>
          <ac:spMkLst>
            <pc:docMk/>
            <pc:sldMk cId="1002758828" sldId="277"/>
            <ac:spMk id="17" creationId="{6CCA5F87-1D1E-45CB-8D83-FC7EEFAD9935}"/>
          </ac:spMkLst>
        </pc:spChg>
        <pc:spChg chg="add del">
          <ac:chgData name="Thant, Phue P" userId="7df9828c-1d8d-49f7-b83f-15daa9469ef2" providerId="ADAL" clId="{7CBF6470-33F4-4A7E-A50A-E3ED715092D9}" dt="2023-05-06T22:16:27.011" v="2356" actId="26606"/>
          <ac:spMkLst>
            <pc:docMk/>
            <pc:sldMk cId="1002758828" sldId="277"/>
            <ac:spMk id="18" creationId="{7CCFC2C6-6238-4A2F-93DE-2ADF74AF635E}"/>
          </ac:spMkLst>
        </pc:spChg>
        <pc:spChg chg="add del">
          <ac:chgData name="Thant, Phue P" userId="7df9828c-1d8d-49f7-b83f-15daa9469ef2" providerId="ADAL" clId="{7CBF6470-33F4-4A7E-A50A-E3ED715092D9}" dt="2023-05-06T22:16:27.011" v="2356" actId="26606"/>
          <ac:spMkLst>
            <pc:docMk/>
            <pc:sldMk cId="1002758828" sldId="277"/>
            <ac:spMk id="19" creationId="{AF2F604E-43BE-4DC3-B983-E071523364F8}"/>
          </ac:spMkLst>
        </pc:spChg>
        <pc:spChg chg="add del">
          <ac:chgData name="Thant, Phue P" userId="7df9828c-1d8d-49f7-b83f-15daa9469ef2" providerId="ADAL" clId="{7CBF6470-33F4-4A7E-A50A-E3ED715092D9}" dt="2023-05-06T22:16:27.011" v="2356" actId="26606"/>
          <ac:spMkLst>
            <pc:docMk/>
            <pc:sldMk cId="1002758828" sldId="277"/>
            <ac:spMk id="20" creationId="{08C9B587-E65E-4B52-B37C-ABEBB6E87928}"/>
          </ac:spMkLst>
        </pc:spChg>
        <pc:spChg chg="add del">
          <ac:chgData name="Thant, Phue P" userId="7df9828c-1d8d-49f7-b83f-15daa9469ef2" providerId="ADAL" clId="{7CBF6470-33F4-4A7E-A50A-E3ED715092D9}" dt="2023-05-06T22:16:28.310" v="2359" actId="26606"/>
          <ac:spMkLst>
            <pc:docMk/>
            <pc:sldMk cId="1002758828" sldId="277"/>
            <ac:spMk id="22" creationId="{0671A8AE-40A1-4631-A6B8-581AFF065482}"/>
          </ac:spMkLst>
        </pc:spChg>
        <pc:spChg chg="add del">
          <ac:chgData name="Thant, Phue P" userId="7df9828c-1d8d-49f7-b83f-15daa9469ef2" providerId="ADAL" clId="{7CBF6470-33F4-4A7E-A50A-E3ED715092D9}" dt="2023-05-06T22:16:28.310" v="2359" actId="26606"/>
          <ac:spMkLst>
            <pc:docMk/>
            <pc:sldMk cId="1002758828" sldId="277"/>
            <ac:spMk id="23" creationId="{AB58EF07-17C2-48CF-ABB0-EEF1F17CB8F0}"/>
          </ac:spMkLst>
        </pc:spChg>
        <pc:spChg chg="add del">
          <ac:chgData name="Thant, Phue P" userId="7df9828c-1d8d-49f7-b83f-15daa9469ef2" providerId="ADAL" clId="{7CBF6470-33F4-4A7E-A50A-E3ED715092D9}" dt="2023-05-06T22:16:28.310" v="2359" actId="26606"/>
          <ac:spMkLst>
            <pc:docMk/>
            <pc:sldMk cId="1002758828" sldId="277"/>
            <ac:spMk id="24" creationId="{AF2F604E-43BE-4DC3-B983-E071523364F8}"/>
          </ac:spMkLst>
        </pc:spChg>
        <pc:spChg chg="add del">
          <ac:chgData name="Thant, Phue P" userId="7df9828c-1d8d-49f7-b83f-15daa9469ef2" providerId="ADAL" clId="{7CBF6470-33F4-4A7E-A50A-E3ED715092D9}" dt="2023-05-06T22:16:28.310" v="2359" actId="26606"/>
          <ac:spMkLst>
            <pc:docMk/>
            <pc:sldMk cId="1002758828" sldId="277"/>
            <ac:spMk id="25" creationId="{08C9B587-E65E-4B52-B37C-ABEBB6E87928}"/>
          </ac:spMkLst>
        </pc:spChg>
        <pc:spChg chg="add del">
          <ac:chgData name="Thant, Phue P" userId="7df9828c-1d8d-49f7-b83f-15daa9469ef2" providerId="ADAL" clId="{7CBF6470-33F4-4A7E-A50A-E3ED715092D9}" dt="2023-05-06T22:16:38.129" v="2362" actId="26606"/>
          <ac:spMkLst>
            <pc:docMk/>
            <pc:sldMk cId="1002758828" sldId="277"/>
            <ac:spMk id="27" creationId="{657F69E0-C4B0-4BEC-A689-4F8D877F05D4}"/>
          </ac:spMkLst>
        </pc:spChg>
        <pc:spChg chg="add del">
          <ac:chgData name="Thant, Phue P" userId="7df9828c-1d8d-49f7-b83f-15daa9469ef2" providerId="ADAL" clId="{7CBF6470-33F4-4A7E-A50A-E3ED715092D9}" dt="2023-05-06T22:16:38.129" v="2362" actId="26606"/>
          <ac:spMkLst>
            <pc:docMk/>
            <pc:sldMk cId="1002758828" sldId="277"/>
            <ac:spMk id="28" creationId="{9F6380B4-6A1C-481E-8408-B4E6C75B9B81}"/>
          </ac:spMkLst>
        </pc:spChg>
        <pc:spChg chg="add del">
          <ac:chgData name="Thant, Phue P" userId="7df9828c-1d8d-49f7-b83f-15daa9469ef2" providerId="ADAL" clId="{7CBF6470-33F4-4A7E-A50A-E3ED715092D9}" dt="2023-05-06T22:17:01.751" v="2366" actId="26606"/>
          <ac:spMkLst>
            <pc:docMk/>
            <pc:sldMk cId="1002758828" sldId="277"/>
            <ac:spMk id="30" creationId="{0DBF1ABE-8590-450D-BB49-BDDCCF3EEA9E}"/>
          </ac:spMkLst>
        </pc:spChg>
        <pc:spChg chg="add del">
          <ac:chgData name="Thant, Phue P" userId="7df9828c-1d8d-49f7-b83f-15daa9469ef2" providerId="ADAL" clId="{7CBF6470-33F4-4A7E-A50A-E3ED715092D9}" dt="2023-05-06T22:17:01.751" v="2366" actId="26606"/>
          <ac:spMkLst>
            <pc:docMk/>
            <pc:sldMk cId="1002758828" sldId="277"/>
            <ac:spMk id="31" creationId="{F6DD4703-FD80-4610-ACE9-01DCD86D8C18}"/>
          </ac:spMkLst>
        </pc:spChg>
        <pc:spChg chg="add del">
          <ac:chgData name="Thant, Phue P" userId="7df9828c-1d8d-49f7-b83f-15daa9469ef2" providerId="ADAL" clId="{7CBF6470-33F4-4A7E-A50A-E3ED715092D9}" dt="2023-05-06T22:17:01.751" v="2366" actId="26606"/>
          <ac:spMkLst>
            <pc:docMk/>
            <pc:sldMk cId="1002758828" sldId="277"/>
            <ac:spMk id="32" creationId="{9CEFCBC2-6F82-4011-8D8D-90F43DCB1DAF}"/>
          </ac:spMkLst>
        </pc:spChg>
        <pc:spChg chg="add del">
          <ac:chgData name="Thant, Phue P" userId="7df9828c-1d8d-49f7-b83f-15daa9469ef2" providerId="ADAL" clId="{7CBF6470-33F4-4A7E-A50A-E3ED715092D9}" dt="2023-05-06T22:17:01.751" v="2366" actId="26606"/>
          <ac:spMkLst>
            <pc:docMk/>
            <pc:sldMk cId="1002758828" sldId="277"/>
            <ac:spMk id="33" creationId="{2E9DED9E-DE30-402A-B9D1-AC3C24025AD4}"/>
          </ac:spMkLst>
        </pc:spChg>
        <pc:spChg chg="add del">
          <ac:chgData name="Thant, Phue P" userId="7df9828c-1d8d-49f7-b83f-15daa9469ef2" providerId="ADAL" clId="{7CBF6470-33F4-4A7E-A50A-E3ED715092D9}" dt="2023-05-07T07:56:39.895" v="2697"/>
          <ac:spMkLst>
            <pc:docMk/>
            <pc:sldMk cId="1002758828" sldId="277"/>
            <ac:spMk id="38" creationId="{665DBBEF-238B-476B-96AB-8AAC3224ECEA}"/>
          </ac:spMkLst>
        </pc:spChg>
        <pc:spChg chg="add del">
          <ac:chgData name="Thant, Phue P" userId="7df9828c-1d8d-49f7-b83f-15daa9469ef2" providerId="ADAL" clId="{7CBF6470-33F4-4A7E-A50A-E3ED715092D9}" dt="2023-05-07T07:56:39.895" v="2697"/>
          <ac:spMkLst>
            <pc:docMk/>
            <pc:sldMk cId="1002758828" sldId="277"/>
            <ac:spMk id="40" creationId="{3FCFB1DE-0B7E-48CC-BA90-B2AB0889F9D6}"/>
          </ac:spMkLst>
        </pc:spChg>
        <pc:picChg chg="add mod ord">
          <ac:chgData name="Thant, Phue P" userId="7df9828c-1d8d-49f7-b83f-15daa9469ef2" providerId="ADAL" clId="{7CBF6470-33F4-4A7E-A50A-E3ED715092D9}" dt="2023-05-07T08:04:51.112" v="2792" actId="26606"/>
          <ac:picMkLst>
            <pc:docMk/>
            <pc:sldMk cId="1002758828" sldId="277"/>
            <ac:picMk id="3" creationId="{F267ABAF-3FDA-CE05-C105-C22776A4138A}"/>
          </ac:picMkLst>
        </pc:picChg>
      </pc:sldChg>
      <pc:sldChg chg="addSp delSp modSp new del mod setBg setClrOvrMap">
        <pc:chgData name="Thant, Phue P" userId="7df9828c-1d8d-49f7-b83f-15daa9469ef2" providerId="ADAL" clId="{7CBF6470-33F4-4A7E-A50A-E3ED715092D9}" dt="2023-05-06T06:28:28.216" v="504" actId="47"/>
        <pc:sldMkLst>
          <pc:docMk/>
          <pc:sldMk cId="277778941" sldId="278"/>
        </pc:sldMkLst>
        <pc:spChg chg="mod">
          <ac:chgData name="Thant, Phue P" userId="7df9828c-1d8d-49f7-b83f-15daa9469ef2" providerId="ADAL" clId="{7CBF6470-33F4-4A7E-A50A-E3ED715092D9}" dt="2023-05-06T06:26:33.293" v="491" actId="26606"/>
          <ac:spMkLst>
            <pc:docMk/>
            <pc:sldMk cId="277778941" sldId="278"/>
            <ac:spMk id="2" creationId="{B1AEE73C-86CC-6EE2-C228-84CE60AE5D4E}"/>
          </ac:spMkLst>
        </pc:spChg>
        <pc:spChg chg="mod">
          <ac:chgData name="Thant, Phue P" userId="7df9828c-1d8d-49f7-b83f-15daa9469ef2" providerId="ADAL" clId="{7CBF6470-33F4-4A7E-A50A-E3ED715092D9}" dt="2023-05-06T06:26:33.293" v="491" actId="26606"/>
          <ac:spMkLst>
            <pc:docMk/>
            <pc:sldMk cId="277778941" sldId="278"/>
            <ac:spMk id="3" creationId="{D44F46CE-7EA8-9936-47F7-31A66F0EE7B4}"/>
          </ac:spMkLst>
        </pc:spChg>
        <pc:spChg chg="add del">
          <ac:chgData name="Thant, Phue P" userId="7df9828c-1d8d-49f7-b83f-15daa9469ef2" providerId="ADAL" clId="{7CBF6470-33F4-4A7E-A50A-E3ED715092D9}" dt="2023-05-06T06:26:33.293" v="491" actId="26606"/>
          <ac:spMkLst>
            <pc:docMk/>
            <pc:sldMk cId="277778941" sldId="278"/>
            <ac:spMk id="9" creationId="{C7D023E4-8DE1-436E-9847-ED6A4B4B04FD}"/>
          </ac:spMkLst>
        </pc:spChg>
        <pc:spChg chg="add del">
          <ac:chgData name="Thant, Phue P" userId="7df9828c-1d8d-49f7-b83f-15daa9469ef2" providerId="ADAL" clId="{7CBF6470-33F4-4A7E-A50A-E3ED715092D9}" dt="2023-05-06T06:26:33.293" v="491" actId="26606"/>
          <ac:spMkLst>
            <pc:docMk/>
            <pc:sldMk cId="277778941" sldId="278"/>
            <ac:spMk id="11" creationId="{C04DA1FE-EBEF-4AF3-A3C6-067C78D47FBA}"/>
          </ac:spMkLst>
        </pc:spChg>
        <pc:spChg chg="add del">
          <ac:chgData name="Thant, Phue P" userId="7df9828c-1d8d-49f7-b83f-15daa9469ef2" providerId="ADAL" clId="{7CBF6470-33F4-4A7E-A50A-E3ED715092D9}" dt="2023-05-06T06:26:33.293" v="491" actId="26606"/>
          <ac:spMkLst>
            <pc:docMk/>
            <pc:sldMk cId="277778941" sldId="278"/>
            <ac:spMk id="13" creationId="{8B1B3E66-23F5-436C-A0C1-32A666D2800D}"/>
          </ac:spMkLst>
        </pc:spChg>
        <pc:spChg chg="add">
          <ac:chgData name="Thant, Phue P" userId="7df9828c-1d8d-49f7-b83f-15daa9469ef2" providerId="ADAL" clId="{7CBF6470-33F4-4A7E-A50A-E3ED715092D9}" dt="2023-05-06T06:26:33.293" v="491" actId="26606"/>
          <ac:spMkLst>
            <pc:docMk/>
            <pc:sldMk cId="277778941" sldId="278"/>
            <ac:spMk id="27" creationId="{0DBF1ABE-8590-450D-BB49-BDDCCF3EEA9E}"/>
          </ac:spMkLst>
        </pc:spChg>
        <pc:spChg chg="add del">
          <ac:chgData name="Thant, Phue P" userId="7df9828c-1d8d-49f7-b83f-15daa9469ef2" providerId="ADAL" clId="{7CBF6470-33F4-4A7E-A50A-E3ED715092D9}" dt="2023-05-06T06:26:25.981" v="486" actId="26606"/>
          <ac:spMkLst>
            <pc:docMk/>
            <pc:sldMk cId="277778941" sldId="278"/>
            <ac:spMk id="28" creationId="{71B2258F-86CA-4D4D-8270-BC05FCDEBFB3}"/>
          </ac:spMkLst>
        </pc:spChg>
        <pc:spChg chg="add del">
          <ac:chgData name="Thant, Phue P" userId="7df9828c-1d8d-49f7-b83f-15daa9469ef2" providerId="ADAL" clId="{7CBF6470-33F4-4A7E-A50A-E3ED715092D9}" dt="2023-05-06T06:26:27.682" v="488" actId="26606"/>
          <ac:spMkLst>
            <pc:docMk/>
            <pc:sldMk cId="277778941" sldId="278"/>
            <ac:spMk id="30" creationId="{9854DBCA-D3C3-4C19-9B2E-DFA0BE647266}"/>
          </ac:spMkLst>
        </pc:spChg>
        <pc:spChg chg="add del">
          <ac:chgData name="Thant, Phue P" userId="7df9828c-1d8d-49f7-b83f-15daa9469ef2" providerId="ADAL" clId="{7CBF6470-33F4-4A7E-A50A-E3ED715092D9}" dt="2023-05-06T06:26:27.682" v="488" actId="26606"/>
          <ac:spMkLst>
            <pc:docMk/>
            <pc:sldMk cId="277778941" sldId="278"/>
            <ac:spMk id="31" creationId="{10CE40DC-5723-449B-A365-A61D8C262E93}"/>
          </ac:spMkLst>
        </pc:spChg>
        <pc:spChg chg="add del">
          <ac:chgData name="Thant, Phue P" userId="7df9828c-1d8d-49f7-b83f-15daa9469ef2" providerId="ADAL" clId="{7CBF6470-33F4-4A7E-A50A-E3ED715092D9}" dt="2023-05-06T06:26:27.682" v="488" actId="26606"/>
          <ac:spMkLst>
            <pc:docMk/>
            <pc:sldMk cId="277778941" sldId="278"/>
            <ac:spMk id="32" creationId="{E1383CB6-8BE5-4911-970B-A4151A07E734}"/>
          </ac:spMkLst>
        </pc:spChg>
        <pc:spChg chg="add del">
          <ac:chgData name="Thant, Phue P" userId="7df9828c-1d8d-49f7-b83f-15daa9469ef2" providerId="ADAL" clId="{7CBF6470-33F4-4A7E-A50A-E3ED715092D9}" dt="2023-05-06T06:26:27.682" v="488" actId="26606"/>
          <ac:spMkLst>
            <pc:docMk/>
            <pc:sldMk cId="277778941" sldId="278"/>
            <ac:spMk id="34" creationId="{842D14D1-56B7-40CD-8694-A9A48170C0CB}"/>
          </ac:spMkLst>
        </pc:spChg>
        <pc:spChg chg="add del">
          <ac:chgData name="Thant, Phue P" userId="7df9828c-1d8d-49f7-b83f-15daa9469ef2" providerId="ADAL" clId="{7CBF6470-33F4-4A7E-A50A-E3ED715092D9}" dt="2023-05-06T06:26:27.682" v="488" actId="26606"/>
          <ac:spMkLst>
            <pc:docMk/>
            <pc:sldMk cId="277778941" sldId="278"/>
            <ac:spMk id="36" creationId="{950A315C-978A-4A52-966E-55B2698F2A8E}"/>
          </ac:spMkLst>
        </pc:spChg>
        <pc:spChg chg="add del">
          <ac:chgData name="Thant, Phue P" userId="7df9828c-1d8d-49f7-b83f-15daa9469ef2" providerId="ADAL" clId="{7CBF6470-33F4-4A7E-A50A-E3ED715092D9}" dt="2023-05-06T06:26:33.287" v="490" actId="26606"/>
          <ac:spMkLst>
            <pc:docMk/>
            <pc:sldMk cId="277778941" sldId="278"/>
            <ac:spMk id="38" creationId="{71B2258F-86CA-4D4D-8270-BC05FCDEBFB3}"/>
          </ac:spMkLst>
        </pc:spChg>
        <pc:grpChg chg="add del">
          <ac:chgData name="Thant, Phue P" userId="7df9828c-1d8d-49f7-b83f-15daa9469ef2" providerId="ADAL" clId="{7CBF6470-33F4-4A7E-A50A-E3ED715092D9}" dt="2023-05-06T06:26:33.293" v="491" actId="26606"/>
          <ac:grpSpMkLst>
            <pc:docMk/>
            <pc:sldMk cId="277778941" sldId="278"/>
            <ac:grpSpMk id="15" creationId="{28EC230A-A12C-4339-92EE-F850809ECEA6}"/>
          </ac:grpSpMkLst>
        </pc:grpChg>
        <pc:grpChg chg="add">
          <ac:chgData name="Thant, Phue P" userId="7df9828c-1d8d-49f7-b83f-15daa9469ef2" providerId="ADAL" clId="{7CBF6470-33F4-4A7E-A50A-E3ED715092D9}" dt="2023-05-06T06:26:33.293" v="491" actId="26606"/>
          <ac:grpSpMkLst>
            <pc:docMk/>
            <pc:sldMk cId="277778941" sldId="278"/>
            <ac:grpSpMk id="29" creationId="{CE845D61-3FBF-4DFD-B0A1-72AA0B47E6A0}"/>
          </ac:grpSpMkLst>
        </pc:grpChg>
        <pc:picChg chg="add del">
          <ac:chgData name="Thant, Phue P" userId="7df9828c-1d8d-49f7-b83f-15daa9469ef2" providerId="ADAL" clId="{7CBF6470-33F4-4A7E-A50A-E3ED715092D9}" dt="2023-05-06T06:25:26.382" v="475" actId="478"/>
          <ac:picMkLst>
            <pc:docMk/>
            <pc:sldMk cId="277778941" sldId="278"/>
            <ac:picMk id="5" creationId="{9635896A-623F-834B-DD94-1BD14CF36566}"/>
          </ac:picMkLst>
        </pc:picChg>
        <pc:picChg chg="add del">
          <ac:chgData name="Thant, Phue P" userId="7df9828c-1d8d-49f7-b83f-15daa9469ef2" providerId="ADAL" clId="{7CBF6470-33F4-4A7E-A50A-E3ED715092D9}" dt="2023-05-06T06:26:25.981" v="486" actId="26606"/>
          <ac:picMkLst>
            <pc:docMk/>
            <pc:sldMk cId="277778941" sldId="278"/>
            <ac:picMk id="24" creationId="{830CC8CD-F678-68F1-AA1D-316E240CDAE2}"/>
          </ac:picMkLst>
        </pc:picChg>
        <pc:picChg chg="add del">
          <ac:chgData name="Thant, Phue P" userId="7df9828c-1d8d-49f7-b83f-15daa9469ef2" providerId="ADAL" clId="{7CBF6470-33F4-4A7E-A50A-E3ED715092D9}" dt="2023-05-06T06:26:27.682" v="488" actId="26606"/>
          <ac:picMkLst>
            <pc:docMk/>
            <pc:sldMk cId="277778941" sldId="278"/>
            <ac:picMk id="33" creationId="{6564D04D-245F-EE50-ABB4-AD673876B1D9}"/>
          </ac:picMkLst>
        </pc:picChg>
        <pc:picChg chg="add del">
          <ac:chgData name="Thant, Phue P" userId="7df9828c-1d8d-49f7-b83f-15daa9469ef2" providerId="ADAL" clId="{7CBF6470-33F4-4A7E-A50A-E3ED715092D9}" dt="2023-05-06T06:26:33.287" v="490" actId="26606"/>
          <ac:picMkLst>
            <pc:docMk/>
            <pc:sldMk cId="277778941" sldId="278"/>
            <ac:picMk id="39" creationId="{830CC8CD-F678-68F1-AA1D-316E240CDAE2}"/>
          </ac:picMkLst>
        </pc:picChg>
      </pc:sldChg>
      <pc:sldChg chg="addSp delSp modSp new mod setBg addAnim setClrOvrMap delDesignElem">
        <pc:chgData name="Thant, Phue P" userId="7df9828c-1d8d-49f7-b83f-15daa9469ef2" providerId="ADAL" clId="{7CBF6470-33F4-4A7E-A50A-E3ED715092D9}" dt="2023-05-07T08:08:17.616" v="2838"/>
        <pc:sldMkLst>
          <pc:docMk/>
          <pc:sldMk cId="3896939335" sldId="279"/>
        </pc:sldMkLst>
        <pc:spChg chg="mod">
          <ac:chgData name="Thant, Phue P" userId="7df9828c-1d8d-49f7-b83f-15daa9469ef2" providerId="ADAL" clId="{7CBF6470-33F4-4A7E-A50A-E3ED715092D9}" dt="2023-05-07T08:08:17.184" v="2836" actId="26606"/>
          <ac:spMkLst>
            <pc:docMk/>
            <pc:sldMk cId="3896939335" sldId="279"/>
            <ac:spMk id="2" creationId="{8ED00CC8-8F41-4B3C-042F-796391ECE10E}"/>
          </ac:spMkLst>
        </pc:spChg>
        <pc:spChg chg="mod">
          <ac:chgData name="Thant, Phue P" userId="7df9828c-1d8d-49f7-b83f-15daa9469ef2" providerId="ADAL" clId="{7CBF6470-33F4-4A7E-A50A-E3ED715092D9}" dt="2023-05-07T08:08:17.616" v="2838"/>
          <ac:spMkLst>
            <pc:docMk/>
            <pc:sldMk cId="3896939335" sldId="279"/>
            <ac:spMk id="3" creationId="{A25B6996-0036-03AE-1E3C-66C82D6C9512}"/>
          </ac:spMkLst>
        </pc:spChg>
        <pc:spChg chg="add del">
          <ac:chgData name="Thant, Phue P" userId="7df9828c-1d8d-49f7-b83f-15daa9469ef2" providerId="ADAL" clId="{7CBF6470-33F4-4A7E-A50A-E3ED715092D9}" dt="2023-05-06T06:53:15.502" v="1044" actId="26606"/>
          <ac:spMkLst>
            <pc:docMk/>
            <pc:sldMk cId="3896939335" sldId="279"/>
            <ac:spMk id="6" creationId="{657F69E0-C4B0-4BEC-A689-4F8D877F05D4}"/>
          </ac:spMkLst>
        </pc:spChg>
        <pc:spChg chg="add del">
          <ac:chgData name="Thant, Phue P" userId="7df9828c-1d8d-49f7-b83f-15daa9469ef2" providerId="ADAL" clId="{7CBF6470-33F4-4A7E-A50A-E3ED715092D9}" dt="2023-05-06T06:28:31.304" v="505" actId="26606"/>
          <ac:spMkLst>
            <pc:docMk/>
            <pc:sldMk cId="3896939335" sldId="279"/>
            <ac:spMk id="8" creationId="{FFD48BC7-DC40-47DE-87EE-9F4B6ECB9ABB}"/>
          </ac:spMkLst>
        </pc:spChg>
        <pc:spChg chg="add del">
          <ac:chgData name="Thant, Phue P" userId="7df9828c-1d8d-49f7-b83f-15daa9469ef2" providerId="ADAL" clId="{7CBF6470-33F4-4A7E-A50A-E3ED715092D9}" dt="2023-05-06T06:28:31.304" v="505" actId="26606"/>
          <ac:spMkLst>
            <pc:docMk/>
            <pc:sldMk cId="3896939335" sldId="279"/>
            <ac:spMk id="10" creationId="{E502BBC7-2C76-46F3-BC24-5985BC13DB88}"/>
          </ac:spMkLst>
        </pc:spChg>
        <pc:spChg chg="add del">
          <ac:chgData name="Thant, Phue P" userId="7df9828c-1d8d-49f7-b83f-15daa9469ef2" providerId="ADAL" clId="{7CBF6470-33F4-4A7E-A50A-E3ED715092D9}" dt="2023-05-06T06:53:15.502" v="1044" actId="26606"/>
          <ac:spMkLst>
            <pc:docMk/>
            <pc:sldMk cId="3896939335" sldId="279"/>
            <ac:spMk id="11" creationId="{9F6380B4-6A1C-481E-8408-B4E6C75B9B81}"/>
          </ac:spMkLst>
        </pc:spChg>
        <pc:spChg chg="add del">
          <ac:chgData name="Thant, Phue P" userId="7df9828c-1d8d-49f7-b83f-15daa9469ef2" providerId="ADAL" clId="{7CBF6470-33F4-4A7E-A50A-E3ED715092D9}" dt="2023-05-06T06:27:43.219" v="500" actId="26606"/>
          <ac:spMkLst>
            <pc:docMk/>
            <pc:sldMk cId="3896939335" sldId="279"/>
            <ac:spMk id="12" creationId="{74751229-0244-4FBB-BED1-407467F4C951}"/>
          </ac:spMkLst>
        </pc:spChg>
        <pc:spChg chg="add del">
          <ac:chgData name="Thant, Phue P" userId="7df9828c-1d8d-49f7-b83f-15daa9469ef2" providerId="ADAL" clId="{7CBF6470-33F4-4A7E-A50A-E3ED715092D9}" dt="2023-05-07T08:07:49.314" v="2832" actId="26606"/>
          <ac:spMkLst>
            <pc:docMk/>
            <pc:sldMk cId="3896939335" sldId="279"/>
            <ac:spMk id="13" creationId="{F78FA41B-9A77-4FFE-A10F-9443EFDE6096}"/>
          </ac:spMkLst>
        </pc:spChg>
        <pc:spChg chg="add del">
          <ac:chgData name="Thant, Phue P" userId="7df9828c-1d8d-49f7-b83f-15daa9469ef2" providerId="ADAL" clId="{7CBF6470-33F4-4A7E-A50A-E3ED715092D9}" dt="2023-05-06T06:28:31.304" v="505" actId="26606"/>
          <ac:spMkLst>
            <pc:docMk/>
            <pc:sldMk cId="3896939335" sldId="279"/>
            <ac:spMk id="14" creationId="{3629484E-3792-4B3D-89AD-7C8A1ED0E0D4}"/>
          </ac:spMkLst>
        </pc:spChg>
        <pc:spChg chg="add del">
          <ac:chgData name="Thant, Phue P" userId="7df9828c-1d8d-49f7-b83f-15daa9469ef2" providerId="ADAL" clId="{7CBF6470-33F4-4A7E-A50A-E3ED715092D9}" dt="2023-05-06T06:28:31.304" v="505" actId="26606"/>
          <ac:spMkLst>
            <pc:docMk/>
            <pc:sldMk cId="3896939335" sldId="279"/>
            <ac:spMk id="15" creationId="{C7F28D52-2A5F-4D23-81AE-7CB8B591C7AF}"/>
          </ac:spMkLst>
        </pc:spChg>
        <pc:spChg chg="add del">
          <ac:chgData name="Thant, Phue P" userId="7df9828c-1d8d-49f7-b83f-15daa9469ef2" providerId="ADAL" clId="{7CBF6470-33F4-4A7E-A50A-E3ED715092D9}" dt="2023-05-07T08:07:55.602" v="2834" actId="26606"/>
          <ac:spMkLst>
            <pc:docMk/>
            <pc:sldMk cId="3896939335" sldId="279"/>
            <ac:spMk id="16" creationId="{0C30CF5A-802E-431B-9B81-567FFB17BEC3}"/>
          </ac:spMkLst>
        </pc:spChg>
        <pc:spChg chg="add del">
          <ac:chgData name="Thant, Phue P" userId="7df9828c-1d8d-49f7-b83f-15daa9469ef2" providerId="ADAL" clId="{7CBF6470-33F4-4A7E-A50A-E3ED715092D9}" dt="2023-05-07T08:08:17.184" v="2836" actId="26606"/>
          <ac:spMkLst>
            <pc:docMk/>
            <pc:sldMk cId="3896939335" sldId="279"/>
            <ac:spMk id="18" creationId="{FFE50961-0F1B-484C-85BC-4BD16B9FF90E}"/>
          </ac:spMkLst>
        </pc:spChg>
        <pc:spChg chg="add del">
          <ac:chgData name="Thant, Phue P" userId="7df9828c-1d8d-49f7-b83f-15daa9469ef2" providerId="ADAL" clId="{7CBF6470-33F4-4A7E-A50A-E3ED715092D9}" dt="2023-05-06T06:29:10.467" v="516" actId="26606"/>
          <ac:spMkLst>
            <pc:docMk/>
            <pc:sldMk cId="3896939335" sldId="279"/>
            <ac:spMk id="20" creationId="{BAD76F3E-3A97-486B-B402-44400A8B9173}"/>
          </ac:spMkLst>
        </pc:spChg>
        <pc:spChg chg="add del">
          <ac:chgData name="Thant, Phue P" userId="7df9828c-1d8d-49f7-b83f-15daa9469ef2" providerId="ADAL" clId="{7CBF6470-33F4-4A7E-A50A-E3ED715092D9}" dt="2023-05-06T06:29:10.467" v="516" actId="26606"/>
          <ac:spMkLst>
            <pc:docMk/>
            <pc:sldMk cId="3896939335" sldId="279"/>
            <ac:spMk id="22" creationId="{391F6B52-91F4-4AEB-B6DB-29FEBCF28C8B}"/>
          </ac:spMkLst>
        </pc:spChg>
        <pc:spChg chg="add del">
          <ac:chgData name="Thant, Phue P" userId="7df9828c-1d8d-49f7-b83f-15daa9469ef2" providerId="ADAL" clId="{7CBF6470-33F4-4A7E-A50A-E3ED715092D9}" dt="2023-05-06T06:29:10.467" v="516" actId="26606"/>
          <ac:spMkLst>
            <pc:docMk/>
            <pc:sldMk cId="3896939335" sldId="279"/>
            <ac:spMk id="24" creationId="{2CD6F061-7C53-44F4-9794-953DB70A451B}"/>
          </ac:spMkLst>
        </pc:spChg>
        <pc:spChg chg="add del">
          <ac:chgData name="Thant, Phue P" userId="7df9828c-1d8d-49f7-b83f-15daa9469ef2" providerId="ADAL" clId="{7CBF6470-33F4-4A7E-A50A-E3ED715092D9}" dt="2023-05-06T06:29:10.462" v="515" actId="26606"/>
          <ac:spMkLst>
            <pc:docMk/>
            <pc:sldMk cId="3896939335" sldId="279"/>
            <ac:spMk id="29" creationId="{71B2258F-86CA-4D4D-8270-BC05FCDEBFB3}"/>
          </ac:spMkLst>
        </pc:spChg>
        <pc:spChg chg="add del">
          <ac:chgData name="Thant, Phue P" userId="7df9828c-1d8d-49f7-b83f-15daa9469ef2" providerId="ADAL" clId="{7CBF6470-33F4-4A7E-A50A-E3ED715092D9}" dt="2023-05-06T06:31:29.824" v="522" actId="26606"/>
          <ac:spMkLst>
            <pc:docMk/>
            <pc:sldMk cId="3896939335" sldId="279"/>
            <ac:spMk id="31" creationId="{4F2ED431-E304-4FF0-9F4E-032783C9D612}"/>
          </ac:spMkLst>
        </pc:spChg>
        <pc:spChg chg="add del">
          <ac:chgData name="Thant, Phue P" userId="7df9828c-1d8d-49f7-b83f-15daa9469ef2" providerId="ADAL" clId="{7CBF6470-33F4-4A7E-A50A-E3ED715092D9}" dt="2023-05-06T06:31:29.824" v="522" actId="26606"/>
          <ac:spMkLst>
            <pc:docMk/>
            <pc:sldMk cId="3896939335" sldId="279"/>
            <ac:spMk id="32" creationId="{8A95209C-5275-4E15-8EA7-7F42980ABF2D}"/>
          </ac:spMkLst>
        </pc:spChg>
        <pc:spChg chg="add del">
          <ac:chgData name="Thant, Phue P" userId="7df9828c-1d8d-49f7-b83f-15daa9469ef2" providerId="ADAL" clId="{7CBF6470-33F4-4A7E-A50A-E3ED715092D9}" dt="2023-05-06T06:31:29.824" v="522" actId="26606"/>
          <ac:spMkLst>
            <pc:docMk/>
            <pc:sldMk cId="3896939335" sldId="279"/>
            <ac:spMk id="33" creationId="{4E87FCFB-2CCE-460D-B3DD-557C8BD1B94A}"/>
          </ac:spMkLst>
        </pc:spChg>
        <pc:spChg chg="add del">
          <ac:chgData name="Thant, Phue P" userId="7df9828c-1d8d-49f7-b83f-15daa9469ef2" providerId="ADAL" clId="{7CBF6470-33F4-4A7E-A50A-E3ED715092D9}" dt="2023-05-06T06:31:54.168" v="527" actId="26606"/>
          <ac:spMkLst>
            <pc:docMk/>
            <pc:sldMk cId="3896939335" sldId="279"/>
            <ac:spMk id="38" creationId="{A8384FB5-9ADC-4DDC-881B-597D56F5B15D}"/>
          </ac:spMkLst>
        </pc:spChg>
        <pc:spChg chg="add del">
          <ac:chgData name="Thant, Phue P" userId="7df9828c-1d8d-49f7-b83f-15daa9469ef2" providerId="ADAL" clId="{7CBF6470-33F4-4A7E-A50A-E3ED715092D9}" dt="2023-05-06T06:31:54.168" v="527" actId="26606"/>
          <ac:spMkLst>
            <pc:docMk/>
            <pc:sldMk cId="3896939335" sldId="279"/>
            <ac:spMk id="40" creationId="{BC05CA36-AD6A-4ABF-9A05-52E5A143D2BB}"/>
          </ac:spMkLst>
        </pc:spChg>
        <pc:spChg chg="add del">
          <ac:chgData name="Thant, Phue P" userId="7df9828c-1d8d-49f7-b83f-15daa9469ef2" providerId="ADAL" clId="{7CBF6470-33F4-4A7E-A50A-E3ED715092D9}" dt="2023-05-06T06:31:54.168" v="527" actId="26606"/>
          <ac:spMkLst>
            <pc:docMk/>
            <pc:sldMk cId="3896939335" sldId="279"/>
            <ac:spMk id="42" creationId="{D4331EE8-85A4-4588-8D9E-70E534D477DB}"/>
          </ac:spMkLst>
        </pc:spChg>
        <pc:spChg chg="add del">
          <ac:chgData name="Thant, Phue P" userId="7df9828c-1d8d-49f7-b83f-15daa9469ef2" providerId="ADAL" clId="{7CBF6470-33F4-4A7E-A50A-E3ED715092D9}" dt="2023-05-06T06:31:54.168" v="527" actId="26606"/>
          <ac:spMkLst>
            <pc:docMk/>
            <pc:sldMk cId="3896939335" sldId="279"/>
            <ac:spMk id="44" creationId="{49D6C862-61CC-4B46-8080-96583D653BAB}"/>
          </ac:spMkLst>
        </pc:spChg>
        <pc:spChg chg="add del">
          <ac:chgData name="Thant, Phue P" userId="7df9828c-1d8d-49f7-b83f-15daa9469ef2" providerId="ADAL" clId="{7CBF6470-33F4-4A7E-A50A-E3ED715092D9}" dt="2023-05-06T06:31:54.168" v="527" actId="26606"/>
          <ac:spMkLst>
            <pc:docMk/>
            <pc:sldMk cId="3896939335" sldId="279"/>
            <ac:spMk id="46" creationId="{E37EECFC-A684-4391-AE85-4CDAF5565F61}"/>
          </ac:spMkLst>
        </pc:spChg>
        <pc:spChg chg="add del">
          <ac:chgData name="Thant, Phue P" userId="7df9828c-1d8d-49f7-b83f-15daa9469ef2" providerId="ADAL" clId="{7CBF6470-33F4-4A7E-A50A-E3ED715092D9}" dt="2023-05-06T06:31:54.152" v="526" actId="26606"/>
          <ac:spMkLst>
            <pc:docMk/>
            <pc:sldMk cId="3896939335" sldId="279"/>
            <ac:spMk id="51" creationId="{A8384FB5-9ADC-4DDC-881B-597D56F5B15D}"/>
          </ac:spMkLst>
        </pc:spChg>
        <pc:spChg chg="add del">
          <ac:chgData name="Thant, Phue P" userId="7df9828c-1d8d-49f7-b83f-15daa9469ef2" providerId="ADAL" clId="{7CBF6470-33F4-4A7E-A50A-E3ED715092D9}" dt="2023-05-06T06:31:54.152" v="526" actId="26606"/>
          <ac:spMkLst>
            <pc:docMk/>
            <pc:sldMk cId="3896939335" sldId="279"/>
            <ac:spMk id="53" creationId="{BC05CA36-AD6A-4ABF-9A05-52E5A143D2BB}"/>
          </ac:spMkLst>
        </pc:spChg>
        <pc:spChg chg="add del">
          <ac:chgData name="Thant, Phue P" userId="7df9828c-1d8d-49f7-b83f-15daa9469ef2" providerId="ADAL" clId="{7CBF6470-33F4-4A7E-A50A-E3ED715092D9}" dt="2023-05-06T06:31:54.152" v="526" actId="26606"/>
          <ac:spMkLst>
            <pc:docMk/>
            <pc:sldMk cId="3896939335" sldId="279"/>
            <ac:spMk id="55" creationId="{D4331EE8-85A4-4588-8D9E-70E534D477DB}"/>
          </ac:spMkLst>
        </pc:spChg>
        <pc:spChg chg="add del">
          <ac:chgData name="Thant, Phue P" userId="7df9828c-1d8d-49f7-b83f-15daa9469ef2" providerId="ADAL" clId="{7CBF6470-33F4-4A7E-A50A-E3ED715092D9}" dt="2023-05-06T06:31:54.152" v="526" actId="26606"/>
          <ac:spMkLst>
            <pc:docMk/>
            <pc:sldMk cId="3896939335" sldId="279"/>
            <ac:spMk id="57" creationId="{49D6C862-61CC-4B46-8080-96583D653BAB}"/>
          </ac:spMkLst>
        </pc:spChg>
        <pc:spChg chg="add del">
          <ac:chgData name="Thant, Phue P" userId="7df9828c-1d8d-49f7-b83f-15daa9469ef2" providerId="ADAL" clId="{7CBF6470-33F4-4A7E-A50A-E3ED715092D9}" dt="2023-05-06T06:31:54.152" v="526" actId="26606"/>
          <ac:spMkLst>
            <pc:docMk/>
            <pc:sldMk cId="3896939335" sldId="279"/>
            <ac:spMk id="59" creationId="{E37EECFC-A684-4391-AE85-4CDAF5565F61}"/>
          </ac:spMkLst>
        </pc:spChg>
        <pc:spChg chg="add del">
          <ac:chgData name="Thant, Phue P" userId="7df9828c-1d8d-49f7-b83f-15daa9469ef2" providerId="ADAL" clId="{7CBF6470-33F4-4A7E-A50A-E3ED715092D9}" dt="2023-05-06T06:53:31.016" v="1049"/>
          <ac:spMkLst>
            <pc:docMk/>
            <pc:sldMk cId="3896939335" sldId="279"/>
            <ac:spMk id="61" creationId="{657F69E0-C4B0-4BEC-A689-4F8D877F05D4}"/>
          </ac:spMkLst>
        </pc:spChg>
        <pc:spChg chg="add del">
          <ac:chgData name="Thant, Phue P" userId="7df9828c-1d8d-49f7-b83f-15daa9469ef2" providerId="ADAL" clId="{7CBF6470-33F4-4A7E-A50A-E3ED715092D9}" dt="2023-05-06T06:53:31.016" v="1049"/>
          <ac:spMkLst>
            <pc:docMk/>
            <pc:sldMk cId="3896939335" sldId="279"/>
            <ac:spMk id="62" creationId="{9F6380B4-6A1C-481E-8408-B4E6C75B9B81}"/>
          </ac:spMkLst>
        </pc:spChg>
        <pc:picChg chg="add mod ord">
          <ac:chgData name="Thant, Phue P" userId="7df9828c-1d8d-49f7-b83f-15daa9469ef2" providerId="ADAL" clId="{7CBF6470-33F4-4A7E-A50A-E3ED715092D9}" dt="2023-05-07T08:08:17.184" v="2836" actId="26606"/>
          <ac:picMkLst>
            <pc:docMk/>
            <pc:sldMk cId="3896939335" sldId="279"/>
            <ac:picMk id="4" creationId="{C5624996-7B52-78F7-463C-895EDC6C2E20}"/>
          </ac:picMkLst>
        </pc:picChg>
        <pc:picChg chg="add del">
          <ac:chgData name="Thant, Phue P" userId="7df9828c-1d8d-49f7-b83f-15daa9469ef2" providerId="ADAL" clId="{7CBF6470-33F4-4A7E-A50A-E3ED715092D9}" dt="2023-05-06T06:27:43.219" v="500" actId="26606"/>
          <ac:picMkLst>
            <pc:docMk/>
            <pc:sldMk cId="3896939335" sldId="279"/>
            <ac:picMk id="7" creationId="{A33DC049-E985-8700-EF72-8E6CDA52B51A}"/>
          </ac:picMkLst>
        </pc:picChg>
        <pc:picChg chg="add del">
          <ac:chgData name="Thant, Phue P" userId="7df9828c-1d8d-49f7-b83f-15daa9469ef2" providerId="ADAL" clId="{7CBF6470-33F4-4A7E-A50A-E3ED715092D9}" dt="2023-05-06T06:27:43.219" v="500" actId="26606"/>
          <ac:picMkLst>
            <pc:docMk/>
            <pc:sldMk cId="3896939335" sldId="279"/>
            <ac:picMk id="9" creationId="{24931B71-F9B3-4D17-9EF8-4B288DE97FD1}"/>
          </ac:picMkLst>
        </pc:picChg>
      </pc:sldChg>
      <pc:sldChg chg="addSp delSp modSp add mod ord setBg delDesignElem">
        <pc:chgData name="Thant, Phue P" userId="7df9828c-1d8d-49f7-b83f-15daa9469ef2" providerId="ADAL" clId="{7CBF6470-33F4-4A7E-A50A-E3ED715092D9}" dt="2023-05-07T08:02:44.644" v="2743" actId="207"/>
        <pc:sldMkLst>
          <pc:docMk/>
          <pc:sldMk cId="2776609578" sldId="280"/>
        </pc:sldMkLst>
        <pc:spChg chg="mod">
          <ac:chgData name="Thant, Phue P" userId="7df9828c-1d8d-49f7-b83f-15daa9469ef2" providerId="ADAL" clId="{7CBF6470-33F4-4A7E-A50A-E3ED715092D9}" dt="2023-05-06T07:02:58.288" v="1161" actId="1076"/>
          <ac:spMkLst>
            <pc:docMk/>
            <pc:sldMk cId="2776609578" sldId="280"/>
            <ac:spMk id="2" creationId="{791A7815-ABC4-2A11-7F72-762A85D69735}"/>
          </ac:spMkLst>
        </pc:spChg>
        <pc:spChg chg="mod">
          <ac:chgData name="Thant, Phue P" userId="7df9828c-1d8d-49f7-b83f-15daa9469ef2" providerId="ADAL" clId="{7CBF6470-33F4-4A7E-A50A-E3ED715092D9}" dt="2023-05-07T08:02:44.644" v="2743" actId="207"/>
          <ac:spMkLst>
            <pc:docMk/>
            <pc:sldMk cId="2776609578" sldId="280"/>
            <ac:spMk id="3" creationId="{98E35B4D-DBA1-B49C-DDA2-62DDFA206F35}"/>
          </ac:spMkLst>
        </pc:spChg>
        <pc:spChg chg="add del">
          <ac:chgData name="Thant, Phue P" userId="7df9828c-1d8d-49f7-b83f-15daa9469ef2" providerId="ADAL" clId="{7CBF6470-33F4-4A7E-A50A-E3ED715092D9}" dt="2023-05-07T07:56:39.895" v="2697"/>
          <ac:spMkLst>
            <pc:docMk/>
            <pc:sldMk cId="2776609578" sldId="280"/>
            <ac:spMk id="30" creationId="{257363FD-7E77-4145-9483-331A807ADF0E}"/>
          </ac:spMkLst>
        </pc:spChg>
        <pc:graphicFrameChg chg="mod modGraphic">
          <ac:chgData name="Thant, Phue P" userId="7df9828c-1d8d-49f7-b83f-15daa9469ef2" providerId="ADAL" clId="{7CBF6470-33F4-4A7E-A50A-E3ED715092D9}" dt="2023-05-07T04:18:01.749" v="2378" actId="14100"/>
          <ac:graphicFrameMkLst>
            <pc:docMk/>
            <pc:sldMk cId="2776609578" sldId="280"/>
            <ac:graphicFrameMk id="4" creationId="{230DEA2B-3EFD-852C-AF2F-B09FC552DD2B}"/>
          </ac:graphicFrameMkLst>
        </pc:graphicFrameChg>
        <pc:picChg chg="del mod">
          <ac:chgData name="Thant, Phue P" userId="7df9828c-1d8d-49f7-b83f-15daa9469ef2" providerId="ADAL" clId="{7CBF6470-33F4-4A7E-A50A-E3ED715092D9}" dt="2023-05-07T08:02:36.872" v="2742" actId="478"/>
          <ac:picMkLst>
            <pc:docMk/>
            <pc:sldMk cId="2776609578" sldId="280"/>
            <ac:picMk id="6" creationId="{0BE6EDEB-69E8-D96C-BC9D-53FF56E8232C}"/>
          </ac:picMkLst>
        </pc:picChg>
      </pc:sldChg>
      <pc:sldChg chg="addSp delSp modSp add mod ord setBg setClrOvrMap delDesignElem">
        <pc:chgData name="Thant, Phue P" userId="7df9828c-1d8d-49f7-b83f-15daa9469ef2" providerId="ADAL" clId="{7CBF6470-33F4-4A7E-A50A-E3ED715092D9}" dt="2023-05-07T08:17:01.304" v="2906" actId="207"/>
        <pc:sldMkLst>
          <pc:docMk/>
          <pc:sldMk cId="2810298052" sldId="281"/>
        </pc:sldMkLst>
        <pc:spChg chg="mod">
          <ac:chgData name="Thant, Phue P" userId="7df9828c-1d8d-49f7-b83f-15daa9469ef2" providerId="ADAL" clId="{7CBF6470-33F4-4A7E-A50A-E3ED715092D9}" dt="2023-05-07T08:16:53.270" v="2905" actId="26606"/>
          <ac:spMkLst>
            <pc:docMk/>
            <pc:sldMk cId="2810298052" sldId="281"/>
            <ac:spMk id="2" creationId="{791A7815-ABC4-2A11-7F72-762A85D69735}"/>
          </ac:spMkLst>
        </pc:spChg>
        <pc:spChg chg="mod ord">
          <ac:chgData name="Thant, Phue P" userId="7df9828c-1d8d-49f7-b83f-15daa9469ef2" providerId="ADAL" clId="{7CBF6470-33F4-4A7E-A50A-E3ED715092D9}" dt="2023-05-07T08:17:01.304" v="2906" actId="207"/>
          <ac:spMkLst>
            <pc:docMk/>
            <pc:sldMk cId="2810298052" sldId="281"/>
            <ac:spMk id="3" creationId="{98E35B4D-DBA1-B49C-DDA2-62DDFA206F35}"/>
          </ac:spMkLst>
        </pc:spChg>
        <pc:spChg chg="add del">
          <ac:chgData name="Thant, Phue P" userId="7df9828c-1d8d-49f7-b83f-15daa9469ef2" providerId="ADAL" clId="{7CBF6470-33F4-4A7E-A50A-E3ED715092D9}" dt="2023-05-07T08:16:47.542" v="2896" actId="26606"/>
          <ac:spMkLst>
            <pc:docMk/>
            <pc:sldMk cId="2810298052" sldId="281"/>
            <ac:spMk id="15" creationId="{4088F942-5192-4329-9236-6B9F5E9E87C8}"/>
          </ac:spMkLst>
        </pc:spChg>
        <pc:spChg chg="add del">
          <ac:chgData name="Thant, Phue P" userId="7df9828c-1d8d-49f7-b83f-15daa9469ef2" providerId="ADAL" clId="{7CBF6470-33F4-4A7E-A50A-E3ED715092D9}" dt="2023-05-07T08:16:47.542" v="2896" actId="26606"/>
          <ac:spMkLst>
            <pc:docMk/>
            <pc:sldMk cId="2810298052" sldId="281"/>
            <ac:spMk id="17" creationId="{6DBBC3F0-E4D5-4DC9-9156-6592F510E7D0}"/>
          </ac:spMkLst>
        </pc:spChg>
        <pc:spChg chg="add del">
          <ac:chgData name="Thant, Phue P" userId="7df9828c-1d8d-49f7-b83f-15daa9469ef2" providerId="ADAL" clId="{7CBF6470-33F4-4A7E-A50A-E3ED715092D9}" dt="2023-05-07T08:16:47.542" v="2896" actId="26606"/>
          <ac:spMkLst>
            <pc:docMk/>
            <pc:sldMk cId="2810298052" sldId="281"/>
            <ac:spMk id="19" creationId="{25440DE7-FEC3-4B33-BE37-CA1D6793F833}"/>
          </ac:spMkLst>
        </pc:spChg>
        <pc:spChg chg="add del">
          <ac:chgData name="Thant, Phue P" userId="7df9828c-1d8d-49f7-b83f-15daa9469ef2" providerId="ADAL" clId="{7CBF6470-33F4-4A7E-A50A-E3ED715092D9}" dt="2023-05-07T08:16:49.046" v="2898" actId="26606"/>
          <ac:spMkLst>
            <pc:docMk/>
            <pc:sldMk cId="2810298052" sldId="281"/>
            <ac:spMk id="21" creationId="{1660E788-AFA9-4A1B-9991-6AA74632A15B}"/>
          </ac:spMkLst>
        </pc:spChg>
        <pc:spChg chg="add del">
          <ac:chgData name="Thant, Phue P" userId="7df9828c-1d8d-49f7-b83f-15daa9469ef2" providerId="ADAL" clId="{7CBF6470-33F4-4A7E-A50A-E3ED715092D9}" dt="2023-05-07T08:16:49.046" v="2898" actId="26606"/>
          <ac:spMkLst>
            <pc:docMk/>
            <pc:sldMk cId="2810298052" sldId="281"/>
            <ac:spMk id="22" creationId="{867D4867-5BA7-4462-B2F6-A23F4A622AA7}"/>
          </ac:spMkLst>
        </pc:spChg>
        <pc:spChg chg="add del">
          <ac:chgData name="Thant, Phue P" userId="7df9828c-1d8d-49f7-b83f-15daa9469ef2" providerId="ADAL" clId="{7CBF6470-33F4-4A7E-A50A-E3ED715092D9}" dt="2023-05-07T08:16:50.179" v="2900" actId="26606"/>
          <ac:spMkLst>
            <pc:docMk/>
            <pc:sldMk cId="2810298052" sldId="281"/>
            <ac:spMk id="24" creationId="{B8D39262-9511-4F20-8344-1B9DA68877A8}"/>
          </ac:spMkLst>
        </pc:spChg>
        <pc:spChg chg="add del">
          <ac:chgData name="Thant, Phue P" userId="7df9828c-1d8d-49f7-b83f-15daa9469ef2" providerId="ADAL" clId="{7CBF6470-33F4-4A7E-A50A-E3ED715092D9}" dt="2023-05-07T08:16:50.179" v="2900" actId="26606"/>
          <ac:spMkLst>
            <pc:docMk/>
            <pc:sldMk cId="2810298052" sldId="281"/>
            <ac:spMk id="25" creationId="{4F924495-5138-4BB6-B18C-C83EC04341D6}"/>
          </ac:spMkLst>
        </pc:spChg>
        <pc:spChg chg="add del">
          <ac:chgData name="Thant, Phue P" userId="7df9828c-1d8d-49f7-b83f-15daa9469ef2" providerId="ADAL" clId="{7CBF6470-33F4-4A7E-A50A-E3ED715092D9}" dt="2023-05-07T08:16:50.179" v="2900" actId="26606"/>
          <ac:spMkLst>
            <pc:docMk/>
            <pc:sldMk cId="2810298052" sldId="281"/>
            <ac:spMk id="26" creationId="{428AFF86-4DDC-4A60-AC4C-48C6DAE56894}"/>
          </ac:spMkLst>
        </pc:spChg>
        <pc:spChg chg="add del">
          <ac:chgData name="Thant, Phue P" userId="7df9828c-1d8d-49f7-b83f-15daa9469ef2" providerId="ADAL" clId="{7CBF6470-33F4-4A7E-A50A-E3ED715092D9}" dt="2023-05-07T08:16:51.318" v="2903" actId="26606"/>
          <ac:spMkLst>
            <pc:docMk/>
            <pc:sldMk cId="2810298052" sldId="281"/>
            <ac:spMk id="28" creationId="{3F47E20B-1205-4238-A82B-90EF577F32D8}"/>
          </ac:spMkLst>
        </pc:spChg>
        <pc:spChg chg="add del">
          <ac:chgData name="Thant, Phue P" userId="7df9828c-1d8d-49f7-b83f-15daa9469ef2" providerId="ADAL" clId="{7CBF6470-33F4-4A7E-A50A-E3ED715092D9}" dt="2023-05-07T08:16:51.318" v="2903" actId="26606"/>
          <ac:spMkLst>
            <pc:docMk/>
            <pc:sldMk cId="2810298052" sldId="281"/>
            <ac:spMk id="29" creationId="{D13567AC-EB9A-47A9-B6EC-B5BDB73B113C}"/>
          </ac:spMkLst>
        </pc:spChg>
        <pc:spChg chg="add del">
          <ac:chgData name="Thant, Phue P" userId="7df9828c-1d8d-49f7-b83f-15daa9469ef2" providerId="ADAL" clId="{7CBF6470-33F4-4A7E-A50A-E3ED715092D9}" dt="2023-05-07T07:56:39.895" v="2697"/>
          <ac:spMkLst>
            <pc:docMk/>
            <pc:sldMk cId="2810298052" sldId="281"/>
            <ac:spMk id="30" creationId="{257363FD-7E77-4145-9483-331A807ADF0E}"/>
          </ac:spMkLst>
        </pc:spChg>
        <pc:spChg chg="add del">
          <ac:chgData name="Thant, Phue P" userId="7df9828c-1d8d-49f7-b83f-15daa9469ef2" providerId="ADAL" clId="{7CBF6470-33F4-4A7E-A50A-E3ED715092D9}" dt="2023-05-07T08:16:53.270" v="2905" actId="26606"/>
          <ac:spMkLst>
            <pc:docMk/>
            <pc:sldMk cId="2810298052" sldId="281"/>
            <ac:spMk id="31" creationId="{7B9607E2-1C76-424B-8FF0-580615846EC0}"/>
          </ac:spMkLst>
        </pc:spChg>
        <pc:spChg chg="add del">
          <ac:chgData name="Thant, Phue P" userId="7df9828c-1d8d-49f7-b83f-15daa9469ef2" providerId="ADAL" clId="{7CBF6470-33F4-4A7E-A50A-E3ED715092D9}" dt="2023-05-07T08:16:53.270" v="2905" actId="26606"/>
          <ac:spMkLst>
            <pc:docMk/>
            <pc:sldMk cId="2810298052" sldId="281"/>
            <ac:spMk id="32" creationId="{56A668AF-CC37-4641-8D2B-4C91B3ACBC81}"/>
          </ac:spMkLst>
        </pc:spChg>
        <pc:spChg chg="add del">
          <ac:chgData name="Thant, Phue P" userId="7df9828c-1d8d-49f7-b83f-15daa9469ef2" providerId="ADAL" clId="{7CBF6470-33F4-4A7E-A50A-E3ED715092D9}" dt="2023-05-07T08:16:53.270" v="2905" actId="26606"/>
          <ac:spMkLst>
            <pc:docMk/>
            <pc:sldMk cId="2810298052" sldId="281"/>
            <ac:spMk id="33" creationId="{5B3165DC-54F4-4EF5-8B97-5BE55AA3DBE9}"/>
          </ac:spMkLst>
        </pc:spChg>
        <pc:picChg chg="add mod ord">
          <ac:chgData name="Thant, Phue P" userId="7df9828c-1d8d-49f7-b83f-15daa9469ef2" providerId="ADAL" clId="{7CBF6470-33F4-4A7E-A50A-E3ED715092D9}" dt="2023-05-07T08:16:53.270" v="2905" actId="26606"/>
          <ac:picMkLst>
            <pc:docMk/>
            <pc:sldMk cId="2810298052" sldId="281"/>
            <ac:picMk id="5" creationId="{34476E9B-5BE1-DA0F-A4C2-D9C07813AC48}"/>
          </ac:picMkLst>
        </pc:picChg>
        <pc:picChg chg="del">
          <ac:chgData name="Thant, Phue P" userId="7df9828c-1d8d-49f7-b83f-15daa9469ef2" providerId="ADAL" clId="{7CBF6470-33F4-4A7E-A50A-E3ED715092D9}" dt="2023-05-07T07:59:56.673" v="2725" actId="478"/>
          <ac:picMkLst>
            <pc:docMk/>
            <pc:sldMk cId="2810298052" sldId="281"/>
            <ac:picMk id="6" creationId="{0BE6EDEB-69E8-D96C-BC9D-53FF56E8232C}"/>
          </ac:picMkLst>
        </pc:picChg>
        <pc:picChg chg="add mod ord">
          <ac:chgData name="Thant, Phue P" userId="7df9828c-1d8d-49f7-b83f-15daa9469ef2" providerId="ADAL" clId="{7CBF6470-33F4-4A7E-A50A-E3ED715092D9}" dt="2023-05-07T08:16:53.270" v="2905" actId="26606"/>
          <ac:picMkLst>
            <pc:docMk/>
            <pc:sldMk cId="2810298052" sldId="281"/>
            <ac:picMk id="8" creationId="{18BBF4A0-8FA5-AFF6-6CF6-E428C042888B}"/>
          </ac:picMkLst>
        </pc:picChg>
        <pc:picChg chg="add mod">
          <ac:chgData name="Thant, Phue P" userId="7df9828c-1d8d-49f7-b83f-15daa9469ef2" providerId="ADAL" clId="{7CBF6470-33F4-4A7E-A50A-E3ED715092D9}" dt="2023-05-07T08:16:53.270" v="2905" actId="26606"/>
          <ac:picMkLst>
            <pc:docMk/>
            <pc:sldMk cId="2810298052" sldId="281"/>
            <ac:picMk id="10" creationId="{D25F4C2E-DB62-43D8-FCD5-8F87FB1715F7}"/>
          </ac:picMkLst>
        </pc:picChg>
      </pc:sldChg>
      <pc:sldChg chg="modSp mod">
        <pc:chgData name="Thant, Phue P" userId="7df9828c-1d8d-49f7-b83f-15daa9469ef2" providerId="ADAL" clId="{7CBF6470-33F4-4A7E-A50A-E3ED715092D9}" dt="2023-05-07T07:56:11.900" v="2690"/>
        <pc:sldMkLst>
          <pc:docMk/>
          <pc:sldMk cId="2535995646" sldId="282"/>
        </pc:sldMkLst>
        <pc:spChg chg="mod">
          <ac:chgData name="Thant, Phue P" userId="7df9828c-1d8d-49f7-b83f-15daa9469ef2" providerId="ADAL" clId="{7CBF6470-33F4-4A7E-A50A-E3ED715092D9}" dt="2023-05-07T07:56:11.900" v="2690"/>
          <ac:spMkLst>
            <pc:docMk/>
            <pc:sldMk cId="2535995646" sldId="282"/>
            <ac:spMk id="19" creationId="{5FA11AE5-EF33-D13C-5F89-A4977297A490}"/>
          </ac:spMkLst>
        </pc:spChg>
      </pc:sldChg>
      <pc:sldChg chg="modSp mod">
        <pc:chgData name="Thant, Phue P" userId="7df9828c-1d8d-49f7-b83f-15daa9469ef2" providerId="ADAL" clId="{7CBF6470-33F4-4A7E-A50A-E3ED715092D9}" dt="2023-05-07T08:16:19.100" v="2894" actId="14100"/>
        <pc:sldMkLst>
          <pc:docMk/>
          <pc:sldMk cId="1451100886" sldId="284"/>
        </pc:sldMkLst>
        <pc:spChg chg="mod">
          <ac:chgData name="Thant, Phue P" userId="7df9828c-1d8d-49f7-b83f-15daa9469ef2" providerId="ADAL" clId="{7CBF6470-33F4-4A7E-A50A-E3ED715092D9}" dt="2023-05-07T04:18:25.615" v="2381" actId="1076"/>
          <ac:spMkLst>
            <pc:docMk/>
            <pc:sldMk cId="1451100886" sldId="284"/>
            <ac:spMk id="2" creationId="{CD17E631-212C-0E67-9EAF-C639D6148007}"/>
          </ac:spMkLst>
        </pc:spChg>
        <pc:spChg chg="mod">
          <ac:chgData name="Thant, Phue P" userId="7df9828c-1d8d-49f7-b83f-15daa9469ef2" providerId="ADAL" clId="{7CBF6470-33F4-4A7E-A50A-E3ED715092D9}" dt="2023-05-07T08:16:14.757" v="2893" actId="14100"/>
          <ac:spMkLst>
            <pc:docMk/>
            <pc:sldMk cId="1451100886" sldId="284"/>
            <ac:spMk id="4" creationId="{0805F9E8-7B5D-C24A-06ED-DD67CFF0151B}"/>
          </ac:spMkLst>
        </pc:spChg>
        <pc:picChg chg="mod">
          <ac:chgData name="Thant, Phue P" userId="7df9828c-1d8d-49f7-b83f-15daa9469ef2" providerId="ADAL" clId="{7CBF6470-33F4-4A7E-A50A-E3ED715092D9}" dt="2023-05-07T08:16:19.100" v="2894" actId="14100"/>
          <ac:picMkLst>
            <pc:docMk/>
            <pc:sldMk cId="1451100886" sldId="284"/>
            <ac:picMk id="42" creationId="{83396E93-0AAF-B895-6DBF-F5E51795950A}"/>
          </ac:picMkLst>
        </pc:picChg>
      </pc:sldChg>
      <pc:sldChg chg="addSp delSp modSp add mod setBg setClrOvrMap delDesignElem">
        <pc:chgData name="Thant, Phue P" userId="7df9828c-1d8d-49f7-b83f-15daa9469ef2" providerId="ADAL" clId="{7CBF6470-33F4-4A7E-A50A-E3ED715092D9}" dt="2023-05-07T23:19:30.445" v="3136" actId="207"/>
        <pc:sldMkLst>
          <pc:docMk/>
          <pc:sldMk cId="3318587636" sldId="285"/>
        </pc:sldMkLst>
        <pc:spChg chg="mod">
          <ac:chgData name="Thant, Phue P" userId="7df9828c-1d8d-49f7-b83f-15daa9469ef2" providerId="ADAL" clId="{7CBF6470-33F4-4A7E-A50A-E3ED715092D9}" dt="2023-05-07T08:02:20.601" v="2740" actId="1076"/>
          <ac:spMkLst>
            <pc:docMk/>
            <pc:sldMk cId="3318587636" sldId="285"/>
            <ac:spMk id="2" creationId="{BFA7B0EA-2D4B-83EB-CF93-59456D0DA7CB}"/>
          </ac:spMkLst>
        </pc:spChg>
        <pc:spChg chg="mod">
          <ac:chgData name="Thant, Phue P" userId="7df9828c-1d8d-49f7-b83f-15daa9469ef2" providerId="ADAL" clId="{7CBF6470-33F4-4A7E-A50A-E3ED715092D9}" dt="2023-05-07T23:19:30.445" v="3136" actId="207"/>
          <ac:spMkLst>
            <pc:docMk/>
            <pc:sldMk cId="3318587636" sldId="285"/>
            <ac:spMk id="3" creationId="{512A0B96-4F88-7A3F-2621-15FD008CE8F7}"/>
          </ac:spMkLst>
        </pc:spChg>
        <pc:spChg chg="add del">
          <ac:chgData name="Thant, Phue P" userId="7df9828c-1d8d-49f7-b83f-15daa9469ef2" providerId="ADAL" clId="{7CBF6470-33F4-4A7E-A50A-E3ED715092D9}" dt="2023-05-07T08:08:17.616" v="2838"/>
          <ac:spMkLst>
            <pc:docMk/>
            <pc:sldMk cId="3318587636" sldId="285"/>
            <ac:spMk id="10" creationId="{93F7A606-E54A-4EF4-9261-63DF351ACFD8}"/>
          </ac:spMkLst>
        </pc:spChg>
        <pc:spChg chg="add del">
          <ac:chgData name="Thant, Phue P" userId="7df9828c-1d8d-49f7-b83f-15daa9469ef2" providerId="ADAL" clId="{7CBF6470-33F4-4A7E-A50A-E3ED715092D9}" dt="2023-05-07T08:08:17.616" v="2838"/>
          <ac:spMkLst>
            <pc:docMk/>
            <pc:sldMk cId="3318587636" sldId="285"/>
            <ac:spMk id="12" creationId="{758B7B4C-9917-4AD5-A12B-2B623C5579DE}"/>
          </ac:spMkLst>
        </pc:spChg>
        <pc:spChg chg="add del">
          <ac:chgData name="Thant, Phue P" userId="7df9828c-1d8d-49f7-b83f-15daa9469ef2" providerId="ADAL" clId="{7CBF6470-33F4-4A7E-A50A-E3ED715092D9}" dt="2023-05-07T08:08:17.616" v="2838"/>
          <ac:spMkLst>
            <pc:docMk/>
            <pc:sldMk cId="3318587636" sldId="285"/>
            <ac:spMk id="14" creationId="{2DEC3260-E800-4A56-94AB-0F31A294F559}"/>
          </ac:spMkLst>
        </pc:spChg>
        <pc:picChg chg="mod">
          <ac:chgData name="Thant, Phue P" userId="7df9828c-1d8d-49f7-b83f-15daa9469ef2" providerId="ADAL" clId="{7CBF6470-33F4-4A7E-A50A-E3ED715092D9}" dt="2023-05-07T07:59:23.390" v="2724" actId="26606"/>
          <ac:picMkLst>
            <pc:docMk/>
            <pc:sldMk cId="3318587636" sldId="285"/>
            <ac:picMk id="5" creationId="{93C1E615-B7A9-7EC0-C7EF-910A9D717D02}"/>
          </ac:picMkLst>
        </pc:picChg>
      </pc:sldChg>
      <pc:sldChg chg="modSp">
        <pc:chgData name="Thant, Phue P" userId="7df9828c-1d8d-49f7-b83f-15daa9469ef2" providerId="ADAL" clId="{7CBF6470-33F4-4A7E-A50A-E3ED715092D9}" dt="2023-05-07T08:08:17.616" v="2838"/>
        <pc:sldMkLst>
          <pc:docMk/>
          <pc:sldMk cId="2359783591" sldId="286"/>
        </pc:sldMkLst>
        <pc:spChg chg="mod">
          <ac:chgData name="Thant, Phue P" userId="7df9828c-1d8d-49f7-b83f-15daa9469ef2" providerId="ADAL" clId="{7CBF6470-33F4-4A7E-A50A-E3ED715092D9}" dt="2023-05-07T08:08:17.616" v="2838"/>
          <ac:spMkLst>
            <pc:docMk/>
            <pc:sldMk cId="2359783591" sldId="286"/>
            <ac:spMk id="2" creationId="{A419A972-4FFE-4F64-73AD-710AC122E27F}"/>
          </ac:spMkLst>
        </pc:spChg>
        <pc:spChg chg="mod">
          <ac:chgData name="Thant, Phue P" userId="7df9828c-1d8d-49f7-b83f-15daa9469ef2" providerId="ADAL" clId="{7CBF6470-33F4-4A7E-A50A-E3ED715092D9}" dt="2023-05-07T08:08:17.616" v="2838"/>
          <ac:spMkLst>
            <pc:docMk/>
            <pc:sldMk cId="2359783591" sldId="286"/>
            <ac:spMk id="3" creationId="{A6880383-4B4F-5DFD-FFAF-53472239C99B}"/>
          </ac:spMkLst>
        </pc:spChg>
      </pc:sldChg>
      <pc:sldChg chg="addSp delSp modSp add del mod">
        <pc:chgData name="Thant, Phue P" userId="7df9828c-1d8d-49f7-b83f-15daa9469ef2" providerId="ADAL" clId="{7CBF6470-33F4-4A7E-A50A-E3ED715092D9}" dt="2023-05-08T05:51:45.913" v="3614" actId="47"/>
        <pc:sldMkLst>
          <pc:docMk/>
          <pc:sldMk cId="3914599900" sldId="289"/>
        </pc:sldMkLst>
        <pc:spChg chg="mod">
          <ac:chgData name="Thant, Phue P" userId="7df9828c-1d8d-49f7-b83f-15daa9469ef2" providerId="ADAL" clId="{7CBF6470-33F4-4A7E-A50A-E3ED715092D9}" dt="2023-05-07T22:08:39.846" v="3131" actId="1076"/>
          <ac:spMkLst>
            <pc:docMk/>
            <pc:sldMk cId="3914599900" sldId="289"/>
            <ac:spMk id="3" creationId="{4929E5CD-F14E-4879-8CF5-495B9411C8AE}"/>
          </ac:spMkLst>
        </pc:spChg>
        <pc:spChg chg="mod">
          <ac:chgData name="Thant, Phue P" userId="7df9828c-1d8d-49f7-b83f-15daa9469ef2" providerId="ADAL" clId="{7CBF6470-33F4-4A7E-A50A-E3ED715092D9}" dt="2023-05-07T22:00:27.023" v="3103" actId="1076"/>
          <ac:spMkLst>
            <pc:docMk/>
            <pc:sldMk cId="3914599900" sldId="289"/>
            <ac:spMk id="5" creationId="{A5CE986F-F4A8-1CFE-DF49-3F0E6EB3F145}"/>
          </ac:spMkLst>
        </pc:spChg>
        <pc:spChg chg="del mod">
          <ac:chgData name="Thant, Phue P" userId="7df9828c-1d8d-49f7-b83f-15daa9469ef2" providerId="ADAL" clId="{7CBF6470-33F4-4A7E-A50A-E3ED715092D9}" dt="2023-05-07T23:49:37.103" v="3390" actId="478"/>
          <ac:spMkLst>
            <pc:docMk/>
            <pc:sldMk cId="3914599900" sldId="289"/>
            <ac:spMk id="8" creationId="{E160FDA9-7F4C-4EDA-7055-2420A7EDC895}"/>
          </ac:spMkLst>
        </pc:spChg>
        <pc:spChg chg="add mod">
          <ac:chgData name="Thant, Phue P" userId="7df9828c-1d8d-49f7-b83f-15daa9469ef2" providerId="ADAL" clId="{7CBF6470-33F4-4A7E-A50A-E3ED715092D9}" dt="2023-05-08T05:34:46.150" v="3538" actId="12"/>
          <ac:spMkLst>
            <pc:docMk/>
            <pc:sldMk cId="3914599900" sldId="289"/>
            <ac:spMk id="13" creationId="{211090F1-0CE1-253E-34BA-A4FEC2B54243}"/>
          </ac:spMkLst>
        </pc:spChg>
        <pc:picChg chg="add del mod">
          <ac:chgData name="Thant, Phue P" userId="7df9828c-1d8d-49f7-b83f-15daa9469ef2" providerId="ADAL" clId="{7CBF6470-33F4-4A7E-A50A-E3ED715092D9}" dt="2023-05-07T22:01:18.071" v="3117" actId="478"/>
          <ac:picMkLst>
            <pc:docMk/>
            <pc:sldMk cId="3914599900" sldId="289"/>
            <ac:picMk id="4" creationId="{1CEF5B07-7F2F-52EF-E806-405A8B6B460C}"/>
          </ac:picMkLst>
        </pc:picChg>
        <pc:picChg chg="del">
          <ac:chgData name="Thant, Phue P" userId="7df9828c-1d8d-49f7-b83f-15daa9469ef2" providerId="ADAL" clId="{7CBF6470-33F4-4A7E-A50A-E3ED715092D9}" dt="2023-05-07T22:00:36.427" v="3108" actId="478"/>
          <ac:picMkLst>
            <pc:docMk/>
            <pc:sldMk cId="3914599900" sldId="289"/>
            <ac:picMk id="6" creationId="{4BFAE9A0-1D5A-0AEA-9452-71C4E2010B7F}"/>
          </ac:picMkLst>
        </pc:picChg>
        <pc:picChg chg="del">
          <ac:chgData name="Thant, Phue P" userId="7df9828c-1d8d-49f7-b83f-15daa9469ef2" providerId="ADAL" clId="{7CBF6470-33F4-4A7E-A50A-E3ED715092D9}" dt="2023-05-07T22:00:12.621" v="3098" actId="478"/>
          <ac:picMkLst>
            <pc:docMk/>
            <pc:sldMk cId="3914599900" sldId="289"/>
            <ac:picMk id="7" creationId="{980E03E8-C206-50B4-531B-C021C4182DE0}"/>
          </ac:picMkLst>
        </pc:picChg>
        <pc:picChg chg="add mod">
          <ac:chgData name="Thant, Phue P" userId="7df9828c-1d8d-49f7-b83f-15daa9469ef2" providerId="ADAL" clId="{7CBF6470-33F4-4A7E-A50A-E3ED715092D9}" dt="2023-05-07T22:01:40.180" v="3126" actId="1036"/>
          <ac:picMkLst>
            <pc:docMk/>
            <pc:sldMk cId="3914599900" sldId="289"/>
            <ac:picMk id="10" creationId="{567D8CD8-D947-0556-0B8D-662314B86569}"/>
          </ac:picMkLst>
        </pc:picChg>
        <pc:picChg chg="add mod">
          <ac:chgData name="Thant, Phue P" userId="7df9828c-1d8d-49f7-b83f-15daa9469ef2" providerId="ADAL" clId="{7CBF6470-33F4-4A7E-A50A-E3ED715092D9}" dt="2023-05-07T22:01:57.885" v="3128" actId="14100"/>
          <ac:picMkLst>
            <pc:docMk/>
            <pc:sldMk cId="3914599900" sldId="289"/>
            <ac:picMk id="12" creationId="{28E6142B-BA95-F349-DFE1-A43E09FD3FF4}"/>
          </ac:picMkLst>
        </pc:picChg>
      </pc:sldChg>
      <pc:sldChg chg="modSp del mod">
        <pc:chgData name="Thant, Phue P" userId="7df9828c-1d8d-49f7-b83f-15daa9469ef2" providerId="ADAL" clId="{7CBF6470-33F4-4A7E-A50A-E3ED715092D9}" dt="2023-05-08T05:51:45.913" v="3614" actId="47"/>
        <pc:sldMkLst>
          <pc:docMk/>
          <pc:sldMk cId="3121950830" sldId="290"/>
        </pc:sldMkLst>
        <pc:spChg chg="mod">
          <ac:chgData name="Thant, Phue P" userId="7df9828c-1d8d-49f7-b83f-15daa9469ef2" providerId="ADAL" clId="{7CBF6470-33F4-4A7E-A50A-E3ED715092D9}" dt="2023-05-08T05:35:35.092" v="3543" actId="108"/>
          <ac:spMkLst>
            <pc:docMk/>
            <pc:sldMk cId="3121950830" sldId="290"/>
            <ac:spMk id="8" creationId="{E160FDA9-7F4C-4EDA-7055-2420A7EDC895}"/>
          </ac:spMkLst>
        </pc:spChg>
      </pc:sldChg>
      <pc:sldChg chg="modSp add del mod ord">
        <pc:chgData name="Thant, Phue P" userId="7df9828c-1d8d-49f7-b83f-15daa9469ef2" providerId="ADAL" clId="{7CBF6470-33F4-4A7E-A50A-E3ED715092D9}" dt="2023-05-08T05:51:45.913" v="3614" actId="47"/>
        <pc:sldMkLst>
          <pc:docMk/>
          <pc:sldMk cId="2959694134" sldId="291"/>
        </pc:sldMkLst>
        <pc:spChg chg="mod">
          <ac:chgData name="Thant, Phue P" userId="7df9828c-1d8d-49f7-b83f-15daa9469ef2" providerId="ADAL" clId="{7CBF6470-33F4-4A7E-A50A-E3ED715092D9}" dt="2023-05-08T05:36:08.139" v="3550" actId="108"/>
          <ac:spMkLst>
            <pc:docMk/>
            <pc:sldMk cId="2959694134" sldId="291"/>
            <ac:spMk id="3" creationId="{4929E5CD-F14E-4879-8CF5-495B9411C8AE}"/>
          </ac:spMkLst>
        </pc:spChg>
      </pc:sldChg>
      <pc:sldChg chg="ord">
        <pc:chgData name="Thant, Phue P" userId="7df9828c-1d8d-49f7-b83f-15daa9469ef2" providerId="ADAL" clId="{7CBF6470-33F4-4A7E-A50A-E3ED715092D9}" dt="2023-05-08T05:52:03.813" v="3618"/>
        <pc:sldMkLst>
          <pc:docMk/>
          <pc:sldMk cId="4118324081" sldId="293"/>
        </pc:sldMkLst>
      </pc:sldChg>
      <pc:sldMasterChg chg="setBg">
        <pc:chgData name="Thant, Phue P" userId="7df9828c-1d8d-49f7-b83f-15daa9469ef2" providerId="ADAL" clId="{7CBF6470-33F4-4A7E-A50A-E3ED715092D9}" dt="2023-05-06T06:50:10.322" v="1012"/>
        <pc:sldMasterMkLst>
          <pc:docMk/>
          <pc:sldMasterMk cId="918517664" sldId="2147483709"/>
        </pc:sldMasterMkLst>
      </pc:sldMasterChg>
      <pc:sldMasterChg chg="setBg modSldLayout">
        <pc:chgData name="Thant, Phue P" userId="7df9828c-1d8d-49f7-b83f-15daa9469ef2" providerId="ADAL" clId="{7CBF6470-33F4-4A7E-A50A-E3ED715092D9}" dt="2023-05-06T07:02:00.930" v="1151"/>
        <pc:sldMasterMkLst>
          <pc:docMk/>
          <pc:sldMasterMk cId="973684529" sldId="2147483781"/>
        </pc:sldMasterMkLst>
        <pc:sldLayoutChg chg="setBg">
          <pc:chgData name="Thant, Phue P" userId="7df9828c-1d8d-49f7-b83f-15daa9469ef2" providerId="ADAL" clId="{7CBF6470-33F4-4A7E-A50A-E3ED715092D9}" dt="2023-05-06T07:02:00.930" v="1151"/>
          <pc:sldLayoutMkLst>
            <pc:docMk/>
            <pc:sldMasterMk cId="973684529" sldId="2147483781"/>
            <pc:sldLayoutMk cId="2090057527" sldId="2147483782"/>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3961919096" sldId="2147483783"/>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3372762630" sldId="2147483784"/>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2048227624" sldId="2147483785"/>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4239912111" sldId="2147483786"/>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1193218830" sldId="2147483787"/>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676675185" sldId="2147483788"/>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2544480417" sldId="2147483789"/>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315809660" sldId="2147483790"/>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505550535" sldId="2147483791"/>
          </pc:sldLayoutMkLst>
        </pc:sldLayoutChg>
        <pc:sldLayoutChg chg="setBg">
          <pc:chgData name="Thant, Phue P" userId="7df9828c-1d8d-49f7-b83f-15daa9469ef2" providerId="ADAL" clId="{7CBF6470-33F4-4A7E-A50A-E3ED715092D9}" dt="2023-05-06T07:02:00.930" v="1151"/>
          <pc:sldLayoutMkLst>
            <pc:docMk/>
            <pc:sldMasterMk cId="973684529" sldId="2147483781"/>
            <pc:sldLayoutMk cId="2678476619" sldId="2147483792"/>
          </pc:sldLayoutMkLst>
        </pc:sldLayoutChg>
      </pc:sldMasterChg>
      <pc:sldMasterChg chg="setBg modSldLayout">
        <pc:chgData name="Thant, Phue P" userId="7df9828c-1d8d-49f7-b83f-15daa9469ef2" providerId="ADAL" clId="{7CBF6470-33F4-4A7E-A50A-E3ED715092D9}" dt="2023-05-07T08:01:43.764" v="2732"/>
        <pc:sldMasterMkLst>
          <pc:docMk/>
          <pc:sldMasterMk cId="840427165" sldId="2147483793"/>
        </pc:sldMasterMkLst>
        <pc:sldLayoutChg chg="setBg">
          <pc:chgData name="Thant, Phue P" userId="7df9828c-1d8d-49f7-b83f-15daa9469ef2" providerId="ADAL" clId="{7CBF6470-33F4-4A7E-A50A-E3ED715092D9}" dt="2023-05-07T08:01:43.764" v="2732"/>
          <pc:sldLayoutMkLst>
            <pc:docMk/>
            <pc:sldMasterMk cId="840427165" sldId="2147483793"/>
            <pc:sldLayoutMk cId="2288965554" sldId="2147483794"/>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874964059" sldId="2147483795"/>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4240536832" sldId="2147483796"/>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2553558150" sldId="2147483797"/>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1376983316" sldId="2147483798"/>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2953189720" sldId="2147483799"/>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1166423204" sldId="2147483800"/>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3651556181" sldId="2147483801"/>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908709999" sldId="2147483802"/>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3376548386" sldId="2147483803"/>
          </pc:sldLayoutMkLst>
        </pc:sldLayoutChg>
        <pc:sldLayoutChg chg="setBg">
          <pc:chgData name="Thant, Phue P" userId="7df9828c-1d8d-49f7-b83f-15daa9469ef2" providerId="ADAL" clId="{7CBF6470-33F4-4A7E-A50A-E3ED715092D9}" dt="2023-05-07T08:01:43.764" v="2732"/>
          <pc:sldLayoutMkLst>
            <pc:docMk/>
            <pc:sldMasterMk cId="840427165" sldId="2147483793"/>
            <pc:sldLayoutMk cId="3747692119" sldId="2147483804"/>
          </pc:sldLayoutMkLst>
        </pc:sldLayoutChg>
      </pc:sldMasterChg>
    </pc:docChg>
  </pc:docChgLst>
</pc:chgInfo>
</file>

<file path=ppt/comments/modernComment_11A_972838FE.xml><?xml version="1.0" encoding="utf-8"?>
<p188:cmLst xmlns:a="http://schemas.openxmlformats.org/drawingml/2006/main" xmlns:r="http://schemas.openxmlformats.org/officeDocument/2006/relationships" xmlns:p188="http://schemas.microsoft.com/office/powerpoint/2018/8/main">
  <p188:cm id="{003B3E51-C04E-487E-932B-82C83EE84A18}" authorId="{CFB0628F-B01B-FEBB-FAA2-AB732A445CCD}" created="2023-05-06T20:30:44.051">
    <pc:sldMkLst xmlns:pc="http://schemas.microsoft.com/office/powerpoint/2013/main/command">
      <pc:docMk/>
      <pc:sldMk cId="2535995646" sldId="282"/>
    </pc:sldMkLst>
    <p188:txBody>
      <a:bodyPr/>
      <a:lstStyle/>
      <a:p>
        <a:r>
          <a:rPr lang="en-US"/>
          <a:t>Non-Stop flights are not refundable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6T20:13:58.5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1,'1363'0,"-2057"0,679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8B04D-5789-4E70-A1EC-D20BACE8AF25}"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06859-FB35-47D0-AFE1-A347F62DC070}" type="slidenum">
              <a:rPr lang="en-US" smtClean="0"/>
              <a:t>‹#›</a:t>
            </a:fld>
            <a:endParaRPr lang="en-US"/>
          </a:p>
        </p:txBody>
      </p:sp>
    </p:spTree>
    <p:extLst>
      <p:ext uri="{BB962C8B-B14F-4D97-AF65-F5344CB8AC3E}">
        <p14:creationId xmlns:p14="http://schemas.microsoft.com/office/powerpoint/2010/main" val="150117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306859-FB35-47D0-AFE1-A347F62DC070}" type="slidenum">
              <a:rPr lang="en-US" smtClean="0"/>
              <a:t>2</a:t>
            </a:fld>
            <a:endParaRPr lang="en-US"/>
          </a:p>
        </p:txBody>
      </p:sp>
    </p:spTree>
    <p:extLst>
      <p:ext uri="{BB962C8B-B14F-4D97-AF65-F5344CB8AC3E}">
        <p14:creationId xmlns:p14="http://schemas.microsoft.com/office/powerpoint/2010/main" val="149206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If the decision tree is allowed to grow too deep during cross-validation, it may lead to overfitting. To address this issue, we can use a train-validation split instead, which allows us to control the depth of the tree and enhance its ability to generalize.</a:t>
            </a:r>
            <a:endParaRPr lang="en-US"/>
          </a:p>
        </p:txBody>
      </p:sp>
      <p:sp>
        <p:nvSpPr>
          <p:cNvPr id="4" name="Slide Number Placeholder 3"/>
          <p:cNvSpPr>
            <a:spLocks noGrp="1"/>
          </p:cNvSpPr>
          <p:nvPr>
            <p:ph type="sldNum" sz="quarter" idx="5"/>
          </p:nvPr>
        </p:nvSpPr>
        <p:spPr/>
        <p:txBody>
          <a:bodyPr/>
          <a:lstStyle/>
          <a:p>
            <a:fld id="{FD306859-FB35-47D0-AFE1-A347F62DC070}" type="slidenum">
              <a:rPr lang="en-US" smtClean="0"/>
              <a:t>14</a:t>
            </a:fld>
            <a:endParaRPr lang="en-US"/>
          </a:p>
        </p:txBody>
      </p:sp>
    </p:spTree>
    <p:extLst>
      <p:ext uri="{BB962C8B-B14F-4D97-AF65-F5344CB8AC3E}">
        <p14:creationId xmlns:p14="http://schemas.microsoft.com/office/powerpoint/2010/main" val="253978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Learning from feature importance help us make better decisions about feature selection, model improvement, and future data collection.</a:t>
            </a:r>
            <a:endParaRPr lang="en-US">
              <a:solidFill>
                <a:schemeClr val="tx1">
                  <a:lumMod val="85000"/>
                  <a:lumOff val="1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Both cross-validation and train-validation split are essential techniques for evaluating the performance of machine learning models. Cross-validation is useful for selecting the best hyperparameters, while train-validation split can be used to evaluate the model's overall performance on new data.</a:t>
            </a:r>
            <a:endParaRPr lang="en-US">
              <a:solidFill>
                <a:schemeClr val="tx1">
                  <a:lumMod val="85000"/>
                  <a:lumOff val="15000"/>
                </a:schemeClr>
              </a:solidFill>
            </a:endParaRPr>
          </a:p>
          <a:p>
            <a:endParaRPr lang="en-US"/>
          </a:p>
          <a:p>
            <a:r>
              <a:rPr lang="en-US" b="0" i="0">
                <a:solidFill>
                  <a:srgbClr val="374151"/>
                </a:solidFill>
                <a:effectLst/>
                <a:latin typeface="Söhne"/>
              </a:rPr>
              <a:t>The airline dataset predicts airline prices and helps airlines optimize pricing for specific routes and seasons. By analyzing pricing trends, airlines can develop effective strategies for specific routes and periods. Customers can use the dataset to forecast future flight prices and plan their journeys. The use of this dataset can lead to more efficient pricing strategies for airlines and better planning for customers, resulting in a streamlined air travel industry.</a:t>
            </a:r>
            <a:endParaRPr lang="en-US"/>
          </a:p>
        </p:txBody>
      </p:sp>
      <p:sp>
        <p:nvSpPr>
          <p:cNvPr id="4" name="Slide Number Placeholder 3"/>
          <p:cNvSpPr>
            <a:spLocks noGrp="1"/>
          </p:cNvSpPr>
          <p:nvPr>
            <p:ph type="sldNum" sz="quarter" idx="5"/>
          </p:nvPr>
        </p:nvSpPr>
        <p:spPr/>
        <p:txBody>
          <a:bodyPr/>
          <a:lstStyle/>
          <a:p>
            <a:fld id="{FD306859-FB35-47D0-AFE1-A347F62DC070}" type="slidenum">
              <a:rPr lang="en-US" smtClean="0"/>
              <a:t>16</a:t>
            </a:fld>
            <a:endParaRPr lang="en-US"/>
          </a:p>
        </p:txBody>
      </p:sp>
    </p:spTree>
    <p:extLst>
      <p:ext uri="{BB962C8B-B14F-4D97-AF65-F5344CB8AC3E}">
        <p14:creationId xmlns:p14="http://schemas.microsoft.com/office/powerpoint/2010/main" val="386667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D306859-FB35-47D0-AFE1-A347F62DC070}" type="slidenum">
              <a:rPr lang="en-US" smtClean="0"/>
              <a:t>18</a:t>
            </a:fld>
            <a:endParaRPr lang="en-US"/>
          </a:p>
        </p:txBody>
      </p:sp>
    </p:spTree>
    <p:extLst>
      <p:ext uri="{BB962C8B-B14F-4D97-AF65-F5344CB8AC3E}">
        <p14:creationId xmlns:p14="http://schemas.microsoft.com/office/powerpoint/2010/main" val="3027780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E88292D9-30B6-4E36-8D9D-41AFE0615BDA}"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17596295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8292D9-30B6-4E36-8D9D-41AFE0615BD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3072866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8292D9-30B6-4E36-8D9D-41AFE0615BD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193542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8292D9-30B6-4E36-8D9D-41AFE0615BDA}"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303225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88292D9-30B6-4E36-8D9D-41AFE0615BDA}"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12263345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E88292D9-30B6-4E36-8D9D-41AFE0615BDA}" type="datetimeFigureOut">
              <a:rPr lang="en-US" smtClean="0"/>
              <a:t>5/8/2023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106969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88292D9-30B6-4E36-8D9D-41AFE0615BDA}"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24D49A-838A-4868-8578-ECDC3DA9372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447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8292D9-30B6-4E36-8D9D-41AFE0615BDA}"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237659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292D9-30B6-4E36-8D9D-41AFE0615BDA}"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266117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88292D9-30B6-4E36-8D9D-41AFE0615BDA}" type="datetimeFigureOut">
              <a:rPr lang="en-US" smtClean="0"/>
              <a:t>5/8/2023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3406837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88292D9-30B6-4E36-8D9D-41AFE0615BDA}" type="datetimeFigureOut">
              <a:rPr lang="en-US" smtClean="0"/>
              <a:t>5/8/2023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624D49A-838A-4868-8578-ECDC3DA93722}" type="slidenum">
              <a:rPr lang="en-US" smtClean="0"/>
              <a:t>‹#›</a:t>
            </a:fld>
            <a:endParaRPr lang="en-US"/>
          </a:p>
        </p:txBody>
      </p:sp>
    </p:spTree>
    <p:extLst>
      <p:ext uri="{BB962C8B-B14F-4D97-AF65-F5344CB8AC3E}">
        <p14:creationId xmlns:p14="http://schemas.microsoft.com/office/powerpoint/2010/main" val="13493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88292D9-30B6-4E36-8D9D-41AFE0615BDA}" type="datetimeFigureOut">
              <a:rPr lang="en-US" smtClean="0"/>
              <a:t>5/8/2023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624D49A-838A-4868-8578-ECDC3DA93722}" type="slidenum">
              <a:rPr lang="en-US" smtClean="0"/>
              <a:t>‹#›</a:t>
            </a:fld>
            <a:endParaRPr lang="en-US"/>
          </a:p>
        </p:txBody>
      </p:sp>
    </p:spTree>
    <p:extLst>
      <p:ext uri="{BB962C8B-B14F-4D97-AF65-F5344CB8AC3E}">
        <p14:creationId xmlns:p14="http://schemas.microsoft.com/office/powerpoint/2010/main" val="138954796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hyperlink" Target="https://www.kaggle.com/datasets/dilwong/flightprices?resource=download" TargetMode="External"/><Relationship Id="rId5" Type="http://schemas.openxmlformats.org/officeDocument/2006/relationships/hyperlink" Target="https://spark.apache.org/docs/latest/ml-tuning.html" TargetMode="External"/><Relationship Id="rId4" Type="http://schemas.openxmlformats.org/officeDocument/2006/relationships/hyperlink" Target="https://github.com/prati-y/PREDICTIVE-ANALYSIS-ON-FLIGHT-TICKET-PRICING-DAT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dilwong/flightprices?resource=download"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A_972838FE.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 view of an aeroplane">
            <a:extLst>
              <a:ext uri="{FF2B5EF4-FFF2-40B4-BE49-F238E27FC236}">
                <a16:creationId xmlns:a16="http://schemas.microsoft.com/office/drawing/2014/main" id="{C5624996-7B52-78F7-463C-895EDC6C2E20}"/>
              </a:ext>
            </a:extLst>
          </p:cNvPr>
          <p:cNvPicPr>
            <a:picLocks noChangeAspect="1"/>
          </p:cNvPicPr>
          <p:nvPr/>
        </p:nvPicPr>
        <p:blipFill rotWithShape="1">
          <a:blip r:embed="rId2"/>
          <a:srcRect t="28442" b="19424"/>
          <a:stretch/>
        </p:blipFill>
        <p:spPr>
          <a:xfrm>
            <a:off x="20" y="10"/>
            <a:ext cx="12191980" cy="4242806"/>
          </a:xfrm>
          <a:prstGeom prst="rect">
            <a:avLst/>
          </a:prstGeom>
        </p:spPr>
      </p:pic>
      <p:sp>
        <p:nvSpPr>
          <p:cNvPr id="2" name="Title 1">
            <a:extLst>
              <a:ext uri="{FF2B5EF4-FFF2-40B4-BE49-F238E27FC236}">
                <a16:creationId xmlns:a16="http://schemas.microsoft.com/office/drawing/2014/main" id="{8ED00CC8-8F41-4B3C-042F-796391ECE10E}"/>
              </a:ext>
            </a:extLst>
          </p:cNvPr>
          <p:cNvSpPr>
            <a:spLocks noGrp="1"/>
          </p:cNvSpPr>
          <p:nvPr>
            <p:ph type="ctrTitle"/>
          </p:nvPr>
        </p:nvSpPr>
        <p:spPr>
          <a:xfrm>
            <a:off x="1089103" y="3289838"/>
            <a:ext cx="10125306" cy="1682119"/>
          </a:xfrm>
        </p:spPr>
        <p:txBody>
          <a:bodyPr>
            <a:normAutofit/>
          </a:bodyPr>
          <a:lstStyle/>
          <a:p>
            <a:r>
              <a:rPr lang="en-US" sz="2800" b="1" i="0">
                <a:effectLst/>
                <a:latin typeface="Gill Sans MT"/>
                <a:cs typeface="Calibri"/>
              </a:rPr>
              <a:t>Using Machine Learning </a:t>
            </a:r>
            <a:r>
              <a:rPr lang="en-US" sz="2800" b="1" i="0" err="1">
                <a:effectLst/>
                <a:latin typeface="Gill Sans MT"/>
                <a:cs typeface="Calibri"/>
              </a:rPr>
              <a:t>MoDELS</a:t>
            </a:r>
            <a:r>
              <a:rPr lang="en-US" sz="2800" b="1" i="0">
                <a:effectLst/>
                <a:latin typeface="Gill Sans MT"/>
                <a:cs typeface="Calibri"/>
              </a:rPr>
              <a:t> to Perform Predictive Analysis On </a:t>
            </a:r>
            <a:r>
              <a:rPr lang="en-US" sz="2800" b="1">
                <a:cs typeface="Calibri"/>
              </a:rPr>
              <a:t>Flight Ticket PRICING Data</a:t>
            </a:r>
            <a:endParaRPr lang="en-US" sz="2800" b="1">
              <a:latin typeface="Gill Sans MT"/>
              <a:cs typeface="Calibri"/>
            </a:endParaRPr>
          </a:p>
        </p:txBody>
      </p:sp>
      <p:sp>
        <p:nvSpPr>
          <p:cNvPr id="3" name="Subtitle 2">
            <a:extLst>
              <a:ext uri="{FF2B5EF4-FFF2-40B4-BE49-F238E27FC236}">
                <a16:creationId xmlns:a16="http://schemas.microsoft.com/office/drawing/2014/main" id="{A25B6996-0036-03AE-1E3C-66C82D6C9512}"/>
              </a:ext>
            </a:extLst>
          </p:cNvPr>
          <p:cNvSpPr>
            <a:spLocks noGrp="1"/>
          </p:cNvSpPr>
          <p:nvPr>
            <p:ph type="subTitle" idx="1"/>
          </p:nvPr>
        </p:nvSpPr>
        <p:spPr>
          <a:xfrm>
            <a:off x="2695194" y="5371138"/>
            <a:ext cx="6801612" cy="760155"/>
          </a:xfrm>
        </p:spPr>
        <p:txBody>
          <a:bodyPr vert="horz" lIns="91440" tIns="45720" rIns="91440" bIns="45720" rtlCol="0" anchor="t">
            <a:noAutofit/>
          </a:bodyPr>
          <a:lstStyle/>
          <a:p>
            <a:r>
              <a:rPr lang="en-US" sz="2400" b="1" i="0">
                <a:solidFill>
                  <a:schemeClr val="bg1"/>
                </a:solidFill>
                <a:effectLst/>
                <a:cs typeface="Calibri"/>
              </a:rPr>
              <a:t>CIS 5560, Spring 2023</a:t>
            </a:r>
            <a:br>
              <a:rPr lang="en-US" sz="2400" b="1" i="0">
                <a:effectLst/>
              </a:rPr>
            </a:br>
            <a:r>
              <a:rPr lang="en-US" sz="2400" b="1" i="0">
                <a:solidFill>
                  <a:schemeClr val="bg1"/>
                </a:solidFill>
                <a:effectLst/>
                <a:cs typeface="Calibri"/>
              </a:rPr>
              <a:t>Professor </a:t>
            </a:r>
            <a:r>
              <a:rPr lang="en-US" sz="2400" b="1" i="0" err="1">
                <a:solidFill>
                  <a:schemeClr val="bg1"/>
                </a:solidFill>
                <a:effectLst/>
                <a:cs typeface="Calibri"/>
              </a:rPr>
              <a:t>Jongwook</a:t>
            </a:r>
            <a:r>
              <a:rPr lang="en-US" sz="2400" b="1" i="0">
                <a:solidFill>
                  <a:schemeClr val="bg1"/>
                </a:solidFill>
                <a:effectLst/>
                <a:cs typeface="Calibri"/>
              </a:rPr>
              <a:t> Woo</a:t>
            </a:r>
            <a:endParaRPr lang="en-US" sz="2400" b="1">
              <a:solidFill>
                <a:schemeClr val="bg1"/>
              </a:solidFill>
              <a:cs typeface="Calibri"/>
            </a:endParaRPr>
          </a:p>
        </p:txBody>
      </p:sp>
    </p:spTree>
    <p:extLst>
      <p:ext uri="{BB962C8B-B14F-4D97-AF65-F5344CB8AC3E}">
        <p14:creationId xmlns:p14="http://schemas.microsoft.com/office/powerpoint/2010/main" val="389693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34D2B9D-CB67-705E-6B4F-A345D3096AFC}"/>
              </a:ext>
            </a:extLst>
          </p:cNvPr>
          <p:cNvSpPr>
            <a:spLocks noGrp="1"/>
          </p:cNvSpPr>
          <p:nvPr>
            <p:ph type="title"/>
          </p:nvPr>
        </p:nvSpPr>
        <p:spPr>
          <a:xfrm>
            <a:off x="1260873" y="1512693"/>
            <a:ext cx="3752916" cy="3758823"/>
          </a:xfrm>
          <a:prstGeom prst="ellipse">
            <a:avLst/>
          </a:prstGeom>
          <a:solidFill>
            <a:schemeClr val="accent2">
              <a:lumMod val="75000"/>
            </a:schemeClr>
          </a:solidFill>
          <a:ln>
            <a:noFill/>
          </a:ln>
        </p:spPr>
        <p:txBody>
          <a:bodyPr>
            <a:normAutofit/>
          </a:bodyPr>
          <a:lstStyle/>
          <a:p>
            <a:r>
              <a:rPr lang="en-US" sz="2000" b="1">
                <a:solidFill>
                  <a:srgbClr val="FFFFFF"/>
                </a:solidFill>
              </a:rPr>
              <a:t>Machine LEARNING ALGORITHMS USED</a:t>
            </a:r>
          </a:p>
        </p:txBody>
      </p:sp>
      <p:sp>
        <p:nvSpPr>
          <p:cNvPr id="4" name="Content Placeholder 3">
            <a:extLst>
              <a:ext uri="{FF2B5EF4-FFF2-40B4-BE49-F238E27FC236}">
                <a16:creationId xmlns:a16="http://schemas.microsoft.com/office/drawing/2014/main" id="{9480548D-62CC-DA49-4B36-8A7BCE220848}"/>
              </a:ext>
            </a:extLst>
          </p:cNvPr>
          <p:cNvSpPr>
            <a:spLocks noGrp="1"/>
          </p:cNvSpPr>
          <p:nvPr>
            <p:ph idx="1"/>
          </p:nvPr>
        </p:nvSpPr>
        <p:spPr>
          <a:xfrm>
            <a:off x="5677727" y="1512693"/>
            <a:ext cx="5234664" cy="3943227"/>
          </a:xfrm>
        </p:spPr>
        <p:txBody>
          <a:bodyPr vert="horz" lIns="91440" tIns="45720" rIns="91440" bIns="45720" rtlCol="0" anchor="ctr">
            <a:normAutofit/>
          </a:bodyPr>
          <a:lstStyle/>
          <a:p>
            <a:endParaRPr lang="en-US" sz="2400">
              <a:latin typeface="Calibri"/>
              <a:cs typeface="Calibri"/>
            </a:endParaRPr>
          </a:p>
          <a:p>
            <a:pPr marL="0" indent="0">
              <a:buNone/>
            </a:pPr>
            <a:r>
              <a:rPr lang="en-US" sz="2800" b="1" u="sng">
                <a:latin typeface="Gill Sans MT"/>
                <a:cs typeface="Calibri"/>
              </a:rPr>
              <a:t>Flight Price Prediction:</a:t>
            </a:r>
          </a:p>
          <a:p>
            <a:r>
              <a:rPr lang="en-US" sz="2400">
                <a:latin typeface="Gill Sans MT"/>
                <a:cs typeface="Calibri"/>
              </a:rPr>
              <a:t>Random Forest Regression</a:t>
            </a:r>
            <a:endParaRPr lang="en-US">
              <a:latin typeface="Gill Sans MT"/>
            </a:endParaRPr>
          </a:p>
          <a:p>
            <a:r>
              <a:rPr lang="en-US" sz="2400">
                <a:latin typeface="Gill Sans MT"/>
                <a:cs typeface="Calibri"/>
              </a:rPr>
              <a:t>Gradient Boost Tree Regression</a:t>
            </a:r>
          </a:p>
          <a:p>
            <a:r>
              <a:rPr lang="en-US" sz="2400">
                <a:latin typeface="Gill Sans MT"/>
                <a:cs typeface="Calibri"/>
              </a:rPr>
              <a:t>Decision Tree Regression</a:t>
            </a:r>
          </a:p>
          <a:p>
            <a:r>
              <a:rPr lang="en-US" sz="2400">
                <a:latin typeface="Gill Sans MT"/>
                <a:cs typeface="Calibri"/>
              </a:rPr>
              <a:t>Factorization Machines </a:t>
            </a:r>
          </a:p>
          <a:p>
            <a:endParaRPr lang="en-US"/>
          </a:p>
        </p:txBody>
      </p:sp>
    </p:spTree>
    <p:extLst>
      <p:ext uri="{BB962C8B-B14F-4D97-AF65-F5344CB8AC3E}">
        <p14:creationId xmlns:p14="http://schemas.microsoft.com/office/powerpoint/2010/main" val="42031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5BA5-8720-D5F0-9AFA-474558AC5732}"/>
              </a:ext>
            </a:extLst>
          </p:cNvPr>
          <p:cNvSpPr>
            <a:spLocks noGrp="1"/>
          </p:cNvSpPr>
          <p:nvPr>
            <p:ph type="ctrTitle"/>
          </p:nvPr>
        </p:nvSpPr>
        <p:spPr>
          <a:xfrm>
            <a:off x="1616253" y="180253"/>
            <a:ext cx="9156290" cy="664127"/>
          </a:xfrm>
          <a:solidFill>
            <a:srgbClr val="FFFFFF"/>
          </a:solidFill>
          <a:ln w="38100" cap="sq">
            <a:solidFill>
              <a:srgbClr val="404040"/>
            </a:solidFill>
            <a:miter lim="800000"/>
          </a:ln>
        </p:spPr>
        <p:txBody>
          <a:bodyPr vert="horz" lIns="274320" tIns="182880" rIns="274320" bIns="182880" rtlCol="0" anchor="ctr" anchorCtr="1">
            <a:noAutofit/>
          </a:bodyPr>
          <a:lstStyle/>
          <a:p>
            <a:r>
              <a:rPr lang="en-US" sz="2800"/>
              <a:t>Random Forest Regression (RF)</a:t>
            </a:r>
          </a:p>
        </p:txBody>
      </p:sp>
      <p:sp>
        <p:nvSpPr>
          <p:cNvPr id="3" name="Subtitle 2">
            <a:extLst>
              <a:ext uri="{FF2B5EF4-FFF2-40B4-BE49-F238E27FC236}">
                <a16:creationId xmlns:a16="http://schemas.microsoft.com/office/drawing/2014/main" id="{4929E5CD-F14E-4879-8CF5-495B9411C8AE}"/>
              </a:ext>
            </a:extLst>
          </p:cNvPr>
          <p:cNvSpPr>
            <a:spLocks noGrp="1"/>
          </p:cNvSpPr>
          <p:nvPr>
            <p:ph type="subTitle" idx="1"/>
          </p:nvPr>
        </p:nvSpPr>
        <p:spPr>
          <a:xfrm>
            <a:off x="8415130" y="1171602"/>
            <a:ext cx="3544061" cy="5444317"/>
          </a:xfrm>
        </p:spPr>
        <p:txBody>
          <a:bodyPr vert="horz" lIns="91440" tIns="45720" rIns="91440" bIns="45720" rtlCol="0" anchor="t">
            <a:noAutofit/>
          </a:bodyPr>
          <a:lstStyle/>
          <a:p>
            <a:pPr algn="just"/>
            <a:r>
              <a:rPr lang="en-US">
                <a:solidFill>
                  <a:schemeClr val="bg1"/>
                </a:solidFill>
                <a:latin typeface="+mj-lt"/>
              </a:rPr>
              <a:t>On Sample Dataset, R2 value for CV is higher with difference of .06 </a:t>
            </a:r>
          </a:p>
          <a:p>
            <a:pPr algn="just"/>
            <a:endParaRPr lang="en-US">
              <a:solidFill>
                <a:schemeClr val="bg1"/>
              </a:solidFill>
              <a:latin typeface="+mj-lt"/>
            </a:endParaRPr>
          </a:p>
          <a:p>
            <a:pPr algn="just"/>
            <a:r>
              <a:rPr lang="en-US">
                <a:solidFill>
                  <a:schemeClr val="bg1"/>
                </a:solidFill>
                <a:latin typeface="+mj-lt"/>
              </a:rPr>
              <a:t>On Full dataset, CV and TV has same R2 values  but CV has higher run time as compared to TV.</a:t>
            </a:r>
          </a:p>
          <a:p>
            <a:pPr algn="just"/>
            <a:endParaRPr lang="en-US">
              <a:solidFill>
                <a:schemeClr val="bg1"/>
              </a:solidFill>
              <a:latin typeface="+mj-lt"/>
            </a:endParaRPr>
          </a:p>
          <a:p>
            <a:pPr algn="just"/>
            <a:r>
              <a:rPr lang="en-US">
                <a:solidFill>
                  <a:schemeClr val="bg1"/>
                </a:solidFill>
                <a:latin typeface="+mj-lt"/>
              </a:rPr>
              <a:t>The </a:t>
            </a:r>
            <a:r>
              <a:rPr lang="en-US" err="1">
                <a:solidFill>
                  <a:schemeClr val="bg1"/>
                </a:solidFill>
                <a:latin typeface="+mj-lt"/>
              </a:rPr>
              <a:t>maxDepth</a:t>
            </a:r>
            <a:r>
              <a:rPr lang="en-US">
                <a:solidFill>
                  <a:schemeClr val="bg1"/>
                </a:solidFill>
                <a:latin typeface="+mj-lt"/>
              </a:rPr>
              <a:t> value of (13,16 ) appears to be working well with this model with default being 5 and </a:t>
            </a:r>
            <a:r>
              <a:rPr lang="en-US" err="1">
                <a:solidFill>
                  <a:schemeClr val="bg1"/>
                </a:solidFill>
                <a:latin typeface="+mj-lt"/>
              </a:rPr>
              <a:t>maxBins</a:t>
            </a:r>
            <a:r>
              <a:rPr lang="en-US">
                <a:solidFill>
                  <a:schemeClr val="bg1"/>
                </a:solidFill>
                <a:latin typeface="+mj-lt"/>
              </a:rPr>
              <a:t> of 64 with default being 32 to get higher accuracy. </a:t>
            </a:r>
          </a:p>
        </p:txBody>
      </p:sp>
      <p:pic>
        <p:nvPicPr>
          <p:cNvPr id="4" name="Picture 7" descr="Text&#10;&#10;Description automatically generated">
            <a:extLst>
              <a:ext uri="{FF2B5EF4-FFF2-40B4-BE49-F238E27FC236}">
                <a16:creationId xmlns:a16="http://schemas.microsoft.com/office/drawing/2014/main" id="{172A19E3-5459-B48E-5B88-9F9DC59CAE8A}"/>
              </a:ext>
            </a:extLst>
          </p:cNvPr>
          <p:cNvPicPr>
            <a:picLocks noChangeAspect="1"/>
          </p:cNvPicPr>
          <p:nvPr/>
        </p:nvPicPr>
        <p:blipFill>
          <a:blip r:embed="rId2"/>
          <a:stretch>
            <a:fillRect/>
          </a:stretch>
        </p:blipFill>
        <p:spPr>
          <a:xfrm>
            <a:off x="227953" y="1711812"/>
            <a:ext cx="7945891" cy="1994866"/>
          </a:xfrm>
          <a:prstGeom prst="rect">
            <a:avLst/>
          </a:prstGeom>
          <a:ln w="28575">
            <a:solidFill>
              <a:schemeClr val="tx1"/>
            </a:solidFill>
          </a:ln>
        </p:spPr>
      </p:pic>
      <p:pic>
        <p:nvPicPr>
          <p:cNvPr id="10" name="Picture 10" descr="Text&#10;&#10;Description automatically generated">
            <a:extLst>
              <a:ext uri="{FF2B5EF4-FFF2-40B4-BE49-F238E27FC236}">
                <a16:creationId xmlns:a16="http://schemas.microsoft.com/office/drawing/2014/main" id="{6F545DEA-564E-2147-022D-7EF8D63E05E2}"/>
              </a:ext>
            </a:extLst>
          </p:cNvPr>
          <p:cNvPicPr>
            <a:picLocks noChangeAspect="1"/>
          </p:cNvPicPr>
          <p:nvPr/>
        </p:nvPicPr>
        <p:blipFill>
          <a:blip r:embed="rId3"/>
          <a:stretch>
            <a:fillRect/>
          </a:stretch>
        </p:blipFill>
        <p:spPr>
          <a:xfrm>
            <a:off x="237787" y="4512108"/>
            <a:ext cx="7923175" cy="2095299"/>
          </a:xfrm>
          <a:prstGeom prst="rect">
            <a:avLst/>
          </a:prstGeom>
          <a:ln w="28575">
            <a:solidFill>
              <a:schemeClr val="tx1"/>
            </a:solidFill>
          </a:ln>
        </p:spPr>
      </p:pic>
      <p:sp>
        <p:nvSpPr>
          <p:cNvPr id="11" name="TextBox 10">
            <a:extLst>
              <a:ext uri="{FF2B5EF4-FFF2-40B4-BE49-F238E27FC236}">
                <a16:creationId xmlns:a16="http://schemas.microsoft.com/office/drawing/2014/main" id="{F5E3C997-CEDD-6FE9-644E-EA4962887429}"/>
              </a:ext>
            </a:extLst>
          </p:cNvPr>
          <p:cNvSpPr txBox="1"/>
          <p:nvPr/>
        </p:nvSpPr>
        <p:spPr>
          <a:xfrm>
            <a:off x="140785" y="1018684"/>
            <a:ext cx="67483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solidFill>
                  <a:schemeClr val="bg1"/>
                </a:solidFill>
                <a:latin typeface="Gill Sans MT"/>
              </a:rPr>
              <a:t>TrainValidator</a:t>
            </a:r>
            <a:r>
              <a:rPr lang="en-US" sz="2400">
                <a:solidFill>
                  <a:schemeClr val="bg1"/>
                </a:solidFill>
                <a:latin typeface="Gill Sans MT"/>
              </a:rPr>
              <a:t>:   R2=0.69, RMSE=86.199</a:t>
            </a:r>
            <a:endParaRPr lang="en-US" sz="2400">
              <a:solidFill>
                <a:schemeClr val="bg1"/>
              </a:solidFill>
              <a:latin typeface="Gill Sans MT"/>
              <a:ea typeface="Calibri"/>
              <a:cs typeface="Calibri"/>
            </a:endParaRPr>
          </a:p>
        </p:txBody>
      </p:sp>
      <p:sp>
        <p:nvSpPr>
          <p:cNvPr id="12" name="TextBox 11">
            <a:extLst>
              <a:ext uri="{FF2B5EF4-FFF2-40B4-BE49-F238E27FC236}">
                <a16:creationId xmlns:a16="http://schemas.microsoft.com/office/drawing/2014/main" id="{0F316BDF-1986-58AF-2F5B-2CCA9FA44C4A}"/>
              </a:ext>
            </a:extLst>
          </p:cNvPr>
          <p:cNvSpPr txBox="1"/>
          <p:nvPr/>
        </p:nvSpPr>
        <p:spPr>
          <a:xfrm>
            <a:off x="142075" y="3887543"/>
            <a:ext cx="52615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solidFill>
                  <a:schemeClr val="bg1"/>
                </a:solidFill>
                <a:latin typeface="Gill Sans MT"/>
              </a:rPr>
              <a:t>CrossValidator</a:t>
            </a:r>
            <a:r>
              <a:rPr lang="en-US" sz="2400">
                <a:solidFill>
                  <a:schemeClr val="bg1"/>
                </a:solidFill>
                <a:latin typeface="Gill Sans MT"/>
              </a:rPr>
              <a:t>:   R2=0.75, RMSE=72.69​</a:t>
            </a:r>
          </a:p>
        </p:txBody>
      </p:sp>
    </p:spTree>
    <p:extLst>
      <p:ext uri="{BB962C8B-B14F-4D97-AF65-F5344CB8AC3E}">
        <p14:creationId xmlns:p14="http://schemas.microsoft.com/office/powerpoint/2010/main" val="301477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F421FE-1EC3-DC8F-9F7A-ECF7A637A117}"/>
              </a:ext>
            </a:extLst>
          </p:cNvPr>
          <p:cNvSpPr txBox="1">
            <a:spLocks/>
          </p:cNvSpPr>
          <p:nvPr/>
        </p:nvSpPr>
        <p:spPr bwMode="blackWhite">
          <a:xfrm>
            <a:off x="936599" y="103497"/>
            <a:ext cx="10420688" cy="651511"/>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pPr>
              <a:lnSpc>
                <a:spcPct val="110000"/>
              </a:lnSpc>
            </a:pPr>
            <a:r>
              <a:rPr lang="en-US" sz="2800"/>
              <a:t>Gradient Boosted Tree (GBT)</a:t>
            </a:r>
          </a:p>
        </p:txBody>
      </p:sp>
      <p:pic>
        <p:nvPicPr>
          <p:cNvPr id="13" name="Content Placeholder 6" descr="Text&#10;&#10;Description automatically generated">
            <a:extLst>
              <a:ext uri="{FF2B5EF4-FFF2-40B4-BE49-F238E27FC236}">
                <a16:creationId xmlns:a16="http://schemas.microsoft.com/office/drawing/2014/main" id="{2871562B-CDD6-59AA-6403-6F6985FDF463}"/>
              </a:ext>
            </a:extLst>
          </p:cNvPr>
          <p:cNvPicPr>
            <a:picLocks noChangeAspect="1"/>
          </p:cNvPicPr>
          <p:nvPr/>
        </p:nvPicPr>
        <p:blipFill>
          <a:blip r:embed="rId2"/>
          <a:stretch>
            <a:fillRect/>
          </a:stretch>
        </p:blipFill>
        <p:spPr>
          <a:xfrm>
            <a:off x="195289" y="1592778"/>
            <a:ext cx="7895657" cy="2238292"/>
          </a:xfrm>
          <a:prstGeom prst="rect">
            <a:avLst/>
          </a:prstGeom>
          <a:ln w="28575">
            <a:solidFill>
              <a:schemeClr val="tx1"/>
            </a:solidFill>
          </a:ln>
        </p:spPr>
      </p:pic>
      <p:pic>
        <p:nvPicPr>
          <p:cNvPr id="15" name="Picture 14" descr="Text&#10;&#10;Description automatically generated">
            <a:extLst>
              <a:ext uri="{FF2B5EF4-FFF2-40B4-BE49-F238E27FC236}">
                <a16:creationId xmlns:a16="http://schemas.microsoft.com/office/drawing/2014/main" id="{7D6686F3-020A-9DD5-B478-3D625665884B}"/>
              </a:ext>
            </a:extLst>
          </p:cNvPr>
          <p:cNvPicPr>
            <a:picLocks noChangeAspect="1"/>
          </p:cNvPicPr>
          <p:nvPr/>
        </p:nvPicPr>
        <p:blipFill>
          <a:blip r:embed="rId3"/>
          <a:stretch>
            <a:fillRect/>
          </a:stretch>
        </p:blipFill>
        <p:spPr>
          <a:xfrm>
            <a:off x="356902" y="4504598"/>
            <a:ext cx="7730005" cy="2193308"/>
          </a:xfrm>
          <a:prstGeom prst="rect">
            <a:avLst/>
          </a:prstGeom>
          <a:ln w="28575">
            <a:solidFill>
              <a:schemeClr val="tx1"/>
            </a:solidFill>
          </a:ln>
        </p:spPr>
      </p:pic>
      <p:sp>
        <p:nvSpPr>
          <p:cNvPr id="16" name="TextBox 1">
            <a:extLst>
              <a:ext uri="{FF2B5EF4-FFF2-40B4-BE49-F238E27FC236}">
                <a16:creationId xmlns:a16="http://schemas.microsoft.com/office/drawing/2014/main" id="{C68AA143-53C4-B478-92F0-15C951FB4336}"/>
              </a:ext>
            </a:extLst>
          </p:cNvPr>
          <p:cNvSpPr txBox="1"/>
          <p:nvPr/>
        </p:nvSpPr>
        <p:spPr>
          <a:xfrm>
            <a:off x="142532" y="1002429"/>
            <a:ext cx="6712855" cy="461665"/>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err="1">
                <a:solidFill>
                  <a:schemeClr val="bg1"/>
                </a:solidFill>
              </a:rPr>
              <a:t>TrainingValidator</a:t>
            </a:r>
            <a:r>
              <a:rPr lang="en-US" sz="2400">
                <a:solidFill>
                  <a:schemeClr val="bg1"/>
                </a:solidFill>
              </a:rPr>
              <a:t> r2=0.607, </a:t>
            </a:r>
            <a:r>
              <a:rPr lang="en-US" sz="2400" err="1">
                <a:solidFill>
                  <a:schemeClr val="bg1"/>
                </a:solidFill>
              </a:rPr>
              <a:t>rmse</a:t>
            </a:r>
            <a:r>
              <a:rPr lang="en-US" sz="2400">
                <a:solidFill>
                  <a:schemeClr val="bg1"/>
                </a:solidFill>
              </a:rPr>
              <a:t>= 96.95</a:t>
            </a:r>
          </a:p>
        </p:txBody>
      </p:sp>
      <p:sp>
        <p:nvSpPr>
          <p:cNvPr id="17" name="TextBox 1">
            <a:extLst>
              <a:ext uri="{FF2B5EF4-FFF2-40B4-BE49-F238E27FC236}">
                <a16:creationId xmlns:a16="http://schemas.microsoft.com/office/drawing/2014/main" id="{EE75EA6D-E548-C4D6-F661-C7C9C9C93E3E}"/>
              </a:ext>
            </a:extLst>
          </p:cNvPr>
          <p:cNvSpPr txBox="1"/>
          <p:nvPr/>
        </p:nvSpPr>
        <p:spPr>
          <a:xfrm>
            <a:off x="192375" y="3992574"/>
            <a:ext cx="5222661" cy="461665"/>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err="1">
                <a:solidFill>
                  <a:schemeClr val="bg1"/>
                </a:solidFill>
              </a:rPr>
              <a:t>CrossValidator</a:t>
            </a:r>
            <a:r>
              <a:rPr lang="en-US" sz="2400">
                <a:solidFill>
                  <a:schemeClr val="bg1"/>
                </a:solidFill>
              </a:rPr>
              <a:t> r2= 0.587, </a:t>
            </a:r>
            <a:r>
              <a:rPr lang="en-US" sz="2400" err="1">
                <a:solidFill>
                  <a:schemeClr val="bg1"/>
                </a:solidFill>
              </a:rPr>
              <a:t>rmse</a:t>
            </a:r>
            <a:r>
              <a:rPr lang="en-US" sz="2400">
                <a:solidFill>
                  <a:schemeClr val="bg1"/>
                </a:solidFill>
              </a:rPr>
              <a:t>= 97.51</a:t>
            </a:r>
          </a:p>
        </p:txBody>
      </p:sp>
      <p:sp>
        <p:nvSpPr>
          <p:cNvPr id="20" name="Text Placeholder 4">
            <a:extLst>
              <a:ext uri="{FF2B5EF4-FFF2-40B4-BE49-F238E27FC236}">
                <a16:creationId xmlns:a16="http://schemas.microsoft.com/office/drawing/2014/main" id="{68B3D743-4C74-A6AD-4771-B6AFA81C1059}"/>
              </a:ext>
            </a:extLst>
          </p:cNvPr>
          <p:cNvSpPr>
            <a:spLocks noGrp="1"/>
          </p:cNvSpPr>
          <p:nvPr/>
        </p:nvSpPr>
        <p:spPr>
          <a:xfrm>
            <a:off x="8393687" y="1470395"/>
            <a:ext cx="3448973" cy="4387765"/>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pPr algn="l"/>
            <a:r>
              <a:rPr lang="en-US" sz="2000" err="1">
                <a:solidFill>
                  <a:schemeClr val="bg1"/>
                </a:solidFill>
                <a:latin typeface="+mj-lt"/>
              </a:rPr>
              <a:t>TrainingValidator</a:t>
            </a:r>
            <a:r>
              <a:rPr lang="en-US" sz="2000">
                <a:solidFill>
                  <a:schemeClr val="bg1"/>
                </a:solidFill>
                <a:latin typeface="+mj-lt"/>
              </a:rPr>
              <a:t> provided a consistently higher R2 value than </a:t>
            </a:r>
            <a:r>
              <a:rPr lang="en-US" sz="2000" err="1">
                <a:solidFill>
                  <a:schemeClr val="bg1"/>
                </a:solidFill>
                <a:latin typeface="+mj-lt"/>
              </a:rPr>
              <a:t>CrossValidator</a:t>
            </a:r>
            <a:endParaRPr lang="en-US" sz="2000">
              <a:solidFill>
                <a:schemeClr val="bg1"/>
              </a:solidFill>
              <a:latin typeface="+mj-lt"/>
            </a:endParaRPr>
          </a:p>
          <a:p>
            <a:pPr algn="just"/>
            <a:endParaRPr lang="en-US" sz="2000">
              <a:solidFill>
                <a:schemeClr val="bg1"/>
              </a:solidFill>
              <a:latin typeface="+mj-lt"/>
            </a:endParaRPr>
          </a:p>
          <a:p>
            <a:pPr algn="l"/>
            <a:r>
              <a:rPr lang="en-US" sz="2000">
                <a:solidFill>
                  <a:schemeClr val="bg1"/>
                </a:solidFill>
                <a:latin typeface="+mj-lt"/>
              </a:rPr>
              <a:t>Applying the GBT </a:t>
            </a:r>
            <a:r>
              <a:rPr lang="en-US" sz="2000" err="1">
                <a:solidFill>
                  <a:schemeClr val="bg1"/>
                </a:solidFill>
                <a:latin typeface="+mj-lt"/>
              </a:rPr>
              <a:t>TrainValidator</a:t>
            </a:r>
            <a:r>
              <a:rPr lang="en-US" sz="2000">
                <a:solidFill>
                  <a:schemeClr val="bg1"/>
                </a:solidFill>
                <a:latin typeface="+mj-lt"/>
              </a:rPr>
              <a:t> on the full dataset provide a 15% increase to r2 versus the sample</a:t>
            </a:r>
          </a:p>
          <a:p>
            <a:pPr algn="just"/>
            <a:endParaRPr lang="en-US" sz="2000">
              <a:solidFill>
                <a:schemeClr val="bg1"/>
              </a:solidFill>
              <a:latin typeface="+mj-lt"/>
            </a:endParaRPr>
          </a:p>
          <a:p>
            <a:pPr algn="l"/>
            <a:r>
              <a:rPr lang="en-US" sz="2000" err="1">
                <a:solidFill>
                  <a:schemeClr val="bg1"/>
                </a:solidFill>
                <a:latin typeface="+mj-lt"/>
              </a:rPr>
              <a:t>MaxIter</a:t>
            </a:r>
            <a:r>
              <a:rPr lang="en-US" sz="2000">
                <a:solidFill>
                  <a:schemeClr val="bg1"/>
                </a:solidFill>
                <a:latin typeface="+mj-lt"/>
              </a:rPr>
              <a:t> value of 5 appears to be the most optimal.  Default is 20. </a:t>
            </a:r>
          </a:p>
          <a:p>
            <a:pPr algn="l"/>
            <a:endParaRPr lang="en-US" sz="2800"/>
          </a:p>
        </p:txBody>
      </p:sp>
    </p:spTree>
    <p:extLst>
      <p:ext uri="{BB962C8B-B14F-4D97-AF65-F5344CB8AC3E}">
        <p14:creationId xmlns:p14="http://schemas.microsoft.com/office/powerpoint/2010/main" val="121563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5BA5-8720-D5F0-9AFA-474558AC5732}"/>
              </a:ext>
            </a:extLst>
          </p:cNvPr>
          <p:cNvSpPr>
            <a:spLocks noGrp="1"/>
          </p:cNvSpPr>
          <p:nvPr>
            <p:ph type="ctrTitle"/>
          </p:nvPr>
        </p:nvSpPr>
        <p:spPr>
          <a:xfrm>
            <a:off x="1070866" y="241694"/>
            <a:ext cx="10384820" cy="701461"/>
          </a:xfrm>
        </p:spPr>
        <p:txBody>
          <a:bodyPr>
            <a:noAutofit/>
          </a:bodyPr>
          <a:lstStyle/>
          <a:p>
            <a:r>
              <a:rPr lang="en-US" sz="2800"/>
              <a:t>Factorization Machines (FM)</a:t>
            </a:r>
          </a:p>
        </p:txBody>
      </p:sp>
      <p:sp>
        <p:nvSpPr>
          <p:cNvPr id="3" name="Subtitle 2">
            <a:extLst>
              <a:ext uri="{FF2B5EF4-FFF2-40B4-BE49-F238E27FC236}">
                <a16:creationId xmlns:a16="http://schemas.microsoft.com/office/drawing/2014/main" id="{4929E5CD-F14E-4879-8CF5-495B9411C8AE}"/>
              </a:ext>
            </a:extLst>
          </p:cNvPr>
          <p:cNvSpPr>
            <a:spLocks noGrp="1"/>
          </p:cNvSpPr>
          <p:nvPr>
            <p:ph type="subTitle" idx="1"/>
          </p:nvPr>
        </p:nvSpPr>
        <p:spPr>
          <a:xfrm>
            <a:off x="354749" y="1181528"/>
            <a:ext cx="11619337" cy="5610029"/>
          </a:xfrm>
        </p:spPr>
        <p:txBody>
          <a:bodyPr vert="horz" lIns="91440" tIns="45720" rIns="91440" bIns="45720" rtlCol="0" anchor="t">
            <a:normAutofit/>
          </a:bodyPr>
          <a:lstStyle/>
          <a:p>
            <a:pPr algn="l"/>
            <a:r>
              <a:rPr lang="en-US" sz="2400">
                <a:solidFill>
                  <a:schemeClr val="bg1"/>
                </a:solidFill>
              </a:rPr>
              <a:t>Train Validator</a:t>
            </a:r>
            <a:r>
              <a:rPr lang="en-US" sz="2400">
                <a:solidFill>
                  <a:schemeClr val="bg1"/>
                </a:solidFill>
                <a:latin typeface="Gill Sans MT"/>
                <a:cs typeface="Times New Roman"/>
              </a:rPr>
              <a:t>  </a:t>
            </a:r>
            <a:r>
              <a:rPr lang="en-US" sz="2400">
                <a:solidFill>
                  <a:schemeClr val="bg1"/>
                </a:solidFill>
                <a:effectLst/>
                <a:latin typeface="Gill Sans MT"/>
                <a:ea typeface="Calibri" panose="020F0502020204030204" pitchFamily="34" charset="0"/>
                <a:cs typeface="Times New Roman"/>
              </a:rPr>
              <a:t> R2=0.45, RMSE=112.57</a:t>
            </a:r>
            <a:endParaRPr lang="en-US" sz="2400">
              <a:solidFill>
                <a:schemeClr val="bg1"/>
              </a:solidFill>
              <a:latin typeface="Gill Sans MT"/>
              <a:cs typeface="Times New Roman"/>
            </a:endParaRPr>
          </a:p>
          <a:p>
            <a:endParaRPr lang="en-US"/>
          </a:p>
          <a:p>
            <a:endParaRPr lang="en-US"/>
          </a:p>
          <a:p>
            <a:pPr algn="l"/>
            <a:endParaRPr lang="en-US"/>
          </a:p>
          <a:p>
            <a:pPr algn="l"/>
            <a:endParaRPr lang="en-US" b="1">
              <a:solidFill>
                <a:schemeClr val="bg1"/>
              </a:solidFill>
              <a:latin typeface="Calibri" panose="020F0502020204030204" pitchFamily="34" charset="0"/>
              <a:cs typeface="Calibri" panose="020F0502020204030204" pitchFamily="34" charset="0"/>
            </a:endParaRPr>
          </a:p>
          <a:p>
            <a:pPr algn="l"/>
            <a:endParaRPr lang="en-US" b="1">
              <a:solidFill>
                <a:schemeClr val="bg1"/>
              </a:solidFill>
              <a:latin typeface="Calibri" panose="020F0502020204030204" pitchFamily="34" charset="0"/>
              <a:cs typeface="Calibri" panose="020F0502020204030204" pitchFamily="34" charset="0"/>
            </a:endParaRPr>
          </a:p>
          <a:p>
            <a:pPr algn="l"/>
            <a:r>
              <a:rPr lang="en-US" sz="2400">
                <a:solidFill>
                  <a:schemeClr val="bg1"/>
                </a:solidFill>
                <a:latin typeface="Gill Sans MT"/>
                <a:cs typeface="Times New Roman"/>
              </a:rPr>
              <a:t>Cross Validator   R2=0.44, RMSE=113.07</a:t>
            </a:r>
          </a:p>
          <a:p>
            <a:pPr algn="l"/>
            <a:endParaRPr lang="en-US" b="1">
              <a:solidFill>
                <a:schemeClr val="bg1"/>
              </a:solidFill>
              <a:latin typeface="Calibri" panose="020F0502020204030204" pitchFamily="34" charset="0"/>
              <a:cs typeface="Calibri" panose="020F0502020204030204" pitchFamily="34" charset="0"/>
            </a:endParaRPr>
          </a:p>
          <a:p>
            <a:pPr algn="l"/>
            <a:endParaRPr lang="en-US" b="1">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7D78D32-5AE6-50C4-7B4D-F4B9603A8594}"/>
              </a:ext>
            </a:extLst>
          </p:cNvPr>
          <p:cNvPicPr>
            <a:picLocks noChangeAspect="1"/>
          </p:cNvPicPr>
          <p:nvPr/>
        </p:nvPicPr>
        <p:blipFill>
          <a:blip r:embed="rId2"/>
          <a:stretch>
            <a:fillRect/>
          </a:stretch>
        </p:blipFill>
        <p:spPr>
          <a:xfrm>
            <a:off x="217389" y="1715526"/>
            <a:ext cx="8241814" cy="1978726"/>
          </a:xfrm>
          <a:prstGeom prst="rect">
            <a:avLst/>
          </a:prstGeom>
          <a:ln w="28575">
            <a:solidFill>
              <a:schemeClr val="tx1"/>
            </a:solidFill>
          </a:ln>
        </p:spPr>
      </p:pic>
      <p:pic>
        <p:nvPicPr>
          <p:cNvPr id="7" name="Picture 6">
            <a:extLst>
              <a:ext uri="{FF2B5EF4-FFF2-40B4-BE49-F238E27FC236}">
                <a16:creationId xmlns:a16="http://schemas.microsoft.com/office/drawing/2014/main" id="{759C287A-2996-F426-701D-5B252C77CB8A}"/>
              </a:ext>
            </a:extLst>
          </p:cNvPr>
          <p:cNvPicPr>
            <a:picLocks noChangeAspect="1"/>
          </p:cNvPicPr>
          <p:nvPr/>
        </p:nvPicPr>
        <p:blipFill>
          <a:blip r:embed="rId3"/>
          <a:stretch>
            <a:fillRect/>
          </a:stretch>
        </p:blipFill>
        <p:spPr>
          <a:xfrm>
            <a:off x="209424" y="4445878"/>
            <a:ext cx="8249778" cy="2228600"/>
          </a:xfrm>
          <a:prstGeom prst="rect">
            <a:avLst/>
          </a:prstGeom>
          <a:ln w="28575">
            <a:solidFill>
              <a:schemeClr val="tx1"/>
            </a:solidFill>
          </a:ln>
        </p:spPr>
      </p:pic>
      <p:sp>
        <p:nvSpPr>
          <p:cNvPr id="6" name="TextBox 5">
            <a:extLst>
              <a:ext uri="{FF2B5EF4-FFF2-40B4-BE49-F238E27FC236}">
                <a16:creationId xmlns:a16="http://schemas.microsoft.com/office/drawing/2014/main" id="{C225B458-14C1-B1FC-CDFF-064FEB39AD90}"/>
              </a:ext>
            </a:extLst>
          </p:cNvPr>
          <p:cNvSpPr txBox="1"/>
          <p:nvPr/>
        </p:nvSpPr>
        <p:spPr>
          <a:xfrm>
            <a:off x="8852256" y="1459619"/>
            <a:ext cx="3136187" cy="4093428"/>
          </a:xfrm>
          <a:prstGeom prst="rect">
            <a:avLst/>
          </a:prstGeom>
          <a:noFill/>
        </p:spPr>
        <p:txBody>
          <a:bodyPr wrap="square" lIns="91440" tIns="45720" rIns="91440" bIns="45720" anchor="t">
            <a:spAutoFit/>
          </a:bodyPr>
          <a:lstStyle/>
          <a:p>
            <a:pPr defTabSz="914400">
              <a:buClr>
                <a:schemeClr val="accent2"/>
              </a:buClr>
            </a:pPr>
            <a:r>
              <a:rPr lang="en-US" sz="2000">
                <a:solidFill>
                  <a:schemeClr val="bg1"/>
                </a:solidFill>
                <a:latin typeface="+mj-lt"/>
              </a:rPr>
              <a:t>On the sample dataset Train-Validation has slightly higher r2 value than Cross validation. </a:t>
            </a:r>
            <a:endParaRPr lang="en-US"/>
          </a:p>
          <a:p>
            <a:pPr defTabSz="914400">
              <a:buClr>
                <a:schemeClr val="accent2"/>
              </a:buClr>
            </a:pPr>
            <a:endParaRPr lang="en-US" sz="2000">
              <a:solidFill>
                <a:schemeClr val="bg1"/>
              </a:solidFill>
              <a:latin typeface="+mj-lt"/>
            </a:endParaRPr>
          </a:p>
          <a:p>
            <a:pPr defTabSz="914400">
              <a:buClr>
                <a:schemeClr val="accent2"/>
              </a:buClr>
            </a:pPr>
            <a:r>
              <a:rPr lang="en-US" sz="2000">
                <a:solidFill>
                  <a:schemeClr val="bg1"/>
                </a:solidFill>
                <a:latin typeface="+mj-lt"/>
              </a:rPr>
              <a:t>On full dataset CV takes more time than TV.  And the R2 results are almost the same.</a:t>
            </a:r>
          </a:p>
          <a:p>
            <a:pPr defTabSz="914400">
              <a:buClr>
                <a:schemeClr val="accent2"/>
              </a:buClr>
            </a:pPr>
            <a:endParaRPr lang="en-US" sz="2000">
              <a:solidFill>
                <a:schemeClr val="bg1"/>
              </a:solidFill>
              <a:latin typeface="+mj-lt"/>
            </a:endParaRPr>
          </a:p>
          <a:p>
            <a:pPr defTabSz="914400">
              <a:buClr>
                <a:schemeClr val="accent2"/>
              </a:buClr>
            </a:pPr>
            <a:r>
              <a:rPr lang="en-US" sz="2000">
                <a:solidFill>
                  <a:schemeClr val="bg1"/>
                </a:solidFill>
                <a:latin typeface="+mj-lt"/>
              </a:rPr>
              <a:t>The step size [1, 0.5] was worked well with model to get higher accuracy.</a:t>
            </a:r>
          </a:p>
        </p:txBody>
      </p:sp>
    </p:spTree>
    <p:extLst>
      <p:ext uri="{BB962C8B-B14F-4D97-AF65-F5344CB8AC3E}">
        <p14:creationId xmlns:p14="http://schemas.microsoft.com/office/powerpoint/2010/main" val="261486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5BA5-8720-D5F0-9AFA-474558AC5732}"/>
              </a:ext>
            </a:extLst>
          </p:cNvPr>
          <p:cNvSpPr>
            <a:spLocks noGrp="1"/>
          </p:cNvSpPr>
          <p:nvPr>
            <p:ph type="ctrTitle"/>
          </p:nvPr>
        </p:nvSpPr>
        <p:spPr>
          <a:xfrm>
            <a:off x="1314450" y="161577"/>
            <a:ext cx="8886190" cy="606116"/>
          </a:xfrm>
          <a:solidFill>
            <a:srgbClr val="FFFFFF"/>
          </a:solidFill>
          <a:ln w="38100" cap="sq">
            <a:solidFill>
              <a:srgbClr val="404040"/>
            </a:solidFill>
            <a:miter lim="800000"/>
          </a:ln>
        </p:spPr>
        <p:txBody>
          <a:bodyPr vert="horz" lIns="274320" tIns="182880" rIns="274320" bIns="182880" rtlCol="0" anchor="ctr" anchorCtr="1">
            <a:noAutofit/>
          </a:bodyPr>
          <a:lstStyle/>
          <a:p>
            <a:r>
              <a:rPr lang="en-US" sz="2800"/>
              <a:t>Decision Tree Regression (DT)</a:t>
            </a:r>
          </a:p>
        </p:txBody>
      </p:sp>
      <p:sp>
        <p:nvSpPr>
          <p:cNvPr id="3" name="Subtitle 2">
            <a:extLst>
              <a:ext uri="{FF2B5EF4-FFF2-40B4-BE49-F238E27FC236}">
                <a16:creationId xmlns:a16="http://schemas.microsoft.com/office/drawing/2014/main" id="{4929E5CD-F14E-4879-8CF5-495B9411C8AE}"/>
              </a:ext>
            </a:extLst>
          </p:cNvPr>
          <p:cNvSpPr>
            <a:spLocks noGrp="1"/>
          </p:cNvSpPr>
          <p:nvPr>
            <p:ph type="subTitle" idx="1"/>
          </p:nvPr>
        </p:nvSpPr>
        <p:spPr>
          <a:xfrm>
            <a:off x="177059" y="3843936"/>
            <a:ext cx="6117646" cy="451508"/>
          </a:xfrm>
        </p:spPr>
        <p:txBody>
          <a:bodyPr vert="horz" lIns="91440" tIns="45720" rIns="91440" bIns="45720" rtlCol="0" anchor="t">
            <a:noAutofit/>
          </a:bodyPr>
          <a:lstStyle/>
          <a:p>
            <a:pPr algn="l"/>
            <a:r>
              <a:rPr lang="en-US" sz="2400">
                <a:solidFill>
                  <a:schemeClr val="bg1"/>
                </a:solidFill>
                <a:latin typeface="+mj-lt"/>
              </a:rPr>
              <a:t>Train Validator</a:t>
            </a:r>
            <a:r>
              <a:rPr lang="en-US" sz="2400">
                <a:solidFill>
                  <a:schemeClr val="bg1"/>
                </a:solidFill>
              </a:rPr>
              <a:t> R2 = 0.587, RMSE = 97.99</a:t>
            </a:r>
          </a:p>
        </p:txBody>
      </p:sp>
      <p:sp>
        <p:nvSpPr>
          <p:cNvPr id="5" name="Subtitle 2">
            <a:extLst>
              <a:ext uri="{FF2B5EF4-FFF2-40B4-BE49-F238E27FC236}">
                <a16:creationId xmlns:a16="http://schemas.microsoft.com/office/drawing/2014/main" id="{A5CE986F-F4A8-1CFE-DF49-3F0E6EB3F145}"/>
              </a:ext>
            </a:extLst>
          </p:cNvPr>
          <p:cNvSpPr txBox="1">
            <a:spLocks/>
          </p:cNvSpPr>
          <p:nvPr/>
        </p:nvSpPr>
        <p:spPr>
          <a:xfrm>
            <a:off x="177059" y="1052110"/>
            <a:ext cx="6241382" cy="4515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chemeClr val="bg1"/>
                </a:solidFill>
              </a:rPr>
              <a:t>Cross Validator R2 = 0.606, RMSE = 98.47</a:t>
            </a:r>
          </a:p>
        </p:txBody>
      </p:sp>
      <p:pic>
        <p:nvPicPr>
          <p:cNvPr id="6" name="Picture 5">
            <a:extLst>
              <a:ext uri="{FF2B5EF4-FFF2-40B4-BE49-F238E27FC236}">
                <a16:creationId xmlns:a16="http://schemas.microsoft.com/office/drawing/2014/main" id="{4BFAE9A0-1D5A-0AEA-9452-71C4E2010B7F}"/>
              </a:ext>
            </a:extLst>
          </p:cNvPr>
          <p:cNvPicPr>
            <a:picLocks noChangeAspect="1"/>
          </p:cNvPicPr>
          <p:nvPr/>
        </p:nvPicPr>
        <p:blipFill>
          <a:blip r:embed="rId3"/>
          <a:stretch>
            <a:fillRect/>
          </a:stretch>
        </p:blipFill>
        <p:spPr>
          <a:xfrm>
            <a:off x="176226" y="4475550"/>
            <a:ext cx="8281831" cy="2160212"/>
          </a:xfrm>
          <a:prstGeom prst="rect">
            <a:avLst/>
          </a:prstGeom>
          <a:ln w="28575">
            <a:solidFill>
              <a:schemeClr val="tx1"/>
            </a:solidFill>
          </a:ln>
        </p:spPr>
      </p:pic>
      <p:pic>
        <p:nvPicPr>
          <p:cNvPr id="7" name="Picture 6">
            <a:extLst>
              <a:ext uri="{FF2B5EF4-FFF2-40B4-BE49-F238E27FC236}">
                <a16:creationId xmlns:a16="http://schemas.microsoft.com/office/drawing/2014/main" id="{980E03E8-C206-50B4-531B-C021C4182DE0}"/>
              </a:ext>
            </a:extLst>
          </p:cNvPr>
          <p:cNvPicPr>
            <a:picLocks noChangeAspect="1"/>
          </p:cNvPicPr>
          <p:nvPr/>
        </p:nvPicPr>
        <p:blipFill>
          <a:blip r:embed="rId4"/>
          <a:stretch>
            <a:fillRect/>
          </a:stretch>
        </p:blipFill>
        <p:spPr>
          <a:xfrm>
            <a:off x="176226" y="1583872"/>
            <a:ext cx="8278798" cy="1970857"/>
          </a:xfrm>
          <a:prstGeom prst="rect">
            <a:avLst/>
          </a:prstGeom>
          <a:ln w="28575">
            <a:solidFill>
              <a:schemeClr val="tx1"/>
            </a:solidFill>
          </a:ln>
        </p:spPr>
      </p:pic>
      <p:sp>
        <p:nvSpPr>
          <p:cNvPr id="8" name="TextBox 7">
            <a:extLst>
              <a:ext uri="{FF2B5EF4-FFF2-40B4-BE49-F238E27FC236}">
                <a16:creationId xmlns:a16="http://schemas.microsoft.com/office/drawing/2014/main" id="{E160FDA9-7F4C-4EDA-7055-2420A7EDC895}"/>
              </a:ext>
            </a:extLst>
          </p:cNvPr>
          <p:cNvSpPr txBox="1"/>
          <p:nvPr/>
        </p:nvSpPr>
        <p:spPr>
          <a:xfrm>
            <a:off x="9072493" y="1437357"/>
            <a:ext cx="2876550" cy="5016758"/>
          </a:xfrm>
          <a:prstGeom prst="rect">
            <a:avLst/>
          </a:prstGeom>
          <a:noFill/>
        </p:spPr>
        <p:txBody>
          <a:bodyPr wrap="square" lIns="91440" tIns="45720" rIns="91440" bIns="45720" rtlCol="0" anchor="t">
            <a:spAutoFit/>
          </a:bodyPr>
          <a:lstStyle/>
          <a:p>
            <a:r>
              <a:rPr lang="en-US" sz="2000">
                <a:solidFill>
                  <a:schemeClr val="bg1"/>
                </a:solidFill>
                <a:latin typeface="+mj-lt"/>
              </a:rPr>
              <a:t>On sample Dataset , R2 value for CV is slightly higher.</a:t>
            </a:r>
          </a:p>
          <a:p>
            <a:endParaRPr lang="en-US" sz="2000">
              <a:solidFill>
                <a:schemeClr val="bg1"/>
              </a:solidFill>
              <a:latin typeface="+mj-lt"/>
            </a:endParaRPr>
          </a:p>
          <a:p>
            <a:r>
              <a:rPr lang="en-US" sz="2000">
                <a:solidFill>
                  <a:schemeClr val="bg1"/>
                </a:solidFill>
                <a:latin typeface="+mj-lt"/>
              </a:rPr>
              <a:t>On Full dataset, running time on CV takes more than TV.  And the R2 results are almost the same.</a:t>
            </a:r>
          </a:p>
          <a:p>
            <a:endParaRPr lang="en-US" sz="2000">
              <a:solidFill>
                <a:schemeClr val="bg1"/>
              </a:solidFill>
              <a:latin typeface="+mj-lt"/>
            </a:endParaRPr>
          </a:p>
          <a:p>
            <a:r>
              <a:rPr lang="en-US" sz="2000">
                <a:solidFill>
                  <a:schemeClr val="bg1"/>
                </a:solidFill>
                <a:latin typeface="+mj-lt"/>
              </a:rPr>
              <a:t>Train-Validation allows us to control the depth of the tree and enhance its’ ability to generalize.</a:t>
            </a:r>
          </a:p>
          <a:p>
            <a:endParaRPr lang="en-US" sz="2000">
              <a:solidFill>
                <a:srgbClr val="424242"/>
              </a:solidFill>
              <a:latin typeface="+mj-lt"/>
            </a:endParaRPr>
          </a:p>
          <a:p>
            <a:endParaRPr lang="en-US" sz="2000">
              <a:latin typeface="+mj-lt"/>
            </a:endParaRPr>
          </a:p>
        </p:txBody>
      </p:sp>
    </p:spTree>
    <p:extLst>
      <p:ext uri="{BB962C8B-B14F-4D97-AF65-F5344CB8AC3E}">
        <p14:creationId xmlns:p14="http://schemas.microsoft.com/office/powerpoint/2010/main" val="182067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 view of an aeroplane">
            <a:extLst>
              <a:ext uri="{FF2B5EF4-FFF2-40B4-BE49-F238E27FC236}">
                <a16:creationId xmlns:a16="http://schemas.microsoft.com/office/drawing/2014/main" id="{0A12C246-5DB3-4033-9851-B1C2F56007FF}"/>
              </a:ext>
            </a:extLst>
          </p:cNvPr>
          <p:cNvPicPr>
            <a:picLocks noChangeAspect="1"/>
          </p:cNvPicPr>
          <p:nvPr/>
        </p:nvPicPr>
        <p:blipFill rotWithShape="1">
          <a:blip r:embed="rId2">
            <a:duotone>
              <a:schemeClr val="accent2">
                <a:shade val="45000"/>
                <a:satMod val="135000"/>
              </a:schemeClr>
              <a:prstClr val="white"/>
            </a:duotone>
            <a:alphaModFix amt="50000"/>
            <a:extLst>
              <a:ext uri="{BEBA8EAE-BF5A-486C-A8C5-ECC9F3942E4B}">
                <a14:imgProps xmlns:a14="http://schemas.microsoft.com/office/drawing/2010/main">
                  <a14:imgLayer r:embed="rId3">
                    <a14:imgEffect>
                      <a14:saturation sat="0"/>
                    </a14:imgEffect>
                  </a14:imgLayer>
                </a14:imgProps>
              </a:ext>
            </a:extLst>
          </a:blip>
          <a:srcRect t="15605" r="-2" b="-2"/>
          <a:stretch/>
        </p:blipFill>
        <p:spPr>
          <a:xfrm>
            <a:off x="0" y="10"/>
            <a:ext cx="12191980" cy="6857990"/>
          </a:xfrm>
          <a:prstGeom prst="rect">
            <a:avLst/>
          </a:prstGeom>
        </p:spPr>
      </p:pic>
      <p:sp>
        <p:nvSpPr>
          <p:cNvPr id="2" name="Title 1">
            <a:extLst>
              <a:ext uri="{FF2B5EF4-FFF2-40B4-BE49-F238E27FC236}">
                <a16:creationId xmlns:a16="http://schemas.microsoft.com/office/drawing/2014/main" id="{E1515BA5-8720-D5F0-9AFA-474558AC5732}"/>
              </a:ext>
            </a:extLst>
          </p:cNvPr>
          <p:cNvSpPr>
            <a:spLocks noGrp="1"/>
          </p:cNvSpPr>
          <p:nvPr>
            <p:ph type="ctrTitle"/>
          </p:nvPr>
        </p:nvSpPr>
        <p:spPr>
          <a:xfrm>
            <a:off x="863020" y="436532"/>
            <a:ext cx="10003556" cy="779603"/>
          </a:xfrm>
        </p:spPr>
        <p:txBody>
          <a:bodyPr>
            <a:normAutofit/>
          </a:bodyPr>
          <a:lstStyle/>
          <a:p>
            <a:r>
              <a:rPr lang="en-US" sz="2800"/>
              <a:t>Comparison Tables - Full Dataset Results</a:t>
            </a:r>
          </a:p>
        </p:txBody>
      </p:sp>
      <p:graphicFrame>
        <p:nvGraphicFramePr>
          <p:cNvPr id="4" name="Table 4">
            <a:extLst>
              <a:ext uri="{FF2B5EF4-FFF2-40B4-BE49-F238E27FC236}">
                <a16:creationId xmlns:a16="http://schemas.microsoft.com/office/drawing/2014/main" id="{EE7EA5E5-288D-3809-88A2-0643AA230022}"/>
              </a:ext>
            </a:extLst>
          </p:cNvPr>
          <p:cNvGraphicFramePr>
            <a:graphicFrameLocks noGrp="1"/>
          </p:cNvGraphicFramePr>
          <p:nvPr>
            <p:extLst>
              <p:ext uri="{D42A27DB-BD31-4B8C-83A1-F6EECF244321}">
                <p14:modId xmlns:p14="http://schemas.microsoft.com/office/powerpoint/2010/main" val="1624225887"/>
              </p:ext>
            </p:extLst>
          </p:nvPr>
        </p:nvGraphicFramePr>
        <p:xfrm>
          <a:off x="1076325" y="1732883"/>
          <a:ext cx="9217310" cy="2000566"/>
        </p:xfrm>
        <a:graphic>
          <a:graphicData uri="http://schemas.openxmlformats.org/drawingml/2006/table">
            <a:tbl>
              <a:tblPr firstRow="1" bandRow="1">
                <a:tableStyleId>{5C22544A-7EE6-4342-B048-85BDC9FD1C3A}</a:tableStyleId>
              </a:tblPr>
              <a:tblGrid>
                <a:gridCol w="2679210">
                  <a:extLst>
                    <a:ext uri="{9D8B030D-6E8A-4147-A177-3AD203B41FA5}">
                      <a16:colId xmlns:a16="http://schemas.microsoft.com/office/drawing/2014/main" val="3019053456"/>
                    </a:ext>
                  </a:extLst>
                </a:gridCol>
                <a:gridCol w="1809661">
                  <a:extLst>
                    <a:ext uri="{9D8B030D-6E8A-4147-A177-3AD203B41FA5}">
                      <a16:colId xmlns:a16="http://schemas.microsoft.com/office/drawing/2014/main" val="2169714831"/>
                    </a:ext>
                  </a:extLst>
                </a:gridCol>
                <a:gridCol w="1957979">
                  <a:extLst>
                    <a:ext uri="{9D8B030D-6E8A-4147-A177-3AD203B41FA5}">
                      <a16:colId xmlns:a16="http://schemas.microsoft.com/office/drawing/2014/main" val="4157154738"/>
                    </a:ext>
                  </a:extLst>
                </a:gridCol>
                <a:gridCol w="2770460">
                  <a:extLst>
                    <a:ext uri="{9D8B030D-6E8A-4147-A177-3AD203B41FA5}">
                      <a16:colId xmlns:a16="http://schemas.microsoft.com/office/drawing/2014/main" val="1031697103"/>
                    </a:ext>
                  </a:extLst>
                </a:gridCol>
              </a:tblGrid>
              <a:tr h="369150">
                <a:tc>
                  <a:txBody>
                    <a:bodyPr/>
                    <a:lstStyle/>
                    <a:p>
                      <a:pPr algn="l"/>
                      <a:r>
                        <a:rPr lang="en-US"/>
                        <a:t>Algorithms</a:t>
                      </a:r>
                    </a:p>
                  </a:txBody>
                  <a:tcPr/>
                </a:tc>
                <a:tc>
                  <a:txBody>
                    <a:bodyPr/>
                    <a:lstStyle/>
                    <a:p>
                      <a:pPr algn="l"/>
                      <a:r>
                        <a:rPr lang="en-US"/>
                        <a:t>R2</a:t>
                      </a:r>
                    </a:p>
                  </a:txBody>
                  <a:tcPr/>
                </a:tc>
                <a:tc>
                  <a:txBody>
                    <a:bodyPr/>
                    <a:lstStyle/>
                    <a:p>
                      <a:pPr algn="l"/>
                      <a:r>
                        <a:rPr lang="en-US"/>
                        <a:t>RMSE</a:t>
                      </a:r>
                    </a:p>
                  </a:txBody>
                  <a:tcPr/>
                </a:tc>
                <a:tc>
                  <a:txBody>
                    <a:bodyPr/>
                    <a:lstStyle/>
                    <a:p>
                      <a:pPr algn="l"/>
                      <a:r>
                        <a:rPr lang="en-US"/>
                        <a:t>Model Training Time</a:t>
                      </a:r>
                    </a:p>
                  </a:txBody>
                  <a:tcPr/>
                </a:tc>
                <a:extLst>
                  <a:ext uri="{0D108BD9-81ED-4DB2-BD59-A6C34878D82A}">
                    <a16:rowId xmlns:a16="http://schemas.microsoft.com/office/drawing/2014/main" val="2292846713"/>
                  </a:ext>
                </a:extLst>
              </a:tr>
              <a:tr h="369150">
                <a:tc>
                  <a:txBody>
                    <a:bodyPr/>
                    <a:lstStyle/>
                    <a:p>
                      <a:pPr algn="l"/>
                      <a:r>
                        <a:rPr lang="en-US"/>
                        <a:t>Random Forest</a:t>
                      </a:r>
                    </a:p>
                  </a:txBody>
                  <a:tcPr/>
                </a:tc>
                <a:tc>
                  <a:txBody>
                    <a:bodyPr/>
                    <a:lstStyle/>
                    <a:p>
                      <a:pPr algn="l"/>
                      <a:r>
                        <a:rPr lang="en-US"/>
                        <a:t>0.728</a:t>
                      </a:r>
                    </a:p>
                  </a:txBody>
                  <a:tcPr/>
                </a:tc>
                <a:tc>
                  <a:txBody>
                    <a:bodyPr/>
                    <a:lstStyle/>
                    <a:p>
                      <a:pPr algn="l"/>
                      <a:r>
                        <a:rPr lang="en-US"/>
                        <a:t>80.027</a:t>
                      </a:r>
                    </a:p>
                  </a:txBody>
                  <a:tcPr/>
                </a:tc>
                <a:tc>
                  <a:txBody>
                    <a:bodyPr/>
                    <a:lstStyle/>
                    <a:p>
                      <a:pPr algn="l"/>
                      <a:r>
                        <a:rPr lang="en-US"/>
                        <a:t>3 hr 30 mins</a:t>
                      </a:r>
                    </a:p>
                  </a:txBody>
                  <a:tcPr/>
                </a:tc>
                <a:extLst>
                  <a:ext uri="{0D108BD9-81ED-4DB2-BD59-A6C34878D82A}">
                    <a16:rowId xmlns:a16="http://schemas.microsoft.com/office/drawing/2014/main" val="4096711220"/>
                  </a:ext>
                </a:extLst>
              </a:tr>
              <a:tr h="527356">
                <a:tc>
                  <a:txBody>
                    <a:bodyPr/>
                    <a:lstStyle/>
                    <a:p>
                      <a:pPr algn="l"/>
                      <a:r>
                        <a:rPr lang="en-US"/>
                        <a:t>Gradient Boost Tree (CV)</a:t>
                      </a:r>
                    </a:p>
                  </a:txBody>
                  <a:tcPr/>
                </a:tc>
                <a:tc>
                  <a:txBody>
                    <a:bodyPr/>
                    <a:lstStyle/>
                    <a:p>
                      <a:pPr algn="l"/>
                      <a:r>
                        <a:rPr lang="en-US"/>
                        <a:t>0.708</a:t>
                      </a:r>
                    </a:p>
                  </a:txBody>
                  <a:tcPr/>
                </a:tc>
                <a:tc>
                  <a:txBody>
                    <a:bodyPr/>
                    <a:lstStyle/>
                    <a:p>
                      <a:pPr algn="l"/>
                      <a:r>
                        <a:rPr lang="en-US"/>
                        <a:t>82.80</a:t>
                      </a:r>
                    </a:p>
                  </a:txBody>
                  <a:tcPr/>
                </a:tc>
                <a:tc>
                  <a:txBody>
                    <a:bodyPr/>
                    <a:lstStyle/>
                    <a:p>
                      <a:pPr algn="l"/>
                      <a:r>
                        <a:rPr lang="en-US"/>
                        <a:t>1hr 53mins</a:t>
                      </a:r>
                    </a:p>
                  </a:txBody>
                  <a:tcPr/>
                </a:tc>
                <a:extLst>
                  <a:ext uri="{0D108BD9-81ED-4DB2-BD59-A6C34878D82A}">
                    <a16:rowId xmlns:a16="http://schemas.microsoft.com/office/drawing/2014/main" val="1897529141"/>
                  </a:ext>
                </a:extLst>
              </a:tr>
              <a:tr h="321460">
                <a:tc>
                  <a:txBody>
                    <a:bodyPr/>
                    <a:lstStyle/>
                    <a:p>
                      <a:pPr algn="l"/>
                      <a:r>
                        <a:rPr lang="en-US"/>
                        <a:t>Decision Tree</a:t>
                      </a:r>
                    </a:p>
                  </a:txBody>
                  <a:tcPr/>
                </a:tc>
                <a:tc>
                  <a:txBody>
                    <a:bodyPr/>
                    <a:lstStyle/>
                    <a:p>
                      <a:pPr algn="l"/>
                      <a:r>
                        <a:rPr lang="en-US"/>
                        <a:t>0.63</a:t>
                      </a:r>
                    </a:p>
                  </a:txBody>
                  <a:tcPr/>
                </a:tc>
                <a:tc>
                  <a:txBody>
                    <a:bodyPr/>
                    <a:lstStyle/>
                    <a:p>
                      <a:pPr algn="l"/>
                      <a:r>
                        <a:rPr lang="en-US"/>
                        <a:t>91.99</a:t>
                      </a:r>
                    </a:p>
                  </a:txBody>
                  <a:tcPr/>
                </a:tc>
                <a:tc>
                  <a:txBody>
                    <a:bodyPr/>
                    <a:lstStyle/>
                    <a:p>
                      <a:pPr algn="l"/>
                      <a:r>
                        <a:rPr lang="en-US"/>
                        <a:t>1 hr 30 mins</a:t>
                      </a:r>
                    </a:p>
                  </a:txBody>
                  <a:tcPr/>
                </a:tc>
                <a:extLst>
                  <a:ext uri="{0D108BD9-81ED-4DB2-BD59-A6C34878D82A}">
                    <a16:rowId xmlns:a16="http://schemas.microsoft.com/office/drawing/2014/main" val="4101351901"/>
                  </a:ext>
                </a:extLst>
              </a:tr>
              <a:tr h="369150">
                <a:tc>
                  <a:txBody>
                    <a:bodyPr/>
                    <a:lstStyle/>
                    <a:p>
                      <a:pPr algn="l"/>
                      <a:r>
                        <a:rPr lang="en-US"/>
                        <a:t>Factorization Machines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0.46</a:t>
                      </a:r>
                    </a:p>
                  </a:txBody>
                  <a:tcPr/>
                </a:tc>
                <a:tc>
                  <a:txBody>
                    <a:bodyPr/>
                    <a:lstStyle/>
                    <a:p>
                      <a:pPr algn="l"/>
                      <a:r>
                        <a:rPr lang="en-US"/>
                        <a:t>111.02</a:t>
                      </a:r>
                    </a:p>
                  </a:txBody>
                  <a:tcPr/>
                </a:tc>
                <a:tc>
                  <a:txBody>
                    <a:bodyPr/>
                    <a:lstStyle/>
                    <a:p>
                      <a:pPr algn="l"/>
                      <a:r>
                        <a:rPr lang="en-US"/>
                        <a:t>5 hrs</a:t>
                      </a:r>
                    </a:p>
                  </a:txBody>
                  <a:tcPr/>
                </a:tc>
                <a:extLst>
                  <a:ext uri="{0D108BD9-81ED-4DB2-BD59-A6C34878D82A}">
                    <a16:rowId xmlns:a16="http://schemas.microsoft.com/office/drawing/2014/main" val="904059070"/>
                  </a:ext>
                </a:extLst>
              </a:tr>
            </a:tbl>
          </a:graphicData>
        </a:graphic>
      </p:graphicFrame>
      <p:graphicFrame>
        <p:nvGraphicFramePr>
          <p:cNvPr id="3" name="Table 4">
            <a:extLst>
              <a:ext uri="{FF2B5EF4-FFF2-40B4-BE49-F238E27FC236}">
                <a16:creationId xmlns:a16="http://schemas.microsoft.com/office/drawing/2014/main" id="{A53E1F5E-9868-0189-ECBF-5C83CCFAA7F5}"/>
              </a:ext>
            </a:extLst>
          </p:cNvPr>
          <p:cNvGraphicFramePr>
            <a:graphicFrameLocks noGrp="1"/>
          </p:cNvGraphicFramePr>
          <p:nvPr>
            <p:extLst>
              <p:ext uri="{D42A27DB-BD31-4B8C-83A1-F6EECF244321}">
                <p14:modId xmlns:p14="http://schemas.microsoft.com/office/powerpoint/2010/main" val="2979762007"/>
              </p:ext>
            </p:extLst>
          </p:nvPr>
        </p:nvGraphicFramePr>
        <p:xfrm>
          <a:off x="1076325" y="4429118"/>
          <a:ext cx="9217310" cy="1912134"/>
        </p:xfrm>
        <a:graphic>
          <a:graphicData uri="http://schemas.openxmlformats.org/drawingml/2006/table">
            <a:tbl>
              <a:tblPr firstRow="1" bandRow="1">
                <a:tableStyleId>{5C22544A-7EE6-4342-B048-85BDC9FD1C3A}</a:tableStyleId>
              </a:tblPr>
              <a:tblGrid>
                <a:gridCol w="2679210">
                  <a:extLst>
                    <a:ext uri="{9D8B030D-6E8A-4147-A177-3AD203B41FA5}">
                      <a16:colId xmlns:a16="http://schemas.microsoft.com/office/drawing/2014/main" val="3019053456"/>
                    </a:ext>
                  </a:extLst>
                </a:gridCol>
                <a:gridCol w="1809661">
                  <a:extLst>
                    <a:ext uri="{9D8B030D-6E8A-4147-A177-3AD203B41FA5}">
                      <a16:colId xmlns:a16="http://schemas.microsoft.com/office/drawing/2014/main" val="2169714831"/>
                    </a:ext>
                  </a:extLst>
                </a:gridCol>
                <a:gridCol w="1957979">
                  <a:extLst>
                    <a:ext uri="{9D8B030D-6E8A-4147-A177-3AD203B41FA5}">
                      <a16:colId xmlns:a16="http://schemas.microsoft.com/office/drawing/2014/main" val="4157154738"/>
                    </a:ext>
                  </a:extLst>
                </a:gridCol>
                <a:gridCol w="2770460">
                  <a:extLst>
                    <a:ext uri="{9D8B030D-6E8A-4147-A177-3AD203B41FA5}">
                      <a16:colId xmlns:a16="http://schemas.microsoft.com/office/drawing/2014/main" val="1031697103"/>
                    </a:ext>
                  </a:extLst>
                </a:gridCol>
              </a:tblGrid>
              <a:tr h="369150">
                <a:tc>
                  <a:txBody>
                    <a:bodyPr/>
                    <a:lstStyle/>
                    <a:p>
                      <a:pPr algn="l"/>
                      <a:r>
                        <a:rPr lang="en-US"/>
                        <a:t>Algorithms</a:t>
                      </a:r>
                    </a:p>
                  </a:txBody>
                  <a:tcPr/>
                </a:tc>
                <a:tc>
                  <a:txBody>
                    <a:bodyPr/>
                    <a:lstStyle/>
                    <a:p>
                      <a:pPr algn="l"/>
                      <a:r>
                        <a:rPr lang="en-US"/>
                        <a:t>R2</a:t>
                      </a:r>
                    </a:p>
                  </a:txBody>
                  <a:tcPr/>
                </a:tc>
                <a:tc>
                  <a:txBody>
                    <a:bodyPr/>
                    <a:lstStyle/>
                    <a:p>
                      <a:pPr algn="l"/>
                      <a:r>
                        <a:rPr lang="en-US"/>
                        <a:t>RMSE</a:t>
                      </a:r>
                    </a:p>
                  </a:txBody>
                  <a:tcPr/>
                </a:tc>
                <a:tc>
                  <a:txBody>
                    <a:bodyPr/>
                    <a:lstStyle/>
                    <a:p>
                      <a:pPr algn="l"/>
                      <a:r>
                        <a:rPr lang="en-US"/>
                        <a:t>Model Training Time</a:t>
                      </a:r>
                    </a:p>
                  </a:txBody>
                  <a:tcPr/>
                </a:tc>
                <a:extLst>
                  <a:ext uri="{0D108BD9-81ED-4DB2-BD59-A6C34878D82A}">
                    <a16:rowId xmlns:a16="http://schemas.microsoft.com/office/drawing/2014/main" val="2292846713"/>
                  </a:ext>
                </a:extLst>
              </a:tr>
              <a:tr h="369150">
                <a:tc>
                  <a:txBody>
                    <a:bodyPr/>
                    <a:lstStyle/>
                    <a:p>
                      <a:pPr algn="l"/>
                      <a:r>
                        <a:rPr lang="en-US"/>
                        <a:t>Random Forest</a:t>
                      </a:r>
                    </a:p>
                  </a:txBody>
                  <a:tcPr/>
                </a:tc>
                <a:tc>
                  <a:txBody>
                    <a:bodyPr/>
                    <a:lstStyle/>
                    <a:p>
                      <a:pPr algn="l"/>
                      <a:r>
                        <a:rPr lang="en-US"/>
                        <a:t>0.728</a:t>
                      </a:r>
                    </a:p>
                  </a:txBody>
                  <a:tcPr/>
                </a:tc>
                <a:tc>
                  <a:txBody>
                    <a:bodyPr/>
                    <a:lstStyle/>
                    <a:p>
                      <a:pPr algn="l"/>
                      <a:r>
                        <a:rPr lang="en-US"/>
                        <a:t>79.92</a:t>
                      </a:r>
                    </a:p>
                  </a:txBody>
                  <a:tcPr/>
                </a:tc>
                <a:tc>
                  <a:txBody>
                    <a:bodyPr/>
                    <a:lstStyle/>
                    <a:p>
                      <a:pPr algn="l"/>
                      <a:r>
                        <a:rPr lang="en-US"/>
                        <a:t>1 hr 30 mins</a:t>
                      </a:r>
                    </a:p>
                  </a:txBody>
                  <a:tcPr/>
                </a:tc>
                <a:extLst>
                  <a:ext uri="{0D108BD9-81ED-4DB2-BD59-A6C34878D82A}">
                    <a16:rowId xmlns:a16="http://schemas.microsoft.com/office/drawing/2014/main" val="4096711220"/>
                  </a:ext>
                </a:extLst>
              </a:tr>
              <a:tr h="438924">
                <a:tc>
                  <a:txBody>
                    <a:bodyPr/>
                    <a:lstStyle/>
                    <a:p>
                      <a:pPr algn="l"/>
                      <a:r>
                        <a:rPr lang="en-US"/>
                        <a:t>Gradient Boost Tree (CV)</a:t>
                      </a:r>
                    </a:p>
                  </a:txBody>
                  <a:tcPr/>
                </a:tc>
                <a:tc>
                  <a:txBody>
                    <a:bodyPr/>
                    <a:lstStyle/>
                    <a:p>
                      <a:pPr algn="l"/>
                      <a:r>
                        <a:rPr lang="en-US"/>
                        <a:t>0.706</a:t>
                      </a:r>
                    </a:p>
                  </a:txBody>
                  <a:tcPr/>
                </a:tc>
                <a:tc>
                  <a:txBody>
                    <a:bodyPr/>
                    <a:lstStyle/>
                    <a:p>
                      <a:pPr algn="l"/>
                      <a:r>
                        <a:rPr lang="en-US"/>
                        <a:t>83.17</a:t>
                      </a:r>
                    </a:p>
                  </a:txBody>
                  <a:tcPr/>
                </a:tc>
                <a:tc>
                  <a:txBody>
                    <a:bodyPr/>
                    <a:lstStyle/>
                    <a:p>
                      <a:pPr algn="l"/>
                      <a:r>
                        <a:rPr lang="en-US"/>
                        <a:t>53 mins</a:t>
                      </a:r>
                    </a:p>
                  </a:txBody>
                  <a:tcPr/>
                </a:tc>
                <a:extLst>
                  <a:ext uri="{0D108BD9-81ED-4DB2-BD59-A6C34878D82A}">
                    <a16:rowId xmlns:a16="http://schemas.microsoft.com/office/drawing/2014/main" val="1897529141"/>
                  </a:ext>
                </a:extLst>
              </a:tr>
              <a:tr h="321460">
                <a:tc>
                  <a:txBody>
                    <a:bodyPr/>
                    <a:lstStyle/>
                    <a:p>
                      <a:pPr algn="l"/>
                      <a:r>
                        <a:rPr lang="en-US"/>
                        <a:t>Decision Tree</a:t>
                      </a:r>
                    </a:p>
                  </a:txBody>
                  <a:tcPr/>
                </a:tc>
                <a:tc>
                  <a:txBody>
                    <a:bodyPr/>
                    <a:lstStyle/>
                    <a:p>
                      <a:pPr algn="l"/>
                      <a:r>
                        <a:rPr lang="en-US"/>
                        <a:t>0.64</a:t>
                      </a:r>
                    </a:p>
                  </a:txBody>
                  <a:tcPr/>
                </a:tc>
                <a:tc>
                  <a:txBody>
                    <a:bodyPr/>
                    <a:lstStyle/>
                    <a:p>
                      <a:pPr algn="l"/>
                      <a:r>
                        <a:rPr lang="en-US"/>
                        <a:t>92.04</a:t>
                      </a:r>
                    </a:p>
                  </a:txBody>
                  <a:tcPr/>
                </a:tc>
                <a:tc>
                  <a:txBody>
                    <a:bodyPr/>
                    <a:lstStyle/>
                    <a:p>
                      <a:pPr algn="l"/>
                      <a:r>
                        <a:rPr lang="en-US"/>
                        <a:t>47 mins</a:t>
                      </a:r>
                    </a:p>
                  </a:txBody>
                  <a:tcPr/>
                </a:tc>
                <a:extLst>
                  <a:ext uri="{0D108BD9-81ED-4DB2-BD59-A6C34878D82A}">
                    <a16:rowId xmlns:a16="http://schemas.microsoft.com/office/drawing/2014/main" val="4101351901"/>
                  </a:ext>
                </a:extLst>
              </a:tr>
              <a:tr h="369150">
                <a:tc>
                  <a:txBody>
                    <a:bodyPr/>
                    <a:lstStyle/>
                    <a:p>
                      <a:pPr algn="l"/>
                      <a:r>
                        <a:rPr lang="en-US"/>
                        <a:t>Factorization Machines</a:t>
                      </a:r>
                    </a:p>
                  </a:txBody>
                  <a:tcPr/>
                </a:tc>
                <a:tc>
                  <a:txBody>
                    <a:bodyPr/>
                    <a:lstStyle/>
                    <a:p>
                      <a:pPr algn="l"/>
                      <a:r>
                        <a:rPr lang="en-US"/>
                        <a:t>0.46</a:t>
                      </a:r>
                    </a:p>
                  </a:txBody>
                  <a:tcPr/>
                </a:tc>
                <a:tc>
                  <a:txBody>
                    <a:bodyPr/>
                    <a:lstStyle/>
                    <a:p>
                      <a:pPr algn="l"/>
                      <a:r>
                        <a:rPr lang="en-US"/>
                        <a:t>111.23</a:t>
                      </a:r>
                    </a:p>
                  </a:txBody>
                  <a:tcPr/>
                </a:tc>
                <a:tc>
                  <a:txBody>
                    <a:bodyPr/>
                    <a:lstStyle/>
                    <a:p>
                      <a:pPr algn="l"/>
                      <a:r>
                        <a:rPr lang="en-US"/>
                        <a:t>3 hrs</a:t>
                      </a:r>
                    </a:p>
                  </a:txBody>
                  <a:tcPr/>
                </a:tc>
                <a:extLst>
                  <a:ext uri="{0D108BD9-81ED-4DB2-BD59-A6C34878D82A}">
                    <a16:rowId xmlns:a16="http://schemas.microsoft.com/office/drawing/2014/main" val="904059070"/>
                  </a:ext>
                </a:extLst>
              </a:tr>
            </a:tbl>
          </a:graphicData>
        </a:graphic>
      </p:graphicFrame>
      <p:sp>
        <p:nvSpPr>
          <p:cNvPr id="6" name="TextBox 5">
            <a:extLst>
              <a:ext uri="{FF2B5EF4-FFF2-40B4-BE49-F238E27FC236}">
                <a16:creationId xmlns:a16="http://schemas.microsoft.com/office/drawing/2014/main" id="{C6B4AF81-28DB-F4AE-48A6-C81EDD83EFB9}"/>
              </a:ext>
            </a:extLst>
          </p:cNvPr>
          <p:cNvSpPr txBox="1"/>
          <p:nvPr/>
        </p:nvSpPr>
        <p:spPr>
          <a:xfrm>
            <a:off x="863020" y="1262358"/>
            <a:ext cx="2397420" cy="461665"/>
          </a:xfrm>
          <a:prstGeom prst="rect">
            <a:avLst/>
          </a:prstGeom>
          <a:noFill/>
        </p:spPr>
        <p:txBody>
          <a:bodyPr wrap="square" rtlCol="0">
            <a:spAutoFit/>
          </a:bodyPr>
          <a:lstStyle/>
          <a:p>
            <a:pPr algn="ctr"/>
            <a:r>
              <a:rPr lang="en-US" sz="2400">
                <a:solidFill>
                  <a:schemeClr val="bg1"/>
                </a:solidFill>
              </a:rPr>
              <a:t>Cross Validation</a:t>
            </a:r>
          </a:p>
        </p:txBody>
      </p:sp>
      <p:sp>
        <p:nvSpPr>
          <p:cNvPr id="7" name="TextBox 6">
            <a:extLst>
              <a:ext uri="{FF2B5EF4-FFF2-40B4-BE49-F238E27FC236}">
                <a16:creationId xmlns:a16="http://schemas.microsoft.com/office/drawing/2014/main" id="{46856D66-DD10-5A06-1DFD-F58EF4B36463}"/>
              </a:ext>
            </a:extLst>
          </p:cNvPr>
          <p:cNvSpPr txBox="1"/>
          <p:nvPr/>
        </p:nvSpPr>
        <p:spPr>
          <a:xfrm>
            <a:off x="971107" y="3952954"/>
            <a:ext cx="2870392" cy="461665"/>
          </a:xfrm>
          <a:prstGeom prst="rect">
            <a:avLst/>
          </a:prstGeom>
          <a:noFill/>
        </p:spPr>
        <p:txBody>
          <a:bodyPr wrap="square" rtlCol="0">
            <a:spAutoFit/>
          </a:bodyPr>
          <a:lstStyle/>
          <a:p>
            <a:r>
              <a:rPr lang="en-US" sz="2400">
                <a:solidFill>
                  <a:schemeClr val="bg1"/>
                </a:solidFill>
              </a:rPr>
              <a:t>Train Validation</a:t>
            </a:r>
          </a:p>
        </p:txBody>
      </p:sp>
    </p:spTree>
    <p:extLst>
      <p:ext uri="{BB962C8B-B14F-4D97-AF65-F5344CB8AC3E}">
        <p14:creationId xmlns:p14="http://schemas.microsoft.com/office/powerpoint/2010/main" val="135668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descr="Back view of an aeroplane">
            <a:extLst>
              <a:ext uri="{FF2B5EF4-FFF2-40B4-BE49-F238E27FC236}">
                <a16:creationId xmlns:a16="http://schemas.microsoft.com/office/drawing/2014/main" id="{477AB50D-14D9-E702-1BAC-ECBEDE95D393}"/>
              </a:ext>
            </a:extLst>
          </p:cNvPr>
          <p:cNvPicPr>
            <a:picLocks noChangeAspect="1"/>
          </p:cNvPicPr>
          <p:nvPr/>
        </p:nvPicPr>
        <p:blipFill rotWithShape="1">
          <a:blip r:embed="rId3">
            <a:duotone>
              <a:schemeClr val="accent2">
                <a:shade val="45000"/>
                <a:satMod val="135000"/>
              </a:schemeClr>
              <a:prstClr val="white"/>
            </a:duotone>
            <a:alphaModFix amt="50000"/>
            <a:extLst>
              <a:ext uri="{BEBA8EAE-BF5A-486C-A8C5-ECC9F3942E4B}">
                <a14:imgProps xmlns:a14="http://schemas.microsoft.com/office/drawing/2010/main">
                  <a14:imgLayer r:embed="rId4">
                    <a14:imgEffect>
                      <a14:saturation sat="0"/>
                    </a14:imgEffect>
                  </a14:imgLayer>
                </a14:imgProps>
              </a:ext>
            </a:extLst>
          </a:blip>
          <a:srcRect t="15605" r="-2" b="-2"/>
          <a:stretch/>
        </p:blipFill>
        <p:spPr>
          <a:xfrm>
            <a:off x="0" y="-42323"/>
            <a:ext cx="12191980" cy="6857990"/>
          </a:xfrm>
          <a:prstGeom prst="rect">
            <a:avLst/>
          </a:prstGeom>
        </p:spPr>
      </p:pic>
      <p:sp>
        <p:nvSpPr>
          <p:cNvPr id="2" name="Title 1">
            <a:extLst>
              <a:ext uri="{FF2B5EF4-FFF2-40B4-BE49-F238E27FC236}">
                <a16:creationId xmlns:a16="http://schemas.microsoft.com/office/drawing/2014/main" id="{652720FC-84B2-EEB2-A241-BE2A3DC083A5}"/>
              </a:ext>
            </a:extLst>
          </p:cNvPr>
          <p:cNvSpPr>
            <a:spLocks noGrp="1"/>
          </p:cNvSpPr>
          <p:nvPr>
            <p:ph type="ctrTitle"/>
          </p:nvPr>
        </p:nvSpPr>
        <p:spPr>
          <a:xfrm>
            <a:off x="1440180" y="249334"/>
            <a:ext cx="9414510" cy="710786"/>
          </a:xfrm>
          <a:solidFill>
            <a:srgbClr val="FFFFFF"/>
          </a:solidFill>
          <a:ln w="38100" cap="sq">
            <a:solidFill>
              <a:srgbClr val="404040"/>
            </a:solidFill>
            <a:miter lim="800000"/>
          </a:ln>
        </p:spPr>
        <p:txBody>
          <a:bodyPr vert="horz" lIns="274320" tIns="182880" rIns="274320" bIns="182880" rtlCol="0" anchor="ctr" anchorCtr="1">
            <a:noAutofit/>
          </a:bodyPr>
          <a:lstStyle/>
          <a:p>
            <a:r>
              <a:rPr lang="en-US" sz="2800"/>
              <a:t>Conclusion</a:t>
            </a:r>
          </a:p>
        </p:txBody>
      </p:sp>
      <p:sp>
        <p:nvSpPr>
          <p:cNvPr id="3" name="Subtitle 2">
            <a:extLst>
              <a:ext uri="{FF2B5EF4-FFF2-40B4-BE49-F238E27FC236}">
                <a16:creationId xmlns:a16="http://schemas.microsoft.com/office/drawing/2014/main" id="{449C9616-8B47-4B50-33B2-13BC38D06C4B}"/>
              </a:ext>
            </a:extLst>
          </p:cNvPr>
          <p:cNvSpPr>
            <a:spLocks noGrp="1"/>
          </p:cNvSpPr>
          <p:nvPr>
            <p:ph type="subTitle" idx="1"/>
          </p:nvPr>
        </p:nvSpPr>
        <p:spPr>
          <a:xfrm>
            <a:off x="449044" y="1141606"/>
            <a:ext cx="11009629" cy="5559389"/>
          </a:xfrm>
        </p:spPr>
        <p:txBody>
          <a:bodyPr vert="horz" lIns="91440" tIns="45720" rIns="91440" bIns="45720" rtlCol="0" anchor="t">
            <a:noAutofit/>
          </a:bodyPr>
          <a:lstStyle/>
          <a:p>
            <a:pPr algn="just"/>
            <a:r>
              <a:rPr lang="en-US" sz="2200" b="1" u="sng">
                <a:solidFill>
                  <a:schemeClr val="tx1"/>
                </a:solidFill>
              </a:rPr>
              <a:t>Key Takeaways and Insights</a:t>
            </a:r>
          </a:p>
          <a:p>
            <a:pPr algn="just"/>
            <a:r>
              <a:rPr lang="en-US" sz="2200" u="sng">
                <a:solidFill>
                  <a:schemeClr val="tx1"/>
                </a:solidFill>
              </a:rPr>
              <a:t>Technical</a:t>
            </a:r>
          </a:p>
          <a:p>
            <a:pPr marL="342900" indent="-342900" algn="just">
              <a:buFont typeface="Wingdings" panose="05000000000000000000" pitchFamily="2" charset="2"/>
              <a:buChar char="§"/>
            </a:pPr>
            <a:r>
              <a:rPr lang="en-US" sz="2200">
                <a:solidFill>
                  <a:schemeClr val="tx1"/>
                </a:solidFill>
              </a:rPr>
              <a:t>Learnings from feature importance </a:t>
            </a:r>
          </a:p>
          <a:p>
            <a:pPr marL="342900" indent="-342900" algn="just">
              <a:buFont typeface="Wingdings" panose="05000000000000000000" pitchFamily="2" charset="2"/>
              <a:buChar char="§"/>
            </a:pPr>
            <a:r>
              <a:rPr lang="en-US" sz="2200">
                <a:solidFill>
                  <a:schemeClr val="tx1"/>
                </a:solidFill>
              </a:rPr>
              <a:t>Both cross-validation and train-validation split are essential techniques.</a:t>
            </a:r>
          </a:p>
          <a:p>
            <a:pPr algn="just"/>
            <a:r>
              <a:rPr lang="en-US" sz="2200" b="1" u="sng">
                <a:solidFill>
                  <a:schemeClr val="tx1"/>
                </a:solidFill>
              </a:rPr>
              <a:t>Business Case</a:t>
            </a:r>
          </a:p>
          <a:p>
            <a:pPr marL="342900" indent="-342900" algn="l">
              <a:buFont typeface="Wingdings" panose="05000000000000000000" pitchFamily="2" charset="2"/>
              <a:buChar char="§"/>
            </a:pPr>
            <a:r>
              <a:rPr lang="en-US" sz="2200">
                <a:solidFill>
                  <a:schemeClr val="tx1"/>
                </a:solidFill>
              </a:rPr>
              <a:t>Helps airlines optimize pricing for specific routes and seasons</a:t>
            </a:r>
          </a:p>
          <a:p>
            <a:pPr marL="342900" indent="-342900" algn="l">
              <a:buFont typeface="Wingdings" panose="05000000000000000000" pitchFamily="2" charset="2"/>
              <a:buChar char="§"/>
            </a:pPr>
            <a:r>
              <a:rPr lang="en-US" sz="2200">
                <a:solidFill>
                  <a:schemeClr val="tx1"/>
                </a:solidFill>
              </a:rPr>
              <a:t>Analyzes pricing trends to develop effective strategies</a:t>
            </a:r>
          </a:p>
          <a:p>
            <a:pPr marL="342900" indent="-342900" algn="l">
              <a:buFont typeface="Wingdings" panose="05000000000000000000" pitchFamily="2" charset="2"/>
              <a:buChar char="§"/>
            </a:pPr>
            <a:r>
              <a:rPr lang="en-US" sz="2200">
                <a:solidFill>
                  <a:schemeClr val="tx1"/>
                </a:solidFill>
              </a:rPr>
              <a:t>Customers can forecast future flight prices and plan their journeys</a:t>
            </a:r>
          </a:p>
          <a:p>
            <a:pPr marL="342900" indent="-342900" algn="l">
              <a:buFont typeface="Wingdings" panose="05000000000000000000" pitchFamily="2" charset="2"/>
              <a:buChar char="§"/>
            </a:pPr>
            <a:r>
              <a:rPr lang="en-US" sz="2200">
                <a:solidFill>
                  <a:schemeClr val="tx1"/>
                </a:solidFill>
              </a:rPr>
              <a:t>Leads to more efficient pricing strategies for airlines</a:t>
            </a:r>
          </a:p>
          <a:p>
            <a:pPr marL="342900" indent="-342900" algn="l">
              <a:buFont typeface="Wingdings" panose="05000000000000000000" pitchFamily="2" charset="2"/>
              <a:buChar char="§"/>
            </a:pPr>
            <a:r>
              <a:rPr lang="en-US" sz="2200">
                <a:solidFill>
                  <a:schemeClr val="tx1"/>
                </a:solidFill>
              </a:rPr>
              <a:t>Results in better planning for customers</a:t>
            </a:r>
          </a:p>
          <a:p>
            <a:pPr algn="just"/>
            <a:endParaRPr lang="en-US"/>
          </a:p>
          <a:p>
            <a:pPr algn="just"/>
            <a:endParaRPr lang="en-US">
              <a:solidFill>
                <a:schemeClr val="tx1">
                  <a:lumMod val="85000"/>
                  <a:lumOff val="15000"/>
                </a:schemeClr>
              </a:solidFill>
            </a:endParaRPr>
          </a:p>
        </p:txBody>
      </p:sp>
    </p:spTree>
    <p:extLst>
      <p:ext uri="{BB962C8B-B14F-4D97-AF65-F5344CB8AC3E}">
        <p14:creationId xmlns:p14="http://schemas.microsoft.com/office/powerpoint/2010/main" val="365031978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descr="Back view of an aeroplane">
            <a:extLst>
              <a:ext uri="{FF2B5EF4-FFF2-40B4-BE49-F238E27FC236}">
                <a16:creationId xmlns:a16="http://schemas.microsoft.com/office/drawing/2014/main" id="{F8F64AA4-4277-C9D8-B74E-538D57884D37}"/>
              </a:ext>
            </a:extLst>
          </p:cNvPr>
          <p:cNvPicPr>
            <a:picLocks noChangeAspect="1"/>
          </p:cNvPicPr>
          <p:nvPr/>
        </p:nvPicPr>
        <p:blipFill rotWithShape="1">
          <a:blip r:embed="rId2">
            <a:duotone>
              <a:schemeClr val="accent2">
                <a:shade val="45000"/>
                <a:satMod val="135000"/>
              </a:schemeClr>
              <a:prstClr val="white"/>
            </a:duotone>
            <a:alphaModFix amt="50000"/>
            <a:extLst>
              <a:ext uri="{BEBA8EAE-BF5A-486C-A8C5-ECC9F3942E4B}">
                <a14:imgProps xmlns:a14="http://schemas.microsoft.com/office/drawing/2010/main">
                  <a14:imgLayer r:embed="rId3">
                    <a14:imgEffect>
                      <a14:saturation sat="0"/>
                    </a14:imgEffect>
                  </a14:imgLayer>
                </a14:imgProps>
              </a:ext>
            </a:extLst>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147EE8A3-53AD-DA70-5E90-6600A356F5F8}"/>
              </a:ext>
            </a:extLst>
          </p:cNvPr>
          <p:cNvSpPr>
            <a:spLocks noGrp="1"/>
          </p:cNvSpPr>
          <p:nvPr>
            <p:ph type="ctrTitle"/>
          </p:nvPr>
        </p:nvSpPr>
        <p:spPr>
          <a:xfrm>
            <a:off x="2721172" y="340774"/>
            <a:ext cx="7870628" cy="961084"/>
          </a:xfrm>
        </p:spPr>
        <p:txBody>
          <a:bodyPr>
            <a:normAutofit/>
          </a:bodyPr>
          <a:lstStyle/>
          <a:p>
            <a:r>
              <a:rPr lang="en-US" sz="2800"/>
              <a:t>References</a:t>
            </a:r>
          </a:p>
        </p:txBody>
      </p:sp>
      <p:sp>
        <p:nvSpPr>
          <p:cNvPr id="3" name="Subtitle 2">
            <a:extLst>
              <a:ext uri="{FF2B5EF4-FFF2-40B4-BE49-F238E27FC236}">
                <a16:creationId xmlns:a16="http://schemas.microsoft.com/office/drawing/2014/main" id="{B866EC7F-5DEB-0041-2062-CAF9ABA35201}"/>
              </a:ext>
            </a:extLst>
          </p:cNvPr>
          <p:cNvSpPr>
            <a:spLocks noGrp="1"/>
          </p:cNvSpPr>
          <p:nvPr>
            <p:ph type="subTitle" idx="1"/>
          </p:nvPr>
        </p:nvSpPr>
        <p:spPr>
          <a:xfrm>
            <a:off x="399894" y="1922444"/>
            <a:ext cx="11241915" cy="2710861"/>
          </a:xfrm>
        </p:spPr>
        <p:txBody>
          <a:bodyPr vert="horz" lIns="91440" tIns="45720" rIns="91440" bIns="45720" rtlCol="0" anchor="t">
            <a:normAutofit lnSpcReduction="10000"/>
          </a:bodyPr>
          <a:lstStyle/>
          <a:p>
            <a:pPr algn="l"/>
            <a:r>
              <a:rPr lang="en-US" sz="2400">
                <a:solidFill>
                  <a:schemeClr val="tx1"/>
                </a:solidFill>
                <a:ea typeface="+mn-lt"/>
                <a:cs typeface="+mn-lt"/>
                <a:hlinkClick r:id="rId4">
                  <a:extLst>
                    <a:ext uri="{A12FA001-AC4F-418D-AE19-62706E023703}">
                      <ahyp:hlinkClr xmlns:ahyp="http://schemas.microsoft.com/office/drawing/2018/hyperlinkcolor" val="tx"/>
                    </a:ext>
                  </a:extLst>
                </a:hlinkClick>
              </a:rPr>
              <a:t>https://github.com/prati-y/PREDICTIVE-ANALYSIS-ON-FLIGHT-TICKET-PRICING-DATA-</a:t>
            </a:r>
            <a:endParaRPr lang="en-US">
              <a:solidFill>
                <a:schemeClr val="tx1"/>
              </a:solidFill>
              <a:hlinkClick r:id="rId4">
                <a:extLst>
                  <a:ext uri="{A12FA001-AC4F-418D-AE19-62706E023703}">
                    <ahyp:hlinkClr xmlns:ahyp="http://schemas.microsoft.com/office/drawing/2018/hyperlinkcolor" val="tx"/>
                  </a:ext>
                </a:extLst>
              </a:hlinkClick>
            </a:endParaRPr>
          </a:p>
          <a:p>
            <a:pPr algn="l"/>
            <a:endParaRPr lang="en-US" sz="2400">
              <a:solidFill>
                <a:srgbClr val="404040"/>
              </a:solidFill>
              <a:ea typeface="+mn-lt"/>
              <a:cs typeface="+mn-lt"/>
            </a:endParaRPr>
          </a:p>
          <a:p>
            <a:pPr algn="l"/>
            <a:r>
              <a:rPr lang="en-US" sz="2400">
                <a:solidFill>
                  <a:schemeClr val="tx1"/>
                </a:solidFill>
                <a:ea typeface="+mn-lt"/>
                <a:cs typeface="+mn-lt"/>
                <a:hlinkClick r:id="rId5">
                  <a:extLst>
                    <a:ext uri="{A12FA001-AC4F-418D-AE19-62706E023703}">
                      <ahyp:hlinkClr xmlns:ahyp="http://schemas.microsoft.com/office/drawing/2018/hyperlinkcolor" val="tx"/>
                    </a:ext>
                  </a:extLst>
                </a:hlinkClick>
              </a:rPr>
              <a:t>https://spark.apache.org/docs/latest/ml-tuning.html</a:t>
            </a:r>
            <a:endParaRPr lang="en-US" sz="2400">
              <a:solidFill>
                <a:schemeClr val="tx1"/>
              </a:solidFill>
              <a:hlinkClick r:id="rId5">
                <a:extLst>
                  <a:ext uri="{A12FA001-AC4F-418D-AE19-62706E023703}">
                    <ahyp:hlinkClr xmlns:ahyp="http://schemas.microsoft.com/office/drawing/2018/hyperlinkcolor" val="tx"/>
                  </a:ext>
                </a:extLst>
              </a:hlinkClick>
            </a:endParaRPr>
          </a:p>
          <a:p>
            <a:pPr algn="l"/>
            <a:endParaRPr lang="en-US" sz="2400">
              <a:solidFill>
                <a:schemeClr val="tx1"/>
              </a:solidFill>
              <a:latin typeface="Gill Sans MT"/>
              <a:ea typeface="+mn-lt"/>
              <a:cs typeface="Calibri"/>
            </a:endParaRPr>
          </a:p>
          <a:p>
            <a:pPr algn="l"/>
            <a:r>
              <a:rPr lang="en-US" sz="2400" u="sng">
                <a:solidFill>
                  <a:schemeClr val="tx1"/>
                </a:solidFill>
                <a:latin typeface="Calibri"/>
                <a:ea typeface="+mn-lt"/>
                <a:cs typeface="Calibri"/>
                <a:hlinkClick r:id="rId6">
                  <a:extLst>
                    <a:ext uri="{A12FA001-AC4F-418D-AE19-62706E023703}">
                      <ahyp:hlinkClr xmlns:ahyp="http://schemas.microsoft.com/office/drawing/2018/hyperlinkcolor" val="tx"/>
                    </a:ext>
                  </a:extLst>
                </a:hlinkClick>
              </a:rPr>
              <a:t>https://www.kaggle.com/datasets/dilwong/flightprices?resource=download</a:t>
            </a:r>
            <a:r>
              <a:rPr lang="en-US" sz="2400" u="sng">
                <a:solidFill>
                  <a:schemeClr val="tx1"/>
                </a:solidFill>
                <a:latin typeface="Calibri"/>
                <a:ea typeface="+mn-lt"/>
                <a:cs typeface="Calibri"/>
              </a:rPr>
              <a:t>.</a:t>
            </a:r>
            <a:endParaRPr lang="en-US">
              <a:solidFill>
                <a:schemeClr val="tx1"/>
              </a:solidFill>
            </a:endParaRPr>
          </a:p>
          <a:p>
            <a:pPr algn="l"/>
            <a:endParaRPr lang="en-US" sz="2400" u="sng">
              <a:solidFill>
                <a:schemeClr val="tx1"/>
              </a:solidFill>
              <a:latin typeface="Calibri"/>
              <a:ea typeface="+mn-lt"/>
              <a:cs typeface="Calibri"/>
            </a:endParaRPr>
          </a:p>
          <a:p>
            <a:pPr algn="l"/>
            <a:endParaRPr lang="en-US" sz="2400">
              <a:solidFill>
                <a:srgbClr val="000000"/>
              </a:solidFill>
              <a:ea typeface="+mn-lt"/>
              <a:cs typeface="+mn-lt"/>
            </a:endParaRPr>
          </a:p>
          <a:p>
            <a:pPr algn="l"/>
            <a:endParaRPr lang="en-US">
              <a:ea typeface="+mn-lt"/>
              <a:cs typeface="+mn-lt"/>
            </a:endParaRPr>
          </a:p>
        </p:txBody>
      </p:sp>
    </p:spTree>
    <p:extLst>
      <p:ext uri="{BB962C8B-B14F-4D97-AF65-F5344CB8AC3E}">
        <p14:creationId xmlns:p14="http://schemas.microsoft.com/office/powerpoint/2010/main" val="25029795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7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700"/>
                                        <p:tgtEl>
                                          <p:spTgt spid="3">
                                            <p:txEl>
                                              <p:pRg st="4" end="4"/>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Back view of an aeroplane">
            <a:extLst>
              <a:ext uri="{FF2B5EF4-FFF2-40B4-BE49-F238E27FC236}">
                <a16:creationId xmlns:a16="http://schemas.microsoft.com/office/drawing/2014/main" id="{F267ABAF-3FDA-CE05-C105-C22776A4138A}"/>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11240" b="4490"/>
          <a:stretch/>
        </p:blipFill>
        <p:spPr>
          <a:xfrm>
            <a:off x="20" y="10"/>
            <a:ext cx="12191980" cy="6857990"/>
          </a:xfrm>
          <a:prstGeom prst="rect">
            <a:avLst/>
          </a:prstGeom>
        </p:spPr>
      </p:pic>
      <p:sp>
        <p:nvSpPr>
          <p:cNvPr id="2" name="Title 1">
            <a:extLst>
              <a:ext uri="{FF2B5EF4-FFF2-40B4-BE49-F238E27FC236}">
                <a16:creationId xmlns:a16="http://schemas.microsoft.com/office/drawing/2014/main" id="{15F62861-FBB0-9827-D2BB-E548C9909067}"/>
              </a:ext>
            </a:extLst>
          </p:cNvPr>
          <p:cNvSpPr>
            <a:spLocks noGrp="1"/>
          </p:cNvSpPr>
          <p:nvPr>
            <p:ph type="title"/>
          </p:nvPr>
        </p:nvSpPr>
        <p:spPr>
          <a:xfrm>
            <a:off x="1600200" y="2386744"/>
            <a:ext cx="8991600" cy="1645920"/>
          </a:xfrm>
          <a:solidFill>
            <a:schemeClr val="bg1">
              <a:alpha val="60000"/>
            </a:schemeClr>
          </a:solidFill>
          <a:ln w="38100" cap="sq">
            <a:solidFill>
              <a:schemeClr val="tx1"/>
            </a:solidFill>
            <a:miter lim="800000"/>
          </a:ln>
        </p:spPr>
        <p:txBody>
          <a:bodyPr vert="horz" lIns="274320" tIns="182880" rIns="274320" bIns="182880" rtlCol="0" anchor="ctr" anchorCtr="1">
            <a:normAutofit/>
          </a:bodyPr>
          <a:lstStyle/>
          <a:p>
            <a:br>
              <a:rPr lang="en-US" sz="2900">
                <a:solidFill>
                  <a:schemeClr val="tx1"/>
                </a:solidFill>
              </a:rPr>
            </a:br>
            <a:r>
              <a:rPr lang="en-US" sz="2900">
                <a:solidFill>
                  <a:schemeClr val="tx1"/>
                </a:solidFill>
              </a:rPr>
              <a:t>Thank You!</a:t>
            </a:r>
            <a:br>
              <a:rPr lang="en-US" sz="2900">
                <a:solidFill>
                  <a:schemeClr val="tx1"/>
                </a:solidFill>
              </a:rPr>
            </a:br>
            <a:endParaRPr lang="en-US" sz="2900">
              <a:solidFill>
                <a:schemeClr val="tx1"/>
              </a:solidFill>
            </a:endParaRPr>
          </a:p>
        </p:txBody>
      </p:sp>
    </p:spTree>
    <p:extLst>
      <p:ext uri="{BB962C8B-B14F-4D97-AF65-F5344CB8AC3E}">
        <p14:creationId xmlns:p14="http://schemas.microsoft.com/office/powerpoint/2010/main" val="1002758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Back view of an aeroplane">
            <a:extLst>
              <a:ext uri="{FF2B5EF4-FFF2-40B4-BE49-F238E27FC236}">
                <a16:creationId xmlns:a16="http://schemas.microsoft.com/office/drawing/2014/main" id="{2936B39D-BD4C-7330-A4E4-B32D828AF490}"/>
              </a:ext>
            </a:extLst>
          </p:cNvPr>
          <p:cNvPicPr>
            <a:picLocks noChangeAspect="1"/>
          </p:cNvPicPr>
          <p:nvPr/>
        </p:nvPicPr>
        <p:blipFill rotWithShape="1">
          <a:blip r:embed="rId3"/>
          <a:srcRect l="13317" r="13316" b="-1"/>
          <a:stretch/>
        </p:blipFill>
        <p:spPr>
          <a:xfrm>
            <a:off x="20" y="10"/>
            <a:ext cx="7537684" cy="6857990"/>
          </a:xfrm>
          <a:prstGeom prst="rect">
            <a:avLst/>
          </a:prstGeom>
        </p:spPr>
      </p:pic>
      <p:sp>
        <p:nvSpPr>
          <p:cNvPr id="2" name="Title 1">
            <a:extLst>
              <a:ext uri="{FF2B5EF4-FFF2-40B4-BE49-F238E27FC236}">
                <a16:creationId xmlns:a16="http://schemas.microsoft.com/office/drawing/2014/main" id="{EC128062-5545-25A0-3F5A-C5B0B0586FA5}"/>
              </a:ext>
            </a:extLst>
          </p:cNvPr>
          <p:cNvSpPr>
            <a:spLocks noGrp="1"/>
          </p:cNvSpPr>
          <p:nvPr>
            <p:ph type="title"/>
          </p:nvPr>
        </p:nvSpPr>
        <p:spPr>
          <a:xfrm>
            <a:off x="7747235" y="288881"/>
            <a:ext cx="4226870" cy="1429632"/>
          </a:xfrm>
          <a:solidFill>
            <a:schemeClr val="bg1">
              <a:alpha val="80000"/>
            </a:schemeClr>
          </a:solidFill>
          <a:ln>
            <a:solidFill>
              <a:schemeClr val="tx1">
                <a:lumMod val="75000"/>
                <a:lumOff val="25000"/>
              </a:schemeClr>
            </a:solidFill>
          </a:ln>
        </p:spPr>
        <p:txBody>
          <a:bodyPr>
            <a:noAutofit/>
          </a:bodyPr>
          <a:lstStyle/>
          <a:p>
            <a:r>
              <a:rPr lang="en-US" b="1">
                <a:solidFill>
                  <a:schemeClr val="tx1">
                    <a:lumMod val="85000"/>
                    <a:lumOff val="15000"/>
                  </a:schemeClr>
                </a:solidFill>
                <a:latin typeface="Gill Sans MT"/>
                <a:cs typeface="Calibri"/>
              </a:rPr>
              <a:t>Predicting the Flights Ticket Price</a:t>
            </a:r>
          </a:p>
        </p:txBody>
      </p:sp>
      <p:sp>
        <p:nvSpPr>
          <p:cNvPr id="3" name="Content Placeholder 2">
            <a:extLst>
              <a:ext uri="{FF2B5EF4-FFF2-40B4-BE49-F238E27FC236}">
                <a16:creationId xmlns:a16="http://schemas.microsoft.com/office/drawing/2014/main" id="{E3273307-3616-819D-BD4D-5C7982853E6F}"/>
              </a:ext>
            </a:extLst>
          </p:cNvPr>
          <p:cNvSpPr>
            <a:spLocks noGrp="1"/>
          </p:cNvSpPr>
          <p:nvPr>
            <p:ph idx="1"/>
          </p:nvPr>
        </p:nvSpPr>
        <p:spPr>
          <a:xfrm>
            <a:off x="8242273" y="973600"/>
            <a:ext cx="3374136" cy="4924280"/>
          </a:xfrm>
        </p:spPr>
        <p:txBody>
          <a:bodyPr anchor="ctr">
            <a:normAutofit/>
          </a:bodyPr>
          <a:lstStyle/>
          <a:p>
            <a:pPr marL="0" indent="0">
              <a:buNone/>
            </a:pPr>
            <a:r>
              <a:rPr lang="en-US" sz="2400" u="sng">
                <a:solidFill>
                  <a:srgbClr val="FFFFFF"/>
                </a:solidFill>
              </a:rPr>
              <a:t>Presented by: Group 6</a:t>
            </a:r>
          </a:p>
          <a:p>
            <a:pPr marL="0" indent="0">
              <a:buNone/>
            </a:pPr>
            <a:r>
              <a:rPr lang="en-US" sz="2400">
                <a:solidFill>
                  <a:srgbClr val="FFFFFF"/>
                </a:solidFill>
                <a:effectLst/>
                <a:latin typeface="Gill Sans MT"/>
                <a:ea typeface="Calibri" panose="020F0502020204030204" pitchFamily="34" charset="0"/>
                <a:cs typeface="Arial"/>
              </a:rPr>
              <a:t>Philip Wong</a:t>
            </a:r>
          </a:p>
          <a:p>
            <a:pPr marL="0" indent="0">
              <a:buNone/>
            </a:pPr>
            <a:r>
              <a:rPr lang="en-US" sz="2400">
                <a:solidFill>
                  <a:srgbClr val="FFFFFF"/>
                </a:solidFill>
                <a:effectLst/>
                <a:latin typeface="Gill Sans MT"/>
                <a:ea typeface="Calibri" panose="020F0502020204030204" pitchFamily="34" charset="0"/>
                <a:cs typeface="Arial"/>
              </a:rPr>
              <a:t>Phue Thant</a:t>
            </a:r>
          </a:p>
          <a:p>
            <a:pPr marL="0" indent="0">
              <a:buNone/>
            </a:pPr>
            <a:r>
              <a:rPr lang="en-US" sz="2400" err="1">
                <a:solidFill>
                  <a:srgbClr val="FFFFFF"/>
                </a:solidFill>
                <a:effectLst/>
                <a:latin typeface="Gill Sans MT"/>
                <a:ea typeface="Calibri" panose="020F0502020204030204" pitchFamily="34" charset="0"/>
                <a:cs typeface="Arial"/>
              </a:rPr>
              <a:t>Pratiksha</a:t>
            </a:r>
            <a:r>
              <a:rPr lang="en-US" sz="2400">
                <a:solidFill>
                  <a:srgbClr val="FFFFFF"/>
                </a:solidFill>
                <a:effectLst/>
                <a:latin typeface="Gill Sans MT"/>
                <a:ea typeface="Calibri" panose="020F0502020204030204" pitchFamily="34" charset="0"/>
                <a:cs typeface="Arial"/>
              </a:rPr>
              <a:t> Yadav</a:t>
            </a:r>
          </a:p>
          <a:p>
            <a:pPr marL="0" indent="0">
              <a:buNone/>
            </a:pPr>
            <a:r>
              <a:rPr lang="en-US" sz="2400">
                <a:solidFill>
                  <a:srgbClr val="FFFFFF"/>
                </a:solidFill>
                <a:effectLst/>
                <a:latin typeface="Gill Sans MT"/>
                <a:ea typeface="Calibri" panose="020F0502020204030204" pitchFamily="34" charset="0"/>
                <a:cs typeface="Arial"/>
              </a:rPr>
              <a:t>Ruta Antaliya</a:t>
            </a:r>
            <a:endParaRPr lang="en-US" sz="2400">
              <a:solidFill>
                <a:srgbClr val="FFFFFF"/>
              </a:solidFill>
              <a:latin typeface="Gill Sans MT"/>
              <a:cs typeface="Arial"/>
            </a:endParaRPr>
          </a:p>
        </p:txBody>
      </p:sp>
    </p:spTree>
    <p:extLst>
      <p:ext uri="{BB962C8B-B14F-4D97-AF65-F5344CB8AC3E}">
        <p14:creationId xmlns:p14="http://schemas.microsoft.com/office/powerpoint/2010/main" val="9478170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B0EA-2D4B-83EB-CF93-59456D0DA7CB}"/>
              </a:ext>
            </a:extLst>
          </p:cNvPr>
          <p:cNvSpPr>
            <a:spLocks noGrp="1"/>
          </p:cNvSpPr>
          <p:nvPr>
            <p:ph type="ctrTitle"/>
          </p:nvPr>
        </p:nvSpPr>
        <p:spPr>
          <a:xfrm>
            <a:off x="6572250" y="490537"/>
            <a:ext cx="5137146" cy="671978"/>
          </a:xfrm>
        </p:spPr>
        <p:txBody>
          <a:bodyPr vert="horz" lIns="91440" tIns="45720" rIns="91440" bIns="45720" rtlCol="0" anchor="b">
            <a:normAutofit/>
          </a:bodyPr>
          <a:lstStyle/>
          <a:p>
            <a:r>
              <a:rPr lang="en-US" sz="2800" b="1">
                <a:latin typeface="Gill Sans MT"/>
                <a:cs typeface="Calibri"/>
              </a:rPr>
              <a:t>Agenda</a:t>
            </a:r>
            <a:endParaRPr lang="en-US" b="1">
              <a:latin typeface="Gill Sans MT"/>
              <a:cs typeface="Calibri"/>
            </a:endParaRPr>
          </a:p>
        </p:txBody>
      </p:sp>
      <p:sp>
        <p:nvSpPr>
          <p:cNvPr id="3" name="Subtitle 2">
            <a:extLst>
              <a:ext uri="{FF2B5EF4-FFF2-40B4-BE49-F238E27FC236}">
                <a16:creationId xmlns:a16="http://schemas.microsoft.com/office/drawing/2014/main" id="{512A0B96-4F88-7A3F-2621-15FD008CE8F7}"/>
              </a:ext>
            </a:extLst>
          </p:cNvPr>
          <p:cNvSpPr>
            <a:spLocks noGrp="1"/>
          </p:cNvSpPr>
          <p:nvPr>
            <p:ph type="subTitle" idx="1"/>
          </p:nvPr>
        </p:nvSpPr>
        <p:spPr>
          <a:xfrm>
            <a:off x="6351059" y="1552575"/>
            <a:ext cx="5291663" cy="3752849"/>
          </a:xfrm>
        </p:spPr>
        <p:txBody>
          <a:bodyPr vert="horz" lIns="91440" tIns="45720" rIns="91440" bIns="45720" rtlCol="0" anchor="t">
            <a:normAutofit fontScale="92500" lnSpcReduction="20000"/>
          </a:bodyPr>
          <a:lstStyle/>
          <a:p>
            <a:pPr marL="514350" indent="-285750" algn="l">
              <a:buClr>
                <a:schemeClr val="accent2">
                  <a:lumMod val="50000"/>
                </a:schemeClr>
              </a:buClr>
              <a:buFont typeface="Wingdings" panose="05000000000000000000" pitchFamily="2" charset="2"/>
              <a:buChar char="Ø"/>
            </a:pPr>
            <a:r>
              <a:rPr lang="en-US" sz="2400">
                <a:solidFill>
                  <a:schemeClr val="bg1"/>
                </a:solidFill>
              </a:rPr>
              <a:t>Introduction</a:t>
            </a:r>
          </a:p>
          <a:p>
            <a:pPr marL="514350" indent="-285750" algn="l">
              <a:buClr>
                <a:schemeClr val="accent2">
                  <a:lumMod val="50000"/>
                </a:schemeClr>
              </a:buClr>
              <a:buFont typeface="Wingdings" panose="05000000000000000000" pitchFamily="2" charset="2"/>
              <a:buChar char="Ø"/>
            </a:pPr>
            <a:r>
              <a:rPr lang="en-US" sz="2400">
                <a:solidFill>
                  <a:schemeClr val="bg1"/>
                </a:solidFill>
              </a:rPr>
              <a:t>Dataset Specifications </a:t>
            </a:r>
          </a:p>
          <a:p>
            <a:pPr marL="514350" indent="-285750" algn="l">
              <a:buClr>
                <a:schemeClr val="accent2">
                  <a:lumMod val="50000"/>
                </a:schemeClr>
              </a:buClr>
              <a:buFont typeface="Wingdings" panose="05000000000000000000" pitchFamily="2" charset="2"/>
              <a:buChar char="Ø"/>
            </a:pPr>
            <a:r>
              <a:rPr lang="en-US" sz="2400">
                <a:solidFill>
                  <a:schemeClr val="bg1"/>
                </a:solidFill>
              </a:rPr>
              <a:t>Feature Importance</a:t>
            </a:r>
          </a:p>
          <a:p>
            <a:pPr marL="514350" indent="-285750" algn="l">
              <a:buClr>
                <a:schemeClr val="accent2">
                  <a:lumMod val="50000"/>
                </a:schemeClr>
              </a:buClr>
              <a:buFont typeface="Wingdings" panose="05000000000000000000" pitchFamily="2" charset="2"/>
              <a:buChar char="Ø"/>
            </a:pPr>
            <a:r>
              <a:rPr lang="en-US" sz="2400">
                <a:solidFill>
                  <a:schemeClr val="bg1"/>
                </a:solidFill>
              </a:rPr>
              <a:t>Technical Specifications</a:t>
            </a:r>
          </a:p>
          <a:p>
            <a:pPr marL="514350" indent="-285750" algn="l">
              <a:buClr>
                <a:schemeClr val="accent2">
                  <a:lumMod val="50000"/>
                </a:schemeClr>
              </a:buClr>
              <a:buFont typeface="Wingdings" panose="05000000000000000000" pitchFamily="2" charset="2"/>
              <a:buChar char="Ø"/>
            </a:pPr>
            <a:r>
              <a:rPr lang="en-US" sz="2400">
                <a:solidFill>
                  <a:schemeClr val="bg1"/>
                </a:solidFill>
              </a:rPr>
              <a:t>Prediction System Flowchart</a:t>
            </a:r>
          </a:p>
          <a:p>
            <a:pPr marL="514350" indent="-285750" algn="l">
              <a:buClr>
                <a:schemeClr val="accent2">
                  <a:lumMod val="50000"/>
                </a:schemeClr>
              </a:buClr>
              <a:buFont typeface="Wingdings" panose="05000000000000000000" pitchFamily="2" charset="2"/>
              <a:buChar char="Ø"/>
            </a:pPr>
            <a:r>
              <a:rPr lang="en-US" sz="2400">
                <a:solidFill>
                  <a:schemeClr val="bg1"/>
                </a:solidFill>
              </a:rPr>
              <a:t>Machine Learning Algorithms Used</a:t>
            </a:r>
          </a:p>
          <a:p>
            <a:pPr marL="514350" indent="-285750" algn="l">
              <a:buClr>
                <a:schemeClr val="accent2">
                  <a:lumMod val="50000"/>
                </a:schemeClr>
              </a:buClr>
              <a:buFont typeface="Wingdings" panose="05000000000000000000" pitchFamily="2" charset="2"/>
              <a:buChar char="Ø"/>
            </a:pPr>
            <a:r>
              <a:rPr lang="en-US" sz="2400">
                <a:solidFill>
                  <a:schemeClr val="bg1"/>
                </a:solidFill>
              </a:rPr>
              <a:t>Regression results Comparison </a:t>
            </a:r>
          </a:p>
          <a:p>
            <a:pPr marL="514350" indent="-285750" algn="l">
              <a:buClr>
                <a:schemeClr val="accent2">
                  <a:lumMod val="50000"/>
                </a:schemeClr>
              </a:buClr>
              <a:buFont typeface="Wingdings" panose="05000000000000000000" pitchFamily="2" charset="2"/>
              <a:buChar char="Ø"/>
            </a:pPr>
            <a:r>
              <a:rPr lang="en-US" sz="2400">
                <a:solidFill>
                  <a:schemeClr val="bg1"/>
                </a:solidFill>
              </a:rPr>
              <a:t>References </a:t>
            </a:r>
          </a:p>
          <a:p>
            <a:pPr marL="514350" indent="-285750" algn="l">
              <a:buClr>
                <a:schemeClr val="accent2">
                  <a:lumMod val="50000"/>
                </a:schemeClr>
              </a:buClr>
              <a:buFont typeface="Wingdings" panose="05000000000000000000" pitchFamily="2" charset="2"/>
              <a:buChar char="Ø"/>
            </a:pPr>
            <a:r>
              <a:rPr lang="en-US" sz="2400" b="0" i="0">
                <a:solidFill>
                  <a:schemeClr val="bg1"/>
                </a:solidFill>
                <a:effectLst/>
              </a:rPr>
              <a:t>Key Takeaways and Insights</a:t>
            </a:r>
          </a:p>
          <a:p>
            <a:pPr marL="342900" indent="-228600" algn="l">
              <a:buFont typeface="Arial" panose="020B0604020202020204" pitchFamily="34" charset="0"/>
              <a:buChar char="•"/>
            </a:pPr>
            <a:endParaRPr lang="en-US" sz="1800"/>
          </a:p>
          <a:p>
            <a:pPr marL="342900" indent="-228600" algn="l">
              <a:buFont typeface="Arial" panose="020B0604020202020204" pitchFamily="34" charset="0"/>
              <a:buChar char="•"/>
            </a:pPr>
            <a:endParaRPr lang="en-US" sz="1800"/>
          </a:p>
        </p:txBody>
      </p:sp>
      <p:pic>
        <p:nvPicPr>
          <p:cNvPr id="5" name="Picture 4" descr="Back view of an aeroplane">
            <a:extLst>
              <a:ext uri="{FF2B5EF4-FFF2-40B4-BE49-F238E27FC236}">
                <a16:creationId xmlns:a16="http://schemas.microsoft.com/office/drawing/2014/main" id="{93C1E615-B7A9-7EC0-C7EF-910A9D717D02}"/>
              </a:ext>
            </a:extLst>
          </p:cNvPr>
          <p:cNvPicPr>
            <a:picLocks noChangeAspect="1"/>
          </p:cNvPicPr>
          <p:nvPr/>
        </p:nvPicPr>
        <p:blipFill rotWithShape="1">
          <a:blip r:embed="rId2"/>
          <a:srcRect l="12140" r="28512"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Tree>
    <p:extLst>
      <p:ext uri="{BB962C8B-B14F-4D97-AF65-F5344CB8AC3E}">
        <p14:creationId xmlns:p14="http://schemas.microsoft.com/office/powerpoint/2010/main" val="244189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2A0B96-4F88-7A3F-2621-15FD008CE8F7}"/>
              </a:ext>
            </a:extLst>
          </p:cNvPr>
          <p:cNvSpPr>
            <a:spLocks noGrp="1"/>
          </p:cNvSpPr>
          <p:nvPr>
            <p:ph type="subTitle" idx="1"/>
          </p:nvPr>
        </p:nvSpPr>
        <p:spPr>
          <a:xfrm>
            <a:off x="546248" y="1311331"/>
            <a:ext cx="6096360" cy="5122051"/>
          </a:xfrm>
        </p:spPr>
        <p:txBody>
          <a:bodyPr vert="horz" lIns="91440" tIns="45720" rIns="91440" bIns="45720" rtlCol="0" anchor="t">
            <a:noAutofit/>
          </a:bodyPr>
          <a:lstStyle/>
          <a:p>
            <a:pPr algn="l" rtl="0"/>
            <a:r>
              <a:rPr lang="en-US" b="1" u="sng"/>
              <a:t>Airlines</a:t>
            </a:r>
            <a:r>
              <a:rPr lang="en-US"/>
              <a:t>:</a:t>
            </a:r>
            <a:endParaRPr lang="en-US">
              <a:effectLst/>
            </a:endParaRPr>
          </a:p>
          <a:p>
            <a:pPr algn="l" rtl="0"/>
            <a:r>
              <a:rPr lang="en-US">
                <a:effectLst/>
              </a:rPr>
              <a:t>Optimize their pricing strategies by:</a:t>
            </a:r>
          </a:p>
          <a:p>
            <a:pPr marL="283464" algn="l" rtl="0"/>
            <a:r>
              <a:rPr lang="en-US">
                <a:effectLst/>
              </a:rPr>
              <a:t>•pricing trends over time.</a:t>
            </a:r>
          </a:p>
          <a:p>
            <a:pPr marL="283464" algn="l" rtl="0"/>
            <a:r>
              <a:rPr lang="en-US">
                <a:effectLst/>
              </a:rPr>
              <a:t>•setting appropriate prices for specific routes.</a:t>
            </a:r>
          </a:p>
          <a:p>
            <a:pPr marL="283464" algn="l" rtl="0"/>
            <a:r>
              <a:rPr lang="en-US">
                <a:effectLst/>
              </a:rPr>
              <a:t>•compare  future prices against their competitors. </a:t>
            </a:r>
          </a:p>
          <a:p>
            <a:pPr algn="l" rtl="0"/>
            <a:r>
              <a:rPr lang="en-US" b="1" u="sng">
                <a:effectLst/>
              </a:rPr>
              <a:t>Customers</a:t>
            </a:r>
            <a:r>
              <a:rPr lang="en-US">
                <a:effectLst/>
              </a:rPr>
              <a:t>:</a:t>
            </a:r>
          </a:p>
          <a:p>
            <a:pPr marL="283464" algn="l" rtl="0"/>
            <a:r>
              <a:rPr lang="en-US">
                <a:effectLst/>
              </a:rPr>
              <a:t>•The analysis can provide unique insights of what specific factors (or features) can impact airline pricing providing an advantage to the savvy traveler.</a:t>
            </a:r>
          </a:p>
          <a:p>
            <a:pPr marL="283464" algn="l" rtl="0"/>
            <a:r>
              <a:rPr lang="en-US">
                <a:effectLst/>
              </a:rPr>
              <a:t>•Allowed to forecast costs of airfare which can help the consumer plan budgets and find opportunities lower cost opportunities.</a:t>
            </a:r>
          </a:p>
        </p:txBody>
      </p:sp>
      <p:pic>
        <p:nvPicPr>
          <p:cNvPr id="5" name="Picture 4" descr="Back view of an aeroplane">
            <a:extLst>
              <a:ext uri="{FF2B5EF4-FFF2-40B4-BE49-F238E27FC236}">
                <a16:creationId xmlns:a16="http://schemas.microsoft.com/office/drawing/2014/main" id="{93C1E615-B7A9-7EC0-C7EF-910A9D717D02}"/>
              </a:ext>
            </a:extLst>
          </p:cNvPr>
          <p:cNvPicPr>
            <a:picLocks noChangeAspect="1"/>
          </p:cNvPicPr>
          <p:nvPr/>
        </p:nvPicPr>
        <p:blipFill rotWithShape="1">
          <a:blip r:embed="rId2"/>
          <a:srcRect l="11711" r="28086"/>
          <a:stretch/>
        </p:blipFill>
        <p:spPr>
          <a:xfrm>
            <a:off x="7218794" y="1465444"/>
            <a:ext cx="3867912" cy="4288536"/>
          </a:xfrm>
          <a:prstGeom prst="rect">
            <a:avLst/>
          </a:prstGeom>
        </p:spPr>
      </p:pic>
      <p:sp>
        <p:nvSpPr>
          <p:cNvPr id="6" name="Title 1">
            <a:extLst>
              <a:ext uri="{FF2B5EF4-FFF2-40B4-BE49-F238E27FC236}">
                <a16:creationId xmlns:a16="http://schemas.microsoft.com/office/drawing/2014/main" id="{9B60684B-4339-6942-7418-DD316D8D3335}"/>
              </a:ext>
            </a:extLst>
          </p:cNvPr>
          <p:cNvSpPr txBox="1">
            <a:spLocks/>
          </p:cNvSpPr>
          <p:nvPr/>
        </p:nvSpPr>
        <p:spPr bwMode="blackWhite">
          <a:xfrm>
            <a:off x="1143458" y="244478"/>
            <a:ext cx="10096471" cy="711019"/>
          </a:xfrm>
          <a:prstGeom prst="rect">
            <a:avLst/>
          </a:prstGeom>
          <a:solidFill>
            <a:srgbClr val="FFFFFF"/>
          </a:solidFill>
          <a:ln w="38100" cap="sq">
            <a:solidFill>
              <a:srgbClr val="404040"/>
            </a:solidFill>
            <a:miter lim="800000"/>
          </a:ln>
        </p:spPr>
        <p:txBody>
          <a:bodyPr vert="horz" lIns="91440" tIns="45720" rIns="91440" bIns="4572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2800" b="1"/>
              <a:t>Business CASE for PREDICTING PRICING</a:t>
            </a:r>
            <a:endParaRPr lang="en-US" sz="2800" b="1">
              <a:solidFill>
                <a:schemeClr val="tx1"/>
              </a:solidFill>
              <a:latin typeface="Gill Sans MT"/>
              <a:cs typeface="Times New Roman"/>
            </a:endParaRPr>
          </a:p>
        </p:txBody>
      </p:sp>
    </p:spTree>
    <p:extLst>
      <p:ext uri="{BB962C8B-B14F-4D97-AF65-F5344CB8AC3E}">
        <p14:creationId xmlns:p14="http://schemas.microsoft.com/office/powerpoint/2010/main" val="33185876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7815-ABC4-2A11-7F72-762A85D69735}"/>
              </a:ext>
            </a:extLst>
          </p:cNvPr>
          <p:cNvSpPr>
            <a:spLocks noGrp="1"/>
          </p:cNvSpPr>
          <p:nvPr>
            <p:ph type="ctrTitle"/>
          </p:nvPr>
        </p:nvSpPr>
        <p:spPr>
          <a:xfrm>
            <a:off x="2433221" y="268736"/>
            <a:ext cx="6189918" cy="678074"/>
          </a:xfrm>
        </p:spPr>
        <p:txBody>
          <a:bodyPr vert="horz" lIns="91440" tIns="45720" rIns="91440" bIns="45720" rtlCol="0" anchor="ctr">
            <a:normAutofit/>
          </a:bodyPr>
          <a:lstStyle/>
          <a:p>
            <a:r>
              <a:rPr lang="en-US" sz="2800" b="1">
                <a:latin typeface="Gill Sans MT"/>
                <a:cs typeface="Calibri"/>
              </a:rPr>
              <a:t>Dataset Specifications</a:t>
            </a:r>
          </a:p>
        </p:txBody>
      </p:sp>
      <p:sp>
        <p:nvSpPr>
          <p:cNvPr id="3" name="Subtitle 2">
            <a:extLst>
              <a:ext uri="{FF2B5EF4-FFF2-40B4-BE49-F238E27FC236}">
                <a16:creationId xmlns:a16="http://schemas.microsoft.com/office/drawing/2014/main" id="{98E35B4D-DBA1-B49C-DDA2-62DDFA206F35}"/>
              </a:ext>
            </a:extLst>
          </p:cNvPr>
          <p:cNvSpPr>
            <a:spLocks noGrp="1"/>
          </p:cNvSpPr>
          <p:nvPr>
            <p:ph type="subTitle" idx="1"/>
          </p:nvPr>
        </p:nvSpPr>
        <p:spPr>
          <a:xfrm>
            <a:off x="300092" y="1202076"/>
            <a:ext cx="11582400" cy="5653252"/>
          </a:xfrm>
        </p:spPr>
        <p:txBody>
          <a:bodyPr vert="horz" lIns="91440" tIns="45720" rIns="91440" bIns="45720" rtlCol="0" anchor="t">
            <a:normAutofit/>
          </a:bodyPr>
          <a:lstStyle/>
          <a:p>
            <a:pPr indent="-228600" algn="l">
              <a:buFont typeface="Arial" panose="020B0604020202020204" pitchFamily="34" charset="0"/>
              <a:buChar char="•"/>
            </a:pPr>
            <a:r>
              <a:rPr lang="en-US" sz="2400">
                <a:solidFill>
                  <a:schemeClr val="bg1"/>
                </a:solidFill>
                <a:cs typeface="Calibri"/>
              </a:rPr>
              <a:t>Dataset URL: </a:t>
            </a:r>
            <a:r>
              <a:rPr lang="en-US" sz="2400" u="sng">
                <a:solidFill>
                  <a:schemeClr val="bg1"/>
                </a:solidFill>
                <a:effectLst/>
                <a:cs typeface="Calibri"/>
                <a:hlinkClick r:id="rId2">
                  <a:extLst>
                    <a:ext uri="{A12FA001-AC4F-418D-AE19-62706E023703}">
                      <ahyp:hlinkClr xmlns:ahyp="http://schemas.microsoft.com/office/drawing/2018/hyperlinkcolor" val="tx"/>
                    </a:ext>
                  </a:extLst>
                </a:hlinkClick>
              </a:rPr>
              <a:t>https://www.kaggle.com/datasets/dilwong/flightprices?resource=download</a:t>
            </a:r>
            <a:endParaRPr lang="en-US" sz="2400">
              <a:solidFill>
                <a:schemeClr val="bg1"/>
              </a:solidFill>
              <a:cs typeface="Calibri"/>
            </a:endParaRPr>
          </a:p>
          <a:p>
            <a:pPr indent="-228600" algn="l">
              <a:buFont typeface="Arial" panose="020B0604020202020204" pitchFamily="34" charset="0"/>
              <a:buChar char="•"/>
            </a:pPr>
            <a:r>
              <a:rPr lang="en-US" sz="2400">
                <a:solidFill>
                  <a:schemeClr val="bg1"/>
                </a:solidFill>
                <a:cs typeface="Calibri"/>
              </a:rPr>
              <a:t>Dataset Description: Expedia purchasable ticket information between 04/2022 &amp; 10/2022</a:t>
            </a:r>
          </a:p>
          <a:p>
            <a:pPr indent="-228600" algn="l">
              <a:buFont typeface="Arial" panose="020B0604020202020204" pitchFamily="34" charset="0"/>
              <a:buChar char="•"/>
            </a:pPr>
            <a:r>
              <a:rPr lang="en-US" sz="2400">
                <a:solidFill>
                  <a:schemeClr val="bg1"/>
                </a:solidFill>
                <a:cs typeface="Calibri"/>
              </a:rPr>
              <a:t>Number Of Files: 1</a:t>
            </a:r>
          </a:p>
          <a:p>
            <a:pPr indent="-228600" algn="l">
              <a:buChar char="•"/>
            </a:pPr>
            <a:r>
              <a:rPr lang="en-US" sz="2400">
                <a:solidFill>
                  <a:schemeClr val="bg1"/>
                </a:solidFill>
                <a:cs typeface="Calibri"/>
              </a:rPr>
              <a:t>File Format: CSV</a:t>
            </a:r>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Char char="•"/>
            </a:pPr>
            <a:endParaRPr lang="en-US" sz="2800">
              <a:solidFill>
                <a:schemeClr val="bg1"/>
              </a:solidFill>
            </a:endParaRPr>
          </a:p>
          <a:p>
            <a:pPr indent="-228600" algn="l">
              <a:buFont typeface="Arial" panose="020B0604020202020204" pitchFamily="34" charset="0"/>
              <a:buChar char="•"/>
            </a:pPr>
            <a:endParaRPr lang="en-US"/>
          </a:p>
        </p:txBody>
      </p:sp>
      <p:graphicFrame>
        <p:nvGraphicFramePr>
          <p:cNvPr id="4" name="Table 4">
            <a:extLst>
              <a:ext uri="{FF2B5EF4-FFF2-40B4-BE49-F238E27FC236}">
                <a16:creationId xmlns:a16="http://schemas.microsoft.com/office/drawing/2014/main" id="{230DEA2B-3EFD-852C-AF2F-B09FC552DD2B}"/>
              </a:ext>
            </a:extLst>
          </p:cNvPr>
          <p:cNvGraphicFramePr>
            <a:graphicFrameLocks noGrp="1"/>
          </p:cNvGraphicFramePr>
          <p:nvPr>
            <p:extLst>
              <p:ext uri="{D42A27DB-BD31-4B8C-83A1-F6EECF244321}">
                <p14:modId xmlns:p14="http://schemas.microsoft.com/office/powerpoint/2010/main" val="796832711"/>
              </p:ext>
            </p:extLst>
          </p:nvPr>
        </p:nvGraphicFramePr>
        <p:xfrm>
          <a:off x="1884952" y="3569436"/>
          <a:ext cx="8856324" cy="1858017"/>
        </p:xfrm>
        <a:graphic>
          <a:graphicData uri="http://schemas.openxmlformats.org/drawingml/2006/table">
            <a:tbl>
              <a:tblPr firstRow="1" bandRow="1">
                <a:tableStyleId>{5C22544A-7EE6-4342-B048-85BDC9FD1C3A}</a:tableStyleId>
              </a:tblPr>
              <a:tblGrid>
                <a:gridCol w="2214081">
                  <a:extLst>
                    <a:ext uri="{9D8B030D-6E8A-4147-A177-3AD203B41FA5}">
                      <a16:colId xmlns:a16="http://schemas.microsoft.com/office/drawing/2014/main" val="2012686039"/>
                    </a:ext>
                  </a:extLst>
                </a:gridCol>
                <a:gridCol w="2214081">
                  <a:extLst>
                    <a:ext uri="{9D8B030D-6E8A-4147-A177-3AD203B41FA5}">
                      <a16:colId xmlns:a16="http://schemas.microsoft.com/office/drawing/2014/main" val="632960779"/>
                    </a:ext>
                  </a:extLst>
                </a:gridCol>
                <a:gridCol w="2214081">
                  <a:extLst>
                    <a:ext uri="{9D8B030D-6E8A-4147-A177-3AD203B41FA5}">
                      <a16:colId xmlns:a16="http://schemas.microsoft.com/office/drawing/2014/main" val="1160204950"/>
                    </a:ext>
                  </a:extLst>
                </a:gridCol>
                <a:gridCol w="2214081">
                  <a:extLst>
                    <a:ext uri="{9D8B030D-6E8A-4147-A177-3AD203B41FA5}">
                      <a16:colId xmlns:a16="http://schemas.microsoft.com/office/drawing/2014/main" val="472104724"/>
                    </a:ext>
                  </a:extLst>
                </a:gridCol>
              </a:tblGrid>
              <a:tr h="405979">
                <a:tc>
                  <a:txBody>
                    <a:bodyPr/>
                    <a:lstStyle/>
                    <a:p>
                      <a:endParaRPr lang="en-US"/>
                    </a:p>
                  </a:txBody>
                  <a:tcPr/>
                </a:tc>
                <a:tc>
                  <a:txBody>
                    <a:bodyPr/>
                    <a:lstStyle/>
                    <a:p>
                      <a:pPr algn="ctr"/>
                      <a:r>
                        <a:rPr lang="en-US"/>
                        <a:t>Original</a:t>
                      </a:r>
                    </a:p>
                  </a:txBody>
                  <a:tcPr/>
                </a:tc>
                <a:tc>
                  <a:txBody>
                    <a:bodyPr/>
                    <a:lstStyle/>
                    <a:p>
                      <a:pPr algn="ctr"/>
                      <a:r>
                        <a:rPr lang="en-US"/>
                        <a:t>Cleaning - Full Dataset</a:t>
                      </a:r>
                    </a:p>
                  </a:txBody>
                  <a:tcPr/>
                </a:tc>
                <a:tc>
                  <a:txBody>
                    <a:bodyPr/>
                    <a:lstStyle/>
                    <a:p>
                      <a:pPr algn="ctr"/>
                      <a:r>
                        <a:rPr lang="en-US"/>
                        <a:t>Sample</a:t>
                      </a:r>
                    </a:p>
                  </a:txBody>
                  <a:tcPr/>
                </a:tc>
                <a:extLst>
                  <a:ext uri="{0D108BD9-81ED-4DB2-BD59-A6C34878D82A}">
                    <a16:rowId xmlns:a16="http://schemas.microsoft.com/office/drawing/2014/main" val="2838549310"/>
                  </a:ext>
                </a:extLst>
              </a:tr>
              <a:tr h="405979">
                <a:tc>
                  <a:txBody>
                    <a:bodyPr/>
                    <a:lstStyle/>
                    <a:p>
                      <a:r>
                        <a:rPr lang="en-US"/>
                        <a:t>Fields</a:t>
                      </a:r>
                    </a:p>
                  </a:txBody>
                  <a:tcPr/>
                </a:tc>
                <a:tc>
                  <a:txBody>
                    <a:bodyPr/>
                    <a:lstStyle/>
                    <a:p>
                      <a:pPr algn="ctr"/>
                      <a:r>
                        <a:rPr lang="en-US"/>
                        <a:t>27</a:t>
                      </a:r>
                    </a:p>
                  </a:txBody>
                  <a:tcPr/>
                </a:tc>
                <a:tc gridSpan="2">
                  <a:txBody>
                    <a:bodyPr/>
                    <a:lstStyle/>
                    <a:p>
                      <a:pPr algn="ctr"/>
                      <a:r>
                        <a:rPr lang="en-US"/>
                        <a:t>15</a:t>
                      </a:r>
                    </a:p>
                  </a:txBody>
                  <a:tcPr/>
                </a:tc>
                <a:tc hMerge="1">
                  <a:txBody>
                    <a:bodyPr/>
                    <a:lstStyle/>
                    <a:p>
                      <a:r>
                        <a:rPr lang="en-US"/>
                        <a:t>15</a:t>
                      </a:r>
                    </a:p>
                  </a:txBody>
                  <a:tcPr/>
                </a:tc>
                <a:extLst>
                  <a:ext uri="{0D108BD9-81ED-4DB2-BD59-A6C34878D82A}">
                    <a16:rowId xmlns:a16="http://schemas.microsoft.com/office/drawing/2014/main" val="2887005784"/>
                  </a:ext>
                </a:extLst>
              </a:tr>
              <a:tr h="405979">
                <a:tc>
                  <a:txBody>
                    <a:bodyPr/>
                    <a:lstStyle/>
                    <a:p>
                      <a:r>
                        <a:rPr lang="en-US"/>
                        <a:t>Records</a:t>
                      </a:r>
                    </a:p>
                  </a:txBody>
                  <a:tcPr/>
                </a:tc>
                <a:tc>
                  <a:txBody>
                    <a:bodyPr/>
                    <a:lstStyle/>
                    <a:p>
                      <a:pPr algn="ctr"/>
                      <a:r>
                        <a:rPr lang="en-US"/>
                        <a:t>~200m</a:t>
                      </a:r>
                    </a:p>
                  </a:txBody>
                  <a:tcPr/>
                </a:tc>
                <a:tc>
                  <a:txBody>
                    <a:bodyPr/>
                    <a:lstStyle/>
                    <a:p>
                      <a:pPr algn="ctr"/>
                      <a:r>
                        <a:rPr lang="en-US"/>
                        <a:t>~20m</a:t>
                      </a:r>
                    </a:p>
                  </a:txBody>
                  <a:tcPr/>
                </a:tc>
                <a:tc>
                  <a:txBody>
                    <a:bodyPr/>
                    <a:lstStyle/>
                    <a:p>
                      <a:pPr algn="ctr"/>
                      <a:r>
                        <a:rPr lang="en-US"/>
                        <a:t>~100k</a:t>
                      </a:r>
                    </a:p>
                  </a:txBody>
                  <a:tcPr/>
                </a:tc>
                <a:extLst>
                  <a:ext uri="{0D108BD9-81ED-4DB2-BD59-A6C34878D82A}">
                    <a16:rowId xmlns:a16="http://schemas.microsoft.com/office/drawing/2014/main" val="1458815479"/>
                  </a:ext>
                </a:extLst>
              </a:tr>
              <a:tr h="405979">
                <a:tc>
                  <a:txBody>
                    <a:bodyPr/>
                    <a:lstStyle/>
                    <a:p>
                      <a:r>
                        <a:rPr lang="en-US"/>
                        <a:t>Size</a:t>
                      </a:r>
                    </a:p>
                  </a:txBody>
                  <a:tcPr/>
                </a:tc>
                <a:tc>
                  <a:txBody>
                    <a:bodyPr/>
                    <a:lstStyle/>
                    <a:p>
                      <a:pPr algn="ctr"/>
                      <a:r>
                        <a:rPr lang="en-US"/>
                        <a:t>29.8GB</a:t>
                      </a:r>
                    </a:p>
                  </a:txBody>
                  <a:tcPr/>
                </a:tc>
                <a:tc>
                  <a:txBody>
                    <a:bodyPr/>
                    <a:lstStyle/>
                    <a:p>
                      <a:pPr algn="ctr"/>
                      <a:r>
                        <a:rPr lang="en-US"/>
                        <a:t>4.68GB</a:t>
                      </a:r>
                    </a:p>
                  </a:txBody>
                  <a:tcPr/>
                </a:tc>
                <a:tc>
                  <a:txBody>
                    <a:bodyPr/>
                    <a:lstStyle/>
                    <a:p>
                      <a:pPr algn="ctr"/>
                      <a:r>
                        <a:rPr lang="en-US"/>
                        <a:t>23.4MB</a:t>
                      </a:r>
                    </a:p>
                  </a:txBody>
                  <a:tcPr/>
                </a:tc>
                <a:extLst>
                  <a:ext uri="{0D108BD9-81ED-4DB2-BD59-A6C34878D82A}">
                    <a16:rowId xmlns:a16="http://schemas.microsoft.com/office/drawing/2014/main" val="1857888958"/>
                  </a:ext>
                </a:extLst>
              </a:tr>
            </a:tbl>
          </a:graphicData>
        </a:graphic>
      </p:graphicFrame>
    </p:spTree>
    <p:extLst>
      <p:ext uri="{BB962C8B-B14F-4D97-AF65-F5344CB8AC3E}">
        <p14:creationId xmlns:p14="http://schemas.microsoft.com/office/powerpoint/2010/main" val="277660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EE613B-F350-DC64-F43A-2519919B0089}"/>
              </a:ext>
            </a:extLst>
          </p:cNvPr>
          <p:cNvPicPr>
            <a:picLocks noChangeAspect="1"/>
          </p:cNvPicPr>
          <p:nvPr/>
        </p:nvPicPr>
        <p:blipFill>
          <a:blip r:embed="rId3"/>
          <a:stretch>
            <a:fillRect/>
          </a:stretch>
        </p:blipFill>
        <p:spPr>
          <a:xfrm>
            <a:off x="838200" y="1454296"/>
            <a:ext cx="10515600" cy="2709227"/>
          </a:xfrm>
          <a:prstGeom prst="rect">
            <a:avLst/>
          </a:prstGeom>
        </p:spPr>
      </p:pic>
      <p:pic>
        <p:nvPicPr>
          <p:cNvPr id="18" name="Picture 17">
            <a:extLst>
              <a:ext uri="{FF2B5EF4-FFF2-40B4-BE49-F238E27FC236}">
                <a16:creationId xmlns:a16="http://schemas.microsoft.com/office/drawing/2014/main" id="{20E1D200-8CBD-7C89-6458-8C4DF6D22D1F}"/>
              </a:ext>
            </a:extLst>
          </p:cNvPr>
          <p:cNvPicPr>
            <a:picLocks noChangeAspect="1"/>
          </p:cNvPicPr>
          <p:nvPr/>
        </p:nvPicPr>
        <p:blipFill>
          <a:blip r:embed="rId4"/>
          <a:stretch>
            <a:fillRect/>
          </a:stretch>
        </p:blipFill>
        <p:spPr>
          <a:xfrm>
            <a:off x="838200" y="4175813"/>
            <a:ext cx="10515600" cy="2282972"/>
          </a:xfrm>
          <a:prstGeom prst="rect">
            <a:avLst/>
          </a:prstGeom>
        </p:spPr>
      </p:pic>
      <p:sp>
        <p:nvSpPr>
          <p:cNvPr id="19" name="Title 1">
            <a:extLst>
              <a:ext uri="{FF2B5EF4-FFF2-40B4-BE49-F238E27FC236}">
                <a16:creationId xmlns:a16="http://schemas.microsoft.com/office/drawing/2014/main" id="{5FA11AE5-EF33-D13C-5F89-A4977297A490}"/>
              </a:ext>
            </a:extLst>
          </p:cNvPr>
          <p:cNvSpPr txBox="1">
            <a:spLocks/>
          </p:cNvSpPr>
          <p:nvPr/>
        </p:nvSpPr>
        <p:spPr>
          <a:xfrm>
            <a:off x="905510" y="390525"/>
            <a:ext cx="10270490" cy="7588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2800"/>
          </a:p>
        </p:txBody>
      </p:sp>
      <mc:AlternateContent xmlns:mc="http://schemas.openxmlformats.org/markup-compatibility/2006">
        <mc:Choice xmlns:p14="http://schemas.microsoft.com/office/powerpoint/2010/main" Requires="p14">
          <p:contentPart p14:bwMode="auto" r:id="rId5">
            <p14:nvContentPartPr>
              <p14:cNvPr id="31" name="Ink 30">
                <a:extLst>
                  <a:ext uri="{FF2B5EF4-FFF2-40B4-BE49-F238E27FC236}">
                    <a16:creationId xmlns:a16="http://schemas.microsoft.com/office/drawing/2014/main" id="{FC7FD879-F3BC-F7A0-1881-0659EE898D95}"/>
                  </a:ext>
                </a:extLst>
              </p14:cNvPr>
              <p14:cNvContentPartPr/>
              <p14:nvPr/>
            </p14:nvContentPartPr>
            <p14:xfrm>
              <a:off x="9988290" y="1638050"/>
              <a:ext cx="491040" cy="360"/>
            </p14:xfrm>
          </p:contentPart>
        </mc:Choice>
        <mc:Fallback>
          <p:pic>
            <p:nvPicPr>
              <p:cNvPr id="31" name="Ink 30">
                <a:extLst>
                  <a:ext uri="{FF2B5EF4-FFF2-40B4-BE49-F238E27FC236}">
                    <a16:creationId xmlns:a16="http://schemas.microsoft.com/office/drawing/2014/main" id="{FC7FD879-F3BC-F7A0-1881-0659EE898D95}"/>
                  </a:ext>
                </a:extLst>
              </p:cNvPr>
              <p:cNvPicPr/>
              <p:nvPr/>
            </p:nvPicPr>
            <p:blipFill>
              <a:blip r:embed="rId6"/>
              <a:stretch>
                <a:fillRect/>
              </a:stretch>
            </p:blipFill>
            <p:spPr>
              <a:xfrm>
                <a:off x="9934290" y="1530050"/>
                <a:ext cx="598680" cy="216000"/>
              </a:xfrm>
              <a:prstGeom prst="rect">
                <a:avLst/>
              </a:prstGeom>
            </p:spPr>
          </p:pic>
        </mc:Fallback>
      </mc:AlternateContent>
      <p:sp>
        <p:nvSpPr>
          <p:cNvPr id="3" name="Title 1">
            <a:extLst>
              <a:ext uri="{FF2B5EF4-FFF2-40B4-BE49-F238E27FC236}">
                <a16:creationId xmlns:a16="http://schemas.microsoft.com/office/drawing/2014/main" id="{F14562C4-ECD9-2316-4430-B7EFDBAED8AE}"/>
              </a:ext>
            </a:extLst>
          </p:cNvPr>
          <p:cNvSpPr txBox="1">
            <a:spLocks/>
          </p:cNvSpPr>
          <p:nvPr/>
        </p:nvSpPr>
        <p:spPr bwMode="black">
          <a:xfrm>
            <a:off x="1312476" y="159660"/>
            <a:ext cx="9325178" cy="874719"/>
          </a:xfrm>
          <a:prstGeom prst="rect">
            <a:avLst/>
          </a:prstGeom>
          <a:solidFill>
            <a:srgbClr val="FFFFFF"/>
          </a:solidFill>
          <a:ln w="31750" cap="sq">
            <a:solidFill>
              <a:srgbClr val="404040"/>
            </a:solidFill>
            <a:miter lim="800000"/>
          </a:ln>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solidFill>
                  <a:srgbClr val="000000"/>
                </a:solidFill>
                <a:latin typeface="Gill Sans MT"/>
                <a:cs typeface="Calibri"/>
              </a:rPr>
              <a:t>Dataset Summary - 14 Features 1 Label</a:t>
            </a:r>
            <a:endParaRPr lang="en-US" b="1">
              <a:latin typeface="Gill Sans MT"/>
              <a:cs typeface="Calibri"/>
            </a:endParaRPr>
          </a:p>
        </p:txBody>
      </p:sp>
    </p:spTree>
    <p:extLst>
      <p:ext uri="{BB962C8B-B14F-4D97-AF65-F5344CB8AC3E}">
        <p14:creationId xmlns:p14="http://schemas.microsoft.com/office/powerpoint/2010/main" val="2535995646"/>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E631-212C-0E67-9EAF-C639D6148007}"/>
              </a:ext>
            </a:extLst>
          </p:cNvPr>
          <p:cNvSpPr>
            <a:spLocks noGrp="1"/>
          </p:cNvSpPr>
          <p:nvPr>
            <p:ph type="title"/>
          </p:nvPr>
        </p:nvSpPr>
        <p:spPr>
          <a:xfrm>
            <a:off x="676275" y="118117"/>
            <a:ext cx="10663897" cy="938516"/>
          </a:xfrm>
        </p:spPr>
        <p:txBody>
          <a:bodyPr>
            <a:noAutofit/>
          </a:bodyPr>
          <a:lstStyle/>
          <a:p>
            <a:r>
              <a:rPr lang="en-US" sz="2800" b="1"/>
              <a:t>Feature Importance and Feature Engineering</a:t>
            </a:r>
          </a:p>
        </p:txBody>
      </p:sp>
      <p:pic>
        <p:nvPicPr>
          <p:cNvPr id="42" name="Content Placeholder 41">
            <a:extLst>
              <a:ext uri="{FF2B5EF4-FFF2-40B4-BE49-F238E27FC236}">
                <a16:creationId xmlns:a16="http://schemas.microsoft.com/office/drawing/2014/main" id="{83396E93-0AAF-B895-6DBF-F5E51795950A}"/>
              </a:ext>
            </a:extLst>
          </p:cNvPr>
          <p:cNvPicPr>
            <a:picLocks noGrp="1" noChangeAspect="1"/>
          </p:cNvPicPr>
          <p:nvPr>
            <p:ph idx="1"/>
          </p:nvPr>
        </p:nvPicPr>
        <p:blipFill>
          <a:blip r:embed="rId2"/>
          <a:stretch>
            <a:fillRect/>
          </a:stretch>
        </p:blipFill>
        <p:spPr>
          <a:xfrm>
            <a:off x="6159502" y="1366462"/>
            <a:ext cx="5859768" cy="4780337"/>
          </a:xfrm>
        </p:spPr>
      </p:pic>
      <p:sp>
        <p:nvSpPr>
          <p:cNvPr id="4" name="Text Placeholder 3">
            <a:extLst>
              <a:ext uri="{FF2B5EF4-FFF2-40B4-BE49-F238E27FC236}">
                <a16:creationId xmlns:a16="http://schemas.microsoft.com/office/drawing/2014/main" id="{0805F9E8-7B5D-C24A-06ED-DD67CFF0151B}"/>
              </a:ext>
            </a:extLst>
          </p:cNvPr>
          <p:cNvSpPr>
            <a:spLocks noGrp="1"/>
          </p:cNvSpPr>
          <p:nvPr>
            <p:ph type="body" sz="half" idx="2"/>
          </p:nvPr>
        </p:nvSpPr>
        <p:spPr>
          <a:xfrm>
            <a:off x="172731" y="1366464"/>
            <a:ext cx="5859770" cy="4780335"/>
          </a:xfrm>
          <a:solidFill>
            <a:schemeClr val="tx1">
              <a:lumMod val="85000"/>
            </a:schemeClr>
          </a:solidFill>
        </p:spPr>
        <p:txBody>
          <a:bodyPr>
            <a:normAutofit lnSpcReduction="10000"/>
          </a:bodyPr>
          <a:lstStyle/>
          <a:p>
            <a:pPr marL="285750" indent="-285750" algn="just" rtl="0" fontAlgn="base">
              <a:buFont typeface="Arial" panose="020B0604020202020204" pitchFamily="34" charset="0"/>
              <a:buChar char="•"/>
            </a:pPr>
            <a:r>
              <a:rPr lang="en-US" sz="2000" b="1" i="0">
                <a:solidFill>
                  <a:schemeClr val="bg1"/>
                </a:solidFill>
                <a:effectLst/>
              </a:rPr>
              <a:t>Starting Airport </a:t>
            </a:r>
            <a:r>
              <a:rPr lang="en-US" sz="2000" b="0" i="0">
                <a:solidFill>
                  <a:schemeClr val="bg1"/>
                </a:solidFill>
                <a:effectLst/>
              </a:rPr>
              <a:t>and </a:t>
            </a:r>
            <a:r>
              <a:rPr lang="en-US" sz="2000" b="1" i="0">
                <a:solidFill>
                  <a:schemeClr val="bg1"/>
                </a:solidFill>
                <a:effectLst/>
              </a:rPr>
              <a:t>Flight Duration </a:t>
            </a:r>
            <a:r>
              <a:rPr lang="en-US" sz="2000" b="0" i="0">
                <a:solidFill>
                  <a:schemeClr val="bg1"/>
                </a:solidFill>
                <a:effectLst/>
              </a:rPr>
              <a:t>had the most impact to the model followed by </a:t>
            </a:r>
            <a:r>
              <a:rPr lang="en-US" sz="2000" b="1" i="0">
                <a:solidFill>
                  <a:schemeClr val="bg1"/>
                </a:solidFill>
                <a:effectLst/>
              </a:rPr>
              <a:t>Destination Airport </a:t>
            </a:r>
            <a:r>
              <a:rPr lang="en-US" sz="2000" b="0" i="0">
                <a:solidFill>
                  <a:schemeClr val="bg1"/>
                </a:solidFill>
                <a:effectLst/>
              </a:rPr>
              <a:t>and </a:t>
            </a:r>
            <a:r>
              <a:rPr lang="en-US" sz="2000" b="1" i="0">
                <a:solidFill>
                  <a:schemeClr val="bg1"/>
                </a:solidFill>
                <a:effectLst/>
              </a:rPr>
              <a:t>Seats Remainin</a:t>
            </a:r>
            <a:r>
              <a:rPr lang="en-US" sz="2000" b="0" i="0">
                <a:solidFill>
                  <a:schemeClr val="bg1"/>
                </a:solidFill>
                <a:effectLst/>
              </a:rPr>
              <a:t>g</a:t>
            </a:r>
            <a:r>
              <a:rPr lang="en-US" sz="2000">
                <a:solidFill>
                  <a:schemeClr val="bg1"/>
                </a:solidFill>
              </a:rPr>
              <a:t>.</a:t>
            </a:r>
            <a:endParaRPr lang="en-US" sz="2000" b="0" i="0">
              <a:solidFill>
                <a:schemeClr val="bg1"/>
              </a:solidFill>
              <a:effectLst/>
            </a:endParaRPr>
          </a:p>
          <a:p>
            <a:pPr marL="285750" indent="-285750" algn="just" rtl="0" fontAlgn="base">
              <a:buFont typeface="Arial" panose="020B0604020202020204" pitchFamily="34" charset="0"/>
              <a:buChar char="•"/>
            </a:pPr>
            <a:r>
              <a:rPr lang="en-US" sz="2000" b="0" i="0">
                <a:solidFill>
                  <a:schemeClr val="bg1"/>
                </a:solidFill>
                <a:effectLst/>
              </a:rPr>
              <a:t>The type of Airline Equipment (airplane) did have a small impact to price ( both feature importance and consistent r2 evaluation) </a:t>
            </a:r>
          </a:p>
          <a:p>
            <a:pPr marL="285750" indent="-285750" algn="just" fontAlgn="base">
              <a:buFont typeface="Arial" panose="020B0604020202020204" pitchFamily="34" charset="0"/>
              <a:buChar char="•"/>
            </a:pPr>
            <a:r>
              <a:rPr lang="en-US" sz="2000" b="0" i="0">
                <a:solidFill>
                  <a:schemeClr val="bg1"/>
                </a:solidFill>
                <a:effectLst/>
              </a:rPr>
              <a:t>Removing features that had lower importance score such as </a:t>
            </a:r>
            <a:r>
              <a:rPr lang="en-US" sz="2000" b="1" i="0">
                <a:solidFill>
                  <a:schemeClr val="bg1"/>
                </a:solidFill>
                <a:effectLst/>
              </a:rPr>
              <a:t>Search Date</a:t>
            </a:r>
            <a:r>
              <a:rPr lang="en-US" sz="2000" b="0" i="0">
                <a:solidFill>
                  <a:schemeClr val="bg1"/>
                </a:solidFill>
                <a:effectLst/>
              </a:rPr>
              <a:t> or </a:t>
            </a:r>
            <a:r>
              <a:rPr lang="en-US" sz="2000" b="1" i="0">
                <a:solidFill>
                  <a:schemeClr val="bg1"/>
                </a:solidFill>
                <a:effectLst/>
              </a:rPr>
              <a:t>Flight </a:t>
            </a:r>
            <a:r>
              <a:rPr lang="en-US" sz="2000" b="1">
                <a:solidFill>
                  <a:schemeClr val="bg1"/>
                </a:solidFill>
              </a:rPr>
              <a:t>D</a:t>
            </a:r>
            <a:r>
              <a:rPr lang="en-US" sz="2000" b="1" i="0">
                <a:solidFill>
                  <a:schemeClr val="bg1"/>
                </a:solidFill>
                <a:effectLst/>
              </a:rPr>
              <a:t>ate</a:t>
            </a:r>
            <a:r>
              <a:rPr lang="en-US" sz="2000" b="0" i="0">
                <a:solidFill>
                  <a:schemeClr val="bg1"/>
                </a:solidFill>
                <a:effectLst/>
              </a:rPr>
              <a:t> had little impact on r2 and at times even lowered r2. </a:t>
            </a:r>
          </a:p>
          <a:p>
            <a:pPr marL="285750" indent="-285750" algn="just" fontAlgn="base">
              <a:buFont typeface="Arial" panose="020B0604020202020204" pitchFamily="34" charset="0"/>
              <a:buChar char="•"/>
            </a:pPr>
            <a:r>
              <a:rPr lang="en-US" sz="2000" b="0" i="0">
                <a:solidFill>
                  <a:schemeClr val="bg1"/>
                </a:solidFill>
                <a:effectLst/>
              </a:rPr>
              <a:t>Concatenating fields that may have more meaning together than separated had no impact on r2.  For example, depart and arrival airport (creating a route column)  and separating date into month, day, year.</a:t>
            </a:r>
          </a:p>
          <a:p>
            <a:pPr marL="285750" indent="-285750" algn="just" fontAlgn="base">
              <a:buFont typeface="Arial" panose="020B0604020202020204" pitchFamily="34" charset="0"/>
              <a:buChar char="•"/>
            </a:pPr>
            <a:r>
              <a:rPr lang="en-US" sz="2000" b="0" i="0">
                <a:solidFill>
                  <a:schemeClr val="bg1"/>
                </a:solidFill>
                <a:effectLst/>
              </a:rPr>
              <a:t>Date was limited to 3-4 months which limited the predictive pricing</a:t>
            </a:r>
          </a:p>
          <a:p>
            <a:pPr algn="just" fontAlgn="base"/>
            <a:endParaRPr lang="en-US" sz="1600" b="0" i="0">
              <a:solidFill>
                <a:schemeClr val="bg1"/>
              </a:solidFill>
              <a:effectLst/>
              <a:latin typeface="Calibri" panose="020F0502020204030204" pitchFamily="34" charset="0"/>
            </a:endParaRPr>
          </a:p>
          <a:p>
            <a:pPr algn="just" fontAlgn="base"/>
            <a:endParaRPr lang="en-US" sz="1600" b="0" i="0">
              <a:solidFill>
                <a:schemeClr val="bg1"/>
              </a:solidFill>
              <a:effectLst/>
              <a:latin typeface="Calibri" panose="020F0502020204030204" pitchFamily="34" charset="0"/>
            </a:endParaRPr>
          </a:p>
          <a:p>
            <a:pPr algn="just" rtl="0" fontAlgn="base"/>
            <a:endParaRPr lang="en-US" sz="1600" b="0" i="0">
              <a:solidFill>
                <a:schemeClr val="bg1"/>
              </a:solidFill>
              <a:effectLst/>
              <a:latin typeface="Calibri" panose="020F0502020204030204" pitchFamily="34" charset="0"/>
            </a:endParaRPr>
          </a:p>
          <a:p>
            <a:pPr algn="just"/>
            <a:endParaRPr lang="en-US" sz="1600" b="0" i="0">
              <a:solidFill>
                <a:schemeClr val="bg1"/>
              </a:solidFill>
              <a:effectLst/>
              <a:latin typeface="Calibri" panose="020F0502020204030204" pitchFamily="34" charset="0"/>
            </a:endParaRPr>
          </a:p>
          <a:p>
            <a:pPr algn="just"/>
            <a:endParaRPr lang="en-US">
              <a:solidFill>
                <a:schemeClr val="bg1"/>
              </a:solidFill>
            </a:endParaRPr>
          </a:p>
        </p:txBody>
      </p:sp>
    </p:spTree>
    <p:extLst>
      <p:ext uri="{BB962C8B-B14F-4D97-AF65-F5344CB8AC3E}">
        <p14:creationId xmlns:p14="http://schemas.microsoft.com/office/powerpoint/2010/main" val="1451100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7815-ABC4-2A11-7F72-762A85D69735}"/>
              </a:ext>
            </a:extLst>
          </p:cNvPr>
          <p:cNvSpPr>
            <a:spLocks noGrp="1"/>
          </p:cNvSpPr>
          <p:nvPr>
            <p:ph type="ctrTitle"/>
          </p:nvPr>
        </p:nvSpPr>
        <p:spPr>
          <a:xfrm>
            <a:off x="3220844" y="309679"/>
            <a:ext cx="6321287" cy="979944"/>
          </a:xfrm>
        </p:spPr>
        <p:txBody>
          <a:bodyPr vert="horz" lIns="91440" tIns="45720" rIns="91440" bIns="45720" rtlCol="0" anchor="ctr">
            <a:normAutofit/>
          </a:bodyPr>
          <a:lstStyle/>
          <a:p>
            <a:r>
              <a:rPr lang="en-US" sz="2800" b="1"/>
              <a:t>Technical Specifications</a:t>
            </a:r>
            <a:endParaRPr lang="en-US" b="1"/>
          </a:p>
        </p:txBody>
      </p:sp>
      <p:sp>
        <p:nvSpPr>
          <p:cNvPr id="3" name="Subtitle 2">
            <a:extLst>
              <a:ext uri="{FF2B5EF4-FFF2-40B4-BE49-F238E27FC236}">
                <a16:creationId xmlns:a16="http://schemas.microsoft.com/office/drawing/2014/main" id="{98E35B4D-DBA1-B49C-DDA2-62DDFA206F35}"/>
              </a:ext>
            </a:extLst>
          </p:cNvPr>
          <p:cNvSpPr>
            <a:spLocks noGrp="1"/>
          </p:cNvSpPr>
          <p:nvPr>
            <p:ph type="subTitle" idx="1"/>
          </p:nvPr>
        </p:nvSpPr>
        <p:spPr>
          <a:xfrm>
            <a:off x="467360" y="1553209"/>
            <a:ext cx="11582400" cy="5176203"/>
          </a:xfrm>
        </p:spPr>
        <p:txBody>
          <a:bodyPr vert="horz" lIns="91440" tIns="45720" rIns="91440" bIns="45720" rtlCol="0" anchor="t">
            <a:noAutofit/>
          </a:bodyPr>
          <a:lstStyle/>
          <a:p>
            <a:pPr marL="548640" lvl="2" indent="-285750" algn="l">
              <a:spcBef>
                <a:spcPts val="1200"/>
              </a:spcBef>
              <a:spcAft>
                <a:spcPts val="200"/>
              </a:spcAft>
              <a:buFont typeface="Wingdings,Sans-Serif"/>
              <a:buChar char="§"/>
            </a:pPr>
            <a:r>
              <a:rPr lang="en-US" sz="2400" b="1">
                <a:solidFill>
                  <a:schemeClr val="bg1"/>
                </a:solidFill>
                <a:ea typeface="+mn-lt"/>
                <a:cs typeface="Times New Roman"/>
              </a:rPr>
              <a:t>Databricks Community Version: </a:t>
            </a:r>
            <a:r>
              <a:rPr lang="en-US" sz="2400">
                <a:solidFill>
                  <a:schemeClr val="bg1"/>
                </a:solidFill>
                <a:ea typeface="+mn-lt"/>
                <a:cs typeface="Times New Roman"/>
              </a:rPr>
              <a:t>10.4 LTS (includes Apache  Spark 3.1.1, Scala 2.12)</a:t>
            </a:r>
          </a:p>
          <a:p>
            <a:pPr marL="548640" lvl="2" indent="-285750" algn="l">
              <a:spcBef>
                <a:spcPts val="1200"/>
              </a:spcBef>
              <a:spcAft>
                <a:spcPts val="200"/>
              </a:spcAft>
              <a:buFont typeface="Wingdings,Sans-Serif"/>
              <a:buChar char="§"/>
            </a:pPr>
            <a:r>
              <a:rPr lang="en-US" sz="2400" b="1">
                <a:solidFill>
                  <a:schemeClr val="bg1"/>
                </a:solidFill>
                <a:ea typeface="+mn-lt"/>
                <a:cs typeface="Times New Roman"/>
              </a:rPr>
              <a:t>File System: </a:t>
            </a:r>
            <a:r>
              <a:rPr lang="en-US" sz="2400">
                <a:solidFill>
                  <a:schemeClr val="bg1"/>
                </a:solidFill>
                <a:ea typeface="+mn-lt"/>
                <a:cs typeface="Times New Roman"/>
              </a:rPr>
              <a:t>DBFS (Data Bricks File System)</a:t>
            </a:r>
          </a:p>
          <a:p>
            <a:pPr marL="548640" lvl="2" indent="-285750" algn="l">
              <a:spcBef>
                <a:spcPts val="1200"/>
              </a:spcBef>
              <a:spcAft>
                <a:spcPts val="200"/>
              </a:spcAft>
              <a:buFont typeface="Wingdings,Sans-Serif"/>
              <a:buChar char="§"/>
            </a:pPr>
            <a:r>
              <a:rPr lang="en-US" sz="2400" b="1">
                <a:solidFill>
                  <a:schemeClr val="bg1"/>
                </a:solidFill>
                <a:ea typeface="+mn-lt"/>
                <a:cs typeface="Times New Roman"/>
              </a:rPr>
              <a:t>Python</a:t>
            </a:r>
            <a:r>
              <a:rPr lang="en-US" sz="2400">
                <a:solidFill>
                  <a:schemeClr val="bg1"/>
                </a:solidFill>
                <a:ea typeface="+mn-lt"/>
                <a:cs typeface="Times New Roman"/>
              </a:rPr>
              <a:t> </a:t>
            </a:r>
            <a:r>
              <a:rPr lang="en-US" sz="2400" b="1">
                <a:solidFill>
                  <a:schemeClr val="bg1"/>
                </a:solidFill>
                <a:ea typeface="+mn-lt"/>
                <a:cs typeface="Times New Roman"/>
              </a:rPr>
              <a:t>Version</a:t>
            </a:r>
            <a:r>
              <a:rPr lang="en-US" sz="2400">
                <a:solidFill>
                  <a:schemeClr val="bg1"/>
                </a:solidFill>
                <a:ea typeface="+mn-lt"/>
                <a:cs typeface="Times New Roman"/>
              </a:rPr>
              <a:t>: 3.10.4</a:t>
            </a:r>
          </a:p>
          <a:p>
            <a:pPr marL="548640" lvl="2" indent="-285750" algn="l">
              <a:spcBef>
                <a:spcPts val="1200"/>
              </a:spcBef>
              <a:spcAft>
                <a:spcPts val="200"/>
              </a:spcAft>
              <a:buFont typeface="Wingdings,Sans-Serif"/>
              <a:buChar char="§"/>
            </a:pPr>
            <a:r>
              <a:rPr lang="en-US" sz="2400" b="1">
                <a:solidFill>
                  <a:schemeClr val="bg1"/>
                </a:solidFill>
                <a:ea typeface="+mn-lt"/>
                <a:cs typeface="Times New Roman"/>
              </a:rPr>
              <a:t>Hadoop Version: </a:t>
            </a:r>
            <a:r>
              <a:rPr lang="en-US" sz="2400">
                <a:solidFill>
                  <a:schemeClr val="bg1"/>
                </a:solidFill>
                <a:cs typeface="Calibri"/>
              </a:rPr>
              <a:t>3.2.1-amzn-3.1</a:t>
            </a:r>
            <a:endParaRPr lang="en-US" sz="2400">
              <a:solidFill>
                <a:schemeClr val="bg1"/>
              </a:solidFill>
              <a:ea typeface="+mn-lt"/>
              <a:cs typeface="Calibri"/>
            </a:endParaRPr>
          </a:p>
          <a:p>
            <a:pPr marL="548640" lvl="2" indent="-285750" algn="l">
              <a:spcBef>
                <a:spcPts val="1200"/>
              </a:spcBef>
              <a:spcAft>
                <a:spcPts val="200"/>
              </a:spcAft>
              <a:buFont typeface="Wingdings,Sans-Serif"/>
              <a:buChar char="§"/>
            </a:pPr>
            <a:r>
              <a:rPr lang="en-US" sz="2400" b="1">
                <a:solidFill>
                  <a:schemeClr val="bg1"/>
                </a:solidFill>
                <a:ea typeface="+mn-lt"/>
                <a:cs typeface="Times New Roman"/>
              </a:rPr>
              <a:t>No. Of CPUs: </a:t>
            </a:r>
            <a:r>
              <a:rPr lang="en-US" sz="2400">
                <a:solidFill>
                  <a:schemeClr val="bg1"/>
                </a:solidFill>
                <a:ea typeface="+mn-lt"/>
                <a:cs typeface="Times New Roman"/>
              </a:rPr>
              <a:t>8 </a:t>
            </a:r>
            <a:endParaRPr lang="en-US" sz="2400">
              <a:solidFill>
                <a:schemeClr val="bg1"/>
              </a:solidFill>
              <a:ea typeface="+mn-lt"/>
              <a:cs typeface="Times New Roman" panose="02020603050405020304" pitchFamily="18" charset="0"/>
            </a:endParaRPr>
          </a:p>
          <a:p>
            <a:pPr marL="548640" lvl="2" indent="-285750" algn="l">
              <a:spcBef>
                <a:spcPts val="1200"/>
              </a:spcBef>
              <a:spcAft>
                <a:spcPts val="200"/>
              </a:spcAft>
              <a:buFont typeface="Wingdings,Sans-Serif"/>
              <a:buChar char="§"/>
            </a:pPr>
            <a:r>
              <a:rPr lang="en-US" sz="2400" b="1" err="1">
                <a:solidFill>
                  <a:schemeClr val="bg1"/>
                </a:solidFill>
                <a:ea typeface="+mn-lt"/>
                <a:cs typeface="Times New Roman"/>
              </a:rPr>
              <a:t>PySpark</a:t>
            </a:r>
            <a:r>
              <a:rPr lang="en-US" sz="2400" b="1">
                <a:solidFill>
                  <a:schemeClr val="bg1"/>
                </a:solidFill>
                <a:ea typeface="+mn-lt"/>
                <a:cs typeface="Times New Roman"/>
              </a:rPr>
              <a:t> version</a:t>
            </a:r>
            <a:r>
              <a:rPr lang="en-US" sz="2400">
                <a:solidFill>
                  <a:schemeClr val="bg1"/>
                </a:solidFill>
                <a:ea typeface="+mn-lt"/>
                <a:cs typeface="Times New Roman"/>
              </a:rPr>
              <a:t>: 3.0</a:t>
            </a:r>
          </a:p>
          <a:p>
            <a:pPr marL="548640" lvl="2" indent="-285750" algn="l">
              <a:spcBef>
                <a:spcPts val="1200"/>
              </a:spcBef>
              <a:spcAft>
                <a:spcPts val="200"/>
              </a:spcAft>
              <a:buFont typeface="Wingdings,Sans-Serif"/>
              <a:buChar char="§"/>
            </a:pPr>
            <a:r>
              <a:rPr lang="en-US" sz="2400" b="1">
                <a:solidFill>
                  <a:schemeClr val="bg1"/>
                </a:solidFill>
                <a:ea typeface="+mn-lt"/>
                <a:cs typeface="Times New Roman"/>
              </a:rPr>
              <a:t>Nodes: </a:t>
            </a:r>
            <a:r>
              <a:rPr lang="en-US" sz="2400">
                <a:solidFill>
                  <a:schemeClr val="bg1"/>
                </a:solidFill>
                <a:ea typeface="+mn-lt"/>
                <a:cs typeface="Times New Roman"/>
              </a:rPr>
              <a:t>3</a:t>
            </a:r>
          </a:p>
          <a:p>
            <a:pPr marL="548640" lvl="2" indent="-285750" algn="l">
              <a:spcBef>
                <a:spcPts val="1200"/>
              </a:spcBef>
              <a:spcAft>
                <a:spcPts val="200"/>
              </a:spcAft>
              <a:buFont typeface="Wingdings,Sans-Serif"/>
              <a:buChar char="§"/>
            </a:pPr>
            <a:r>
              <a:rPr lang="en-US" sz="2400" b="1">
                <a:solidFill>
                  <a:schemeClr val="bg1"/>
                </a:solidFill>
                <a:ea typeface="+mn-lt"/>
                <a:cs typeface="Times New Roman"/>
              </a:rPr>
              <a:t>Total Storage: </a:t>
            </a:r>
            <a:r>
              <a:rPr lang="en-US" sz="2400">
                <a:solidFill>
                  <a:schemeClr val="bg1"/>
                </a:solidFill>
                <a:ea typeface="+mn-lt"/>
                <a:cs typeface="Times New Roman"/>
              </a:rPr>
              <a:t>481 GB</a:t>
            </a:r>
            <a:endParaRPr lang="en-US" sz="2400">
              <a:solidFill>
                <a:schemeClr val="bg1"/>
              </a:solidFill>
              <a:cs typeface="Times New Roman"/>
            </a:endParaRPr>
          </a:p>
          <a:p>
            <a:pPr indent="-228600" algn="l">
              <a:buFont typeface="Arial" panose="020B0604020202020204" pitchFamily="34" charset="0"/>
              <a:buChar char="•"/>
            </a:pPr>
            <a:endParaRPr lang="en-US">
              <a:solidFill>
                <a:schemeClr val="bg1"/>
              </a:solidFill>
            </a:endParaRPr>
          </a:p>
          <a:p>
            <a:pPr indent="-228600" algn="l">
              <a:buFont typeface="Arial" panose="020B0604020202020204" pitchFamily="34" charset="0"/>
              <a:buChar char="•"/>
            </a:pPr>
            <a:endParaRPr lang="en-US">
              <a:solidFill>
                <a:schemeClr val="bg1"/>
              </a:solidFill>
            </a:endParaRPr>
          </a:p>
          <a:p>
            <a:pPr indent="-228600" algn="l">
              <a:buFont typeface="Arial" panose="020B0604020202020204" pitchFamily="34" charset="0"/>
              <a:buChar char="•"/>
            </a:pPr>
            <a:endParaRPr lang="en-US">
              <a:solidFill>
                <a:schemeClr val="bg1"/>
              </a:solidFill>
            </a:endParaRPr>
          </a:p>
        </p:txBody>
      </p:sp>
      <p:pic>
        <p:nvPicPr>
          <p:cNvPr id="5" name="Picture 4">
            <a:extLst>
              <a:ext uri="{FF2B5EF4-FFF2-40B4-BE49-F238E27FC236}">
                <a16:creationId xmlns:a16="http://schemas.microsoft.com/office/drawing/2014/main" id="{34476E9B-5BE1-DA0F-A4C2-D9C07813AC48}"/>
              </a:ext>
            </a:extLst>
          </p:cNvPr>
          <p:cNvPicPr>
            <a:picLocks noChangeAspect="1"/>
          </p:cNvPicPr>
          <p:nvPr/>
        </p:nvPicPr>
        <p:blipFill>
          <a:blip r:embed="rId2"/>
          <a:stretch>
            <a:fillRect/>
          </a:stretch>
        </p:blipFill>
        <p:spPr>
          <a:xfrm>
            <a:off x="5382137" y="3705679"/>
            <a:ext cx="2207383" cy="1139681"/>
          </a:xfrm>
          <a:prstGeom prst="rect">
            <a:avLst/>
          </a:prstGeom>
        </p:spPr>
      </p:pic>
      <p:pic>
        <p:nvPicPr>
          <p:cNvPr id="8" name="Picture 7">
            <a:extLst>
              <a:ext uri="{FF2B5EF4-FFF2-40B4-BE49-F238E27FC236}">
                <a16:creationId xmlns:a16="http://schemas.microsoft.com/office/drawing/2014/main" id="{18BBF4A0-8FA5-AFF6-6CF6-E428C042888B}"/>
              </a:ext>
            </a:extLst>
          </p:cNvPr>
          <p:cNvPicPr>
            <a:picLocks noChangeAspect="1"/>
          </p:cNvPicPr>
          <p:nvPr/>
        </p:nvPicPr>
        <p:blipFill>
          <a:blip r:embed="rId3"/>
          <a:stretch>
            <a:fillRect/>
          </a:stretch>
        </p:blipFill>
        <p:spPr>
          <a:xfrm>
            <a:off x="8108964" y="2369175"/>
            <a:ext cx="2284715" cy="1337078"/>
          </a:xfrm>
          <a:prstGeom prst="rect">
            <a:avLst/>
          </a:prstGeom>
        </p:spPr>
      </p:pic>
      <p:pic>
        <p:nvPicPr>
          <p:cNvPr id="10" name="Picture 9">
            <a:extLst>
              <a:ext uri="{FF2B5EF4-FFF2-40B4-BE49-F238E27FC236}">
                <a16:creationId xmlns:a16="http://schemas.microsoft.com/office/drawing/2014/main" id="{D25F4C2E-DB62-43D8-FCD5-8F87FB1715F7}"/>
              </a:ext>
            </a:extLst>
          </p:cNvPr>
          <p:cNvPicPr>
            <a:picLocks noChangeAspect="1"/>
          </p:cNvPicPr>
          <p:nvPr/>
        </p:nvPicPr>
        <p:blipFill>
          <a:blip r:embed="rId4"/>
          <a:stretch>
            <a:fillRect/>
          </a:stretch>
        </p:blipFill>
        <p:spPr>
          <a:xfrm>
            <a:off x="8331541" y="4932836"/>
            <a:ext cx="2062138" cy="1286470"/>
          </a:xfrm>
          <a:prstGeom prst="rect">
            <a:avLst/>
          </a:prstGeom>
        </p:spPr>
      </p:pic>
    </p:spTree>
    <p:extLst>
      <p:ext uri="{BB962C8B-B14F-4D97-AF65-F5344CB8AC3E}">
        <p14:creationId xmlns:p14="http://schemas.microsoft.com/office/powerpoint/2010/main" val="281029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465C-08E5-3050-1213-4D07D61FB6D8}"/>
              </a:ext>
            </a:extLst>
          </p:cNvPr>
          <p:cNvSpPr>
            <a:spLocks noGrp="1"/>
          </p:cNvSpPr>
          <p:nvPr>
            <p:ph type="title"/>
          </p:nvPr>
        </p:nvSpPr>
        <p:spPr>
          <a:xfrm>
            <a:off x="2231136" y="236310"/>
            <a:ext cx="7729728" cy="674890"/>
          </a:xfrm>
          <a:solidFill>
            <a:srgbClr val="FFFFFF"/>
          </a:solidFill>
          <a:ln w="38100" cap="sq">
            <a:solidFill>
              <a:srgbClr val="404040"/>
            </a:solidFill>
            <a:miter lim="800000"/>
          </a:ln>
        </p:spPr>
        <p:txBody>
          <a:bodyPr vert="horz" lIns="274320" tIns="182880" rIns="274320" bIns="182880" rtlCol="0" anchor="ctr" anchorCtr="1">
            <a:noAutofit/>
          </a:bodyPr>
          <a:lstStyle/>
          <a:p>
            <a:br>
              <a:rPr lang="en-US"/>
            </a:br>
            <a:r>
              <a:rPr lang="en-US"/>
              <a:t>PREDICTION SYSTEM FLOWCHART</a:t>
            </a:r>
          </a:p>
          <a:p>
            <a:endParaRPr lang="en-US"/>
          </a:p>
        </p:txBody>
      </p:sp>
      <p:sp>
        <p:nvSpPr>
          <p:cNvPr id="5" name="Rectangle: Rounded Corners 4">
            <a:extLst>
              <a:ext uri="{FF2B5EF4-FFF2-40B4-BE49-F238E27FC236}">
                <a16:creationId xmlns:a16="http://schemas.microsoft.com/office/drawing/2014/main" id="{F6FD94F5-B494-D3CB-840C-1EFAC2723673}"/>
              </a:ext>
            </a:extLst>
          </p:cNvPr>
          <p:cNvSpPr/>
          <p:nvPr/>
        </p:nvSpPr>
        <p:spPr>
          <a:xfrm>
            <a:off x="153329" y="1312591"/>
            <a:ext cx="1932877" cy="799169"/>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Collect Data</a:t>
            </a:r>
          </a:p>
        </p:txBody>
      </p:sp>
      <p:sp>
        <p:nvSpPr>
          <p:cNvPr id="7" name="Rectangle: Rounded Corners 6">
            <a:extLst>
              <a:ext uri="{FF2B5EF4-FFF2-40B4-BE49-F238E27FC236}">
                <a16:creationId xmlns:a16="http://schemas.microsoft.com/office/drawing/2014/main" id="{E49D7890-479D-B243-E410-9050C0F81C58}"/>
              </a:ext>
            </a:extLst>
          </p:cNvPr>
          <p:cNvSpPr/>
          <p:nvPr/>
        </p:nvSpPr>
        <p:spPr>
          <a:xfrm>
            <a:off x="10105792" y="5568639"/>
            <a:ext cx="1681975" cy="799169"/>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rPr>
              <a:t>Measure Accuracy</a:t>
            </a:r>
          </a:p>
        </p:txBody>
      </p:sp>
      <p:sp>
        <p:nvSpPr>
          <p:cNvPr id="8" name="Rectangle: Rounded Corners 7">
            <a:extLst>
              <a:ext uri="{FF2B5EF4-FFF2-40B4-BE49-F238E27FC236}">
                <a16:creationId xmlns:a16="http://schemas.microsoft.com/office/drawing/2014/main" id="{5692469A-7E71-C8D5-1C85-220BE268AADD}"/>
              </a:ext>
            </a:extLst>
          </p:cNvPr>
          <p:cNvSpPr/>
          <p:nvPr/>
        </p:nvSpPr>
        <p:spPr>
          <a:xfrm>
            <a:off x="209085" y="2706494"/>
            <a:ext cx="1877120" cy="854925"/>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rPr>
              <a:t>Prepare Data</a:t>
            </a:r>
          </a:p>
        </p:txBody>
      </p:sp>
      <p:sp>
        <p:nvSpPr>
          <p:cNvPr id="9" name="Rectangle: Rounded Corners 8">
            <a:extLst>
              <a:ext uri="{FF2B5EF4-FFF2-40B4-BE49-F238E27FC236}">
                <a16:creationId xmlns:a16="http://schemas.microsoft.com/office/drawing/2014/main" id="{F2989771-ABAD-174F-D502-5857EFB49F9A}"/>
              </a:ext>
            </a:extLst>
          </p:cNvPr>
          <p:cNvSpPr/>
          <p:nvPr/>
        </p:nvSpPr>
        <p:spPr>
          <a:xfrm>
            <a:off x="227671" y="4118979"/>
            <a:ext cx="1830657" cy="1012901"/>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rPr>
              <a:t>Feature Engineering</a:t>
            </a:r>
          </a:p>
        </p:txBody>
      </p:sp>
      <p:sp>
        <p:nvSpPr>
          <p:cNvPr id="10" name="Rectangle: Rounded Corners 9">
            <a:extLst>
              <a:ext uri="{FF2B5EF4-FFF2-40B4-BE49-F238E27FC236}">
                <a16:creationId xmlns:a16="http://schemas.microsoft.com/office/drawing/2014/main" id="{178972BB-3B13-CB91-1FA8-0FCC6399B312}"/>
              </a:ext>
            </a:extLst>
          </p:cNvPr>
          <p:cNvSpPr/>
          <p:nvPr/>
        </p:nvSpPr>
        <p:spPr>
          <a:xfrm>
            <a:off x="2699524" y="4174736"/>
            <a:ext cx="1830657" cy="873511"/>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rPr>
              <a:t>Split Data</a:t>
            </a:r>
          </a:p>
        </p:txBody>
      </p:sp>
      <p:sp>
        <p:nvSpPr>
          <p:cNvPr id="11" name="Rectangle: Rounded Corners 10">
            <a:extLst>
              <a:ext uri="{FF2B5EF4-FFF2-40B4-BE49-F238E27FC236}">
                <a16:creationId xmlns:a16="http://schemas.microsoft.com/office/drawing/2014/main" id="{F87368AC-0BDB-933B-1EC6-8B227C126379}"/>
              </a:ext>
            </a:extLst>
          </p:cNvPr>
          <p:cNvSpPr/>
          <p:nvPr/>
        </p:nvSpPr>
        <p:spPr>
          <a:xfrm>
            <a:off x="5097037" y="4128272"/>
            <a:ext cx="1654096" cy="919974"/>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rPr>
              <a:t>Train Data</a:t>
            </a:r>
          </a:p>
        </p:txBody>
      </p:sp>
      <p:sp>
        <p:nvSpPr>
          <p:cNvPr id="12" name="Rectangle: Rounded Corners 11">
            <a:extLst>
              <a:ext uri="{FF2B5EF4-FFF2-40B4-BE49-F238E27FC236}">
                <a16:creationId xmlns:a16="http://schemas.microsoft.com/office/drawing/2014/main" id="{B0BFF81E-B073-9A86-431B-226B7C99CF40}"/>
              </a:ext>
            </a:extLst>
          </p:cNvPr>
          <p:cNvSpPr/>
          <p:nvPr/>
        </p:nvSpPr>
        <p:spPr>
          <a:xfrm>
            <a:off x="7410914" y="4146858"/>
            <a:ext cx="2016509" cy="873511"/>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rPr>
              <a:t>Build Model(ML Algorithms)</a:t>
            </a:r>
            <a:endParaRPr lang="en-US">
              <a:solidFill>
                <a:schemeClr val="tx1"/>
              </a:solidFill>
            </a:endParaRPr>
          </a:p>
        </p:txBody>
      </p:sp>
      <p:sp>
        <p:nvSpPr>
          <p:cNvPr id="13" name="Rectangle: Rounded Corners 12">
            <a:extLst>
              <a:ext uri="{FF2B5EF4-FFF2-40B4-BE49-F238E27FC236}">
                <a16:creationId xmlns:a16="http://schemas.microsoft.com/office/drawing/2014/main" id="{F26FE453-D512-77F9-78BA-3165E4C35C1B}"/>
              </a:ext>
            </a:extLst>
          </p:cNvPr>
          <p:cNvSpPr/>
          <p:nvPr/>
        </p:nvSpPr>
        <p:spPr>
          <a:xfrm>
            <a:off x="10077913" y="4146859"/>
            <a:ext cx="1737731" cy="864218"/>
          </a:xfrm>
          <a:prstGeom prst="roundRect">
            <a:avLst/>
          </a:prstGeom>
          <a:solidFill>
            <a:schemeClr val="accent1">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a:solidFill>
                  <a:schemeClr val="tx1"/>
                </a:solidFill>
              </a:rPr>
              <a:t>Test Data</a:t>
            </a:r>
          </a:p>
        </p:txBody>
      </p:sp>
      <p:sp>
        <p:nvSpPr>
          <p:cNvPr id="14" name="Arrow: Down 13">
            <a:extLst>
              <a:ext uri="{FF2B5EF4-FFF2-40B4-BE49-F238E27FC236}">
                <a16:creationId xmlns:a16="http://schemas.microsoft.com/office/drawing/2014/main" id="{704041D5-F1B4-F085-5F3C-9D9682ECA848}"/>
              </a:ext>
            </a:extLst>
          </p:cNvPr>
          <p:cNvSpPr/>
          <p:nvPr/>
        </p:nvSpPr>
        <p:spPr>
          <a:xfrm>
            <a:off x="978054" y="3561421"/>
            <a:ext cx="241609" cy="557560"/>
          </a:xfrm>
          <a:prstGeom prst="down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67B9A11A-26D1-FAB4-B325-6952CC16A576}"/>
              </a:ext>
            </a:extLst>
          </p:cNvPr>
          <p:cNvSpPr/>
          <p:nvPr/>
        </p:nvSpPr>
        <p:spPr>
          <a:xfrm>
            <a:off x="978054" y="2111762"/>
            <a:ext cx="241609" cy="557560"/>
          </a:xfrm>
          <a:prstGeom prst="down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4933771-E8B1-FDD4-2A26-9423EE16C0A4}"/>
              </a:ext>
            </a:extLst>
          </p:cNvPr>
          <p:cNvSpPr/>
          <p:nvPr/>
        </p:nvSpPr>
        <p:spPr>
          <a:xfrm>
            <a:off x="10772541" y="5011079"/>
            <a:ext cx="241609" cy="557560"/>
          </a:xfrm>
          <a:prstGeom prst="down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73226428-46DA-2B2D-C7E1-C69BAB3D4DED}"/>
              </a:ext>
            </a:extLst>
          </p:cNvPr>
          <p:cNvSpPr/>
          <p:nvPr/>
        </p:nvSpPr>
        <p:spPr>
          <a:xfrm>
            <a:off x="6741841" y="4462810"/>
            <a:ext cx="669073" cy="223025"/>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CFE7AB24-F2D5-BEA8-F3B5-F86CDB434FA7}"/>
              </a:ext>
            </a:extLst>
          </p:cNvPr>
          <p:cNvSpPr/>
          <p:nvPr/>
        </p:nvSpPr>
        <p:spPr>
          <a:xfrm>
            <a:off x="2049035" y="4462808"/>
            <a:ext cx="650489" cy="213734"/>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DE83F30-C32E-661A-4656-27AA433DFB2F}"/>
              </a:ext>
            </a:extLst>
          </p:cNvPr>
          <p:cNvSpPr/>
          <p:nvPr/>
        </p:nvSpPr>
        <p:spPr>
          <a:xfrm>
            <a:off x="4530182" y="4481395"/>
            <a:ext cx="566854" cy="260195"/>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8AE65316-45AE-A049-2BDA-2C15AE6CB4BA}"/>
              </a:ext>
            </a:extLst>
          </p:cNvPr>
          <p:cNvSpPr/>
          <p:nvPr/>
        </p:nvSpPr>
        <p:spPr>
          <a:xfrm>
            <a:off x="9427425" y="4416346"/>
            <a:ext cx="650487" cy="223023"/>
          </a:xfrm>
          <a:prstGeom prst="rightArrow">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text, clipart&#10;&#10;Description automatically generated">
            <a:extLst>
              <a:ext uri="{FF2B5EF4-FFF2-40B4-BE49-F238E27FC236}">
                <a16:creationId xmlns:a16="http://schemas.microsoft.com/office/drawing/2014/main" id="{5B3A063D-B7FF-3F95-6549-978E78CAD22C}"/>
              </a:ext>
            </a:extLst>
          </p:cNvPr>
          <p:cNvPicPr>
            <a:picLocks noChangeAspect="1"/>
          </p:cNvPicPr>
          <p:nvPr/>
        </p:nvPicPr>
        <p:blipFill>
          <a:blip r:embed="rId2"/>
          <a:stretch>
            <a:fillRect/>
          </a:stretch>
        </p:blipFill>
        <p:spPr>
          <a:xfrm>
            <a:off x="2231136" y="1625331"/>
            <a:ext cx="756141" cy="319677"/>
          </a:xfrm>
          <a:prstGeom prst="rect">
            <a:avLst/>
          </a:prstGeom>
        </p:spPr>
      </p:pic>
      <p:pic>
        <p:nvPicPr>
          <p:cNvPr id="4" name="Picture 5" descr="Logo, company name&#10;&#10;Description automatically generated">
            <a:extLst>
              <a:ext uri="{FF2B5EF4-FFF2-40B4-BE49-F238E27FC236}">
                <a16:creationId xmlns:a16="http://schemas.microsoft.com/office/drawing/2014/main" id="{C2A30984-B6F1-44C5-6950-A33FB7A36587}"/>
              </a:ext>
            </a:extLst>
          </p:cNvPr>
          <p:cNvPicPr>
            <a:picLocks noChangeAspect="1"/>
          </p:cNvPicPr>
          <p:nvPr/>
        </p:nvPicPr>
        <p:blipFill>
          <a:blip r:embed="rId3"/>
          <a:stretch>
            <a:fillRect/>
          </a:stretch>
        </p:blipFill>
        <p:spPr>
          <a:xfrm>
            <a:off x="2243841" y="2967473"/>
            <a:ext cx="745017" cy="440979"/>
          </a:xfrm>
          <a:prstGeom prst="rect">
            <a:avLst/>
          </a:prstGeom>
        </p:spPr>
      </p:pic>
      <p:pic>
        <p:nvPicPr>
          <p:cNvPr id="6" name="Picture 5">
            <a:extLst>
              <a:ext uri="{FF2B5EF4-FFF2-40B4-BE49-F238E27FC236}">
                <a16:creationId xmlns:a16="http://schemas.microsoft.com/office/drawing/2014/main" id="{CB3E0C1A-B7F3-9996-CFDD-3D2D85FAD1BA}"/>
              </a:ext>
            </a:extLst>
          </p:cNvPr>
          <p:cNvPicPr>
            <a:picLocks noChangeAspect="1"/>
          </p:cNvPicPr>
          <p:nvPr/>
        </p:nvPicPr>
        <p:blipFill>
          <a:blip r:embed="rId4"/>
          <a:stretch>
            <a:fillRect/>
          </a:stretch>
        </p:blipFill>
        <p:spPr>
          <a:xfrm>
            <a:off x="8499825" y="5578192"/>
            <a:ext cx="735731" cy="480788"/>
          </a:xfrm>
          <a:prstGeom prst="rect">
            <a:avLst/>
          </a:prstGeom>
        </p:spPr>
      </p:pic>
      <p:pic>
        <p:nvPicPr>
          <p:cNvPr id="18" name="Picture 21" descr="Icon&#10;&#10;Description automatically generated">
            <a:extLst>
              <a:ext uri="{FF2B5EF4-FFF2-40B4-BE49-F238E27FC236}">
                <a16:creationId xmlns:a16="http://schemas.microsoft.com/office/drawing/2014/main" id="{6CA6C78C-A3C8-2906-2C82-1C2A0D371141}"/>
              </a:ext>
            </a:extLst>
          </p:cNvPr>
          <p:cNvPicPr>
            <a:picLocks noChangeAspect="1"/>
          </p:cNvPicPr>
          <p:nvPr/>
        </p:nvPicPr>
        <p:blipFill>
          <a:blip r:embed="rId5"/>
          <a:stretch>
            <a:fillRect/>
          </a:stretch>
        </p:blipFill>
        <p:spPr>
          <a:xfrm>
            <a:off x="9302683" y="5750152"/>
            <a:ext cx="735980" cy="617656"/>
          </a:xfrm>
          <a:prstGeom prst="rect">
            <a:avLst/>
          </a:prstGeom>
        </p:spPr>
      </p:pic>
      <p:pic>
        <p:nvPicPr>
          <p:cNvPr id="25" name="Picture 24">
            <a:extLst>
              <a:ext uri="{FF2B5EF4-FFF2-40B4-BE49-F238E27FC236}">
                <a16:creationId xmlns:a16="http://schemas.microsoft.com/office/drawing/2014/main" id="{F042A506-6BA4-51B4-0527-09C22AC3AC16}"/>
              </a:ext>
            </a:extLst>
          </p:cNvPr>
          <p:cNvPicPr>
            <a:picLocks noChangeAspect="1"/>
          </p:cNvPicPr>
          <p:nvPr/>
        </p:nvPicPr>
        <p:blipFill>
          <a:blip r:embed="rId6"/>
          <a:stretch>
            <a:fillRect/>
          </a:stretch>
        </p:blipFill>
        <p:spPr>
          <a:xfrm>
            <a:off x="8503656" y="6152523"/>
            <a:ext cx="735731" cy="430570"/>
          </a:xfrm>
          <a:prstGeom prst="rect">
            <a:avLst/>
          </a:prstGeom>
        </p:spPr>
      </p:pic>
      <p:pic>
        <p:nvPicPr>
          <p:cNvPr id="26" name="Picture 26" descr="Text&#10;&#10;Description automatically generated">
            <a:extLst>
              <a:ext uri="{FF2B5EF4-FFF2-40B4-BE49-F238E27FC236}">
                <a16:creationId xmlns:a16="http://schemas.microsoft.com/office/drawing/2014/main" id="{6862612C-2550-921B-04DD-F9C224B34CD7}"/>
              </a:ext>
            </a:extLst>
          </p:cNvPr>
          <p:cNvPicPr>
            <a:picLocks noChangeAspect="1"/>
          </p:cNvPicPr>
          <p:nvPr/>
        </p:nvPicPr>
        <p:blipFill>
          <a:blip r:embed="rId7"/>
          <a:stretch>
            <a:fillRect/>
          </a:stretch>
        </p:blipFill>
        <p:spPr>
          <a:xfrm>
            <a:off x="5642344" y="3634227"/>
            <a:ext cx="563482" cy="411948"/>
          </a:xfrm>
          <a:prstGeom prst="rect">
            <a:avLst/>
          </a:prstGeom>
        </p:spPr>
      </p:pic>
      <p:pic>
        <p:nvPicPr>
          <p:cNvPr id="1030" name="Picture 6" descr="Test Data Management - SPAR Information Systems">
            <a:extLst>
              <a:ext uri="{FF2B5EF4-FFF2-40B4-BE49-F238E27FC236}">
                <a16:creationId xmlns:a16="http://schemas.microsoft.com/office/drawing/2014/main" id="{83A06D74-52B2-79FA-FED3-2B9BDE8893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35138" y="3546207"/>
            <a:ext cx="563483" cy="5282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7" descr="Icon&#10;&#10;Description automatically generated">
            <a:extLst>
              <a:ext uri="{FF2B5EF4-FFF2-40B4-BE49-F238E27FC236}">
                <a16:creationId xmlns:a16="http://schemas.microsoft.com/office/drawing/2014/main" id="{E549A945-CF0F-4854-FE3F-1F05F454A48F}"/>
              </a:ext>
            </a:extLst>
          </p:cNvPr>
          <p:cNvPicPr>
            <a:picLocks noChangeAspect="1"/>
          </p:cNvPicPr>
          <p:nvPr/>
        </p:nvPicPr>
        <p:blipFill>
          <a:blip r:embed="rId9"/>
          <a:stretch>
            <a:fillRect/>
          </a:stretch>
        </p:blipFill>
        <p:spPr>
          <a:xfrm>
            <a:off x="809142" y="5242315"/>
            <a:ext cx="620520" cy="472111"/>
          </a:xfrm>
          <a:prstGeom prst="rect">
            <a:avLst/>
          </a:prstGeom>
        </p:spPr>
      </p:pic>
    </p:spTree>
    <p:extLst>
      <p:ext uri="{BB962C8B-B14F-4D97-AF65-F5344CB8AC3E}">
        <p14:creationId xmlns:p14="http://schemas.microsoft.com/office/powerpoint/2010/main" val="22664352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1784B34ADD943801BCF74DDA41F4B" ma:contentTypeVersion="4" ma:contentTypeDescription="Create a new document." ma:contentTypeScope="" ma:versionID="366e10903d0469832f297353384aecdb">
  <xsd:schema xmlns:xsd="http://www.w3.org/2001/XMLSchema" xmlns:xs="http://www.w3.org/2001/XMLSchema" xmlns:p="http://schemas.microsoft.com/office/2006/metadata/properties" xmlns:ns2="c2115d7b-69d6-40b8-9dbe-6b43040ba5b8" xmlns:ns3="921f4a53-5853-43b4-88de-78f808cb7149" targetNamespace="http://schemas.microsoft.com/office/2006/metadata/properties" ma:root="true" ma:fieldsID="c7d5f0853e8d26be9379d5a94043232f" ns2:_="" ns3:_="">
    <xsd:import namespace="c2115d7b-69d6-40b8-9dbe-6b43040ba5b8"/>
    <xsd:import namespace="921f4a53-5853-43b4-88de-78f808cb714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115d7b-69d6-40b8-9dbe-6b43040ba5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1f4a53-5853-43b4-88de-78f808cb714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74A299-0B09-4587-A693-977D08BFE168}">
  <ds:schemaRefs>
    <ds:schemaRef ds:uri="921f4a53-5853-43b4-88de-78f808cb7149"/>
    <ds:schemaRef ds:uri="c2115d7b-69d6-40b8-9dbe-6b43040ba5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D00ACC7-C37A-4F9C-B3E2-ECB855C26138}">
  <ds:schemaRefs>
    <ds:schemaRef ds:uri="921f4a53-5853-43b4-88de-78f808cb7149"/>
    <ds:schemaRef ds:uri="c2115d7b-69d6-40b8-9dbe-6b43040ba5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5FCE61C-B1DF-4233-B4C9-297B485171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4</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Parcel</vt:lpstr>
      <vt:lpstr>Using Machine Learning MoDELS to Perform Predictive Analysis On Flight Ticket PRICING Data</vt:lpstr>
      <vt:lpstr>Predicting the Flights Ticket Price</vt:lpstr>
      <vt:lpstr>Agenda</vt:lpstr>
      <vt:lpstr>PowerPoint Presentation</vt:lpstr>
      <vt:lpstr>Dataset Specifications</vt:lpstr>
      <vt:lpstr>PowerPoint Presentation</vt:lpstr>
      <vt:lpstr>Feature Importance and Feature Engineering</vt:lpstr>
      <vt:lpstr>Technical Specifications</vt:lpstr>
      <vt:lpstr> PREDICTION SYSTEM FLOWCHART </vt:lpstr>
      <vt:lpstr>Machine LEARNING ALGORITHMS USED</vt:lpstr>
      <vt:lpstr>Random Forest Regression (RF)</vt:lpstr>
      <vt:lpstr>PowerPoint Presentation</vt:lpstr>
      <vt:lpstr>Factorization Machines (FM)</vt:lpstr>
      <vt:lpstr>Decision Tree Regression (DT)</vt:lpstr>
      <vt:lpstr>Comparison Tables - Full Dataset Results</vt:lpstr>
      <vt:lpstr>Conclusion</vt:lpstr>
      <vt:lpstr>References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Yadav, Pratiksha V</dc:creator>
  <cp:revision>1</cp:revision>
  <dcterms:created xsi:type="dcterms:W3CDTF">2023-05-05T14:38:11Z</dcterms:created>
  <dcterms:modified xsi:type="dcterms:W3CDTF">2023-05-08T18:47:31Z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0x010100AA31784B34ADD943801BCF74DDA41F4B</vt:lpwstr>
  </property>
</Properties>
</file>