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embeddedFontLst>
    <p:embeddedFont>
      <p:font typeface="Urbanist Medium"/>
      <p:regular r:id="rId23"/>
      <p:bold r:id="rId24"/>
      <p:italic r:id="rId25"/>
      <p:boldItalic r:id="rId26"/>
    </p:embeddedFont>
    <p:embeddedFont>
      <p:font typeface="Urbanist SemiBold"/>
      <p:regular r:id="rId27"/>
      <p:bold r:id="rId28"/>
      <p:italic r:id="rId29"/>
      <p:boldItalic r:id="rId30"/>
    </p:embeddedFont>
    <p:embeddedFont>
      <p:font typeface="Urbanist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3BB0296-DA04-47CF-9992-7D71F0C34483}">
  <a:tblStyle styleId="{63BB0296-DA04-47CF-9992-7D71F0C3448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UrbanistMedium-bold.fntdata"/><Relationship Id="rId23" Type="http://schemas.openxmlformats.org/officeDocument/2006/relationships/font" Target="fonts/UrbanistMedium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UrbanistMedium-boldItalic.fntdata"/><Relationship Id="rId25" Type="http://schemas.openxmlformats.org/officeDocument/2006/relationships/font" Target="fonts/UrbanistMedium-italic.fntdata"/><Relationship Id="rId28" Type="http://schemas.openxmlformats.org/officeDocument/2006/relationships/font" Target="fonts/UrbanistSemiBold-bold.fntdata"/><Relationship Id="rId27" Type="http://schemas.openxmlformats.org/officeDocument/2006/relationships/font" Target="fonts/UrbanistSemiBold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UrbanistSemiBold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Urbanist-regular.fntdata"/><Relationship Id="rId30" Type="http://schemas.openxmlformats.org/officeDocument/2006/relationships/font" Target="fonts/UrbanistSemiBold-boldItalic.fntdata"/><Relationship Id="rId11" Type="http://schemas.openxmlformats.org/officeDocument/2006/relationships/slide" Target="slides/slide5.xml"/><Relationship Id="rId33" Type="http://schemas.openxmlformats.org/officeDocument/2006/relationships/font" Target="fonts/Urbanist-italic.fntdata"/><Relationship Id="rId10" Type="http://schemas.openxmlformats.org/officeDocument/2006/relationships/slide" Target="slides/slide4.xml"/><Relationship Id="rId32" Type="http://schemas.openxmlformats.org/officeDocument/2006/relationships/font" Target="fonts/Urbanist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schemas.openxmlformats.org/officeDocument/2006/relationships/font" Target="fonts/Urbanist-bold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3680b063ee6_0_9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3680b063ee6_0_9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3680b063ee6_0_15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Google Shape;552;g3680b063ee6_0_15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3680b063ee6_0_15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3680b063ee6_0_15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3680b063ee6_0_15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Google Shape;566;g3680b063ee6_0_15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3680b063ee6_0_15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3680b063ee6_0_15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3680b063ee6_0_15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3680b063ee6_0_15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3680b063ee6_0_10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Google Shape;587;g3680b063ee6_0_10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3680b063ee6_0_5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4" name="Google Shape;594;g3680b063ee6_0_5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3680b063ee6_0_9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3680b063ee6_0_9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3680b063ee6_0_10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3680b063ee6_0_1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3680b063ee6_0_15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3680b063ee6_0_15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3680b063ee6_0_15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3680b063ee6_0_15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3680b063ee6_0_15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3680b063ee6_0_15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3680b063ee6_0_15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3680b063ee6_0_15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3680b063ee6_0_14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3680b063ee6_0_14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3680b063ee6_0_15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3680b063ee6_0_15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ALT 1">
  <p:cSld name="BLANK_4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 amt="50000"/>
          </a:blip>
          <a:srcRect b="8145" l="3133" r="7834" t="16785"/>
          <a:stretch/>
        </p:blipFill>
        <p:spPr>
          <a:xfrm flipH="1" rot="10800000">
            <a:off x="0" y="-3474"/>
            <a:ext cx="9161550" cy="515449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/>
          <p:nvPr/>
        </p:nvSpPr>
        <p:spPr>
          <a:xfrm flipH="1" rot="10800000">
            <a:off x="0" y="4676700"/>
            <a:ext cx="9149700" cy="466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228600" y="1738950"/>
            <a:ext cx="4402800" cy="252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Urbanist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2" type="subTitle"/>
          </p:nvPr>
        </p:nvSpPr>
        <p:spPr>
          <a:xfrm>
            <a:off x="320625" y="4675975"/>
            <a:ext cx="27000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3" type="subTitle"/>
          </p:nvPr>
        </p:nvSpPr>
        <p:spPr>
          <a:xfrm>
            <a:off x="4716740" y="4675975"/>
            <a:ext cx="22947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4" type="subTitle"/>
          </p:nvPr>
        </p:nvSpPr>
        <p:spPr>
          <a:xfrm>
            <a:off x="6859200" y="4683725"/>
            <a:ext cx="2056500" cy="22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16" name="Google Shape;16;p2"/>
          <p:cNvSpPr/>
          <p:nvPr/>
        </p:nvSpPr>
        <p:spPr>
          <a:xfrm>
            <a:off x="228600" y="4837500"/>
            <a:ext cx="48900" cy="48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17" name="Google Shape;17;p2"/>
          <p:cNvSpPr/>
          <p:nvPr/>
        </p:nvSpPr>
        <p:spPr>
          <a:xfrm>
            <a:off x="4618950" y="4839000"/>
            <a:ext cx="45900" cy="4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18" name="Google Shape;18;p2"/>
          <p:cNvSpPr txBox="1"/>
          <p:nvPr>
            <p:ph type="title"/>
          </p:nvPr>
        </p:nvSpPr>
        <p:spPr>
          <a:xfrm>
            <a:off x="228600" y="228600"/>
            <a:ext cx="6658800" cy="141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dk2"/>
                </a:solidFill>
              </a:defRPr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dk2"/>
                </a:solidFill>
              </a:defRPr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dk2"/>
                </a:solidFill>
              </a:defRPr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dk2"/>
                </a:solidFill>
              </a:defRPr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dk2"/>
                </a:solidFill>
              </a:defRPr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dk2"/>
                </a:solidFill>
              </a:defRPr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dk2"/>
                </a:solidFill>
              </a:defRPr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dk2"/>
                </a:solidFill>
              </a:defRPr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19" name="Google Shape;19;p2"/>
          <p:cNvCxnSpPr/>
          <p:nvPr/>
        </p:nvCxnSpPr>
        <p:spPr>
          <a:xfrm>
            <a:off x="238800" y="4683300"/>
            <a:ext cx="8676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" name="Google Shape;20;p2"/>
          <p:cNvSpPr txBox="1"/>
          <p:nvPr>
            <p:ph idx="5" type="subTitle"/>
          </p:nvPr>
        </p:nvSpPr>
        <p:spPr>
          <a:xfrm>
            <a:off x="297075" y="4175900"/>
            <a:ext cx="1264800" cy="2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21" name="Google Shape;21;p2"/>
          <p:cNvSpPr txBox="1"/>
          <p:nvPr>
            <p:ph idx="6" type="subTitle"/>
          </p:nvPr>
        </p:nvSpPr>
        <p:spPr>
          <a:xfrm>
            <a:off x="1786375" y="4175900"/>
            <a:ext cx="1264800" cy="2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22" name="Google Shape;22;p2"/>
          <p:cNvSpPr txBox="1"/>
          <p:nvPr>
            <p:ph idx="7" type="subTitle"/>
          </p:nvPr>
        </p:nvSpPr>
        <p:spPr>
          <a:xfrm>
            <a:off x="228591" y="3454475"/>
            <a:ext cx="4659600" cy="2520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b="1" sz="1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 b="1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 b="1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 b="1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 b="1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 b="1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 b="1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 b="1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 b="1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23" name="Google Shape;23;p2"/>
          <p:cNvSpPr txBox="1"/>
          <p:nvPr>
            <p:ph idx="8" type="subTitle"/>
          </p:nvPr>
        </p:nvSpPr>
        <p:spPr>
          <a:xfrm>
            <a:off x="228591" y="3743050"/>
            <a:ext cx="4659600" cy="2520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b="1" sz="1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 b="1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 b="1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 b="1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 b="1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 b="1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 b="1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 b="1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 b="1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805">
          <p15:clr>
            <a:srgbClr val="E46962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hort big title and body">
  <p:cSld name="BLANK_1_1_1_1_1_1_1_1_1_1_2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val black shapes against a shadowy background. " id="161" name="Google Shape;161;p11"/>
          <p:cNvPicPr preferRelativeResize="0"/>
          <p:nvPr/>
        </p:nvPicPr>
        <p:blipFill rotWithShape="1">
          <a:blip r:embed="rId2">
            <a:alphaModFix/>
          </a:blip>
          <a:srcRect b="42245" l="17240" r="25038" t="34"/>
          <a:stretch/>
        </p:blipFill>
        <p:spPr>
          <a:xfrm>
            <a:off x="0" y="-289"/>
            <a:ext cx="9144000" cy="5144100"/>
          </a:xfrm>
          <a:prstGeom prst="roundRect">
            <a:avLst>
              <a:gd fmla="val 0" name="adj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62" name="Google Shape;162;p11"/>
          <p:cNvSpPr txBox="1"/>
          <p:nvPr>
            <p:ph idx="1" type="subTitle"/>
          </p:nvPr>
        </p:nvSpPr>
        <p:spPr>
          <a:xfrm>
            <a:off x="4314775" y="3818375"/>
            <a:ext cx="4230600" cy="452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Urbanis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163" name="Google Shape;163;p11"/>
          <p:cNvSpPr txBox="1"/>
          <p:nvPr>
            <p:ph idx="2" type="subTitle"/>
          </p:nvPr>
        </p:nvSpPr>
        <p:spPr>
          <a:xfrm>
            <a:off x="320625" y="4675975"/>
            <a:ext cx="27000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164" name="Google Shape;164;p11"/>
          <p:cNvSpPr txBox="1"/>
          <p:nvPr>
            <p:ph idx="3" type="subTitle"/>
          </p:nvPr>
        </p:nvSpPr>
        <p:spPr>
          <a:xfrm>
            <a:off x="4716740" y="4675975"/>
            <a:ext cx="22947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165" name="Google Shape;165;p11"/>
          <p:cNvSpPr txBox="1"/>
          <p:nvPr>
            <p:ph idx="4" type="subTitle"/>
          </p:nvPr>
        </p:nvSpPr>
        <p:spPr>
          <a:xfrm>
            <a:off x="6859200" y="4683725"/>
            <a:ext cx="2056500" cy="22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166" name="Google Shape;166;p11"/>
          <p:cNvSpPr txBox="1"/>
          <p:nvPr>
            <p:ph type="title"/>
          </p:nvPr>
        </p:nvSpPr>
        <p:spPr>
          <a:xfrm>
            <a:off x="228600" y="290448"/>
            <a:ext cx="3655800" cy="24075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sp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dk2"/>
                </a:solidFill>
              </a:defRPr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dk2"/>
                </a:solidFill>
              </a:defRPr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dk2"/>
                </a:solidFill>
              </a:defRPr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dk2"/>
                </a:solidFill>
              </a:defRPr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dk2"/>
                </a:solidFill>
              </a:defRPr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dk2"/>
                </a:solidFill>
              </a:defRPr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dk2"/>
                </a:solidFill>
              </a:defRPr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dk2"/>
                </a:solidFill>
              </a:defRPr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167" name="Google Shape;167;p11"/>
          <p:cNvCxnSpPr/>
          <p:nvPr/>
        </p:nvCxnSpPr>
        <p:spPr>
          <a:xfrm>
            <a:off x="238800" y="4683300"/>
            <a:ext cx="8676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8" name="Google Shape;168;p11"/>
          <p:cNvCxnSpPr/>
          <p:nvPr/>
        </p:nvCxnSpPr>
        <p:spPr>
          <a:xfrm>
            <a:off x="4159025" y="226100"/>
            <a:ext cx="0" cy="4457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9" name="Google Shape;169;p11"/>
          <p:cNvCxnSpPr/>
          <p:nvPr/>
        </p:nvCxnSpPr>
        <p:spPr>
          <a:xfrm>
            <a:off x="228600" y="226100"/>
            <a:ext cx="86871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0" name="Google Shape;170;p11"/>
          <p:cNvSpPr/>
          <p:nvPr/>
        </p:nvSpPr>
        <p:spPr>
          <a:xfrm>
            <a:off x="228600" y="4837500"/>
            <a:ext cx="48900" cy="48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171" name="Google Shape;171;p11"/>
          <p:cNvSpPr/>
          <p:nvPr/>
        </p:nvSpPr>
        <p:spPr>
          <a:xfrm>
            <a:off x="4618950" y="4839000"/>
            <a:ext cx="45900" cy="4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805">
          <p15:clr>
            <a:srgbClr val="E46962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 ALT 2">
  <p:cSld name="BLANK_1_1_1_1_1_1_1_1_1_1_1_1_2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2"/>
          <p:cNvSpPr txBox="1"/>
          <p:nvPr>
            <p:ph idx="1" type="body"/>
          </p:nvPr>
        </p:nvSpPr>
        <p:spPr>
          <a:xfrm>
            <a:off x="228600" y="1743625"/>
            <a:ext cx="4296600" cy="27090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80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80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8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80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80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8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80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800"/>
              </a:spcBef>
              <a:spcAft>
                <a:spcPts val="80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74" name="Google Shape;174;p12"/>
          <p:cNvSpPr/>
          <p:nvPr>
            <p:ph idx="2" type="pic"/>
          </p:nvPr>
        </p:nvSpPr>
        <p:spPr>
          <a:xfrm>
            <a:off x="5342000" y="457200"/>
            <a:ext cx="3573300" cy="3995400"/>
          </a:xfrm>
          <a:prstGeom prst="roundRect">
            <a:avLst>
              <a:gd fmla="val 6865" name="adj"/>
            </a:avLst>
          </a:prstGeom>
          <a:noFill/>
          <a:ln>
            <a:noFill/>
          </a:ln>
        </p:spPr>
      </p:sp>
      <p:sp>
        <p:nvSpPr>
          <p:cNvPr id="175" name="Google Shape;175;p12"/>
          <p:cNvSpPr txBox="1"/>
          <p:nvPr>
            <p:ph idx="3" type="subTitle"/>
          </p:nvPr>
        </p:nvSpPr>
        <p:spPr>
          <a:xfrm>
            <a:off x="320625" y="4675975"/>
            <a:ext cx="27000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176" name="Google Shape;176;p12"/>
          <p:cNvSpPr txBox="1"/>
          <p:nvPr>
            <p:ph idx="4" type="subTitle"/>
          </p:nvPr>
        </p:nvSpPr>
        <p:spPr>
          <a:xfrm>
            <a:off x="4716740" y="4675975"/>
            <a:ext cx="22947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177" name="Google Shape;177;p12"/>
          <p:cNvSpPr txBox="1"/>
          <p:nvPr>
            <p:ph idx="5" type="subTitle"/>
          </p:nvPr>
        </p:nvSpPr>
        <p:spPr>
          <a:xfrm>
            <a:off x="6859200" y="4683725"/>
            <a:ext cx="2056500" cy="22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178" name="Google Shape;178;p12"/>
          <p:cNvSpPr txBox="1"/>
          <p:nvPr>
            <p:ph idx="6" type="subTitle"/>
          </p:nvPr>
        </p:nvSpPr>
        <p:spPr>
          <a:xfrm>
            <a:off x="228600" y="228600"/>
            <a:ext cx="2920800" cy="2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 sz="1200"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 sz="12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 sz="12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 sz="12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 sz="12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 sz="12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 sz="12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 sz="12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 sz="12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179" name="Google Shape;179;p12"/>
          <p:cNvSpPr txBox="1"/>
          <p:nvPr>
            <p:ph type="title"/>
          </p:nvPr>
        </p:nvSpPr>
        <p:spPr>
          <a:xfrm>
            <a:off x="228600" y="613525"/>
            <a:ext cx="4296600" cy="1162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sp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400"/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cxnSp>
        <p:nvCxnSpPr>
          <p:cNvPr id="180" name="Google Shape;180;p12"/>
          <p:cNvCxnSpPr/>
          <p:nvPr/>
        </p:nvCxnSpPr>
        <p:spPr>
          <a:xfrm>
            <a:off x="238800" y="4683300"/>
            <a:ext cx="8676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1" name="Google Shape;181;p12"/>
          <p:cNvSpPr/>
          <p:nvPr/>
        </p:nvSpPr>
        <p:spPr>
          <a:xfrm>
            <a:off x="228600" y="4837500"/>
            <a:ext cx="48900" cy="48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182" name="Google Shape;182;p12"/>
          <p:cNvSpPr/>
          <p:nvPr/>
        </p:nvSpPr>
        <p:spPr>
          <a:xfrm>
            <a:off x="4618950" y="4839000"/>
            <a:ext cx="45900" cy="4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805">
          <p15:clr>
            <a:srgbClr val="E46962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cards">
  <p:cSld name="CUSTOM_1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3"/>
          <p:cNvSpPr txBox="1"/>
          <p:nvPr>
            <p:ph type="title"/>
          </p:nvPr>
        </p:nvSpPr>
        <p:spPr>
          <a:xfrm>
            <a:off x="3386700" y="489887"/>
            <a:ext cx="1862100" cy="293100"/>
          </a:xfrm>
          <a:prstGeom prst="rect">
            <a:avLst/>
          </a:prstGeom>
        </p:spPr>
        <p:txBody>
          <a:bodyPr anchorCtr="0" anchor="b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 Medium"/>
              <a:buNone/>
              <a:defRPr sz="1800"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 Medium"/>
              <a:buNone/>
              <a:defRPr sz="1800"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 Medium"/>
              <a:buNone/>
              <a:defRPr sz="1800"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 Medium"/>
              <a:buNone/>
              <a:defRPr sz="1800"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 Medium"/>
              <a:buNone/>
              <a:defRPr sz="1800"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 Medium"/>
              <a:buNone/>
              <a:defRPr sz="1800"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 Medium"/>
              <a:buNone/>
              <a:defRPr sz="1800"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 Medium"/>
              <a:buNone/>
              <a:defRPr sz="18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85" name="Google Shape;185;p13"/>
          <p:cNvSpPr txBox="1"/>
          <p:nvPr>
            <p:ph idx="1" type="subTitle"/>
          </p:nvPr>
        </p:nvSpPr>
        <p:spPr>
          <a:xfrm>
            <a:off x="3386700" y="690369"/>
            <a:ext cx="1974600" cy="2046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186" name="Google Shape;186;p13"/>
          <p:cNvSpPr txBox="1"/>
          <p:nvPr>
            <p:ph idx="2" type="subTitle"/>
          </p:nvPr>
        </p:nvSpPr>
        <p:spPr>
          <a:xfrm>
            <a:off x="3386700" y="1070875"/>
            <a:ext cx="2444700" cy="8181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187" name="Google Shape;187;p13"/>
          <p:cNvSpPr txBox="1"/>
          <p:nvPr>
            <p:ph idx="3" type="title"/>
          </p:nvPr>
        </p:nvSpPr>
        <p:spPr>
          <a:xfrm>
            <a:off x="6307650" y="482616"/>
            <a:ext cx="1862100" cy="293100"/>
          </a:xfrm>
          <a:prstGeom prst="rect">
            <a:avLst/>
          </a:prstGeom>
        </p:spPr>
        <p:txBody>
          <a:bodyPr anchorCtr="0" anchor="b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88" name="Google Shape;188;p13"/>
          <p:cNvSpPr txBox="1"/>
          <p:nvPr>
            <p:ph idx="4" type="subTitle"/>
          </p:nvPr>
        </p:nvSpPr>
        <p:spPr>
          <a:xfrm>
            <a:off x="6307650" y="690369"/>
            <a:ext cx="1974600" cy="2046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189" name="Google Shape;189;p13"/>
          <p:cNvSpPr txBox="1"/>
          <p:nvPr>
            <p:ph idx="5" type="subTitle"/>
          </p:nvPr>
        </p:nvSpPr>
        <p:spPr>
          <a:xfrm>
            <a:off x="6307650" y="1070875"/>
            <a:ext cx="2444700" cy="8181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190" name="Google Shape;190;p13"/>
          <p:cNvSpPr txBox="1"/>
          <p:nvPr>
            <p:ph idx="6" type="title"/>
          </p:nvPr>
        </p:nvSpPr>
        <p:spPr>
          <a:xfrm>
            <a:off x="233850" y="228600"/>
            <a:ext cx="2190000" cy="2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Urbanist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Urbanist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Urbanist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Urbanist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Urbanist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Urbanist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Urbanist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Urbanist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91" name="Google Shape;191;p13"/>
          <p:cNvSpPr txBox="1"/>
          <p:nvPr>
            <p:ph idx="7" type="subTitle"/>
          </p:nvPr>
        </p:nvSpPr>
        <p:spPr>
          <a:xfrm>
            <a:off x="3482800" y="4057204"/>
            <a:ext cx="1076100" cy="168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Urbanist"/>
              <a:buNone/>
              <a:defRPr sz="8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Urbanist"/>
              <a:buNone/>
              <a:defRPr sz="8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Urbanist"/>
              <a:buNone/>
              <a:defRPr sz="8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Urbanist"/>
              <a:buNone/>
              <a:defRPr sz="8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Urbanist"/>
              <a:buNone/>
              <a:defRPr sz="8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Urbanist"/>
              <a:buNone/>
              <a:defRPr sz="8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Urbanist"/>
              <a:buNone/>
              <a:defRPr sz="8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Urbanist"/>
              <a:buNone/>
              <a:defRPr sz="8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192" name="Google Shape;192;p13"/>
          <p:cNvSpPr txBox="1"/>
          <p:nvPr>
            <p:ph idx="8" type="subTitle"/>
          </p:nvPr>
        </p:nvSpPr>
        <p:spPr>
          <a:xfrm>
            <a:off x="6405300" y="4057079"/>
            <a:ext cx="1076100" cy="168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Urbanist"/>
              <a:buNone/>
              <a:defRPr sz="8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Urbanist"/>
              <a:buNone/>
              <a:defRPr sz="8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Urbanist"/>
              <a:buNone/>
              <a:defRPr sz="8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Urbanist"/>
              <a:buNone/>
              <a:defRPr sz="8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Urbanist"/>
              <a:buNone/>
              <a:defRPr sz="8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Urbanist"/>
              <a:buNone/>
              <a:defRPr sz="8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Urbanist"/>
              <a:buNone/>
              <a:defRPr sz="8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Urbanist"/>
              <a:buNone/>
              <a:defRPr sz="8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193" name="Google Shape;193;p13"/>
          <p:cNvSpPr txBox="1"/>
          <p:nvPr>
            <p:ph idx="9" type="subTitle"/>
          </p:nvPr>
        </p:nvSpPr>
        <p:spPr>
          <a:xfrm>
            <a:off x="320625" y="4675975"/>
            <a:ext cx="27000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194" name="Google Shape;194;p13"/>
          <p:cNvSpPr txBox="1"/>
          <p:nvPr>
            <p:ph idx="13" type="subTitle"/>
          </p:nvPr>
        </p:nvSpPr>
        <p:spPr>
          <a:xfrm>
            <a:off x="4716740" y="4675975"/>
            <a:ext cx="22947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195" name="Google Shape;195;p13"/>
          <p:cNvSpPr txBox="1"/>
          <p:nvPr>
            <p:ph idx="14" type="subTitle"/>
          </p:nvPr>
        </p:nvSpPr>
        <p:spPr>
          <a:xfrm>
            <a:off x="6859200" y="4683725"/>
            <a:ext cx="2056500" cy="22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cxnSp>
        <p:nvCxnSpPr>
          <p:cNvPr id="196" name="Google Shape;196;p13"/>
          <p:cNvCxnSpPr/>
          <p:nvPr/>
        </p:nvCxnSpPr>
        <p:spPr>
          <a:xfrm>
            <a:off x="238800" y="4683300"/>
            <a:ext cx="8676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97" name="Google Shape;197;p13"/>
          <p:cNvGrpSpPr/>
          <p:nvPr/>
        </p:nvGrpSpPr>
        <p:grpSpPr>
          <a:xfrm rot="-5400000">
            <a:off x="4794488" y="4206993"/>
            <a:ext cx="141588" cy="73485"/>
            <a:chOff x="498725" y="2069800"/>
            <a:chExt cx="205200" cy="106500"/>
          </a:xfrm>
        </p:grpSpPr>
        <p:cxnSp>
          <p:nvCxnSpPr>
            <p:cNvPr id="198" name="Google Shape;198;p13"/>
            <p:cNvCxnSpPr/>
            <p:nvPr/>
          </p:nvCxnSpPr>
          <p:spPr>
            <a:xfrm flipH="1" rot="-5400000">
              <a:off x="498725" y="2069800"/>
              <a:ext cx="103500" cy="103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9" name="Google Shape;199;p13"/>
            <p:cNvCxnSpPr/>
            <p:nvPr/>
          </p:nvCxnSpPr>
          <p:spPr>
            <a:xfrm rot="5400000">
              <a:off x="596825" y="2069200"/>
              <a:ext cx="106500" cy="1077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00" name="Google Shape;200;p13"/>
          <p:cNvSpPr/>
          <p:nvPr/>
        </p:nvSpPr>
        <p:spPr>
          <a:xfrm>
            <a:off x="228600" y="4837500"/>
            <a:ext cx="48900" cy="48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201" name="Google Shape;201;p13"/>
          <p:cNvSpPr/>
          <p:nvPr/>
        </p:nvSpPr>
        <p:spPr>
          <a:xfrm>
            <a:off x="4618950" y="4839000"/>
            <a:ext cx="45900" cy="4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cards">
  <p:cSld name="CUSTOM_1_1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4"/>
          <p:cNvSpPr txBox="1"/>
          <p:nvPr>
            <p:ph type="title"/>
          </p:nvPr>
        </p:nvSpPr>
        <p:spPr>
          <a:xfrm>
            <a:off x="233850" y="228600"/>
            <a:ext cx="2190000" cy="2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latin typeface="Urbanist"/>
                <a:ea typeface="Urbanist"/>
                <a:cs typeface="Urbanist"/>
                <a:sym typeface="Urbani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/>
            </a:lvl9pPr>
          </a:lstStyle>
          <a:p/>
        </p:txBody>
      </p:sp>
      <p:sp>
        <p:nvSpPr>
          <p:cNvPr id="204" name="Google Shape;204;p14"/>
          <p:cNvSpPr txBox="1"/>
          <p:nvPr>
            <p:ph idx="1" type="subTitle"/>
          </p:nvPr>
        </p:nvSpPr>
        <p:spPr>
          <a:xfrm>
            <a:off x="320625" y="4675975"/>
            <a:ext cx="27000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205" name="Google Shape;205;p14"/>
          <p:cNvSpPr txBox="1"/>
          <p:nvPr>
            <p:ph idx="2" type="subTitle"/>
          </p:nvPr>
        </p:nvSpPr>
        <p:spPr>
          <a:xfrm>
            <a:off x="4716740" y="4675975"/>
            <a:ext cx="22947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206" name="Google Shape;206;p14"/>
          <p:cNvSpPr txBox="1"/>
          <p:nvPr>
            <p:ph idx="3" type="subTitle"/>
          </p:nvPr>
        </p:nvSpPr>
        <p:spPr>
          <a:xfrm>
            <a:off x="6859200" y="4683725"/>
            <a:ext cx="2056500" cy="22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cxnSp>
        <p:nvCxnSpPr>
          <p:cNvPr id="207" name="Google Shape;207;p14"/>
          <p:cNvCxnSpPr/>
          <p:nvPr/>
        </p:nvCxnSpPr>
        <p:spPr>
          <a:xfrm>
            <a:off x="238800" y="4683300"/>
            <a:ext cx="8676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8" name="Google Shape;208;p14"/>
          <p:cNvSpPr txBox="1"/>
          <p:nvPr>
            <p:ph idx="4" type="title"/>
          </p:nvPr>
        </p:nvSpPr>
        <p:spPr>
          <a:xfrm>
            <a:off x="3379125" y="491100"/>
            <a:ext cx="1461300" cy="293100"/>
          </a:xfrm>
          <a:prstGeom prst="rect">
            <a:avLst/>
          </a:prstGeom>
        </p:spPr>
        <p:txBody>
          <a:bodyPr anchorCtr="0" anchor="b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09" name="Google Shape;209;p14"/>
          <p:cNvSpPr txBox="1"/>
          <p:nvPr>
            <p:ph idx="5" type="subTitle"/>
          </p:nvPr>
        </p:nvSpPr>
        <p:spPr>
          <a:xfrm>
            <a:off x="3379125" y="691577"/>
            <a:ext cx="1549500" cy="2046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210" name="Google Shape;210;p14"/>
          <p:cNvSpPr txBox="1"/>
          <p:nvPr>
            <p:ph idx="6" type="subTitle"/>
          </p:nvPr>
        </p:nvSpPr>
        <p:spPr>
          <a:xfrm>
            <a:off x="3379123" y="1072077"/>
            <a:ext cx="2444700" cy="8181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211" name="Google Shape;211;p14"/>
          <p:cNvSpPr txBox="1"/>
          <p:nvPr>
            <p:ph idx="7" type="title"/>
          </p:nvPr>
        </p:nvSpPr>
        <p:spPr>
          <a:xfrm>
            <a:off x="6318039" y="491100"/>
            <a:ext cx="1461300" cy="293100"/>
          </a:xfrm>
          <a:prstGeom prst="rect">
            <a:avLst/>
          </a:prstGeom>
        </p:spPr>
        <p:txBody>
          <a:bodyPr anchorCtr="0" anchor="b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12" name="Google Shape;212;p14"/>
          <p:cNvSpPr txBox="1"/>
          <p:nvPr>
            <p:ph idx="8" type="subTitle"/>
          </p:nvPr>
        </p:nvSpPr>
        <p:spPr>
          <a:xfrm>
            <a:off x="6318039" y="691577"/>
            <a:ext cx="1549500" cy="2046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213" name="Google Shape;213;p14"/>
          <p:cNvSpPr txBox="1"/>
          <p:nvPr>
            <p:ph idx="9" type="subTitle"/>
          </p:nvPr>
        </p:nvSpPr>
        <p:spPr>
          <a:xfrm>
            <a:off x="6318036" y="1072077"/>
            <a:ext cx="2444700" cy="8181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214" name="Google Shape;214;p14"/>
          <p:cNvSpPr txBox="1"/>
          <p:nvPr>
            <p:ph idx="13" type="title"/>
          </p:nvPr>
        </p:nvSpPr>
        <p:spPr>
          <a:xfrm>
            <a:off x="6318039" y="2655740"/>
            <a:ext cx="1461300" cy="293100"/>
          </a:xfrm>
          <a:prstGeom prst="rect">
            <a:avLst/>
          </a:prstGeom>
        </p:spPr>
        <p:txBody>
          <a:bodyPr anchorCtr="0" anchor="b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15" name="Google Shape;215;p14"/>
          <p:cNvSpPr txBox="1"/>
          <p:nvPr>
            <p:ph idx="14" type="subTitle"/>
          </p:nvPr>
        </p:nvSpPr>
        <p:spPr>
          <a:xfrm>
            <a:off x="6318039" y="2856216"/>
            <a:ext cx="1549500" cy="2046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216" name="Google Shape;216;p14"/>
          <p:cNvSpPr txBox="1"/>
          <p:nvPr>
            <p:ph idx="15" type="subTitle"/>
          </p:nvPr>
        </p:nvSpPr>
        <p:spPr>
          <a:xfrm>
            <a:off x="6318036" y="3236717"/>
            <a:ext cx="2444700" cy="8181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217" name="Google Shape;217;p14"/>
          <p:cNvSpPr txBox="1"/>
          <p:nvPr>
            <p:ph idx="16" type="title"/>
          </p:nvPr>
        </p:nvSpPr>
        <p:spPr>
          <a:xfrm>
            <a:off x="3379125" y="2655740"/>
            <a:ext cx="1461300" cy="293100"/>
          </a:xfrm>
          <a:prstGeom prst="rect">
            <a:avLst/>
          </a:prstGeom>
        </p:spPr>
        <p:txBody>
          <a:bodyPr anchorCtr="0" anchor="b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18" name="Google Shape;218;p14"/>
          <p:cNvSpPr txBox="1"/>
          <p:nvPr>
            <p:ph idx="17" type="subTitle"/>
          </p:nvPr>
        </p:nvSpPr>
        <p:spPr>
          <a:xfrm>
            <a:off x="3379125" y="2856216"/>
            <a:ext cx="1549500" cy="2046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219" name="Google Shape;219;p14"/>
          <p:cNvSpPr txBox="1"/>
          <p:nvPr>
            <p:ph idx="18" type="subTitle"/>
          </p:nvPr>
        </p:nvSpPr>
        <p:spPr>
          <a:xfrm>
            <a:off x="3379123" y="3236717"/>
            <a:ext cx="2444700" cy="8181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220" name="Google Shape;220;p14"/>
          <p:cNvSpPr/>
          <p:nvPr/>
        </p:nvSpPr>
        <p:spPr>
          <a:xfrm>
            <a:off x="228600" y="4837500"/>
            <a:ext cx="48900" cy="48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221" name="Google Shape;221;p14"/>
          <p:cNvSpPr/>
          <p:nvPr/>
        </p:nvSpPr>
        <p:spPr>
          <a:xfrm>
            <a:off x="4618950" y="4839000"/>
            <a:ext cx="45900" cy="4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">
  <p:cSld name="CUSTOM_7_1_1_1_1_1_1_1_1_1_1_1_1_1_1_1_1_1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Google Shape;223;p15"/>
          <p:cNvPicPr preferRelativeResize="0"/>
          <p:nvPr/>
        </p:nvPicPr>
        <p:blipFill rotWithShape="1">
          <a:blip r:embed="rId2">
            <a:alphaModFix/>
          </a:blip>
          <a:srcRect b="14588" l="0" r="15469" t="0"/>
          <a:stretch/>
        </p:blipFill>
        <p:spPr>
          <a:xfrm flipH="1">
            <a:off x="4571999" y="2061075"/>
            <a:ext cx="4572001" cy="30824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4" name="Google Shape;224;p15"/>
          <p:cNvCxnSpPr/>
          <p:nvPr/>
        </p:nvCxnSpPr>
        <p:spPr>
          <a:xfrm>
            <a:off x="238800" y="4683300"/>
            <a:ext cx="8676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5" name="Google Shape;225;p15"/>
          <p:cNvSpPr txBox="1"/>
          <p:nvPr>
            <p:ph idx="1" type="subTitle"/>
          </p:nvPr>
        </p:nvSpPr>
        <p:spPr>
          <a:xfrm>
            <a:off x="320625" y="4675975"/>
            <a:ext cx="27000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226" name="Google Shape;226;p15"/>
          <p:cNvSpPr txBox="1"/>
          <p:nvPr>
            <p:ph idx="2" type="subTitle"/>
          </p:nvPr>
        </p:nvSpPr>
        <p:spPr>
          <a:xfrm>
            <a:off x="4716740" y="4675975"/>
            <a:ext cx="22947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227" name="Google Shape;227;p15"/>
          <p:cNvSpPr txBox="1"/>
          <p:nvPr>
            <p:ph idx="3" type="subTitle"/>
          </p:nvPr>
        </p:nvSpPr>
        <p:spPr>
          <a:xfrm>
            <a:off x="6859200" y="4683725"/>
            <a:ext cx="2056500" cy="22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228" name="Google Shape;228;p15"/>
          <p:cNvSpPr txBox="1"/>
          <p:nvPr>
            <p:ph idx="4" type="subTitle"/>
          </p:nvPr>
        </p:nvSpPr>
        <p:spPr>
          <a:xfrm>
            <a:off x="228600" y="228600"/>
            <a:ext cx="2920800" cy="2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229" name="Google Shape;229;p15"/>
          <p:cNvSpPr txBox="1"/>
          <p:nvPr>
            <p:ph type="title"/>
          </p:nvPr>
        </p:nvSpPr>
        <p:spPr>
          <a:xfrm>
            <a:off x="355225" y="1775475"/>
            <a:ext cx="1862100" cy="293100"/>
          </a:xfrm>
          <a:prstGeom prst="rect">
            <a:avLst/>
          </a:prstGeom>
        </p:spPr>
        <p:txBody>
          <a:bodyPr anchorCtr="0" anchor="b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 sz="18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30" name="Google Shape;230;p15"/>
          <p:cNvSpPr txBox="1"/>
          <p:nvPr>
            <p:ph idx="5" type="subTitle"/>
          </p:nvPr>
        </p:nvSpPr>
        <p:spPr>
          <a:xfrm>
            <a:off x="355225" y="2161825"/>
            <a:ext cx="1974600" cy="2046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231" name="Google Shape;231;p15"/>
          <p:cNvSpPr txBox="1"/>
          <p:nvPr>
            <p:ph idx="6" type="body"/>
          </p:nvPr>
        </p:nvSpPr>
        <p:spPr>
          <a:xfrm>
            <a:off x="355225" y="2465025"/>
            <a:ext cx="1826700" cy="4779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●"/>
              <a:defRPr sz="800">
                <a:solidFill>
                  <a:schemeClr val="dk2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○"/>
              <a:defRPr sz="800">
                <a:solidFill>
                  <a:schemeClr val="dk2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■"/>
              <a:defRPr sz="800">
                <a:solidFill>
                  <a:schemeClr val="dk2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●"/>
              <a:defRPr sz="800">
                <a:solidFill>
                  <a:schemeClr val="dk2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○"/>
              <a:defRPr sz="800">
                <a:solidFill>
                  <a:schemeClr val="dk2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■"/>
              <a:defRPr sz="800">
                <a:solidFill>
                  <a:schemeClr val="dk2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●"/>
              <a:defRPr sz="800">
                <a:solidFill>
                  <a:schemeClr val="dk2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○"/>
              <a:defRPr sz="800">
                <a:solidFill>
                  <a:schemeClr val="dk2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■"/>
              <a:defRPr sz="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32" name="Google Shape;232;p15"/>
          <p:cNvSpPr txBox="1"/>
          <p:nvPr>
            <p:ph idx="7" type="title"/>
          </p:nvPr>
        </p:nvSpPr>
        <p:spPr>
          <a:xfrm>
            <a:off x="2543875" y="1775475"/>
            <a:ext cx="1862100" cy="293100"/>
          </a:xfrm>
          <a:prstGeom prst="rect">
            <a:avLst/>
          </a:prstGeom>
        </p:spPr>
        <p:txBody>
          <a:bodyPr anchorCtr="0" anchor="b" bIns="91425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 sz="18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33" name="Google Shape;233;p15"/>
          <p:cNvSpPr txBox="1"/>
          <p:nvPr>
            <p:ph idx="8" type="subTitle"/>
          </p:nvPr>
        </p:nvSpPr>
        <p:spPr>
          <a:xfrm>
            <a:off x="2543875" y="2161825"/>
            <a:ext cx="1974600" cy="2046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234" name="Google Shape;234;p15"/>
          <p:cNvSpPr txBox="1"/>
          <p:nvPr>
            <p:ph idx="9" type="body"/>
          </p:nvPr>
        </p:nvSpPr>
        <p:spPr>
          <a:xfrm>
            <a:off x="2543875" y="2465025"/>
            <a:ext cx="1826700" cy="4779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●"/>
              <a:defRPr sz="800">
                <a:solidFill>
                  <a:schemeClr val="dk2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○"/>
              <a:defRPr sz="800">
                <a:solidFill>
                  <a:schemeClr val="dk2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■"/>
              <a:defRPr sz="800">
                <a:solidFill>
                  <a:schemeClr val="dk2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●"/>
              <a:defRPr sz="800">
                <a:solidFill>
                  <a:schemeClr val="dk2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○"/>
              <a:defRPr sz="800">
                <a:solidFill>
                  <a:schemeClr val="dk2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■"/>
              <a:defRPr sz="800">
                <a:solidFill>
                  <a:schemeClr val="dk2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●"/>
              <a:defRPr sz="800">
                <a:solidFill>
                  <a:schemeClr val="dk2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○"/>
              <a:defRPr sz="800">
                <a:solidFill>
                  <a:schemeClr val="dk2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■"/>
              <a:defRPr sz="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35" name="Google Shape;235;p15"/>
          <p:cNvSpPr txBox="1"/>
          <p:nvPr>
            <p:ph idx="13" type="title"/>
          </p:nvPr>
        </p:nvSpPr>
        <p:spPr>
          <a:xfrm>
            <a:off x="4745500" y="1775475"/>
            <a:ext cx="1862100" cy="293100"/>
          </a:xfrm>
          <a:prstGeom prst="rect">
            <a:avLst/>
          </a:prstGeom>
        </p:spPr>
        <p:txBody>
          <a:bodyPr anchorCtr="0" anchor="b" bIns="91425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 sz="18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36" name="Google Shape;236;p15"/>
          <p:cNvSpPr txBox="1"/>
          <p:nvPr>
            <p:ph idx="14" type="subTitle"/>
          </p:nvPr>
        </p:nvSpPr>
        <p:spPr>
          <a:xfrm>
            <a:off x="4745500" y="2161825"/>
            <a:ext cx="1974600" cy="2046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237" name="Google Shape;237;p15"/>
          <p:cNvSpPr txBox="1"/>
          <p:nvPr>
            <p:ph idx="15" type="body"/>
          </p:nvPr>
        </p:nvSpPr>
        <p:spPr>
          <a:xfrm>
            <a:off x="4745400" y="2465025"/>
            <a:ext cx="1826700" cy="4779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●"/>
              <a:defRPr sz="800">
                <a:solidFill>
                  <a:schemeClr val="dk2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○"/>
              <a:defRPr sz="800">
                <a:solidFill>
                  <a:schemeClr val="dk2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■"/>
              <a:defRPr sz="800">
                <a:solidFill>
                  <a:schemeClr val="dk2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●"/>
              <a:defRPr sz="800">
                <a:solidFill>
                  <a:schemeClr val="dk2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○"/>
              <a:defRPr sz="800">
                <a:solidFill>
                  <a:schemeClr val="dk2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■"/>
              <a:defRPr sz="800">
                <a:solidFill>
                  <a:schemeClr val="dk2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●"/>
              <a:defRPr sz="800">
                <a:solidFill>
                  <a:schemeClr val="dk2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○"/>
              <a:defRPr sz="800">
                <a:solidFill>
                  <a:schemeClr val="dk2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■"/>
              <a:defRPr sz="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38" name="Google Shape;238;p15"/>
          <p:cNvSpPr txBox="1"/>
          <p:nvPr>
            <p:ph idx="16" type="title"/>
          </p:nvPr>
        </p:nvSpPr>
        <p:spPr>
          <a:xfrm>
            <a:off x="6942300" y="1775475"/>
            <a:ext cx="1862100" cy="293100"/>
          </a:xfrm>
          <a:prstGeom prst="rect">
            <a:avLst/>
          </a:prstGeom>
        </p:spPr>
        <p:txBody>
          <a:bodyPr anchorCtr="0" anchor="b" bIns="91425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 sz="18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39" name="Google Shape;239;p15"/>
          <p:cNvSpPr txBox="1"/>
          <p:nvPr>
            <p:ph idx="17" type="subTitle"/>
          </p:nvPr>
        </p:nvSpPr>
        <p:spPr>
          <a:xfrm>
            <a:off x="6942300" y="2161825"/>
            <a:ext cx="1974600" cy="2046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240" name="Google Shape;240;p15"/>
          <p:cNvSpPr txBox="1"/>
          <p:nvPr>
            <p:ph idx="18" type="body"/>
          </p:nvPr>
        </p:nvSpPr>
        <p:spPr>
          <a:xfrm>
            <a:off x="6942300" y="2465025"/>
            <a:ext cx="1791600" cy="4779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●"/>
              <a:defRPr sz="800">
                <a:solidFill>
                  <a:schemeClr val="dk2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○"/>
              <a:defRPr sz="800">
                <a:solidFill>
                  <a:schemeClr val="dk2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■"/>
              <a:defRPr sz="800">
                <a:solidFill>
                  <a:schemeClr val="dk2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●"/>
              <a:defRPr sz="800">
                <a:solidFill>
                  <a:schemeClr val="dk2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○"/>
              <a:defRPr sz="800">
                <a:solidFill>
                  <a:schemeClr val="dk2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■"/>
              <a:defRPr sz="800">
                <a:solidFill>
                  <a:schemeClr val="dk2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●"/>
              <a:defRPr sz="800">
                <a:solidFill>
                  <a:schemeClr val="dk2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○"/>
              <a:defRPr sz="800">
                <a:solidFill>
                  <a:schemeClr val="dk2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■"/>
              <a:defRPr sz="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41" name="Google Shape;241;p15"/>
          <p:cNvSpPr txBox="1"/>
          <p:nvPr>
            <p:ph idx="19" type="title"/>
          </p:nvPr>
        </p:nvSpPr>
        <p:spPr>
          <a:xfrm>
            <a:off x="228600" y="613525"/>
            <a:ext cx="3904500" cy="8649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sp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400">
                <a:solidFill>
                  <a:schemeClr val="dk2"/>
                </a:solidFill>
              </a:defRPr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42" name="Google Shape;242;p15"/>
          <p:cNvSpPr/>
          <p:nvPr/>
        </p:nvSpPr>
        <p:spPr>
          <a:xfrm>
            <a:off x="228600" y="4837500"/>
            <a:ext cx="48900" cy="48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243" name="Google Shape;243;p15"/>
          <p:cNvSpPr/>
          <p:nvPr/>
        </p:nvSpPr>
        <p:spPr>
          <a:xfrm>
            <a:off x="4618950" y="4839000"/>
            <a:ext cx="45900" cy="4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805">
          <p15:clr>
            <a:srgbClr val="E46962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ers">
  <p:cSld name="CUSTOM"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6"/>
          <p:cNvSpPr txBox="1"/>
          <p:nvPr>
            <p:ph idx="1" type="subTitle"/>
          </p:nvPr>
        </p:nvSpPr>
        <p:spPr>
          <a:xfrm>
            <a:off x="228600" y="228600"/>
            <a:ext cx="2920800" cy="2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 sz="1200"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 sz="12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 sz="12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 sz="12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 sz="12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 sz="12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 sz="12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 sz="12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 sz="12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cxnSp>
        <p:nvCxnSpPr>
          <p:cNvPr id="246" name="Google Shape;246;p16"/>
          <p:cNvCxnSpPr/>
          <p:nvPr/>
        </p:nvCxnSpPr>
        <p:spPr>
          <a:xfrm>
            <a:off x="228450" y="2061025"/>
            <a:ext cx="86871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7" name="Google Shape;247;p16"/>
          <p:cNvSpPr txBox="1"/>
          <p:nvPr>
            <p:ph idx="2" type="subTitle"/>
          </p:nvPr>
        </p:nvSpPr>
        <p:spPr>
          <a:xfrm>
            <a:off x="320625" y="4675975"/>
            <a:ext cx="27000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248" name="Google Shape;248;p16"/>
          <p:cNvSpPr txBox="1"/>
          <p:nvPr>
            <p:ph idx="3" type="subTitle"/>
          </p:nvPr>
        </p:nvSpPr>
        <p:spPr>
          <a:xfrm>
            <a:off x="4716740" y="4675975"/>
            <a:ext cx="22947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249" name="Google Shape;249;p16"/>
          <p:cNvSpPr txBox="1"/>
          <p:nvPr>
            <p:ph idx="4" type="subTitle"/>
          </p:nvPr>
        </p:nvSpPr>
        <p:spPr>
          <a:xfrm>
            <a:off x="6859200" y="4683725"/>
            <a:ext cx="2056500" cy="22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cxnSp>
        <p:nvCxnSpPr>
          <p:cNvPr id="250" name="Google Shape;250;p16"/>
          <p:cNvCxnSpPr/>
          <p:nvPr/>
        </p:nvCxnSpPr>
        <p:spPr>
          <a:xfrm>
            <a:off x="238800" y="4683300"/>
            <a:ext cx="8676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1" name="Google Shape;251;p16"/>
          <p:cNvSpPr txBox="1"/>
          <p:nvPr>
            <p:ph type="title"/>
          </p:nvPr>
        </p:nvSpPr>
        <p:spPr>
          <a:xfrm>
            <a:off x="228600" y="369300"/>
            <a:ext cx="6480300" cy="587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4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4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4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4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4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4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4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4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400"/>
            </a:lvl9pPr>
          </a:lstStyle>
          <a:p/>
        </p:txBody>
      </p:sp>
      <p:sp>
        <p:nvSpPr>
          <p:cNvPr id="252" name="Google Shape;252;p16"/>
          <p:cNvSpPr/>
          <p:nvPr>
            <p:ph idx="5" type="pic"/>
          </p:nvPr>
        </p:nvSpPr>
        <p:spPr>
          <a:xfrm>
            <a:off x="3795900" y="2682425"/>
            <a:ext cx="1458300" cy="1458300"/>
          </a:xfrm>
          <a:prstGeom prst="ellipse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3" name="Google Shape;253;p16"/>
          <p:cNvSpPr txBox="1"/>
          <p:nvPr>
            <p:ph idx="6" type="body"/>
          </p:nvPr>
        </p:nvSpPr>
        <p:spPr>
          <a:xfrm>
            <a:off x="5871500" y="2468775"/>
            <a:ext cx="2864700" cy="6765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Char char="●"/>
              <a:defRPr sz="1000">
                <a:solidFill>
                  <a:schemeClr val="dk2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Char char="○"/>
              <a:defRPr sz="1000">
                <a:solidFill>
                  <a:schemeClr val="dk2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Char char="■"/>
              <a:defRPr sz="1000">
                <a:solidFill>
                  <a:schemeClr val="dk2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Char char="●"/>
              <a:defRPr sz="1000">
                <a:solidFill>
                  <a:schemeClr val="dk2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Char char="○"/>
              <a:defRPr sz="1000">
                <a:solidFill>
                  <a:schemeClr val="dk2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Char char="■"/>
              <a:defRPr sz="1000">
                <a:solidFill>
                  <a:schemeClr val="dk2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Char char="●"/>
              <a:defRPr sz="1000">
                <a:solidFill>
                  <a:schemeClr val="dk2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Char char="○"/>
              <a:defRPr sz="1000">
                <a:solidFill>
                  <a:schemeClr val="dk2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Char char="■"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54" name="Google Shape;254;p16"/>
          <p:cNvSpPr txBox="1"/>
          <p:nvPr>
            <p:ph idx="7" type="body"/>
          </p:nvPr>
        </p:nvSpPr>
        <p:spPr>
          <a:xfrm>
            <a:off x="5871500" y="3553025"/>
            <a:ext cx="2864700" cy="6960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sp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 Medium"/>
              <a:buChar char="●"/>
              <a:defRPr>
                <a:solidFill>
                  <a:schemeClr val="accent3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indent="-304800" lvl="1" marL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 Medium"/>
              <a:buChar char="○"/>
              <a:defRPr>
                <a:solidFill>
                  <a:schemeClr val="accent3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indent="-304800" lvl="2" marL="1371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 Medium"/>
              <a:buChar char="■"/>
              <a:defRPr>
                <a:solidFill>
                  <a:schemeClr val="accent3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indent="-304800" lvl="3" marL="18288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 Medium"/>
              <a:buChar char="●"/>
              <a:defRPr>
                <a:solidFill>
                  <a:schemeClr val="accent3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indent="-304800" lvl="4" marL="22860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 Medium"/>
              <a:buChar char="○"/>
              <a:defRPr>
                <a:solidFill>
                  <a:schemeClr val="accent3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indent="-304800" lvl="5" marL="27432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 Medium"/>
              <a:buChar char="■"/>
              <a:defRPr>
                <a:solidFill>
                  <a:schemeClr val="accent3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indent="-304800" lvl="6" marL="3200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 Medium"/>
              <a:buChar char="●"/>
              <a:defRPr>
                <a:solidFill>
                  <a:schemeClr val="accent3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indent="-304800" lvl="7" marL="3657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 Medium"/>
              <a:buChar char="○"/>
              <a:defRPr>
                <a:solidFill>
                  <a:schemeClr val="accent3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indent="-304800" lvl="8" marL="411480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accent3"/>
              </a:buClr>
              <a:buSzPts val="1200"/>
              <a:buFont typeface="Urbanist Medium"/>
              <a:buChar char="■"/>
              <a:defRPr>
                <a:solidFill>
                  <a:schemeClr val="accent3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255" name="Google Shape;255;p16"/>
          <p:cNvSpPr txBox="1"/>
          <p:nvPr>
            <p:ph idx="8" type="subTitle"/>
          </p:nvPr>
        </p:nvSpPr>
        <p:spPr>
          <a:xfrm>
            <a:off x="238800" y="2720113"/>
            <a:ext cx="2824500" cy="1458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 Medium"/>
              <a:buNone/>
              <a:defRPr sz="1800">
                <a:solidFill>
                  <a:schemeClr val="accent3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 Medium"/>
              <a:buNone/>
              <a:defRPr sz="1800">
                <a:solidFill>
                  <a:schemeClr val="accent3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 Medium"/>
              <a:buNone/>
              <a:defRPr sz="1800">
                <a:solidFill>
                  <a:schemeClr val="accent3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 Medium"/>
              <a:buNone/>
              <a:defRPr sz="1800">
                <a:solidFill>
                  <a:schemeClr val="accent3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 Medium"/>
              <a:buNone/>
              <a:defRPr sz="1800">
                <a:solidFill>
                  <a:schemeClr val="accent3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 Medium"/>
              <a:buNone/>
              <a:defRPr sz="1800">
                <a:solidFill>
                  <a:schemeClr val="accent3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 Medium"/>
              <a:buNone/>
              <a:defRPr sz="1800">
                <a:solidFill>
                  <a:schemeClr val="accent3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 Medium"/>
              <a:buNone/>
              <a:defRPr sz="1800">
                <a:solidFill>
                  <a:schemeClr val="accent3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 Medium"/>
              <a:buNone/>
              <a:defRPr sz="1800">
                <a:solidFill>
                  <a:schemeClr val="accent3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256" name="Google Shape;256;p16"/>
          <p:cNvSpPr/>
          <p:nvPr/>
        </p:nvSpPr>
        <p:spPr>
          <a:xfrm>
            <a:off x="228600" y="4837500"/>
            <a:ext cx="48900" cy="48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257" name="Google Shape;257;p16"/>
          <p:cNvSpPr/>
          <p:nvPr/>
        </p:nvSpPr>
        <p:spPr>
          <a:xfrm>
            <a:off x="4618950" y="4839000"/>
            <a:ext cx="45900" cy="4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phics">
  <p:cSld name="CUSTOM_2"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7"/>
          <p:cNvSpPr txBox="1"/>
          <p:nvPr>
            <p:ph idx="1" type="subTitle"/>
          </p:nvPr>
        </p:nvSpPr>
        <p:spPr>
          <a:xfrm>
            <a:off x="320625" y="4675975"/>
            <a:ext cx="27000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260" name="Google Shape;260;p17"/>
          <p:cNvSpPr txBox="1"/>
          <p:nvPr>
            <p:ph idx="2" type="subTitle"/>
          </p:nvPr>
        </p:nvSpPr>
        <p:spPr>
          <a:xfrm>
            <a:off x="4716740" y="4675975"/>
            <a:ext cx="22947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261" name="Google Shape;261;p17"/>
          <p:cNvSpPr txBox="1"/>
          <p:nvPr>
            <p:ph idx="3" type="subTitle"/>
          </p:nvPr>
        </p:nvSpPr>
        <p:spPr>
          <a:xfrm>
            <a:off x="6859200" y="4683725"/>
            <a:ext cx="2056500" cy="22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cxnSp>
        <p:nvCxnSpPr>
          <p:cNvPr id="262" name="Google Shape;262;p17"/>
          <p:cNvCxnSpPr/>
          <p:nvPr/>
        </p:nvCxnSpPr>
        <p:spPr>
          <a:xfrm>
            <a:off x="238800" y="4683300"/>
            <a:ext cx="8676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3" name="Google Shape;263;p17"/>
          <p:cNvSpPr/>
          <p:nvPr/>
        </p:nvSpPr>
        <p:spPr>
          <a:xfrm>
            <a:off x="228600" y="1395962"/>
            <a:ext cx="2101200" cy="3054000"/>
          </a:xfrm>
          <a:prstGeom prst="roundRect">
            <a:avLst>
              <a:gd fmla="val 9631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264" name="Google Shape;264;p17"/>
          <p:cNvSpPr/>
          <p:nvPr/>
        </p:nvSpPr>
        <p:spPr>
          <a:xfrm>
            <a:off x="2423700" y="1395962"/>
            <a:ext cx="3198600" cy="3054000"/>
          </a:xfrm>
          <a:prstGeom prst="roundRect">
            <a:avLst>
              <a:gd fmla="val 674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265" name="Google Shape;265;p17"/>
          <p:cNvSpPr/>
          <p:nvPr/>
        </p:nvSpPr>
        <p:spPr>
          <a:xfrm>
            <a:off x="5716850" y="1395962"/>
            <a:ext cx="3198600" cy="1758300"/>
          </a:xfrm>
          <a:prstGeom prst="roundRect">
            <a:avLst>
              <a:gd fmla="val 9631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266" name="Google Shape;266;p17"/>
          <p:cNvSpPr/>
          <p:nvPr/>
        </p:nvSpPr>
        <p:spPr>
          <a:xfrm>
            <a:off x="5716200" y="3231390"/>
            <a:ext cx="3198600" cy="1217400"/>
          </a:xfrm>
          <a:prstGeom prst="roundRect">
            <a:avLst>
              <a:gd fmla="val 1360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267" name="Google Shape;267;p17"/>
          <p:cNvSpPr/>
          <p:nvPr>
            <p:ph idx="4" type="pic"/>
          </p:nvPr>
        </p:nvSpPr>
        <p:spPr>
          <a:xfrm>
            <a:off x="381950" y="993050"/>
            <a:ext cx="850500" cy="850500"/>
          </a:xfrm>
          <a:prstGeom prst="ellipse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8" name="Google Shape;268;p17"/>
          <p:cNvSpPr txBox="1"/>
          <p:nvPr>
            <p:ph idx="5" type="subTitle"/>
          </p:nvPr>
        </p:nvSpPr>
        <p:spPr>
          <a:xfrm>
            <a:off x="381950" y="2062875"/>
            <a:ext cx="1786500" cy="23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Urbanist"/>
              <a:buNone/>
              <a:defRPr b="1" sz="12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rbanist"/>
              <a:buNone/>
              <a:defRPr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rbanist"/>
              <a:buNone/>
              <a:defRPr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rbanist"/>
              <a:buNone/>
              <a:defRPr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rbanist"/>
              <a:buNone/>
              <a:defRPr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rbanist"/>
              <a:buNone/>
              <a:defRPr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rbanist"/>
              <a:buNone/>
              <a:defRPr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rbanist"/>
              <a:buNone/>
              <a:defRPr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rbanist"/>
              <a:buNone/>
              <a:defRPr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269" name="Google Shape;269;p17"/>
          <p:cNvSpPr txBox="1"/>
          <p:nvPr>
            <p:ph idx="6" type="body"/>
          </p:nvPr>
        </p:nvSpPr>
        <p:spPr>
          <a:xfrm>
            <a:off x="381950" y="2453500"/>
            <a:ext cx="1786500" cy="153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0" name="Google Shape;270;p17"/>
          <p:cNvSpPr txBox="1"/>
          <p:nvPr>
            <p:ph idx="7" type="subTitle"/>
          </p:nvPr>
        </p:nvSpPr>
        <p:spPr>
          <a:xfrm>
            <a:off x="2580250" y="1528150"/>
            <a:ext cx="2911500" cy="2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None/>
              <a:defRPr b="1"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271" name="Google Shape;271;p17"/>
          <p:cNvSpPr txBox="1"/>
          <p:nvPr>
            <p:ph idx="8" type="body"/>
          </p:nvPr>
        </p:nvSpPr>
        <p:spPr>
          <a:xfrm>
            <a:off x="2580250" y="1791652"/>
            <a:ext cx="2911500" cy="610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000"/>
              <a:buChar char="■"/>
              <a:defRPr sz="1000"/>
            </a:lvl9pPr>
          </a:lstStyle>
          <a:p/>
        </p:txBody>
      </p:sp>
      <p:cxnSp>
        <p:nvCxnSpPr>
          <p:cNvPr id="272" name="Google Shape;272;p17"/>
          <p:cNvCxnSpPr/>
          <p:nvPr/>
        </p:nvCxnSpPr>
        <p:spPr>
          <a:xfrm>
            <a:off x="2423700" y="2531312"/>
            <a:ext cx="3194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3" name="Google Shape;273;p17"/>
          <p:cNvCxnSpPr/>
          <p:nvPr/>
        </p:nvCxnSpPr>
        <p:spPr>
          <a:xfrm>
            <a:off x="2423700" y="3583537"/>
            <a:ext cx="3194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4" name="Google Shape;274;p17"/>
          <p:cNvSpPr txBox="1"/>
          <p:nvPr>
            <p:ph idx="9" type="subTitle"/>
          </p:nvPr>
        </p:nvSpPr>
        <p:spPr>
          <a:xfrm>
            <a:off x="2580250" y="2660457"/>
            <a:ext cx="2911500" cy="2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None/>
              <a:defRPr b="1"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275" name="Google Shape;275;p17"/>
          <p:cNvSpPr txBox="1"/>
          <p:nvPr>
            <p:ph idx="13" type="body"/>
          </p:nvPr>
        </p:nvSpPr>
        <p:spPr>
          <a:xfrm>
            <a:off x="2580250" y="2931046"/>
            <a:ext cx="2911500" cy="610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9pPr>
          </a:lstStyle>
          <a:p/>
        </p:txBody>
      </p:sp>
      <p:sp>
        <p:nvSpPr>
          <p:cNvPr id="276" name="Google Shape;276;p17"/>
          <p:cNvSpPr/>
          <p:nvPr/>
        </p:nvSpPr>
        <p:spPr>
          <a:xfrm flipH="1">
            <a:off x="2600988" y="3992942"/>
            <a:ext cx="681000" cy="2736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800"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277" name="Google Shape;277;p17"/>
          <p:cNvSpPr/>
          <p:nvPr/>
        </p:nvSpPr>
        <p:spPr>
          <a:xfrm flipH="1">
            <a:off x="3654625" y="3992942"/>
            <a:ext cx="681000" cy="2736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800"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278" name="Google Shape;278;p17"/>
          <p:cNvSpPr/>
          <p:nvPr/>
        </p:nvSpPr>
        <p:spPr>
          <a:xfrm flipH="1">
            <a:off x="4602650" y="3992942"/>
            <a:ext cx="681000" cy="2736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800"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279" name="Google Shape;279;p17"/>
          <p:cNvSpPr txBox="1"/>
          <p:nvPr>
            <p:ph idx="14" type="subTitle"/>
          </p:nvPr>
        </p:nvSpPr>
        <p:spPr>
          <a:xfrm>
            <a:off x="2567250" y="3671882"/>
            <a:ext cx="2911500" cy="2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None/>
              <a:defRPr b="1"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280" name="Google Shape;280;p17"/>
          <p:cNvSpPr txBox="1"/>
          <p:nvPr>
            <p:ph idx="15" type="subTitle"/>
          </p:nvPr>
        </p:nvSpPr>
        <p:spPr>
          <a:xfrm>
            <a:off x="5877425" y="1528157"/>
            <a:ext cx="2911500" cy="2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None/>
              <a:defRPr b="1"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None/>
              <a:defRPr sz="10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None/>
              <a:defRPr sz="10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None/>
              <a:defRPr sz="10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None/>
              <a:defRPr sz="10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None/>
              <a:defRPr sz="10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None/>
              <a:defRPr sz="10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None/>
              <a:defRPr sz="10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None/>
              <a:defRPr sz="10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281" name="Google Shape;281;p17"/>
          <p:cNvSpPr txBox="1"/>
          <p:nvPr>
            <p:ph idx="16" type="subTitle"/>
          </p:nvPr>
        </p:nvSpPr>
        <p:spPr>
          <a:xfrm>
            <a:off x="5877425" y="1781107"/>
            <a:ext cx="2911500" cy="2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Urbanist"/>
              <a:buNone/>
              <a:defRPr b="1" sz="8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"/>
              <a:buNone/>
              <a:defRPr b="1" sz="12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"/>
              <a:buNone/>
              <a:defRPr b="1" sz="12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"/>
              <a:buNone/>
              <a:defRPr b="1" sz="12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"/>
              <a:buNone/>
              <a:defRPr b="1" sz="12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"/>
              <a:buNone/>
              <a:defRPr b="1" sz="12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"/>
              <a:buNone/>
              <a:defRPr b="1" sz="12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"/>
              <a:buNone/>
              <a:defRPr b="1" sz="12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"/>
              <a:buNone/>
              <a:defRPr b="1" sz="12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282" name="Google Shape;282;p17"/>
          <p:cNvSpPr txBox="1"/>
          <p:nvPr>
            <p:ph idx="17" type="subTitle"/>
          </p:nvPr>
        </p:nvSpPr>
        <p:spPr>
          <a:xfrm>
            <a:off x="5877425" y="2219182"/>
            <a:ext cx="2911500" cy="2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Urbanist"/>
              <a:buNone/>
              <a:defRPr b="1" sz="8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"/>
              <a:buNone/>
              <a:defRPr b="1" sz="12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"/>
              <a:buNone/>
              <a:defRPr b="1" sz="12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"/>
              <a:buNone/>
              <a:defRPr b="1" sz="12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"/>
              <a:buNone/>
              <a:defRPr b="1" sz="12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"/>
              <a:buNone/>
              <a:defRPr b="1" sz="12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"/>
              <a:buNone/>
              <a:defRPr b="1" sz="12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"/>
              <a:buNone/>
              <a:defRPr b="1" sz="12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"/>
              <a:buNone/>
              <a:defRPr b="1" sz="12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283" name="Google Shape;283;p17"/>
          <p:cNvSpPr txBox="1"/>
          <p:nvPr>
            <p:ph idx="18" type="subTitle"/>
          </p:nvPr>
        </p:nvSpPr>
        <p:spPr>
          <a:xfrm>
            <a:off x="5877425" y="2657257"/>
            <a:ext cx="2911500" cy="2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Urbanist"/>
              <a:buNone/>
              <a:defRPr b="1" sz="8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"/>
              <a:buNone/>
              <a:defRPr b="1" sz="12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"/>
              <a:buNone/>
              <a:defRPr b="1" sz="12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"/>
              <a:buNone/>
              <a:defRPr b="1" sz="12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"/>
              <a:buNone/>
              <a:defRPr b="1" sz="12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"/>
              <a:buNone/>
              <a:defRPr b="1" sz="12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"/>
              <a:buNone/>
              <a:defRPr b="1" sz="12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"/>
              <a:buNone/>
              <a:defRPr b="1" sz="12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"/>
              <a:buNone/>
              <a:defRPr b="1" sz="12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284" name="Google Shape;284;p17"/>
          <p:cNvSpPr txBox="1"/>
          <p:nvPr>
            <p:ph idx="19" type="subTitle"/>
          </p:nvPr>
        </p:nvSpPr>
        <p:spPr>
          <a:xfrm>
            <a:off x="5877425" y="3354932"/>
            <a:ext cx="2911500" cy="2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None/>
              <a:defRPr b="1"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None/>
              <a:defRPr sz="10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None/>
              <a:defRPr sz="10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None/>
              <a:defRPr sz="10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None/>
              <a:defRPr sz="10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None/>
              <a:defRPr sz="10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None/>
              <a:defRPr sz="10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None/>
              <a:defRPr sz="10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None/>
              <a:defRPr sz="10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285" name="Google Shape;285;p17"/>
          <p:cNvSpPr txBox="1"/>
          <p:nvPr>
            <p:ph idx="20" type="subTitle"/>
          </p:nvPr>
        </p:nvSpPr>
        <p:spPr>
          <a:xfrm>
            <a:off x="228600" y="228600"/>
            <a:ext cx="2920800" cy="2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286" name="Google Shape;286;p17"/>
          <p:cNvSpPr/>
          <p:nvPr/>
        </p:nvSpPr>
        <p:spPr>
          <a:xfrm>
            <a:off x="228600" y="4837500"/>
            <a:ext cx="48900" cy="48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287" name="Google Shape;287;p17"/>
          <p:cNvSpPr/>
          <p:nvPr/>
        </p:nvSpPr>
        <p:spPr>
          <a:xfrm>
            <a:off x="4618950" y="4839000"/>
            <a:ext cx="45900" cy="4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ilestones">
  <p:cSld name="CUSTOM_4"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8"/>
          <p:cNvSpPr txBox="1"/>
          <p:nvPr>
            <p:ph idx="1" type="body"/>
          </p:nvPr>
        </p:nvSpPr>
        <p:spPr>
          <a:xfrm>
            <a:off x="2054000" y="2952175"/>
            <a:ext cx="1377600" cy="937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290" name="Google Shape;290;p18"/>
          <p:cNvSpPr txBox="1"/>
          <p:nvPr>
            <p:ph idx="2" type="body"/>
          </p:nvPr>
        </p:nvSpPr>
        <p:spPr>
          <a:xfrm>
            <a:off x="246150" y="2952175"/>
            <a:ext cx="1458000" cy="81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9pPr>
          </a:lstStyle>
          <a:p/>
        </p:txBody>
      </p:sp>
      <p:sp>
        <p:nvSpPr>
          <p:cNvPr id="291" name="Google Shape;291;p18"/>
          <p:cNvSpPr txBox="1"/>
          <p:nvPr>
            <p:ph idx="3" type="subTitle"/>
          </p:nvPr>
        </p:nvSpPr>
        <p:spPr>
          <a:xfrm>
            <a:off x="3829950" y="2667925"/>
            <a:ext cx="1339800" cy="144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latin typeface="Urbanist SemiBold"/>
                <a:ea typeface="Urbanist SemiBold"/>
                <a:cs typeface="Urbanist SemiBold"/>
                <a:sym typeface="Urbanis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9pPr>
          </a:lstStyle>
          <a:p/>
        </p:txBody>
      </p:sp>
      <p:sp>
        <p:nvSpPr>
          <p:cNvPr id="292" name="Google Shape;292;p18"/>
          <p:cNvSpPr txBox="1"/>
          <p:nvPr>
            <p:ph idx="4" type="body"/>
          </p:nvPr>
        </p:nvSpPr>
        <p:spPr>
          <a:xfrm>
            <a:off x="3848250" y="2952163"/>
            <a:ext cx="1458000" cy="81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9pPr>
          </a:lstStyle>
          <a:p/>
        </p:txBody>
      </p:sp>
      <p:sp>
        <p:nvSpPr>
          <p:cNvPr id="293" name="Google Shape;293;p18"/>
          <p:cNvSpPr txBox="1"/>
          <p:nvPr>
            <p:ph idx="5" type="subTitle"/>
          </p:nvPr>
        </p:nvSpPr>
        <p:spPr>
          <a:xfrm>
            <a:off x="2077400" y="4218350"/>
            <a:ext cx="1377600" cy="1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"/>
              <a:buNone/>
              <a:defRPr sz="1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"/>
              <a:buNone/>
              <a:defRPr sz="10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"/>
              <a:buNone/>
              <a:defRPr sz="10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"/>
              <a:buNone/>
              <a:defRPr sz="10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"/>
              <a:buNone/>
              <a:defRPr sz="10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"/>
              <a:buNone/>
              <a:defRPr sz="10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"/>
              <a:buNone/>
              <a:defRPr sz="10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"/>
              <a:buNone/>
              <a:defRPr sz="10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"/>
              <a:buNone/>
              <a:defRPr sz="10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294" name="Google Shape;294;p18"/>
          <p:cNvSpPr txBox="1"/>
          <p:nvPr>
            <p:ph idx="6" type="body"/>
          </p:nvPr>
        </p:nvSpPr>
        <p:spPr>
          <a:xfrm>
            <a:off x="5634175" y="2952175"/>
            <a:ext cx="1458000" cy="81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9pPr>
          </a:lstStyle>
          <a:p/>
        </p:txBody>
      </p:sp>
      <p:sp>
        <p:nvSpPr>
          <p:cNvPr id="295" name="Google Shape;295;p18"/>
          <p:cNvSpPr txBox="1"/>
          <p:nvPr>
            <p:ph idx="7" type="subTitle"/>
          </p:nvPr>
        </p:nvSpPr>
        <p:spPr>
          <a:xfrm>
            <a:off x="320625" y="4675975"/>
            <a:ext cx="27000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296" name="Google Shape;296;p18"/>
          <p:cNvSpPr txBox="1"/>
          <p:nvPr>
            <p:ph idx="8" type="subTitle"/>
          </p:nvPr>
        </p:nvSpPr>
        <p:spPr>
          <a:xfrm>
            <a:off x="4716740" y="4675975"/>
            <a:ext cx="22947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297" name="Google Shape;297;p18"/>
          <p:cNvSpPr txBox="1"/>
          <p:nvPr>
            <p:ph idx="9" type="subTitle"/>
          </p:nvPr>
        </p:nvSpPr>
        <p:spPr>
          <a:xfrm>
            <a:off x="6859200" y="4683725"/>
            <a:ext cx="2056500" cy="22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cxnSp>
        <p:nvCxnSpPr>
          <p:cNvPr id="298" name="Google Shape;298;p18"/>
          <p:cNvCxnSpPr/>
          <p:nvPr/>
        </p:nvCxnSpPr>
        <p:spPr>
          <a:xfrm>
            <a:off x="238800" y="4683300"/>
            <a:ext cx="8676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9" name="Google Shape;299;p18"/>
          <p:cNvSpPr txBox="1"/>
          <p:nvPr>
            <p:ph type="title"/>
          </p:nvPr>
        </p:nvSpPr>
        <p:spPr>
          <a:xfrm>
            <a:off x="228600" y="613525"/>
            <a:ext cx="6841500" cy="7530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sp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400">
                <a:solidFill>
                  <a:schemeClr val="dk2"/>
                </a:solidFill>
              </a:defRPr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00" name="Google Shape;300;p18"/>
          <p:cNvSpPr txBox="1"/>
          <p:nvPr>
            <p:ph idx="13" type="subTitle"/>
          </p:nvPr>
        </p:nvSpPr>
        <p:spPr>
          <a:xfrm>
            <a:off x="277500" y="4218350"/>
            <a:ext cx="1377600" cy="1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None/>
              <a:defRPr sz="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None/>
              <a:defRPr sz="10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None/>
              <a:defRPr sz="10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None/>
              <a:defRPr sz="10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None/>
              <a:defRPr sz="10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None/>
              <a:defRPr sz="10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None/>
              <a:defRPr sz="10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None/>
              <a:defRPr sz="10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None/>
              <a:defRPr sz="10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301" name="Google Shape;301;p18"/>
          <p:cNvSpPr txBox="1"/>
          <p:nvPr>
            <p:ph idx="14" type="subTitle"/>
          </p:nvPr>
        </p:nvSpPr>
        <p:spPr>
          <a:xfrm>
            <a:off x="3877300" y="4218350"/>
            <a:ext cx="1377600" cy="1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"/>
              <a:buNone/>
              <a:defRPr sz="1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"/>
              <a:buNone/>
              <a:defRPr sz="10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"/>
              <a:buNone/>
              <a:defRPr sz="10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"/>
              <a:buNone/>
              <a:defRPr sz="10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"/>
              <a:buNone/>
              <a:defRPr sz="10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"/>
              <a:buNone/>
              <a:defRPr sz="10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"/>
              <a:buNone/>
              <a:defRPr sz="10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"/>
              <a:buNone/>
              <a:defRPr sz="10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"/>
              <a:buNone/>
              <a:defRPr sz="10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302" name="Google Shape;302;p18"/>
          <p:cNvSpPr txBox="1"/>
          <p:nvPr>
            <p:ph idx="15" type="subTitle"/>
          </p:nvPr>
        </p:nvSpPr>
        <p:spPr>
          <a:xfrm>
            <a:off x="5677200" y="4218350"/>
            <a:ext cx="1377600" cy="1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"/>
              <a:buNone/>
              <a:defRPr sz="1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None/>
              <a:defRPr sz="10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None/>
              <a:defRPr sz="10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None/>
              <a:defRPr sz="10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None/>
              <a:defRPr sz="10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None/>
              <a:defRPr sz="10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None/>
              <a:defRPr sz="10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None/>
              <a:defRPr sz="10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None/>
              <a:defRPr sz="10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303" name="Google Shape;303;p18"/>
          <p:cNvSpPr txBox="1"/>
          <p:nvPr>
            <p:ph idx="16" type="subTitle"/>
          </p:nvPr>
        </p:nvSpPr>
        <p:spPr>
          <a:xfrm>
            <a:off x="7477100" y="4218350"/>
            <a:ext cx="1377600" cy="1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"/>
              <a:buNone/>
              <a:defRPr sz="1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None/>
              <a:defRPr sz="10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None/>
              <a:defRPr sz="10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None/>
              <a:defRPr sz="10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None/>
              <a:defRPr sz="10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None/>
              <a:defRPr sz="10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None/>
              <a:defRPr sz="10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None/>
              <a:defRPr sz="10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None/>
              <a:defRPr sz="10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304" name="Google Shape;304;p18"/>
          <p:cNvSpPr txBox="1"/>
          <p:nvPr>
            <p:ph idx="17" type="subTitle"/>
          </p:nvPr>
        </p:nvSpPr>
        <p:spPr>
          <a:xfrm>
            <a:off x="238800" y="2667925"/>
            <a:ext cx="1339800" cy="144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"/>
              <a:buNone/>
              <a:defRPr b="1" sz="12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5" name="Google Shape;305;p18"/>
          <p:cNvSpPr txBox="1"/>
          <p:nvPr>
            <p:ph idx="18" type="subTitle"/>
          </p:nvPr>
        </p:nvSpPr>
        <p:spPr>
          <a:xfrm>
            <a:off x="2034375" y="2667925"/>
            <a:ext cx="1339800" cy="144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latin typeface="Urbanist SemiBold"/>
                <a:ea typeface="Urbanist SemiBold"/>
                <a:cs typeface="Urbanist SemiBold"/>
                <a:sym typeface="Urbanis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9pPr>
          </a:lstStyle>
          <a:p/>
        </p:txBody>
      </p:sp>
      <p:sp>
        <p:nvSpPr>
          <p:cNvPr id="306" name="Google Shape;306;p18"/>
          <p:cNvSpPr txBox="1"/>
          <p:nvPr>
            <p:ph idx="19" type="subTitle"/>
          </p:nvPr>
        </p:nvSpPr>
        <p:spPr>
          <a:xfrm>
            <a:off x="5645375" y="2667925"/>
            <a:ext cx="1339800" cy="144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latin typeface="Urbanist SemiBold"/>
                <a:ea typeface="Urbanist SemiBold"/>
                <a:cs typeface="Urbanist SemiBold"/>
                <a:sym typeface="Urbanis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9pPr>
          </a:lstStyle>
          <a:p/>
        </p:txBody>
      </p:sp>
      <p:sp>
        <p:nvSpPr>
          <p:cNvPr id="307" name="Google Shape;307;p18"/>
          <p:cNvSpPr txBox="1"/>
          <p:nvPr>
            <p:ph idx="20" type="subTitle"/>
          </p:nvPr>
        </p:nvSpPr>
        <p:spPr>
          <a:xfrm>
            <a:off x="7460789" y="2667925"/>
            <a:ext cx="1339800" cy="144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latin typeface="Urbanist SemiBold"/>
                <a:ea typeface="Urbanist SemiBold"/>
                <a:cs typeface="Urbanist SemiBold"/>
                <a:sym typeface="Urbanis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9pPr>
          </a:lstStyle>
          <a:p/>
        </p:txBody>
      </p:sp>
      <p:sp>
        <p:nvSpPr>
          <p:cNvPr id="308" name="Google Shape;308;p18"/>
          <p:cNvSpPr txBox="1"/>
          <p:nvPr>
            <p:ph idx="21" type="subTitle"/>
          </p:nvPr>
        </p:nvSpPr>
        <p:spPr>
          <a:xfrm>
            <a:off x="372900" y="2029450"/>
            <a:ext cx="314100" cy="338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rbanist"/>
              <a:buNone/>
              <a:defRPr b="1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09" name="Google Shape;309;p18"/>
          <p:cNvSpPr txBox="1"/>
          <p:nvPr>
            <p:ph idx="22" type="subTitle"/>
          </p:nvPr>
        </p:nvSpPr>
        <p:spPr>
          <a:xfrm>
            <a:off x="2178663" y="2027390"/>
            <a:ext cx="314100" cy="338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Urbanist"/>
              <a:buNone/>
              <a:defRPr b="1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10" name="Google Shape;310;p18"/>
          <p:cNvSpPr txBox="1"/>
          <p:nvPr>
            <p:ph idx="23" type="subTitle"/>
          </p:nvPr>
        </p:nvSpPr>
        <p:spPr>
          <a:xfrm>
            <a:off x="3974250" y="2027390"/>
            <a:ext cx="314100" cy="338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Urbanist"/>
              <a:buNone/>
              <a:defRPr b="1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11" name="Google Shape;311;p18"/>
          <p:cNvSpPr txBox="1"/>
          <p:nvPr>
            <p:ph idx="24" type="subTitle"/>
          </p:nvPr>
        </p:nvSpPr>
        <p:spPr>
          <a:xfrm>
            <a:off x="5789675" y="2027390"/>
            <a:ext cx="314100" cy="338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Urbanist"/>
              <a:buNone/>
              <a:defRPr b="1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12" name="Google Shape;312;p18"/>
          <p:cNvSpPr txBox="1"/>
          <p:nvPr>
            <p:ph idx="25" type="subTitle"/>
          </p:nvPr>
        </p:nvSpPr>
        <p:spPr>
          <a:xfrm>
            <a:off x="7605089" y="2027390"/>
            <a:ext cx="314100" cy="338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Urbanist"/>
              <a:buNone/>
              <a:defRPr b="1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13" name="Google Shape;313;p18"/>
          <p:cNvSpPr txBox="1"/>
          <p:nvPr>
            <p:ph idx="26" type="body"/>
          </p:nvPr>
        </p:nvSpPr>
        <p:spPr>
          <a:xfrm>
            <a:off x="7450350" y="2952175"/>
            <a:ext cx="1458000" cy="81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9pPr>
          </a:lstStyle>
          <a:p/>
        </p:txBody>
      </p:sp>
      <p:sp>
        <p:nvSpPr>
          <p:cNvPr id="314" name="Google Shape;314;p18"/>
          <p:cNvSpPr/>
          <p:nvPr/>
        </p:nvSpPr>
        <p:spPr>
          <a:xfrm>
            <a:off x="228600" y="4837500"/>
            <a:ext cx="48900" cy="48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315" name="Google Shape;315;p18"/>
          <p:cNvSpPr/>
          <p:nvPr/>
        </p:nvSpPr>
        <p:spPr>
          <a:xfrm>
            <a:off x="4618950" y="4839000"/>
            <a:ext cx="45900" cy="4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etrics ">
  <p:cSld name="CUSTOM_5"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9"/>
          <p:cNvSpPr txBox="1"/>
          <p:nvPr>
            <p:ph idx="1" type="subTitle"/>
          </p:nvPr>
        </p:nvSpPr>
        <p:spPr>
          <a:xfrm>
            <a:off x="320625" y="4675975"/>
            <a:ext cx="27000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318" name="Google Shape;318;p19"/>
          <p:cNvSpPr txBox="1"/>
          <p:nvPr>
            <p:ph idx="2" type="subTitle"/>
          </p:nvPr>
        </p:nvSpPr>
        <p:spPr>
          <a:xfrm>
            <a:off x="4716740" y="4675975"/>
            <a:ext cx="22947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319" name="Google Shape;319;p19"/>
          <p:cNvSpPr txBox="1"/>
          <p:nvPr>
            <p:ph idx="3" type="subTitle"/>
          </p:nvPr>
        </p:nvSpPr>
        <p:spPr>
          <a:xfrm>
            <a:off x="6859200" y="4683725"/>
            <a:ext cx="2056500" cy="22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cxnSp>
        <p:nvCxnSpPr>
          <p:cNvPr id="320" name="Google Shape;320;p19"/>
          <p:cNvCxnSpPr/>
          <p:nvPr/>
        </p:nvCxnSpPr>
        <p:spPr>
          <a:xfrm>
            <a:off x="238800" y="4683300"/>
            <a:ext cx="8676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1" name="Google Shape;321;p19"/>
          <p:cNvSpPr/>
          <p:nvPr/>
        </p:nvSpPr>
        <p:spPr>
          <a:xfrm>
            <a:off x="228600" y="4837500"/>
            <a:ext cx="48900" cy="48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322" name="Google Shape;322;p19"/>
          <p:cNvSpPr/>
          <p:nvPr/>
        </p:nvSpPr>
        <p:spPr>
          <a:xfrm>
            <a:off x="4618950" y="4839000"/>
            <a:ext cx="45900" cy="4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323" name="Google Shape;323;p19"/>
          <p:cNvSpPr txBox="1"/>
          <p:nvPr>
            <p:ph idx="4" type="subTitle"/>
          </p:nvPr>
        </p:nvSpPr>
        <p:spPr>
          <a:xfrm>
            <a:off x="6314800" y="458325"/>
            <a:ext cx="2294700" cy="3300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Urbanis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4" name="Google Shape;324;p19"/>
          <p:cNvSpPr txBox="1"/>
          <p:nvPr>
            <p:ph type="title"/>
          </p:nvPr>
        </p:nvSpPr>
        <p:spPr>
          <a:xfrm>
            <a:off x="237650" y="746900"/>
            <a:ext cx="2834700" cy="2590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>
                <a:latin typeface="Urbanist"/>
                <a:ea typeface="Urbanist"/>
                <a:cs typeface="Urbanist"/>
                <a:sym typeface="Urbani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/>
            </a:lvl9pPr>
          </a:lstStyle>
          <a:p/>
        </p:txBody>
      </p:sp>
      <p:sp>
        <p:nvSpPr>
          <p:cNvPr id="325" name="Google Shape;325;p19"/>
          <p:cNvSpPr txBox="1"/>
          <p:nvPr>
            <p:ph idx="5" type="subTitle"/>
          </p:nvPr>
        </p:nvSpPr>
        <p:spPr>
          <a:xfrm>
            <a:off x="229175" y="229175"/>
            <a:ext cx="2834700" cy="3300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6" name="Google Shape;326;p19"/>
          <p:cNvSpPr txBox="1"/>
          <p:nvPr>
            <p:ph idx="6" type="subTitle"/>
          </p:nvPr>
        </p:nvSpPr>
        <p:spPr>
          <a:xfrm>
            <a:off x="3437500" y="882725"/>
            <a:ext cx="2294700" cy="5007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327" name="Google Shape;327;p19"/>
          <p:cNvSpPr txBox="1"/>
          <p:nvPr>
            <p:ph idx="7" type="title"/>
          </p:nvPr>
        </p:nvSpPr>
        <p:spPr>
          <a:xfrm>
            <a:off x="3611850" y="1848195"/>
            <a:ext cx="1924200" cy="5940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/>
            </a:lvl9pPr>
          </a:lstStyle>
          <a:p/>
        </p:txBody>
      </p:sp>
      <p:sp>
        <p:nvSpPr>
          <p:cNvPr id="328" name="Google Shape;328;p19"/>
          <p:cNvSpPr txBox="1"/>
          <p:nvPr>
            <p:ph idx="8" type="title"/>
          </p:nvPr>
        </p:nvSpPr>
        <p:spPr>
          <a:xfrm>
            <a:off x="3611850" y="3250202"/>
            <a:ext cx="1920300" cy="594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Font typeface="Urbanist"/>
              <a:buNone/>
              <a:defRPr sz="6200">
                <a:latin typeface="Urbanist"/>
                <a:ea typeface="Urbanist"/>
                <a:cs typeface="Urbanist"/>
                <a:sym typeface="Urbani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/>
            </a:lvl9pPr>
          </a:lstStyle>
          <a:p/>
        </p:txBody>
      </p:sp>
      <p:sp>
        <p:nvSpPr>
          <p:cNvPr id="329" name="Google Shape;329;p19"/>
          <p:cNvSpPr txBox="1"/>
          <p:nvPr>
            <p:ph idx="9" type="subTitle"/>
          </p:nvPr>
        </p:nvSpPr>
        <p:spPr>
          <a:xfrm>
            <a:off x="3611850" y="2707575"/>
            <a:ext cx="2120400" cy="168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330" name="Google Shape;330;p19"/>
          <p:cNvSpPr txBox="1"/>
          <p:nvPr>
            <p:ph idx="13" type="subTitle"/>
          </p:nvPr>
        </p:nvSpPr>
        <p:spPr>
          <a:xfrm>
            <a:off x="3611850" y="4076800"/>
            <a:ext cx="2120400" cy="168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331" name="Google Shape;331;p19"/>
          <p:cNvSpPr txBox="1"/>
          <p:nvPr>
            <p:ph idx="14" type="subTitle"/>
          </p:nvPr>
        </p:nvSpPr>
        <p:spPr>
          <a:xfrm>
            <a:off x="6258900" y="3267725"/>
            <a:ext cx="2478300" cy="5007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332" name="Google Shape;332;p19"/>
          <p:cNvSpPr txBox="1"/>
          <p:nvPr>
            <p:ph idx="15" type="subTitle"/>
          </p:nvPr>
        </p:nvSpPr>
        <p:spPr>
          <a:xfrm>
            <a:off x="6258900" y="3955225"/>
            <a:ext cx="2478300" cy="3300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Urbanist"/>
              <a:buNone/>
              <a:defRPr b="1" u="sng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35" name="Google Shape;335;p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ALT 1">
  <p:cSld name="BLANK_1_1_2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/>
          <p:nvPr>
            <p:ph type="title"/>
          </p:nvPr>
        </p:nvSpPr>
        <p:spPr>
          <a:xfrm>
            <a:off x="228600" y="395043"/>
            <a:ext cx="6480300" cy="5877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4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4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4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4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4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4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4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4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400"/>
            </a:lvl9pPr>
          </a:lstStyle>
          <a:p/>
        </p:txBody>
      </p:sp>
      <p:sp>
        <p:nvSpPr>
          <p:cNvPr id="26" name="Google Shape;26;p3"/>
          <p:cNvSpPr txBox="1"/>
          <p:nvPr>
            <p:ph idx="1" type="body"/>
          </p:nvPr>
        </p:nvSpPr>
        <p:spPr>
          <a:xfrm>
            <a:off x="228600" y="1743625"/>
            <a:ext cx="4296600" cy="27090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2" type="subTitle"/>
          </p:nvPr>
        </p:nvSpPr>
        <p:spPr>
          <a:xfrm>
            <a:off x="320625" y="4675975"/>
            <a:ext cx="27000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28" name="Google Shape;28;p3"/>
          <p:cNvSpPr txBox="1"/>
          <p:nvPr>
            <p:ph idx="3" type="subTitle"/>
          </p:nvPr>
        </p:nvSpPr>
        <p:spPr>
          <a:xfrm>
            <a:off x="4716740" y="4675975"/>
            <a:ext cx="22947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29" name="Google Shape;29;p3"/>
          <p:cNvSpPr txBox="1"/>
          <p:nvPr>
            <p:ph idx="4" type="subTitle"/>
          </p:nvPr>
        </p:nvSpPr>
        <p:spPr>
          <a:xfrm>
            <a:off x="6859200" y="4683725"/>
            <a:ext cx="2056500" cy="22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30" name="Google Shape;30;p3"/>
          <p:cNvSpPr/>
          <p:nvPr/>
        </p:nvSpPr>
        <p:spPr>
          <a:xfrm>
            <a:off x="228600" y="4837500"/>
            <a:ext cx="48900" cy="48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31" name="Google Shape;31;p3"/>
          <p:cNvSpPr/>
          <p:nvPr/>
        </p:nvSpPr>
        <p:spPr>
          <a:xfrm>
            <a:off x="4618950" y="4839000"/>
            <a:ext cx="45900" cy="4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cxnSp>
        <p:nvCxnSpPr>
          <p:cNvPr id="32" name="Google Shape;32;p3"/>
          <p:cNvCxnSpPr/>
          <p:nvPr/>
        </p:nvCxnSpPr>
        <p:spPr>
          <a:xfrm>
            <a:off x="238800" y="4683300"/>
            <a:ext cx="8676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extLst>
    <p:ext uri="{DCECCB84-F9BA-43D5-87BE-67443E8EF086}">
      <p15:sldGuideLst>
        <p15:guide id="1" orient="horz" pos="2805">
          <p15:clr>
            <a:srgbClr val="E46962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 and body"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40" name="Google Shape;34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 and two columns"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43" name="Google Shape;343;p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44" name="Google Shape;344;p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 column text"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9" name="Google Shape;349;p2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 point"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 title and description"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54" name="Google Shape;354;p2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55" name="Google Shape;355;p2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"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8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 number"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0" name="Google Shape;360;p2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ur values">
  <p:cSld name="BLANK_1_1_1_1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 txBox="1"/>
          <p:nvPr>
            <p:ph idx="1" type="subTitle"/>
          </p:nvPr>
        </p:nvSpPr>
        <p:spPr>
          <a:xfrm>
            <a:off x="228600" y="228600"/>
            <a:ext cx="2920800" cy="2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35" name="Google Shape;35;p4"/>
          <p:cNvSpPr txBox="1"/>
          <p:nvPr>
            <p:ph type="title"/>
          </p:nvPr>
        </p:nvSpPr>
        <p:spPr>
          <a:xfrm>
            <a:off x="228600" y="613525"/>
            <a:ext cx="7223400" cy="4221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sp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2"/>
                </a:solidFill>
              </a:defRPr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2"/>
                </a:solidFill>
              </a:defRPr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2"/>
                </a:solidFill>
              </a:defRPr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2"/>
                </a:solidFill>
              </a:defRPr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2"/>
                </a:solidFill>
              </a:defRPr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2"/>
                </a:solidFill>
              </a:defRPr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2"/>
                </a:solidFill>
              </a:defRPr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2"/>
                </a:solidFill>
              </a:defRPr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6" name="Google Shape;36;p4"/>
          <p:cNvSpPr txBox="1"/>
          <p:nvPr>
            <p:ph idx="2" type="subTitle"/>
          </p:nvPr>
        </p:nvSpPr>
        <p:spPr>
          <a:xfrm>
            <a:off x="320625" y="4675975"/>
            <a:ext cx="27000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37" name="Google Shape;37;p4"/>
          <p:cNvSpPr txBox="1"/>
          <p:nvPr>
            <p:ph idx="3" type="subTitle"/>
          </p:nvPr>
        </p:nvSpPr>
        <p:spPr>
          <a:xfrm>
            <a:off x="4716740" y="4675975"/>
            <a:ext cx="22947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38" name="Google Shape;38;p4"/>
          <p:cNvSpPr txBox="1"/>
          <p:nvPr>
            <p:ph idx="4" type="subTitle"/>
          </p:nvPr>
        </p:nvSpPr>
        <p:spPr>
          <a:xfrm>
            <a:off x="6859200" y="4683725"/>
            <a:ext cx="2056500" cy="22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39" name="Google Shape;39;p4"/>
          <p:cNvSpPr/>
          <p:nvPr/>
        </p:nvSpPr>
        <p:spPr>
          <a:xfrm>
            <a:off x="228600" y="4837500"/>
            <a:ext cx="48900" cy="48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40" name="Google Shape;40;p4"/>
          <p:cNvSpPr/>
          <p:nvPr/>
        </p:nvSpPr>
        <p:spPr>
          <a:xfrm>
            <a:off x="4618950" y="4839000"/>
            <a:ext cx="45900" cy="4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cxnSp>
        <p:nvCxnSpPr>
          <p:cNvPr id="41" name="Google Shape;41;p4"/>
          <p:cNvCxnSpPr/>
          <p:nvPr/>
        </p:nvCxnSpPr>
        <p:spPr>
          <a:xfrm>
            <a:off x="238800" y="4683300"/>
            <a:ext cx="8676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Google Shape;42;p4"/>
          <p:cNvSpPr txBox="1"/>
          <p:nvPr>
            <p:ph idx="5" type="subTitle"/>
          </p:nvPr>
        </p:nvSpPr>
        <p:spPr>
          <a:xfrm>
            <a:off x="254625" y="1638300"/>
            <a:ext cx="1128900" cy="1188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Urbanist"/>
              <a:buNone/>
              <a:defRPr sz="48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Urbanist"/>
              <a:buNone/>
              <a:defRPr sz="4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Urbanist"/>
              <a:buNone/>
              <a:defRPr sz="4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Urbanist"/>
              <a:buNone/>
              <a:defRPr sz="4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Urbanist"/>
              <a:buNone/>
              <a:defRPr sz="4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Urbanist"/>
              <a:buNone/>
              <a:defRPr sz="4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Urbanist"/>
              <a:buNone/>
              <a:defRPr sz="4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Urbanist"/>
              <a:buNone/>
              <a:defRPr sz="4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Urbanist"/>
              <a:buNone/>
              <a:defRPr sz="4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43" name="Google Shape;43;p4"/>
          <p:cNvSpPr txBox="1"/>
          <p:nvPr>
            <p:ph idx="6" type="subTitle"/>
          </p:nvPr>
        </p:nvSpPr>
        <p:spPr>
          <a:xfrm>
            <a:off x="3275850" y="1638300"/>
            <a:ext cx="1128900" cy="1188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Urbanist"/>
              <a:buNone/>
              <a:defRPr sz="48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Urbanist"/>
              <a:buNone/>
              <a:defRPr sz="4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Urbanist"/>
              <a:buNone/>
              <a:defRPr sz="4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Urbanist"/>
              <a:buNone/>
              <a:defRPr sz="4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Urbanist"/>
              <a:buNone/>
              <a:defRPr sz="4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Urbanist"/>
              <a:buNone/>
              <a:defRPr sz="4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Urbanist"/>
              <a:buNone/>
              <a:defRPr sz="4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Urbanist"/>
              <a:buNone/>
              <a:defRPr sz="4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Urbanist"/>
              <a:buNone/>
              <a:defRPr sz="4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44" name="Google Shape;44;p4"/>
          <p:cNvSpPr txBox="1"/>
          <p:nvPr>
            <p:ph idx="7" type="subTitle"/>
          </p:nvPr>
        </p:nvSpPr>
        <p:spPr>
          <a:xfrm>
            <a:off x="6215463" y="1638300"/>
            <a:ext cx="1128900" cy="1188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Urbanist"/>
              <a:buNone/>
              <a:defRPr sz="48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Urbanist"/>
              <a:buNone/>
              <a:defRPr sz="4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Urbanist"/>
              <a:buNone/>
              <a:defRPr sz="4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Urbanist"/>
              <a:buNone/>
              <a:defRPr sz="4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Urbanist"/>
              <a:buNone/>
              <a:defRPr sz="4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Urbanist"/>
              <a:buNone/>
              <a:defRPr sz="4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Urbanist"/>
              <a:buNone/>
              <a:defRPr sz="4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Urbanist"/>
              <a:buNone/>
              <a:defRPr sz="4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Urbanist"/>
              <a:buNone/>
              <a:defRPr sz="4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45" name="Google Shape;45;p4"/>
          <p:cNvSpPr txBox="1"/>
          <p:nvPr>
            <p:ph idx="8" type="body"/>
          </p:nvPr>
        </p:nvSpPr>
        <p:spPr>
          <a:xfrm>
            <a:off x="288575" y="3386400"/>
            <a:ext cx="2665200" cy="1188300"/>
          </a:xfrm>
          <a:prstGeom prst="rect">
            <a:avLst/>
          </a:prstGeom>
        </p:spPr>
        <p:txBody>
          <a:bodyPr anchorCtr="0" anchor="b" bIns="91425" lIns="0" spcFirstLastPara="1" rIns="91425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■"/>
              <a:defRPr/>
            </a:lvl9pPr>
          </a:lstStyle>
          <a:p/>
        </p:txBody>
      </p:sp>
      <p:sp>
        <p:nvSpPr>
          <p:cNvPr id="46" name="Google Shape;46;p4"/>
          <p:cNvSpPr txBox="1"/>
          <p:nvPr>
            <p:ph idx="9" type="body"/>
          </p:nvPr>
        </p:nvSpPr>
        <p:spPr>
          <a:xfrm>
            <a:off x="6121413" y="3386400"/>
            <a:ext cx="2665200" cy="1188300"/>
          </a:xfrm>
          <a:prstGeom prst="rect">
            <a:avLst/>
          </a:prstGeom>
        </p:spPr>
        <p:txBody>
          <a:bodyPr anchorCtr="0" anchor="b" bIns="91425" lIns="0" spcFirstLastPara="1" rIns="91425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3" type="body"/>
          </p:nvPr>
        </p:nvSpPr>
        <p:spPr>
          <a:xfrm>
            <a:off x="3192450" y="3386400"/>
            <a:ext cx="2665200" cy="1188300"/>
          </a:xfrm>
          <a:prstGeom prst="rect">
            <a:avLst/>
          </a:prstGeom>
        </p:spPr>
        <p:txBody>
          <a:bodyPr anchorCtr="0" anchor="b" bIns="91425" lIns="0" spcFirstLastPara="1" rIns="91425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■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805">
          <p15:clr>
            <a:srgbClr val="E46962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Agenda"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1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4" name="Google Shape;364;p31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65" name="Google Shape;365;p31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66" name="Google Shape;366;p31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67" name="Google Shape;367;p31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68" name="Google Shape;368;p31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69" name="Google Shape;369;p31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Title, body and image"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72" name="Google Shape;372;p32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73" name="Google Shape;373;p32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Two big ideas"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3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76" name="Google Shape;376;p33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77" name="Google Shape;377;p33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78" name="Google Shape;378;p33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79" name="Google Shape;379;p33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Three big ideas"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4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82" name="Google Shape;382;p34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83" name="Google Shape;383;p34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4" name="Google Shape;384;p34"/>
          <p:cNvSpPr txBox="1"/>
          <p:nvPr>
            <p:ph idx="3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85" name="Google Shape;385;p34"/>
          <p:cNvSpPr txBox="1"/>
          <p:nvPr>
            <p:ph idx="4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86" name="Google Shape;386;p34"/>
          <p:cNvSpPr txBox="1"/>
          <p:nvPr>
            <p:ph idx="5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87" name="Google Shape;387;p34"/>
          <p:cNvSpPr txBox="1"/>
          <p:nvPr>
            <p:ph idx="6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Four big ideas"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5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90" name="Google Shape;390;p35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91" name="Google Shape;391;p35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92" name="Google Shape;392;p35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93" name="Google Shape;393;p35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94" name="Google Shape;394;p35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95" name="Google Shape;395;p35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96" name="Google Shape;396;p35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97" name="Google Shape;397;p35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 and image"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0" name="Google Shape;400;p36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Two storyboards"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7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03" name="Google Shape;403;p37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404" name="Google Shape;404;p37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405" name="Google Shape;405;p37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06" name="Google Shape;406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7" name="Google Shape;407;p37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08" name="Google Shape;408;p37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Three storyboards"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8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11" name="Google Shape;411;p38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412" name="Google Shape;412;p38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413" name="Google Shape;413;p38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14" name="Google Shape;414;p38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415" name="Google Shape;415;p38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16" name="Google Shape;416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17" name="Google Shape;417;p38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8" name="Google Shape;418;p38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9" name="Google Shape;419;p38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Image only"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9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Image grid"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40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24" name="Google Shape;424;p40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25" name="Google Shape;425;p40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26" name="Google Shape;426;p40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27" name="Google Shape;427;p40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28" name="Google Shape;428;p40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29" name="Google Shape;429;p40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30" name="Google Shape;430;p40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31" name="Google Shape;431;p40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32" name="Google Shape;432;p40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and image ALT 2">
  <p:cSld name="CUSTOM_3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"/>
          <p:cNvSpPr/>
          <p:nvPr>
            <p:ph idx="2" type="pic"/>
          </p:nvPr>
        </p:nvSpPr>
        <p:spPr>
          <a:xfrm>
            <a:off x="246150" y="237650"/>
            <a:ext cx="4196400" cy="4438200"/>
          </a:xfrm>
          <a:prstGeom prst="rect">
            <a:avLst/>
          </a:prstGeom>
          <a:noFill/>
          <a:ln>
            <a:noFill/>
          </a:ln>
        </p:spPr>
      </p:sp>
      <p:sp>
        <p:nvSpPr>
          <p:cNvPr id="50" name="Google Shape;50;p5"/>
          <p:cNvSpPr txBox="1"/>
          <p:nvPr>
            <p:ph type="title"/>
          </p:nvPr>
        </p:nvSpPr>
        <p:spPr>
          <a:xfrm>
            <a:off x="4591800" y="304700"/>
            <a:ext cx="3861900" cy="1920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>
                <a:latin typeface="Urbanist"/>
                <a:ea typeface="Urbanist"/>
                <a:cs typeface="Urbanist"/>
                <a:sym typeface="Urbani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/>
            </a:lvl9pPr>
          </a:lstStyle>
          <a:p/>
        </p:txBody>
      </p:sp>
      <p:sp>
        <p:nvSpPr>
          <p:cNvPr id="51" name="Google Shape;51;p5"/>
          <p:cNvSpPr txBox="1"/>
          <p:nvPr>
            <p:ph idx="3" type="title"/>
          </p:nvPr>
        </p:nvSpPr>
        <p:spPr>
          <a:xfrm>
            <a:off x="4591800" y="738425"/>
            <a:ext cx="4290000" cy="20514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3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/>
            </a:lvl9pPr>
          </a:lstStyle>
          <a:p/>
        </p:txBody>
      </p:sp>
      <p:sp>
        <p:nvSpPr>
          <p:cNvPr id="52" name="Google Shape;52;p5"/>
          <p:cNvSpPr txBox="1"/>
          <p:nvPr>
            <p:ph idx="1" type="body"/>
          </p:nvPr>
        </p:nvSpPr>
        <p:spPr>
          <a:xfrm>
            <a:off x="4618950" y="2205375"/>
            <a:ext cx="4290000" cy="1629600"/>
          </a:xfrm>
          <a:prstGeom prst="rect">
            <a:avLst/>
          </a:prstGeom>
        </p:spPr>
        <p:txBody>
          <a:bodyPr anchorCtr="0" anchor="b" bIns="91425" lIns="0" spcFirstLastPara="1" rIns="91425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■"/>
              <a:defRPr/>
            </a:lvl9pPr>
          </a:lstStyle>
          <a:p/>
        </p:txBody>
      </p:sp>
      <p:sp>
        <p:nvSpPr>
          <p:cNvPr id="53" name="Google Shape;53;p5"/>
          <p:cNvSpPr txBox="1"/>
          <p:nvPr>
            <p:ph idx="4" type="subTitle"/>
          </p:nvPr>
        </p:nvSpPr>
        <p:spPr>
          <a:xfrm>
            <a:off x="320625" y="4675975"/>
            <a:ext cx="27000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54" name="Google Shape;54;p5"/>
          <p:cNvSpPr txBox="1"/>
          <p:nvPr>
            <p:ph idx="5" type="subTitle"/>
          </p:nvPr>
        </p:nvSpPr>
        <p:spPr>
          <a:xfrm>
            <a:off x="4716740" y="4675975"/>
            <a:ext cx="22947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55" name="Google Shape;55;p5"/>
          <p:cNvSpPr txBox="1"/>
          <p:nvPr>
            <p:ph idx="6" type="subTitle"/>
          </p:nvPr>
        </p:nvSpPr>
        <p:spPr>
          <a:xfrm>
            <a:off x="6859200" y="4683725"/>
            <a:ext cx="2056500" cy="22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56" name="Google Shape;56;p5"/>
          <p:cNvSpPr/>
          <p:nvPr/>
        </p:nvSpPr>
        <p:spPr>
          <a:xfrm>
            <a:off x="228600" y="4837500"/>
            <a:ext cx="48900" cy="48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57" name="Google Shape;57;p5"/>
          <p:cNvSpPr/>
          <p:nvPr/>
        </p:nvSpPr>
        <p:spPr>
          <a:xfrm>
            <a:off x="4618950" y="4839000"/>
            <a:ext cx="45900" cy="4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cxnSp>
        <p:nvCxnSpPr>
          <p:cNvPr id="58" name="Google Shape;58;p5"/>
          <p:cNvCxnSpPr/>
          <p:nvPr/>
        </p:nvCxnSpPr>
        <p:spPr>
          <a:xfrm>
            <a:off x="228600" y="226100"/>
            <a:ext cx="86871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" name="Google Shape;59;p5"/>
          <p:cNvCxnSpPr/>
          <p:nvPr/>
        </p:nvCxnSpPr>
        <p:spPr>
          <a:xfrm>
            <a:off x="4444600" y="570000"/>
            <a:ext cx="447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" name="Google Shape;60;p5"/>
          <p:cNvCxnSpPr/>
          <p:nvPr/>
        </p:nvCxnSpPr>
        <p:spPr>
          <a:xfrm>
            <a:off x="4442500" y="226100"/>
            <a:ext cx="0" cy="44577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" name="Google Shape;61;p5"/>
          <p:cNvCxnSpPr/>
          <p:nvPr/>
        </p:nvCxnSpPr>
        <p:spPr>
          <a:xfrm>
            <a:off x="238800" y="4683300"/>
            <a:ext cx="8676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 ALT 1">
  <p:cSld name="BLANK_1_1_1_1_3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6"/>
          <p:cNvSpPr txBox="1"/>
          <p:nvPr>
            <p:ph type="title"/>
          </p:nvPr>
        </p:nvSpPr>
        <p:spPr>
          <a:xfrm>
            <a:off x="228600" y="613525"/>
            <a:ext cx="3904500" cy="1162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sp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400">
                <a:solidFill>
                  <a:schemeClr val="dk2"/>
                </a:solidFill>
              </a:defRPr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4" name="Google Shape;64;p6"/>
          <p:cNvSpPr/>
          <p:nvPr>
            <p:ph idx="2" type="pic"/>
          </p:nvPr>
        </p:nvSpPr>
        <p:spPr>
          <a:xfrm>
            <a:off x="4523050" y="737975"/>
            <a:ext cx="2164800" cy="1350300"/>
          </a:xfrm>
          <a:prstGeom prst="roundRect">
            <a:avLst>
              <a:gd fmla="val 7802" name="adj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p6"/>
          <p:cNvSpPr/>
          <p:nvPr>
            <p:ph idx="3" type="pic"/>
          </p:nvPr>
        </p:nvSpPr>
        <p:spPr>
          <a:xfrm>
            <a:off x="6752100" y="737775"/>
            <a:ext cx="2164800" cy="1350300"/>
          </a:xfrm>
          <a:prstGeom prst="roundRect">
            <a:avLst>
              <a:gd fmla="val 7802" name="adj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p6"/>
          <p:cNvSpPr/>
          <p:nvPr>
            <p:ph idx="4" type="pic"/>
          </p:nvPr>
        </p:nvSpPr>
        <p:spPr>
          <a:xfrm>
            <a:off x="4523050" y="2158000"/>
            <a:ext cx="4394100" cy="2282700"/>
          </a:xfrm>
          <a:prstGeom prst="roundRect">
            <a:avLst>
              <a:gd fmla="val 6108" name="adj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p6"/>
          <p:cNvSpPr txBox="1"/>
          <p:nvPr>
            <p:ph idx="1" type="body"/>
          </p:nvPr>
        </p:nvSpPr>
        <p:spPr>
          <a:xfrm>
            <a:off x="233850" y="3127075"/>
            <a:ext cx="2920800" cy="1313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9pPr>
          </a:lstStyle>
          <a:p/>
        </p:txBody>
      </p:sp>
      <p:sp>
        <p:nvSpPr>
          <p:cNvPr id="68" name="Google Shape;68;p6"/>
          <p:cNvSpPr txBox="1"/>
          <p:nvPr>
            <p:ph idx="5" type="subTitle"/>
          </p:nvPr>
        </p:nvSpPr>
        <p:spPr>
          <a:xfrm>
            <a:off x="320625" y="4675975"/>
            <a:ext cx="27000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69" name="Google Shape;69;p6"/>
          <p:cNvSpPr txBox="1"/>
          <p:nvPr>
            <p:ph idx="6" type="subTitle"/>
          </p:nvPr>
        </p:nvSpPr>
        <p:spPr>
          <a:xfrm>
            <a:off x="4716740" y="4675975"/>
            <a:ext cx="22947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70" name="Google Shape;70;p6"/>
          <p:cNvSpPr txBox="1"/>
          <p:nvPr>
            <p:ph idx="7" type="subTitle"/>
          </p:nvPr>
        </p:nvSpPr>
        <p:spPr>
          <a:xfrm>
            <a:off x="6859200" y="4683725"/>
            <a:ext cx="2056500" cy="22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71" name="Google Shape;71;p6"/>
          <p:cNvSpPr/>
          <p:nvPr/>
        </p:nvSpPr>
        <p:spPr>
          <a:xfrm>
            <a:off x="228600" y="4837500"/>
            <a:ext cx="48900" cy="48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72" name="Google Shape;72;p6"/>
          <p:cNvSpPr/>
          <p:nvPr/>
        </p:nvSpPr>
        <p:spPr>
          <a:xfrm>
            <a:off x="4618950" y="4839000"/>
            <a:ext cx="45900" cy="4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73" name="Google Shape;73;p6"/>
          <p:cNvSpPr txBox="1"/>
          <p:nvPr>
            <p:ph idx="8" type="subTitle"/>
          </p:nvPr>
        </p:nvSpPr>
        <p:spPr>
          <a:xfrm>
            <a:off x="228600" y="228600"/>
            <a:ext cx="2920800" cy="2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cxnSp>
        <p:nvCxnSpPr>
          <p:cNvPr id="74" name="Google Shape;74;p6"/>
          <p:cNvCxnSpPr/>
          <p:nvPr/>
        </p:nvCxnSpPr>
        <p:spPr>
          <a:xfrm>
            <a:off x="238800" y="4683300"/>
            <a:ext cx="8676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extLst>
    <p:ext uri="{DCECCB84-F9BA-43D5-87BE-67443E8EF086}">
      <p15:sldGuideLst>
        <p15:guide id="1" orient="horz" pos="2805">
          <p15:clr>
            <a:srgbClr val="E46962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ALT 1">
  <p:cSld name="BLANK_1_1_1_1_2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7"/>
          <p:cNvPicPr preferRelativeResize="0"/>
          <p:nvPr/>
        </p:nvPicPr>
        <p:blipFill rotWithShape="1">
          <a:blip r:embed="rId2">
            <a:alphaModFix amt="60000"/>
          </a:blip>
          <a:srcRect b="14588" l="0" r="15469" t="0"/>
          <a:stretch/>
        </p:blipFill>
        <p:spPr>
          <a:xfrm>
            <a:off x="25" y="1172500"/>
            <a:ext cx="5181349" cy="349325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7"/>
          <p:cNvSpPr txBox="1"/>
          <p:nvPr>
            <p:ph idx="1" type="subTitle"/>
          </p:nvPr>
        </p:nvSpPr>
        <p:spPr>
          <a:xfrm>
            <a:off x="320625" y="4675975"/>
            <a:ext cx="27000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78" name="Google Shape;78;p7"/>
          <p:cNvSpPr txBox="1"/>
          <p:nvPr>
            <p:ph idx="2" type="subTitle"/>
          </p:nvPr>
        </p:nvSpPr>
        <p:spPr>
          <a:xfrm>
            <a:off x="4716740" y="4675975"/>
            <a:ext cx="22947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79" name="Google Shape;79;p7"/>
          <p:cNvSpPr txBox="1"/>
          <p:nvPr>
            <p:ph idx="3" type="subTitle"/>
          </p:nvPr>
        </p:nvSpPr>
        <p:spPr>
          <a:xfrm>
            <a:off x="6859200" y="4683725"/>
            <a:ext cx="2056500" cy="22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80" name="Google Shape;80;p7"/>
          <p:cNvSpPr txBox="1"/>
          <p:nvPr>
            <p:ph type="title"/>
          </p:nvPr>
        </p:nvSpPr>
        <p:spPr>
          <a:xfrm>
            <a:off x="277500" y="228600"/>
            <a:ext cx="3904500" cy="1162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sp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400">
                <a:solidFill>
                  <a:schemeClr val="dk2"/>
                </a:solidFill>
              </a:defRPr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81" name="Google Shape;81;p7"/>
          <p:cNvCxnSpPr/>
          <p:nvPr/>
        </p:nvCxnSpPr>
        <p:spPr>
          <a:xfrm>
            <a:off x="238800" y="4683300"/>
            <a:ext cx="8676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2" name="Google Shape;82;p7"/>
          <p:cNvSpPr txBox="1"/>
          <p:nvPr>
            <p:ph idx="4" type="subTitle"/>
          </p:nvPr>
        </p:nvSpPr>
        <p:spPr>
          <a:xfrm>
            <a:off x="4744575" y="387150"/>
            <a:ext cx="322500" cy="2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Urbanist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83" name="Google Shape;83;p7"/>
          <p:cNvSpPr txBox="1"/>
          <p:nvPr>
            <p:ph idx="5" type="subTitle"/>
          </p:nvPr>
        </p:nvSpPr>
        <p:spPr>
          <a:xfrm>
            <a:off x="4744575" y="1066588"/>
            <a:ext cx="322500" cy="2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Urbanist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84" name="Google Shape;84;p7"/>
          <p:cNvSpPr txBox="1"/>
          <p:nvPr>
            <p:ph idx="6" type="subTitle"/>
          </p:nvPr>
        </p:nvSpPr>
        <p:spPr>
          <a:xfrm>
            <a:off x="4744575" y="1742700"/>
            <a:ext cx="322500" cy="2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Urbanist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85" name="Google Shape;85;p7"/>
          <p:cNvSpPr txBox="1"/>
          <p:nvPr>
            <p:ph idx="7" type="subTitle"/>
          </p:nvPr>
        </p:nvSpPr>
        <p:spPr>
          <a:xfrm>
            <a:off x="4744575" y="2420513"/>
            <a:ext cx="322500" cy="2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Urbanist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86" name="Google Shape;86;p7"/>
          <p:cNvSpPr txBox="1"/>
          <p:nvPr>
            <p:ph idx="8" type="subTitle"/>
          </p:nvPr>
        </p:nvSpPr>
        <p:spPr>
          <a:xfrm>
            <a:off x="4744575" y="3098275"/>
            <a:ext cx="322500" cy="2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Urbanist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87" name="Google Shape;87;p7"/>
          <p:cNvSpPr txBox="1"/>
          <p:nvPr>
            <p:ph idx="9" type="subTitle"/>
          </p:nvPr>
        </p:nvSpPr>
        <p:spPr>
          <a:xfrm>
            <a:off x="4744575" y="3776075"/>
            <a:ext cx="322500" cy="2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Urbanist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88" name="Google Shape;88;p7"/>
          <p:cNvSpPr txBox="1"/>
          <p:nvPr>
            <p:ph idx="13" type="subTitle"/>
          </p:nvPr>
        </p:nvSpPr>
        <p:spPr>
          <a:xfrm>
            <a:off x="5067075" y="387150"/>
            <a:ext cx="3267600" cy="28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Urbanis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9" name="Google Shape;89;p7"/>
          <p:cNvSpPr txBox="1"/>
          <p:nvPr>
            <p:ph idx="14" type="subTitle"/>
          </p:nvPr>
        </p:nvSpPr>
        <p:spPr>
          <a:xfrm>
            <a:off x="5067075" y="1061588"/>
            <a:ext cx="3267600" cy="28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Urbanis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0" name="Google Shape;90;p7"/>
          <p:cNvSpPr txBox="1"/>
          <p:nvPr>
            <p:ph idx="15" type="subTitle"/>
          </p:nvPr>
        </p:nvSpPr>
        <p:spPr>
          <a:xfrm>
            <a:off x="5067075" y="1739350"/>
            <a:ext cx="3267600" cy="28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Urbanis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1" name="Google Shape;91;p7"/>
          <p:cNvSpPr txBox="1"/>
          <p:nvPr>
            <p:ph idx="16" type="subTitle"/>
          </p:nvPr>
        </p:nvSpPr>
        <p:spPr>
          <a:xfrm>
            <a:off x="5067075" y="2424100"/>
            <a:ext cx="3267600" cy="28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Urbanis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2" name="Google Shape;92;p7"/>
          <p:cNvSpPr txBox="1"/>
          <p:nvPr>
            <p:ph idx="17" type="subTitle"/>
          </p:nvPr>
        </p:nvSpPr>
        <p:spPr>
          <a:xfrm>
            <a:off x="5067075" y="3094938"/>
            <a:ext cx="3267600" cy="28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Urbanis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3" name="Google Shape;93;p7"/>
          <p:cNvSpPr txBox="1"/>
          <p:nvPr>
            <p:ph idx="18" type="subTitle"/>
          </p:nvPr>
        </p:nvSpPr>
        <p:spPr>
          <a:xfrm>
            <a:off x="5067075" y="3765788"/>
            <a:ext cx="3267600" cy="28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Urbanis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4" name="Google Shape;94;p7"/>
          <p:cNvSpPr/>
          <p:nvPr/>
        </p:nvSpPr>
        <p:spPr>
          <a:xfrm>
            <a:off x="228600" y="4837500"/>
            <a:ext cx="48900" cy="48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95" name="Google Shape;95;p7"/>
          <p:cNvSpPr/>
          <p:nvPr/>
        </p:nvSpPr>
        <p:spPr>
          <a:xfrm>
            <a:off x="4618950" y="4839000"/>
            <a:ext cx="45900" cy="4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805">
          <p15:clr>
            <a:srgbClr val="E46962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s">
  <p:cSld name="BLANK_1_1_1_1_2_1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8"/>
          <p:cNvSpPr/>
          <p:nvPr>
            <p:ph idx="2" type="pic"/>
          </p:nvPr>
        </p:nvSpPr>
        <p:spPr>
          <a:xfrm>
            <a:off x="4618950" y="228600"/>
            <a:ext cx="1370400" cy="1357500"/>
          </a:xfrm>
          <a:prstGeom prst="roundRect">
            <a:avLst>
              <a:gd fmla="val 16935" name="adj"/>
            </a:avLst>
          </a:prstGeom>
          <a:noFill/>
          <a:ln>
            <a:noFill/>
          </a:ln>
        </p:spPr>
      </p:sp>
      <p:sp>
        <p:nvSpPr>
          <p:cNvPr id="98" name="Google Shape;98;p8"/>
          <p:cNvSpPr txBox="1"/>
          <p:nvPr>
            <p:ph idx="1" type="subTitle"/>
          </p:nvPr>
        </p:nvSpPr>
        <p:spPr>
          <a:xfrm>
            <a:off x="4619000" y="1702322"/>
            <a:ext cx="1370400" cy="171900"/>
          </a:xfrm>
          <a:prstGeom prst="rect">
            <a:avLst/>
          </a:prstGeom>
        </p:spPr>
        <p:txBody>
          <a:bodyPr anchorCtr="0" anchor="b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3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9pPr>
          </a:lstStyle>
          <a:p/>
        </p:txBody>
      </p:sp>
      <p:sp>
        <p:nvSpPr>
          <p:cNvPr id="99" name="Google Shape;99;p8"/>
          <p:cNvSpPr txBox="1"/>
          <p:nvPr>
            <p:ph idx="3" type="subTitle"/>
          </p:nvPr>
        </p:nvSpPr>
        <p:spPr>
          <a:xfrm>
            <a:off x="320625" y="4675975"/>
            <a:ext cx="27000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100" name="Google Shape;100;p8"/>
          <p:cNvSpPr txBox="1"/>
          <p:nvPr>
            <p:ph idx="4" type="subTitle"/>
          </p:nvPr>
        </p:nvSpPr>
        <p:spPr>
          <a:xfrm>
            <a:off x="4716740" y="4675975"/>
            <a:ext cx="22947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101" name="Google Shape;101;p8"/>
          <p:cNvSpPr txBox="1"/>
          <p:nvPr>
            <p:ph idx="5" type="subTitle"/>
          </p:nvPr>
        </p:nvSpPr>
        <p:spPr>
          <a:xfrm>
            <a:off x="6859200" y="4683725"/>
            <a:ext cx="2056500" cy="22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102" name="Google Shape;102;p8"/>
          <p:cNvSpPr txBox="1"/>
          <p:nvPr>
            <p:ph type="title"/>
          </p:nvPr>
        </p:nvSpPr>
        <p:spPr>
          <a:xfrm>
            <a:off x="228600" y="234750"/>
            <a:ext cx="3904500" cy="1162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sp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400">
                <a:solidFill>
                  <a:schemeClr val="dk2"/>
                </a:solidFill>
              </a:defRPr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3" name="Google Shape;103;p8"/>
          <p:cNvSpPr txBox="1"/>
          <p:nvPr>
            <p:ph idx="6" type="subTitle"/>
          </p:nvPr>
        </p:nvSpPr>
        <p:spPr>
          <a:xfrm>
            <a:off x="4619000" y="1880160"/>
            <a:ext cx="1370400" cy="1719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9pPr>
          </a:lstStyle>
          <a:p/>
        </p:txBody>
      </p:sp>
      <p:sp>
        <p:nvSpPr>
          <p:cNvPr id="104" name="Google Shape;104;p8"/>
          <p:cNvSpPr/>
          <p:nvPr>
            <p:ph idx="7" type="pic"/>
          </p:nvPr>
        </p:nvSpPr>
        <p:spPr>
          <a:xfrm>
            <a:off x="6080700" y="228600"/>
            <a:ext cx="1370400" cy="1357500"/>
          </a:xfrm>
          <a:prstGeom prst="roundRect">
            <a:avLst>
              <a:gd fmla="val 16935" name="adj"/>
            </a:avLst>
          </a:prstGeom>
          <a:noFill/>
          <a:ln>
            <a:noFill/>
          </a:ln>
        </p:spPr>
      </p:sp>
      <p:sp>
        <p:nvSpPr>
          <p:cNvPr id="105" name="Google Shape;105;p8"/>
          <p:cNvSpPr txBox="1"/>
          <p:nvPr>
            <p:ph idx="8" type="subTitle"/>
          </p:nvPr>
        </p:nvSpPr>
        <p:spPr>
          <a:xfrm>
            <a:off x="6080750" y="1702321"/>
            <a:ext cx="1370400" cy="171900"/>
          </a:xfrm>
          <a:prstGeom prst="rect">
            <a:avLst/>
          </a:prstGeom>
        </p:spPr>
        <p:txBody>
          <a:bodyPr anchorCtr="0" anchor="b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3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9pPr>
          </a:lstStyle>
          <a:p/>
        </p:txBody>
      </p:sp>
      <p:sp>
        <p:nvSpPr>
          <p:cNvPr id="106" name="Google Shape;106;p8"/>
          <p:cNvSpPr txBox="1"/>
          <p:nvPr>
            <p:ph idx="9" type="subTitle"/>
          </p:nvPr>
        </p:nvSpPr>
        <p:spPr>
          <a:xfrm>
            <a:off x="6080750" y="1880160"/>
            <a:ext cx="1370400" cy="1719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9pPr>
          </a:lstStyle>
          <a:p/>
        </p:txBody>
      </p:sp>
      <p:sp>
        <p:nvSpPr>
          <p:cNvPr id="107" name="Google Shape;107;p8"/>
          <p:cNvSpPr/>
          <p:nvPr>
            <p:ph idx="13" type="pic"/>
          </p:nvPr>
        </p:nvSpPr>
        <p:spPr>
          <a:xfrm>
            <a:off x="7542450" y="228600"/>
            <a:ext cx="1370400" cy="1357500"/>
          </a:xfrm>
          <a:prstGeom prst="roundRect">
            <a:avLst>
              <a:gd fmla="val 16935" name="adj"/>
            </a:avLst>
          </a:prstGeom>
          <a:noFill/>
          <a:ln>
            <a:noFill/>
          </a:ln>
        </p:spPr>
      </p:sp>
      <p:sp>
        <p:nvSpPr>
          <p:cNvPr id="108" name="Google Shape;108;p8"/>
          <p:cNvSpPr txBox="1"/>
          <p:nvPr>
            <p:ph idx="14" type="subTitle"/>
          </p:nvPr>
        </p:nvSpPr>
        <p:spPr>
          <a:xfrm>
            <a:off x="7542500" y="1702321"/>
            <a:ext cx="1370400" cy="171900"/>
          </a:xfrm>
          <a:prstGeom prst="rect">
            <a:avLst/>
          </a:prstGeom>
        </p:spPr>
        <p:txBody>
          <a:bodyPr anchorCtr="0" anchor="b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3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9pPr>
          </a:lstStyle>
          <a:p/>
        </p:txBody>
      </p:sp>
      <p:sp>
        <p:nvSpPr>
          <p:cNvPr id="109" name="Google Shape;109;p8"/>
          <p:cNvSpPr txBox="1"/>
          <p:nvPr>
            <p:ph idx="15" type="subTitle"/>
          </p:nvPr>
        </p:nvSpPr>
        <p:spPr>
          <a:xfrm>
            <a:off x="7542500" y="1880160"/>
            <a:ext cx="1370400" cy="1719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9pPr>
          </a:lstStyle>
          <a:p/>
        </p:txBody>
      </p:sp>
      <p:sp>
        <p:nvSpPr>
          <p:cNvPr id="110" name="Google Shape;110;p8"/>
          <p:cNvSpPr/>
          <p:nvPr>
            <p:ph idx="16" type="pic"/>
          </p:nvPr>
        </p:nvSpPr>
        <p:spPr>
          <a:xfrm>
            <a:off x="4618950" y="2295725"/>
            <a:ext cx="1370400" cy="1357500"/>
          </a:xfrm>
          <a:prstGeom prst="roundRect">
            <a:avLst>
              <a:gd fmla="val 16935" name="adj"/>
            </a:avLst>
          </a:prstGeom>
          <a:noFill/>
          <a:ln>
            <a:noFill/>
          </a:ln>
        </p:spPr>
      </p:sp>
      <p:sp>
        <p:nvSpPr>
          <p:cNvPr id="111" name="Google Shape;111;p8"/>
          <p:cNvSpPr txBox="1"/>
          <p:nvPr>
            <p:ph idx="17" type="subTitle"/>
          </p:nvPr>
        </p:nvSpPr>
        <p:spPr>
          <a:xfrm>
            <a:off x="4619000" y="3769446"/>
            <a:ext cx="1370400" cy="171900"/>
          </a:xfrm>
          <a:prstGeom prst="rect">
            <a:avLst/>
          </a:prstGeom>
        </p:spPr>
        <p:txBody>
          <a:bodyPr anchorCtr="0" anchor="b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3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9pPr>
          </a:lstStyle>
          <a:p/>
        </p:txBody>
      </p:sp>
      <p:sp>
        <p:nvSpPr>
          <p:cNvPr id="112" name="Google Shape;112;p8"/>
          <p:cNvSpPr txBox="1"/>
          <p:nvPr>
            <p:ph idx="18" type="subTitle"/>
          </p:nvPr>
        </p:nvSpPr>
        <p:spPr>
          <a:xfrm>
            <a:off x="4619000" y="3947285"/>
            <a:ext cx="1370400" cy="1719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9pPr>
          </a:lstStyle>
          <a:p/>
        </p:txBody>
      </p:sp>
      <p:sp>
        <p:nvSpPr>
          <p:cNvPr id="113" name="Google Shape;113;p8"/>
          <p:cNvSpPr/>
          <p:nvPr>
            <p:ph idx="19" type="pic"/>
          </p:nvPr>
        </p:nvSpPr>
        <p:spPr>
          <a:xfrm>
            <a:off x="6080700" y="2295725"/>
            <a:ext cx="1370400" cy="1357500"/>
          </a:xfrm>
          <a:prstGeom prst="roundRect">
            <a:avLst>
              <a:gd fmla="val 16935" name="adj"/>
            </a:avLst>
          </a:prstGeom>
          <a:noFill/>
          <a:ln>
            <a:noFill/>
          </a:ln>
        </p:spPr>
      </p:sp>
      <p:sp>
        <p:nvSpPr>
          <p:cNvPr id="114" name="Google Shape;114;p8"/>
          <p:cNvSpPr txBox="1"/>
          <p:nvPr>
            <p:ph idx="20" type="subTitle"/>
          </p:nvPr>
        </p:nvSpPr>
        <p:spPr>
          <a:xfrm>
            <a:off x="6080750" y="3769447"/>
            <a:ext cx="1370400" cy="171900"/>
          </a:xfrm>
          <a:prstGeom prst="rect">
            <a:avLst/>
          </a:prstGeom>
        </p:spPr>
        <p:txBody>
          <a:bodyPr anchorCtr="0" anchor="b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3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9pPr>
          </a:lstStyle>
          <a:p/>
        </p:txBody>
      </p:sp>
      <p:sp>
        <p:nvSpPr>
          <p:cNvPr id="115" name="Google Shape;115;p8"/>
          <p:cNvSpPr txBox="1"/>
          <p:nvPr>
            <p:ph idx="21" type="subTitle"/>
          </p:nvPr>
        </p:nvSpPr>
        <p:spPr>
          <a:xfrm>
            <a:off x="6080750" y="3947285"/>
            <a:ext cx="1370400" cy="1719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9pPr>
          </a:lstStyle>
          <a:p/>
        </p:txBody>
      </p:sp>
      <p:sp>
        <p:nvSpPr>
          <p:cNvPr id="116" name="Google Shape;116;p8"/>
          <p:cNvSpPr/>
          <p:nvPr>
            <p:ph idx="22" type="pic"/>
          </p:nvPr>
        </p:nvSpPr>
        <p:spPr>
          <a:xfrm>
            <a:off x="7542450" y="2295725"/>
            <a:ext cx="1370400" cy="1357500"/>
          </a:xfrm>
          <a:prstGeom prst="roundRect">
            <a:avLst>
              <a:gd fmla="val 16935" name="adj"/>
            </a:avLst>
          </a:prstGeom>
          <a:noFill/>
          <a:ln>
            <a:noFill/>
          </a:ln>
        </p:spPr>
      </p:sp>
      <p:sp>
        <p:nvSpPr>
          <p:cNvPr id="117" name="Google Shape;117;p8"/>
          <p:cNvSpPr txBox="1"/>
          <p:nvPr>
            <p:ph idx="23" type="subTitle"/>
          </p:nvPr>
        </p:nvSpPr>
        <p:spPr>
          <a:xfrm>
            <a:off x="7542500" y="3769446"/>
            <a:ext cx="1370400" cy="171900"/>
          </a:xfrm>
          <a:prstGeom prst="rect">
            <a:avLst/>
          </a:prstGeom>
        </p:spPr>
        <p:txBody>
          <a:bodyPr anchorCtr="0" anchor="b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3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9pPr>
          </a:lstStyle>
          <a:p/>
        </p:txBody>
      </p:sp>
      <p:sp>
        <p:nvSpPr>
          <p:cNvPr id="118" name="Google Shape;118;p8"/>
          <p:cNvSpPr txBox="1"/>
          <p:nvPr>
            <p:ph idx="24" type="subTitle"/>
          </p:nvPr>
        </p:nvSpPr>
        <p:spPr>
          <a:xfrm>
            <a:off x="7542500" y="3947285"/>
            <a:ext cx="1370400" cy="1719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9pPr>
          </a:lstStyle>
          <a:p/>
        </p:txBody>
      </p:sp>
      <p:cxnSp>
        <p:nvCxnSpPr>
          <p:cNvPr id="119" name="Google Shape;119;p8"/>
          <p:cNvCxnSpPr/>
          <p:nvPr/>
        </p:nvCxnSpPr>
        <p:spPr>
          <a:xfrm>
            <a:off x="238800" y="4683300"/>
            <a:ext cx="8676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0" name="Google Shape;120;p8"/>
          <p:cNvSpPr/>
          <p:nvPr/>
        </p:nvSpPr>
        <p:spPr>
          <a:xfrm>
            <a:off x="228600" y="4837500"/>
            <a:ext cx="48900" cy="48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121" name="Google Shape;121;p8"/>
          <p:cNvSpPr/>
          <p:nvPr/>
        </p:nvSpPr>
        <p:spPr>
          <a:xfrm>
            <a:off x="4618950" y="4839000"/>
            <a:ext cx="45900" cy="4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ALT 2">
  <p:cSld name="BLANK_1_1_1_1_1_1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9"/>
          <p:cNvSpPr/>
          <p:nvPr>
            <p:ph idx="2" type="pic"/>
          </p:nvPr>
        </p:nvSpPr>
        <p:spPr>
          <a:xfrm>
            <a:off x="9425" y="-3075"/>
            <a:ext cx="9144000" cy="4641000"/>
          </a:xfrm>
          <a:prstGeom prst="rect">
            <a:avLst/>
          </a:prstGeom>
          <a:noFill/>
          <a:ln>
            <a:noFill/>
          </a:ln>
        </p:spPr>
      </p:sp>
      <p:sp>
        <p:nvSpPr>
          <p:cNvPr id="124" name="Google Shape;124;p9"/>
          <p:cNvSpPr txBox="1"/>
          <p:nvPr>
            <p:ph type="title"/>
          </p:nvPr>
        </p:nvSpPr>
        <p:spPr>
          <a:xfrm>
            <a:off x="234125" y="3337800"/>
            <a:ext cx="8574600" cy="1114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34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4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4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4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4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4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4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4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400"/>
            </a:lvl9pPr>
          </a:lstStyle>
          <a:p/>
        </p:txBody>
      </p:sp>
      <p:sp>
        <p:nvSpPr>
          <p:cNvPr id="125" name="Google Shape;125;p9"/>
          <p:cNvSpPr txBox="1"/>
          <p:nvPr>
            <p:ph idx="1" type="subTitle"/>
          </p:nvPr>
        </p:nvSpPr>
        <p:spPr>
          <a:xfrm>
            <a:off x="228600" y="228600"/>
            <a:ext cx="2870100" cy="2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126" name="Google Shape;126;p9"/>
          <p:cNvSpPr txBox="1"/>
          <p:nvPr>
            <p:ph idx="3" type="subTitle"/>
          </p:nvPr>
        </p:nvSpPr>
        <p:spPr>
          <a:xfrm>
            <a:off x="320625" y="4675975"/>
            <a:ext cx="27000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127" name="Google Shape;127;p9"/>
          <p:cNvSpPr txBox="1"/>
          <p:nvPr>
            <p:ph idx="4" type="subTitle"/>
          </p:nvPr>
        </p:nvSpPr>
        <p:spPr>
          <a:xfrm>
            <a:off x="4716740" y="4675975"/>
            <a:ext cx="22947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128" name="Google Shape;128;p9"/>
          <p:cNvSpPr txBox="1"/>
          <p:nvPr>
            <p:ph idx="5" type="subTitle"/>
          </p:nvPr>
        </p:nvSpPr>
        <p:spPr>
          <a:xfrm>
            <a:off x="6859200" y="4683725"/>
            <a:ext cx="2056500" cy="22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cxnSp>
        <p:nvCxnSpPr>
          <p:cNvPr id="129" name="Google Shape;129;p9"/>
          <p:cNvCxnSpPr/>
          <p:nvPr/>
        </p:nvCxnSpPr>
        <p:spPr>
          <a:xfrm>
            <a:off x="238800" y="4683300"/>
            <a:ext cx="8676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0" name="Google Shape;130;p9"/>
          <p:cNvSpPr/>
          <p:nvPr/>
        </p:nvSpPr>
        <p:spPr>
          <a:xfrm>
            <a:off x="228600" y="4837500"/>
            <a:ext cx="48900" cy="48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131" name="Google Shape;131;p9"/>
          <p:cNvSpPr/>
          <p:nvPr/>
        </p:nvSpPr>
        <p:spPr>
          <a:xfrm>
            <a:off x="4618950" y="4839000"/>
            <a:ext cx="45900" cy="4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805">
          <p15:clr>
            <a:srgbClr val="E46962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rds w/ images">
  <p:cSld name="BLANK_1_1_1_1_1_1_1_1_1_1_3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0"/>
          <p:cNvSpPr txBox="1"/>
          <p:nvPr>
            <p:ph idx="1" type="subTitle"/>
          </p:nvPr>
        </p:nvSpPr>
        <p:spPr>
          <a:xfrm>
            <a:off x="320625" y="4675975"/>
            <a:ext cx="27000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134" name="Google Shape;134;p10"/>
          <p:cNvSpPr txBox="1"/>
          <p:nvPr>
            <p:ph idx="2" type="subTitle"/>
          </p:nvPr>
        </p:nvSpPr>
        <p:spPr>
          <a:xfrm>
            <a:off x="4716740" y="4675975"/>
            <a:ext cx="22947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135" name="Google Shape;135;p10"/>
          <p:cNvSpPr txBox="1"/>
          <p:nvPr>
            <p:ph idx="3" type="subTitle"/>
          </p:nvPr>
        </p:nvSpPr>
        <p:spPr>
          <a:xfrm>
            <a:off x="6859200" y="4683725"/>
            <a:ext cx="2056500" cy="22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grpSp>
        <p:nvGrpSpPr>
          <p:cNvPr id="136" name="Google Shape;136;p10"/>
          <p:cNvGrpSpPr/>
          <p:nvPr/>
        </p:nvGrpSpPr>
        <p:grpSpPr>
          <a:xfrm rot="5400000">
            <a:off x="8691475" y="228504"/>
            <a:ext cx="228589" cy="228623"/>
            <a:chOff x="1688332" y="4135245"/>
            <a:chExt cx="338700" cy="3387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1688332" y="4135245"/>
              <a:ext cx="338700" cy="338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endParaRPr>
            </a:p>
          </p:txBody>
        </p:sp>
        <p:grpSp>
          <p:nvGrpSpPr>
            <p:cNvPr id="138" name="Google Shape;138;p10"/>
            <p:cNvGrpSpPr/>
            <p:nvPr/>
          </p:nvGrpSpPr>
          <p:grpSpPr>
            <a:xfrm rot="-5400000">
              <a:off x="1787014" y="4262191"/>
              <a:ext cx="169598" cy="84809"/>
              <a:chOff x="498725" y="2069800"/>
              <a:chExt cx="205200" cy="102600"/>
            </a:xfrm>
          </p:grpSpPr>
          <p:cxnSp>
            <p:nvCxnSpPr>
              <p:cNvPr id="139" name="Google Shape;139;p10"/>
              <p:cNvCxnSpPr/>
              <p:nvPr/>
            </p:nvCxnSpPr>
            <p:spPr>
              <a:xfrm>
                <a:off x="498725" y="2069800"/>
                <a:ext cx="102600" cy="102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0" name="Google Shape;140;p10"/>
              <p:cNvCxnSpPr/>
              <p:nvPr/>
            </p:nvCxnSpPr>
            <p:spPr>
              <a:xfrm flipH="1">
                <a:off x="601325" y="2069800"/>
                <a:ext cx="102600" cy="102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41" name="Google Shape;141;p10"/>
          <p:cNvSpPr/>
          <p:nvPr>
            <p:ph idx="4" type="pic"/>
          </p:nvPr>
        </p:nvSpPr>
        <p:spPr>
          <a:xfrm>
            <a:off x="426700" y="1896600"/>
            <a:ext cx="665400" cy="685500"/>
          </a:xfrm>
          <a:prstGeom prst="roundRect">
            <a:avLst>
              <a:gd fmla="val 17601" name="adj"/>
            </a:avLst>
          </a:prstGeom>
          <a:noFill/>
          <a:ln>
            <a:noFill/>
          </a:ln>
        </p:spPr>
      </p:sp>
      <p:sp>
        <p:nvSpPr>
          <p:cNvPr id="142" name="Google Shape;142;p10"/>
          <p:cNvSpPr txBox="1"/>
          <p:nvPr>
            <p:ph idx="5" type="subTitle"/>
          </p:nvPr>
        </p:nvSpPr>
        <p:spPr>
          <a:xfrm>
            <a:off x="426700" y="2708802"/>
            <a:ext cx="1761900" cy="228600"/>
          </a:xfrm>
          <a:prstGeom prst="rect">
            <a:avLst/>
          </a:prstGeom>
        </p:spPr>
        <p:txBody>
          <a:bodyPr anchorCtr="0" anchor="b" bIns="0" lIns="0" spcFirstLastPara="1" rIns="91425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3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143" name="Google Shape;143;p10"/>
          <p:cNvSpPr txBox="1"/>
          <p:nvPr>
            <p:ph idx="6" type="subTitle"/>
          </p:nvPr>
        </p:nvSpPr>
        <p:spPr>
          <a:xfrm>
            <a:off x="426700" y="2936076"/>
            <a:ext cx="1761900" cy="163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144" name="Google Shape;144;p10"/>
          <p:cNvSpPr txBox="1"/>
          <p:nvPr>
            <p:ph idx="7" type="body"/>
          </p:nvPr>
        </p:nvSpPr>
        <p:spPr>
          <a:xfrm>
            <a:off x="426700" y="3251425"/>
            <a:ext cx="1761900" cy="965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9pPr>
          </a:lstStyle>
          <a:p/>
        </p:txBody>
      </p:sp>
      <p:sp>
        <p:nvSpPr>
          <p:cNvPr id="145" name="Google Shape;145;p10"/>
          <p:cNvSpPr/>
          <p:nvPr>
            <p:ph idx="8" type="pic"/>
          </p:nvPr>
        </p:nvSpPr>
        <p:spPr>
          <a:xfrm>
            <a:off x="2621800" y="1896600"/>
            <a:ext cx="665400" cy="685500"/>
          </a:xfrm>
          <a:prstGeom prst="roundRect">
            <a:avLst>
              <a:gd fmla="val 17601" name="adj"/>
            </a:avLst>
          </a:prstGeom>
          <a:noFill/>
          <a:ln>
            <a:noFill/>
          </a:ln>
        </p:spPr>
      </p:sp>
      <p:sp>
        <p:nvSpPr>
          <p:cNvPr id="146" name="Google Shape;146;p10"/>
          <p:cNvSpPr txBox="1"/>
          <p:nvPr>
            <p:ph idx="9" type="subTitle"/>
          </p:nvPr>
        </p:nvSpPr>
        <p:spPr>
          <a:xfrm>
            <a:off x="2621800" y="2708807"/>
            <a:ext cx="1761900" cy="228600"/>
          </a:xfrm>
          <a:prstGeom prst="rect">
            <a:avLst/>
          </a:prstGeom>
        </p:spPr>
        <p:txBody>
          <a:bodyPr anchorCtr="0" anchor="b" bIns="0" lIns="0" spcFirstLastPara="1" rIns="91425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3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147" name="Google Shape;147;p10"/>
          <p:cNvSpPr txBox="1"/>
          <p:nvPr>
            <p:ph idx="13" type="subTitle"/>
          </p:nvPr>
        </p:nvSpPr>
        <p:spPr>
          <a:xfrm>
            <a:off x="2621800" y="2936075"/>
            <a:ext cx="1761900" cy="163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148" name="Google Shape;148;p10"/>
          <p:cNvSpPr txBox="1"/>
          <p:nvPr>
            <p:ph idx="14" type="body"/>
          </p:nvPr>
        </p:nvSpPr>
        <p:spPr>
          <a:xfrm>
            <a:off x="2621800" y="3251425"/>
            <a:ext cx="1705800" cy="965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9pPr>
          </a:lstStyle>
          <a:p/>
        </p:txBody>
      </p:sp>
      <p:sp>
        <p:nvSpPr>
          <p:cNvPr id="149" name="Google Shape;149;p10"/>
          <p:cNvSpPr/>
          <p:nvPr>
            <p:ph idx="15" type="pic"/>
          </p:nvPr>
        </p:nvSpPr>
        <p:spPr>
          <a:xfrm>
            <a:off x="4816900" y="1896600"/>
            <a:ext cx="665400" cy="685500"/>
          </a:xfrm>
          <a:prstGeom prst="roundRect">
            <a:avLst>
              <a:gd fmla="val 17601" name="adj"/>
            </a:avLst>
          </a:prstGeom>
          <a:noFill/>
          <a:ln>
            <a:noFill/>
          </a:ln>
        </p:spPr>
      </p:sp>
      <p:sp>
        <p:nvSpPr>
          <p:cNvPr id="150" name="Google Shape;150;p10"/>
          <p:cNvSpPr txBox="1"/>
          <p:nvPr>
            <p:ph idx="16" type="subTitle"/>
          </p:nvPr>
        </p:nvSpPr>
        <p:spPr>
          <a:xfrm>
            <a:off x="4816900" y="2708808"/>
            <a:ext cx="1761900" cy="228600"/>
          </a:xfrm>
          <a:prstGeom prst="rect">
            <a:avLst/>
          </a:prstGeom>
        </p:spPr>
        <p:txBody>
          <a:bodyPr anchorCtr="0" anchor="b" bIns="0" lIns="0" spcFirstLastPara="1" rIns="91425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3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151" name="Google Shape;151;p10"/>
          <p:cNvSpPr txBox="1"/>
          <p:nvPr>
            <p:ph idx="17" type="subTitle"/>
          </p:nvPr>
        </p:nvSpPr>
        <p:spPr>
          <a:xfrm>
            <a:off x="4816900" y="2936076"/>
            <a:ext cx="1761900" cy="163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152" name="Google Shape;152;p10"/>
          <p:cNvSpPr txBox="1"/>
          <p:nvPr>
            <p:ph idx="18" type="body"/>
          </p:nvPr>
        </p:nvSpPr>
        <p:spPr>
          <a:xfrm>
            <a:off x="4817025" y="3251425"/>
            <a:ext cx="1761900" cy="965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9pPr>
          </a:lstStyle>
          <a:p/>
        </p:txBody>
      </p:sp>
      <p:sp>
        <p:nvSpPr>
          <p:cNvPr id="153" name="Google Shape;153;p10"/>
          <p:cNvSpPr/>
          <p:nvPr>
            <p:ph idx="19" type="pic"/>
          </p:nvPr>
        </p:nvSpPr>
        <p:spPr>
          <a:xfrm>
            <a:off x="7012000" y="1896600"/>
            <a:ext cx="665400" cy="685500"/>
          </a:xfrm>
          <a:prstGeom prst="roundRect">
            <a:avLst>
              <a:gd fmla="val 17601" name="adj"/>
            </a:avLst>
          </a:prstGeom>
          <a:noFill/>
          <a:ln>
            <a:noFill/>
          </a:ln>
        </p:spPr>
      </p:sp>
      <p:sp>
        <p:nvSpPr>
          <p:cNvPr id="154" name="Google Shape;154;p10"/>
          <p:cNvSpPr txBox="1"/>
          <p:nvPr>
            <p:ph idx="20" type="subTitle"/>
          </p:nvPr>
        </p:nvSpPr>
        <p:spPr>
          <a:xfrm>
            <a:off x="7012000" y="2708807"/>
            <a:ext cx="1761900" cy="228600"/>
          </a:xfrm>
          <a:prstGeom prst="rect">
            <a:avLst/>
          </a:prstGeom>
        </p:spPr>
        <p:txBody>
          <a:bodyPr anchorCtr="0" anchor="b" bIns="0" lIns="0" spcFirstLastPara="1" rIns="91425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3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155" name="Google Shape;155;p10"/>
          <p:cNvSpPr txBox="1"/>
          <p:nvPr>
            <p:ph idx="21" type="subTitle"/>
          </p:nvPr>
        </p:nvSpPr>
        <p:spPr>
          <a:xfrm>
            <a:off x="7012000" y="2936076"/>
            <a:ext cx="1761900" cy="163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156" name="Google Shape;156;p10"/>
          <p:cNvSpPr txBox="1"/>
          <p:nvPr>
            <p:ph idx="22" type="body"/>
          </p:nvPr>
        </p:nvSpPr>
        <p:spPr>
          <a:xfrm>
            <a:off x="7012000" y="3251425"/>
            <a:ext cx="1761900" cy="965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9pPr>
          </a:lstStyle>
          <a:p/>
        </p:txBody>
      </p:sp>
      <p:cxnSp>
        <p:nvCxnSpPr>
          <p:cNvPr id="157" name="Google Shape;157;p10"/>
          <p:cNvCxnSpPr/>
          <p:nvPr/>
        </p:nvCxnSpPr>
        <p:spPr>
          <a:xfrm>
            <a:off x="238800" y="4683300"/>
            <a:ext cx="8676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8" name="Google Shape;158;p10"/>
          <p:cNvSpPr/>
          <p:nvPr/>
        </p:nvSpPr>
        <p:spPr>
          <a:xfrm>
            <a:off x="228600" y="4837500"/>
            <a:ext cx="48900" cy="48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159" name="Google Shape;159;p10"/>
          <p:cNvSpPr/>
          <p:nvPr/>
        </p:nvSpPr>
        <p:spPr>
          <a:xfrm>
            <a:off x="4618950" y="4839000"/>
            <a:ext cx="45900" cy="4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805">
          <p15:clr>
            <a:srgbClr val="E46962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theme" Target="../theme/theme2.xml"/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" type="body"/>
          </p:nvPr>
        </p:nvSpPr>
        <p:spPr>
          <a:xfrm>
            <a:off x="228600" y="1452125"/>
            <a:ext cx="5760600" cy="3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●"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1pPr>
            <a:lvl2pPr indent="-304800" lvl="1" marL="914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○"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indent="-304800" lvl="2" marL="1371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■"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indent="-304800" lvl="3" marL="18288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●"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indent="-304800" lvl="4" marL="22860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○"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indent="-304800" lvl="5" marL="27432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■"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indent="-304800" lvl="6" marL="3200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●"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indent="-304800" lvl="7" marL="3657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○"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indent="-304800" lvl="8" marL="411480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200"/>
              <a:buFont typeface="Urbanist"/>
              <a:buChar char="■"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228600" y="85200"/>
            <a:ext cx="5236500" cy="10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 Medium"/>
              <a:buNone/>
              <a:defRPr sz="30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 sz="30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 sz="30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 sz="30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 sz="30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 sz="30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 sz="30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 sz="30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 sz="30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2" type="body"/>
          </p:nvPr>
        </p:nvSpPr>
        <p:spPr>
          <a:xfrm>
            <a:off x="4562525" y="1518250"/>
            <a:ext cx="3880800" cy="27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●"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○"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■"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●"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○"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■"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●"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○"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■"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5616">
          <p15:clr>
            <a:srgbClr val="E46962"/>
          </p15:clr>
        </p15:guide>
        <p15:guide id="2" pos="144">
          <p15:clr>
            <a:srgbClr val="E46962"/>
          </p15:clr>
        </p15:guide>
        <p15:guide id="3" orient="horz" pos="144">
          <p15:clr>
            <a:srgbClr val="E46962"/>
          </p15:clr>
        </p15:guide>
        <p15:guide id="4" orient="horz" pos="3094">
          <p15:clr>
            <a:srgbClr val="E46962"/>
          </p15:clr>
        </p15:guide>
        <p15:guide id="5" pos="2850">
          <p15:clr>
            <a:srgbClr val="E46962"/>
          </p15:clr>
        </p15:guide>
        <p15:guide id="6" pos="2910">
          <p15:clr>
            <a:srgbClr val="E46962"/>
          </p15:clr>
        </p15:guide>
        <p15:guide id="7" pos="1468">
          <p15:clr>
            <a:srgbClr val="E46962"/>
          </p15:clr>
        </p15:guide>
        <p15:guide id="8" pos="1527">
          <p15:clr>
            <a:srgbClr val="E46962"/>
          </p15:clr>
        </p15:guide>
        <p15:guide id="9" pos="4233">
          <p15:clr>
            <a:srgbClr val="E46962"/>
          </p15:clr>
        </p15:guide>
        <p15:guide id="10" pos="4292">
          <p15:clr>
            <a:srgbClr val="E46962"/>
          </p15:clr>
        </p15:guide>
        <p15:guide id="11" pos="3773">
          <p15:clr>
            <a:srgbClr val="E46962"/>
          </p15:clr>
        </p15:guide>
        <p15:guide id="12" pos="3830">
          <p15:clr>
            <a:srgbClr val="E46962"/>
          </p15:clr>
        </p15:guide>
        <p15:guide id="13" pos="1930">
          <p15:clr>
            <a:srgbClr val="E46962"/>
          </p15:clr>
        </p15:guide>
        <p15:guide id="14" pos="1987">
          <p15:clr>
            <a:srgbClr val="E46962"/>
          </p15:clr>
        </p15:guide>
        <p15:guide id="15" orient="horz" pos="288">
          <p15:clr>
            <a:srgbClr val="E46962"/>
          </p15:clr>
        </p15:guide>
        <p15:guide id="16" orient="horz" pos="2950">
          <p15:clr>
            <a:srgbClr val="E46962"/>
          </p15:clr>
        </p15:guide>
        <p15:guide id="17" orient="horz" pos="1135">
          <p15:clr>
            <a:srgbClr val="E46962"/>
          </p15:clr>
        </p15:guide>
        <p15:guide id="18" orient="horz" pos="1194">
          <p15:clr>
            <a:srgbClr val="E46962"/>
          </p15:clr>
        </p15:guide>
        <p15:guide id="19" orient="horz" pos="2043">
          <p15:clr>
            <a:srgbClr val="E46962"/>
          </p15:clr>
        </p15:guide>
        <p15:guide id="20" orient="horz" pos="2103">
          <p15:clr>
            <a:srgbClr val="E46962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41"/>
          <p:cNvSpPr/>
          <p:nvPr/>
        </p:nvSpPr>
        <p:spPr>
          <a:xfrm>
            <a:off x="3825450" y="2273400"/>
            <a:ext cx="1399200" cy="338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438" name="Google Shape;438;p41"/>
          <p:cNvSpPr txBox="1"/>
          <p:nvPr>
            <p:ph type="title"/>
          </p:nvPr>
        </p:nvSpPr>
        <p:spPr>
          <a:xfrm>
            <a:off x="1242600" y="350400"/>
            <a:ext cx="6658800" cy="141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>
                <a:solidFill>
                  <a:schemeClr val="accent3"/>
                </a:solidFill>
              </a:rPr>
              <a:t>NLTK vs spaCy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439" name="Google Shape;439;p41"/>
          <p:cNvSpPr txBox="1"/>
          <p:nvPr>
            <p:ph idx="1" type="subTitle"/>
          </p:nvPr>
        </p:nvSpPr>
        <p:spPr>
          <a:xfrm>
            <a:off x="2323650" y="1344825"/>
            <a:ext cx="4402800" cy="2520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NLP Libraries</a:t>
            </a:r>
            <a:endParaRPr>
              <a:solidFill>
                <a:schemeClr val="lt1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</p:txBody>
      </p:sp>
      <p:sp>
        <p:nvSpPr>
          <p:cNvPr id="440" name="Google Shape;440;p41"/>
          <p:cNvSpPr txBox="1"/>
          <p:nvPr>
            <p:ph idx="5" type="subTitle"/>
          </p:nvPr>
        </p:nvSpPr>
        <p:spPr>
          <a:xfrm>
            <a:off x="3892650" y="2328450"/>
            <a:ext cx="1264800" cy="2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Trevon Woods</a:t>
            </a:r>
            <a:endParaRPr/>
          </a:p>
        </p:txBody>
      </p:sp>
      <p:sp>
        <p:nvSpPr>
          <p:cNvPr id="441" name="Google Shape;441;p41"/>
          <p:cNvSpPr txBox="1"/>
          <p:nvPr>
            <p:ph idx="8" type="subTitle"/>
          </p:nvPr>
        </p:nvSpPr>
        <p:spPr>
          <a:xfrm>
            <a:off x="2242191" y="1895400"/>
            <a:ext cx="4659600" cy="2520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Presented by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50"/>
          <p:cNvSpPr txBox="1"/>
          <p:nvPr>
            <p:ph type="title"/>
          </p:nvPr>
        </p:nvSpPr>
        <p:spPr>
          <a:xfrm>
            <a:off x="2370950" y="188550"/>
            <a:ext cx="4428300" cy="537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spaCy Code Snippet</a:t>
            </a:r>
            <a:endParaRPr>
              <a:solidFill>
                <a:schemeClr val="accent3"/>
              </a:solidFill>
            </a:endParaRPr>
          </a:p>
        </p:txBody>
      </p:sp>
      <p:pic>
        <p:nvPicPr>
          <p:cNvPr id="555" name="Google Shape;555;p50" title="spaCy_stopwordremoval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89800"/>
            <a:ext cx="8839200" cy="3933481"/>
          </a:xfrm>
          <a:prstGeom prst="rect">
            <a:avLst/>
          </a:prstGeom>
          <a:noFill/>
          <a:ln>
            <a:noFill/>
          </a:ln>
        </p:spPr>
      </p:pic>
      <p:sp>
        <p:nvSpPr>
          <p:cNvPr id="556" name="Google Shape;556;p50"/>
          <p:cNvSpPr txBox="1"/>
          <p:nvPr/>
        </p:nvSpPr>
        <p:spPr>
          <a:xfrm>
            <a:off x="3377388" y="620350"/>
            <a:ext cx="22953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rPr>
              <a:t>Stop Word Removal</a:t>
            </a:r>
            <a:endParaRPr sz="1900">
              <a:solidFill>
                <a:schemeClr val="lt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51"/>
          <p:cNvSpPr txBox="1"/>
          <p:nvPr>
            <p:ph type="title"/>
          </p:nvPr>
        </p:nvSpPr>
        <p:spPr>
          <a:xfrm>
            <a:off x="2370950" y="188550"/>
            <a:ext cx="4428300" cy="537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spaCy Code Snippet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562" name="Google Shape;562;p51"/>
          <p:cNvSpPr txBox="1"/>
          <p:nvPr/>
        </p:nvSpPr>
        <p:spPr>
          <a:xfrm>
            <a:off x="3377388" y="620350"/>
            <a:ext cx="22953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rPr>
              <a:t>Tokenization</a:t>
            </a:r>
            <a:endParaRPr sz="1900">
              <a:solidFill>
                <a:schemeClr val="lt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pic>
        <p:nvPicPr>
          <p:cNvPr id="563" name="Google Shape;563;p51" title="spaCy_tokenization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3675" y="1159475"/>
            <a:ext cx="8010525" cy="352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52"/>
          <p:cNvSpPr txBox="1"/>
          <p:nvPr>
            <p:ph type="title"/>
          </p:nvPr>
        </p:nvSpPr>
        <p:spPr>
          <a:xfrm>
            <a:off x="2370950" y="188550"/>
            <a:ext cx="4428300" cy="537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spaCy Code Snippet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569" name="Google Shape;569;p52"/>
          <p:cNvSpPr txBox="1"/>
          <p:nvPr/>
        </p:nvSpPr>
        <p:spPr>
          <a:xfrm>
            <a:off x="3124803" y="632475"/>
            <a:ext cx="28944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rPr>
              <a:t>Part-Of-Speech Tagging</a:t>
            </a:r>
            <a:endParaRPr sz="1900">
              <a:solidFill>
                <a:schemeClr val="lt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pic>
        <p:nvPicPr>
          <p:cNvPr id="570" name="Google Shape;570;p52" title="spaCy_PO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3688" y="1280850"/>
            <a:ext cx="8010525" cy="326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53"/>
          <p:cNvSpPr txBox="1"/>
          <p:nvPr>
            <p:ph type="title"/>
          </p:nvPr>
        </p:nvSpPr>
        <p:spPr>
          <a:xfrm>
            <a:off x="2370950" y="188550"/>
            <a:ext cx="4428300" cy="537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spaCy Code Snippet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576" name="Google Shape;576;p53"/>
          <p:cNvSpPr txBox="1"/>
          <p:nvPr/>
        </p:nvSpPr>
        <p:spPr>
          <a:xfrm>
            <a:off x="2920700" y="725850"/>
            <a:ext cx="33288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rPr>
              <a:t>Named Entity Recognition</a:t>
            </a:r>
            <a:endParaRPr sz="1900">
              <a:solidFill>
                <a:schemeClr val="lt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pic>
        <p:nvPicPr>
          <p:cNvPr id="577" name="Google Shape;577;p53" title="spaCy_NER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788" y="1410650"/>
            <a:ext cx="8010525" cy="210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54"/>
          <p:cNvSpPr txBox="1"/>
          <p:nvPr>
            <p:ph type="title"/>
          </p:nvPr>
        </p:nvSpPr>
        <p:spPr>
          <a:xfrm>
            <a:off x="2370950" y="188550"/>
            <a:ext cx="4428300" cy="537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spaCy Code Snippet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583" name="Google Shape;583;p54"/>
          <p:cNvSpPr txBox="1"/>
          <p:nvPr/>
        </p:nvSpPr>
        <p:spPr>
          <a:xfrm>
            <a:off x="2920700" y="725850"/>
            <a:ext cx="33288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rPr>
              <a:t>Dependency Parsing</a:t>
            </a:r>
            <a:endParaRPr sz="1900">
              <a:solidFill>
                <a:schemeClr val="lt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pic>
        <p:nvPicPr>
          <p:cNvPr id="584" name="Google Shape;584;p54" title="spaCy_dependencyparsing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738" y="1252925"/>
            <a:ext cx="8010525" cy="313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luminous galaxy in space. " id="589" name="Google Shape;589;p55"/>
          <p:cNvPicPr preferRelativeResize="0"/>
          <p:nvPr/>
        </p:nvPicPr>
        <p:blipFill rotWithShape="1">
          <a:blip r:embed="rId3">
            <a:alphaModFix amt="50000"/>
          </a:blip>
          <a:srcRect b="1960" l="0" r="0" t="6839"/>
          <a:stretch/>
        </p:blipFill>
        <p:spPr>
          <a:xfrm>
            <a:off x="0" y="-3250"/>
            <a:ext cx="9144003" cy="4686976"/>
          </a:xfrm>
          <a:prstGeom prst="rect">
            <a:avLst/>
          </a:prstGeom>
          <a:noFill/>
          <a:ln>
            <a:noFill/>
          </a:ln>
        </p:spPr>
      </p:pic>
      <p:sp>
        <p:nvSpPr>
          <p:cNvPr id="590" name="Google Shape;590;p55"/>
          <p:cNvSpPr txBox="1"/>
          <p:nvPr>
            <p:ph idx="1" type="subTitle"/>
          </p:nvPr>
        </p:nvSpPr>
        <p:spPr>
          <a:xfrm>
            <a:off x="2312100" y="159000"/>
            <a:ext cx="4519800" cy="59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chemeClr val="accent3"/>
                </a:solidFill>
              </a:rPr>
              <a:t>Comparative Analysis</a:t>
            </a:r>
            <a:endParaRPr sz="3400">
              <a:solidFill>
                <a:schemeClr val="accent3"/>
              </a:solidFill>
            </a:endParaRPr>
          </a:p>
        </p:txBody>
      </p:sp>
      <p:graphicFrame>
        <p:nvGraphicFramePr>
          <p:cNvPr id="591" name="Google Shape;591;p55"/>
          <p:cNvGraphicFramePr/>
          <p:nvPr/>
        </p:nvGraphicFramePr>
        <p:xfrm>
          <a:off x="952500" y="755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{63BB0296-DA04-47CF-9992-7D71F0C34483}</a:tableStyleId>
              </a:tblPr>
              <a:tblGrid>
                <a:gridCol w="2413000"/>
                <a:gridCol w="2413000"/>
                <a:gridCol w="2413000"/>
              </a:tblGrid>
              <a:tr h="982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>
                          <a:solidFill>
                            <a:schemeClr val="lt1"/>
                          </a:solidFill>
                        </a:rPr>
                        <a:t>Aspect</a:t>
                      </a:r>
                      <a:endParaRPr sz="23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>
                          <a:solidFill>
                            <a:schemeClr val="lt1"/>
                          </a:solidFill>
                        </a:rPr>
                        <a:t>NLTK</a:t>
                      </a:r>
                      <a:endParaRPr sz="21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>
                          <a:solidFill>
                            <a:schemeClr val="lt1"/>
                          </a:solidFill>
                        </a:rPr>
                        <a:t>spaCy</a:t>
                      </a:r>
                      <a:endParaRPr sz="21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982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Integration with other Python libraries.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</a:rPr>
                        <a:t>Offers seamless integration with NumPy, SciPy, pandas, and scikit-learn, facilitating data analysis</a:t>
                      </a:r>
                      <a:endParaRPr sz="15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</a:rPr>
                        <a:t>Compatible with pandas and NumPy for data handling; focuses on providing a self-contained solution</a:t>
                      </a:r>
                      <a:endParaRPr sz="15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982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Compatibility with different operating systems.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</a:rPr>
                        <a:t>Written in pure Python, ensuring compatibility across Windows, macOS, and Linux</a:t>
                      </a:r>
                      <a:endParaRPr sz="15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</a:rPr>
                        <a:t>Leverages pure Python; provides pre-built binaries for various platforms</a:t>
                      </a:r>
                      <a:endParaRPr sz="15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982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Support for multilingual NLP tasks.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</a:rPr>
                        <a:t>Built-in support for a wide range of languages, including English, French, German, Spanish, and more</a:t>
                      </a:r>
                      <a:endParaRPr sz="15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</a:rPr>
                        <a:t>Primarily focuses on English; support for other languages may require community contributions</a:t>
                      </a:r>
                      <a:endParaRPr sz="15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56"/>
          <p:cNvSpPr txBox="1"/>
          <p:nvPr>
            <p:ph type="title"/>
          </p:nvPr>
        </p:nvSpPr>
        <p:spPr>
          <a:xfrm>
            <a:off x="228600" y="290450"/>
            <a:ext cx="3655800" cy="812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Thank you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97" name="Google Shape;597;p56"/>
          <p:cNvSpPr/>
          <p:nvPr/>
        </p:nvSpPr>
        <p:spPr>
          <a:xfrm>
            <a:off x="228600" y="3299625"/>
            <a:ext cx="847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" name="Google Shape;598;p56"/>
          <p:cNvSpPr/>
          <p:nvPr/>
        </p:nvSpPr>
        <p:spPr>
          <a:xfrm>
            <a:off x="6080700" y="2888275"/>
            <a:ext cx="2835000" cy="1564500"/>
          </a:xfrm>
          <a:prstGeom prst="roundRect">
            <a:avLst>
              <a:gd fmla="val 12302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599" name="Google Shape;599;p56"/>
          <p:cNvSpPr txBox="1"/>
          <p:nvPr/>
        </p:nvSpPr>
        <p:spPr>
          <a:xfrm>
            <a:off x="6601200" y="3528225"/>
            <a:ext cx="19512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182875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accent3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Any Questions?</a:t>
            </a:r>
            <a:endParaRPr sz="1000">
              <a:solidFill>
                <a:schemeClr val="lt1"/>
              </a:solidFill>
              <a:latin typeface="Urbanist"/>
              <a:ea typeface="Urbanist"/>
              <a:cs typeface="Urbanist"/>
              <a:sym typeface="Urbanis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42"/>
          <p:cNvSpPr/>
          <p:nvPr/>
        </p:nvSpPr>
        <p:spPr>
          <a:xfrm>
            <a:off x="181350" y="906400"/>
            <a:ext cx="4296900" cy="605700"/>
          </a:xfrm>
          <a:prstGeom prst="roundRect">
            <a:avLst>
              <a:gd fmla="val 16991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447" name="Google Shape;447;p42"/>
          <p:cNvSpPr/>
          <p:nvPr/>
        </p:nvSpPr>
        <p:spPr>
          <a:xfrm>
            <a:off x="181350" y="1584175"/>
            <a:ext cx="4296600" cy="605700"/>
          </a:xfrm>
          <a:prstGeom prst="roundRect">
            <a:avLst>
              <a:gd fmla="val 16991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448" name="Google Shape;448;p42"/>
          <p:cNvSpPr/>
          <p:nvPr/>
        </p:nvSpPr>
        <p:spPr>
          <a:xfrm>
            <a:off x="181350" y="2261975"/>
            <a:ext cx="4296600" cy="605700"/>
          </a:xfrm>
          <a:prstGeom prst="roundRect">
            <a:avLst>
              <a:gd fmla="val 16991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449" name="Google Shape;449;p42"/>
          <p:cNvSpPr/>
          <p:nvPr/>
        </p:nvSpPr>
        <p:spPr>
          <a:xfrm>
            <a:off x="181350" y="2939750"/>
            <a:ext cx="4296900" cy="605700"/>
          </a:xfrm>
          <a:prstGeom prst="roundRect">
            <a:avLst>
              <a:gd fmla="val 16991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450" name="Google Shape;450;p42"/>
          <p:cNvSpPr/>
          <p:nvPr/>
        </p:nvSpPr>
        <p:spPr>
          <a:xfrm>
            <a:off x="181350" y="3617550"/>
            <a:ext cx="4296600" cy="605700"/>
          </a:xfrm>
          <a:prstGeom prst="roundRect">
            <a:avLst>
              <a:gd fmla="val 16991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grpSp>
        <p:nvGrpSpPr>
          <p:cNvPr id="451" name="Google Shape;451;p42"/>
          <p:cNvGrpSpPr/>
          <p:nvPr/>
        </p:nvGrpSpPr>
        <p:grpSpPr>
          <a:xfrm rot="-5400000">
            <a:off x="4118905" y="1108575"/>
            <a:ext cx="204654" cy="204654"/>
            <a:chOff x="259788" y="1923155"/>
            <a:chExt cx="409800" cy="409800"/>
          </a:xfrm>
        </p:grpSpPr>
        <p:sp>
          <p:nvSpPr>
            <p:cNvPr id="452" name="Google Shape;452;p42"/>
            <p:cNvSpPr/>
            <p:nvPr/>
          </p:nvSpPr>
          <p:spPr>
            <a:xfrm>
              <a:off x="259788" y="1923155"/>
              <a:ext cx="409800" cy="4098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endParaRPr>
            </a:p>
          </p:txBody>
        </p:sp>
        <p:grpSp>
          <p:nvGrpSpPr>
            <p:cNvPr id="453" name="Google Shape;453;p42"/>
            <p:cNvGrpSpPr/>
            <p:nvPr/>
          </p:nvGrpSpPr>
          <p:grpSpPr>
            <a:xfrm>
              <a:off x="362088" y="2093825"/>
              <a:ext cx="205200" cy="102600"/>
              <a:chOff x="498725" y="2069800"/>
              <a:chExt cx="205200" cy="102600"/>
            </a:xfrm>
          </p:grpSpPr>
          <p:cxnSp>
            <p:nvCxnSpPr>
              <p:cNvPr id="454" name="Google Shape;454;p42"/>
              <p:cNvCxnSpPr/>
              <p:nvPr/>
            </p:nvCxnSpPr>
            <p:spPr>
              <a:xfrm>
                <a:off x="498725" y="2069800"/>
                <a:ext cx="102600" cy="102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55" name="Google Shape;455;p42"/>
              <p:cNvCxnSpPr/>
              <p:nvPr/>
            </p:nvCxnSpPr>
            <p:spPr>
              <a:xfrm flipH="1">
                <a:off x="601325" y="2069800"/>
                <a:ext cx="102600" cy="102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456" name="Google Shape;456;p42"/>
          <p:cNvGrpSpPr/>
          <p:nvPr/>
        </p:nvGrpSpPr>
        <p:grpSpPr>
          <a:xfrm rot="-5400000">
            <a:off x="4118905" y="1786360"/>
            <a:ext cx="204654" cy="204654"/>
            <a:chOff x="259788" y="1923155"/>
            <a:chExt cx="409800" cy="409800"/>
          </a:xfrm>
        </p:grpSpPr>
        <p:sp>
          <p:nvSpPr>
            <p:cNvPr id="457" name="Google Shape;457;p42"/>
            <p:cNvSpPr/>
            <p:nvPr/>
          </p:nvSpPr>
          <p:spPr>
            <a:xfrm>
              <a:off x="259788" y="1923155"/>
              <a:ext cx="409800" cy="4098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endParaRPr>
            </a:p>
          </p:txBody>
        </p:sp>
        <p:grpSp>
          <p:nvGrpSpPr>
            <p:cNvPr id="458" name="Google Shape;458;p42"/>
            <p:cNvGrpSpPr/>
            <p:nvPr/>
          </p:nvGrpSpPr>
          <p:grpSpPr>
            <a:xfrm>
              <a:off x="362088" y="2093825"/>
              <a:ext cx="205200" cy="102600"/>
              <a:chOff x="498725" y="2069800"/>
              <a:chExt cx="205200" cy="102600"/>
            </a:xfrm>
          </p:grpSpPr>
          <p:cxnSp>
            <p:nvCxnSpPr>
              <p:cNvPr id="459" name="Google Shape;459;p42"/>
              <p:cNvCxnSpPr/>
              <p:nvPr/>
            </p:nvCxnSpPr>
            <p:spPr>
              <a:xfrm>
                <a:off x="498725" y="2069800"/>
                <a:ext cx="102600" cy="102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60" name="Google Shape;460;p42"/>
              <p:cNvCxnSpPr/>
              <p:nvPr/>
            </p:nvCxnSpPr>
            <p:spPr>
              <a:xfrm flipH="1">
                <a:off x="601325" y="2069800"/>
                <a:ext cx="102600" cy="102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461" name="Google Shape;461;p42"/>
          <p:cNvGrpSpPr/>
          <p:nvPr/>
        </p:nvGrpSpPr>
        <p:grpSpPr>
          <a:xfrm rot="-5400000">
            <a:off x="4118905" y="2464145"/>
            <a:ext cx="204654" cy="204654"/>
            <a:chOff x="259788" y="1923155"/>
            <a:chExt cx="409800" cy="409800"/>
          </a:xfrm>
        </p:grpSpPr>
        <p:sp>
          <p:nvSpPr>
            <p:cNvPr id="462" name="Google Shape;462;p42"/>
            <p:cNvSpPr/>
            <p:nvPr/>
          </p:nvSpPr>
          <p:spPr>
            <a:xfrm>
              <a:off x="259788" y="1923155"/>
              <a:ext cx="409800" cy="4098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endParaRPr>
            </a:p>
          </p:txBody>
        </p:sp>
        <p:grpSp>
          <p:nvGrpSpPr>
            <p:cNvPr id="463" name="Google Shape;463;p42"/>
            <p:cNvGrpSpPr/>
            <p:nvPr/>
          </p:nvGrpSpPr>
          <p:grpSpPr>
            <a:xfrm>
              <a:off x="362088" y="2093825"/>
              <a:ext cx="205200" cy="102600"/>
              <a:chOff x="498725" y="2069800"/>
              <a:chExt cx="205200" cy="102600"/>
            </a:xfrm>
          </p:grpSpPr>
          <p:cxnSp>
            <p:nvCxnSpPr>
              <p:cNvPr id="464" name="Google Shape;464;p42"/>
              <p:cNvCxnSpPr/>
              <p:nvPr/>
            </p:nvCxnSpPr>
            <p:spPr>
              <a:xfrm>
                <a:off x="498725" y="2069800"/>
                <a:ext cx="102600" cy="102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65" name="Google Shape;465;p42"/>
              <p:cNvCxnSpPr/>
              <p:nvPr/>
            </p:nvCxnSpPr>
            <p:spPr>
              <a:xfrm flipH="1">
                <a:off x="601325" y="2069800"/>
                <a:ext cx="102600" cy="102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466" name="Google Shape;466;p42"/>
          <p:cNvGrpSpPr/>
          <p:nvPr/>
        </p:nvGrpSpPr>
        <p:grpSpPr>
          <a:xfrm rot="-5400000">
            <a:off x="4118905" y="3141930"/>
            <a:ext cx="204654" cy="204654"/>
            <a:chOff x="259788" y="1923155"/>
            <a:chExt cx="409800" cy="409800"/>
          </a:xfrm>
        </p:grpSpPr>
        <p:sp>
          <p:nvSpPr>
            <p:cNvPr id="467" name="Google Shape;467;p42"/>
            <p:cNvSpPr/>
            <p:nvPr/>
          </p:nvSpPr>
          <p:spPr>
            <a:xfrm>
              <a:off x="259788" y="1923155"/>
              <a:ext cx="409800" cy="4098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endParaRPr>
            </a:p>
          </p:txBody>
        </p:sp>
        <p:grpSp>
          <p:nvGrpSpPr>
            <p:cNvPr id="468" name="Google Shape;468;p42"/>
            <p:cNvGrpSpPr/>
            <p:nvPr/>
          </p:nvGrpSpPr>
          <p:grpSpPr>
            <a:xfrm>
              <a:off x="362088" y="2093825"/>
              <a:ext cx="205200" cy="102600"/>
              <a:chOff x="498725" y="2069800"/>
              <a:chExt cx="205200" cy="102600"/>
            </a:xfrm>
          </p:grpSpPr>
          <p:cxnSp>
            <p:nvCxnSpPr>
              <p:cNvPr id="469" name="Google Shape;469;p42"/>
              <p:cNvCxnSpPr/>
              <p:nvPr/>
            </p:nvCxnSpPr>
            <p:spPr>
              <a:xfrm>
                <a:off x="498725" y="2069800"/>
                <a:ext cx="102600" cy="102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70" name="Google Shape;470;p42"/>
              <p:cNvCxnSpPr/>
              <p:nvPr/>
            </p:nvCxnSpPr>
            <p:spPr>
              <a:xfrm flipH="1">
                <a:off x="601325" y="2069800"/>
                <a:ext cx="102600" cy="102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471" name="Google Shape;471;p42"/>
          <p:cNvGrpSpPr/>
          <p:nvPr/>
        </p:nvGrpSpPr>
        <p:grpSpPr>
          <a:xfrm rot="-5400000">
            <a:off x="4118905" y="3819715"/>
            <a:ext cx="204654" cy="204654"/>
            <a:chOff x="259788" y="1923155"/>
            <a:chExt cx="409800" cy="409800"/>
          </a:xfrm>
        </p:grpSpPr>
        <p:sp>
          <p:nvSpPr>
            <p:cNvPr id="472" name="Google Shape;472;p42"/>
            <p:cNvSpPr/>
            <p:nvPr/>
          </p:nvSpPr>
          <p:spPr>
            <a:xfrm>
              <a:off x="259788" y="1923155"/>
              <a:ext cx="409800" cy="4098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endParaRPr>
            </a:p>
          </p:txBody>
        </p:sp>
        <p:grpSp>
          <p:nvGrpSpPr>
            <p:cNvPr id="473" name="Google Shape;473;p42"/>
            <p:cNvGrpSpPr/>
            <p:nvPr/>
          </p:nvGrpSpPr>
          <p:grpSpPr>
            <a:xfrm>
              <a:off x="362088" y="2093825"/>
              <a:ext cx="205200" cy="102600"/>
              <a:chOff x="498725" y="2069800"/>
              <a:chExt cx="205200" cy="102600"/>
            </a:xfrm>
          </p:grpSpPr>
          <p:cxnSp>
            <p:nvCxnSpPr>
              <p:cNvPr id="474" name="Google Shape;474;p42"/>
              <p:cNvCxnSpPr/>
              <p:nvPr/>
            </p:nvCxnSpPr>
            <p:spPr>
              <a:xfrm>
                <a:off x="498725" y="2069800"/>
                <a:ext cx="102600" cy="102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75" name="Google Shape;475;p42"/>
              <p:cNvCxnSpPr/>
              <p:nvPr/>
            </p:nvCxnSpPr>
            <p:spPr>
              <a:xfrm flipH="1">
                <a:off x="601325" y="2069800"/>
                <a:ext cx="102600" cy="102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476" name="Google Shape;476;p42"/>
          <p:cNvSpPr txBox="1"/>
          <p:nvPr>
            <p:ph type="title"/>
          </p:nvPr>
        </p:nvSpPr>
        <p:spPr>
          <a:xfrm>
            <a:off x="2572800" y="188550"/>
            <a:ext cx="3904500" cy="537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Content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477" name="Google Shape;477;p42"/>
          <p:cNvSpPr txBox="1"/>
          <p:nvPr>
            <p:ph idx="4" type="subTitle"/>
          </p:nvPr>
        </p:nvSpPr>
        <p:spPr>
          <a:xfrm>
            <a:off x="306975" y="1064950"/>
            <a:ext cx="322500" cy="28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478" name="Google Shape;478;p42"/>
          <p:cNvSpPr txBox="1"/>
          <p:nvPr>
            <p:ph idx="5" type="subTitle"/>
          </p:nvPr>
        </p:nvSpPr>
        <p:spPr>
          <a:xfrm>
            <a:off x="306975" y="1741888"/>
            <a:ext cx="322500" cy="28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479" name="Google Shape;479;p42"/>
          <p:cNvSpPr txBox="1"/>
          <p:nvPr>
            <p:ph idx="6" type="subTitle"/>
          </p:nvPr>
        </p:nvSpPr>
        <p:spPr>
          <a:xfrm>
            <a:off x="306975" y="2418825"/>
            <a:ext cx="322500" cy="28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480" name="Google Shape;480;p42"/>
          <p:cNvSpPr txBox="1"/>
          <p:nvPr>
            <p:ph idx="7" type="subTitle"/>
          </p:nvPr>
        </p:nvSpPr>
        <p:spPr>
          <a:xfrm>
            <a:off x="306975" y="3100106"/>
            <a:ext cx="322500" cy="28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481" name="Google Shape;481;p42"/>
          <p:cNvSpPr txBox="1"/>
          <p:nvPr>
            <p:ph idx="8" type="subTitle"/>
          </p:nvPr>
        </p:nvSpPr>
        <p:spPr>
          <a:xfrm>
            <a:off x="306975" y="3774406"/>
            <a:ext cx="322500" cy="28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482" name="Google Shape;482;p42"/>
          <p:cNvSpPr txBox="1"/>
          <p:nvPr>
            <p:ph idx="13" type="subTitle"/>
          </p:nvPr>
        </p:nvSpPr>
        <p:spPr>
          <a:xfrm>
            <a:off x="629475" y="1064950"/>
            <a:ext cx="3267600" cy="288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NLTK</a:t>
            </a:r>
            <a:endParaRPr/>
          </a:p>
        </p:txBody>
      </p:sp>
      <p:sp>
        <p:nvSpPr>
          <p:cNvPr id="483" name="Google Shape;483;p42"/>
          <p:cNvSpPr txBox="1"/>
          <p:nvPr>
            <p:ph idx="14" type="subTitle"/>
          </p:nvPr>
        </p:nvSpPr>
        <p:spPr>
          <a:xfrm>
            <a:off x="629475" y="1741888"/>
            <a:ext cx="3267600" cy="288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/>
              <a:t>Key Features</a:t>
            </a:r>
            <a:endParaRPr/>
          </a:p>
        </p:txBody>
      </p:sp>
      <p:sp>
        <p:nvSpPr>
          <p:cNvPr id="484" name="Google Shape;484;p42"/>
          <p:cNvSpPr txBox="1"/>
          <p:nvPr>
            <p:ph idx="15" type="subTitle"/>
          </p:nvPr>
        </p:nvSpPr>
        <p:spPr>
          <a:xfrm>
            <a:off x="629475" y="2418825"/>
            <a:ext cx="3267600" cy="288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/>
              <a:t>NLTK Code Examples</a:t>
            </a:r>
            <a:endParaRPr/>
          </a:p>
        </p:txBody>
      </p:sp>
      <p:sp>
        <p:nvSpPr>
          <p:cNvPr id="485" name="Google Shape;485;p42"/>
          <p:cNvSpPr txBox="1"/>
          <p:nvPr>
            <p:ph idx="16" type="subTitle"/>
          </p:nvPr>
        </p:nvSpPr>
        <p:spPr>
          <a:xfrm>
            <a:off x="629475" y="3100106"/>
            <a:ext cx="3267600" cy="288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/>
              <a:t>spaCy</a:t>
            </a:r>
            <a:endParaRPr/>
          </a:p>
        </p:txBody>
      </p:sp>
      <p:sp>
        <p:nvSpPr>
          <p:cNvPr id="486" name="Google Shape;486;p42"/>
          <p:cNvSpPr txBox="1"/>
          <p:nvPr>
            <p:ph idx="17" type="subTitle"/>
          </p:nvPr>
        </p:nvSpPr>
        <p:spPr>
          <a:xfrm>
            <a:off x="629475" y="3774406"/>
            <a:ext cx="3267600" cy="288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/>
              <a:t>Key Features</a:t>
            </a:r>
            <a:endParaRPr/>
          </a:p>
        </p:txBody>
      </p:sp>
      <p:sp>
        <p:nvSpPr>
          <p:cNvPr id="487" name="Google Shape;487;p42"/>
          <p:cNvSpPr/>
          <p:nvPr/>
        </p:nvSpPr>
        <p:spPr>
          <a:xfrm>
            <a:off x="181350" y="4295350"/>
            <a:ext cx="4296600" cy="605700"/>
          </a:xfrm>
          <a:prstGeom prst="roundRect">
            <a:avLst>
              <a:gd fmla="val 16991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grpSp>
        <p:nvGrpSpPr>
          <p:cNvPr id="488" name="Google Shape;488;p42"/>
          <p:cNvGrpSpPr/>
          <p:nvPr/>
        </p:nvGrpSpPr>
        <p:grpSpPr>
          <a:xfrm rot="-5400000">
            <a:off x="4118905" y="4497515"/>
            <a:ext cx="204654" cy="204654"/>
            <a:chOff x="259788" y="1923155"/>
            <a:chExt cx="409800" cy="409800"/>
          </a:xfrm>
        </p:grpSpPr>
        <p:sp>
          <p:nvSpPr>
            <p:cNvPr id="489" name="Google Shape;489;p42"/>
            <p:cNvSpPr/>
            <p:nvPr/>
          </p:nvSpPr>
          <p:spPr>
            <a:xfrm>
              <a:off x="259788" y="1923155"/>
              <a:ext cx="409800" cy="4098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endParaRPr>
            </a:p>
          </p:txBody>
        </p:sp>
        <p:grpSp>
          <p:nvGrpSpPr>
            <p:cNvPr id="490" name="Google Shape;490;p42"/>
            <p:cNvGrpSpPr/>
            <p:nvPr/>
          </p:nvGrpSpPr>
          <p:grpSpPr>
            <a:xfrm>
              <a:off x="362088" y="2093825"/>
              <a:ext cx="205200" cy="102600"/>
              <a:chOff x="498725" y="2069800"/>
              <a:chExt cx="205200" cy="102600"/>
            </a:xfrm>
          </p:grpSpPr>
          <p:cxnSp>
            <p:nvCxnSpPr>
              <p:cNvPr id="491" name="Google Shape;491;p42"/>
              <p:cNvCxnSpPr/>
              <p:nvPr/>
            </p:nvCxnSpPr>
            <p:spPr>
              <a:xfrm>
                <a:off x="498725" y="2069800"/>
                <a:ext cx="102600" cy="102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92" name="Google Shape;492;p42"/>
              <p:cNvCxnSpPr/>
              <p:nvPr/>
            </p:nvCxnSpPr>
            <p:spPr>
              <a:xfrm flipH="1">
                <a:off x="601325" y="2069800"/>
                <a:ext cx="102600" cy="102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493" name="Google Shape;493;p42"/>
          <p:cNvSpPr txBox="1"/>
          <p:nvPr>
            <p:ph idx="8" type="subTitle"/>
          </p:nvPr>
        </p:nvSpPr>
        <p:spPr>
          <a:xfrm>
            <a:off x="306975" y="4452206"/>
            <a:ext cx="322500" cy="28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494" name="Google Shape;494;p42"/>
          <p:cNvSpPr txBox="1"/>
          <p:nvPr>
            <p:ph idx="17" type="subTitle"/>
          </p:nvPr>
        </p:nvSpPr>
        <p:spPr>
          <a:xfrm>
            <a:off x="629475" y="4452206"/>
            <a:ext cx="3267600" cy="288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/>
              <a:t>spaCy Code Examples</a:t>
            </a:r>
            <a:endParaRPr/>
          </a:p>
        </p:txBody>
      </p:sp>
      <p:sp>
        <p:nvSpPr>
          <p:cNvPr id="495" name="Google Shape;495;p42"/>
          <p:cNvSpPr/>
          <p:nvPr/>
        </p:nvSpPr>
        <p:spPr>
          <a:xfrm>
            <a:off x="4545375" y="908050"/>
            <a:ext cx="4296600" cy="605700"/>
          </a:xfrm>
          <a:prstGeom prst="roundRect">
            <a:avLst>
              <a:gd fmla="val 16991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grpSp>
        <p:nvGrpSpPr>
          <p:cNvPr id="496" name="Google Shape;496;p42"/>
          <p:cNvGrpSpPr/>
          <p:nvPr/>
        </p:nvGrpSpPr>
        <p:grpSpPr>
          <a:xfrm rot="-5400000">
            <a:off x="8482930" y="1110215"/>
            <a:ext cx="204654" cy="204654"/>
            <a:chOff x="259788" y="1923155"/>
            <a:chExt cx="409800" cy="409800"/>
          </a:xfrm>
        </p:grpSpPr>
        <p:sp>
          <p:nvSpPr>
            <p:cNvPr id="497" name="Google Shape;497;p42"/>
            <p:cNvSpPr/>
            <p:nvPr/>
          </p:nvSpPr>
          <p:spPr>
            <a:xfrm>
              <a:off x="259788" y="1923155"/>
              <a:ext cx="409800" cy="4098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endParaRPr>
            </a:p>
          </p:txBody>
        </p:sp>
        <p:grpSp>
          <p:nvGrpSpPr>
            <p:cNvPr id="498" name="Google Shape;498;p42"/>
            <p:cNvGrpSpPr/>
            <p:nvPr/>
          </p:nvGrpSpPr>
          <p:grpSpPr>
            <a:xfrm>
              <a:off x="362088" y="2093825"/>
              <a:ext cx="205200" cy="102600"/>
              <a:chOff x="498725" y="2069800"/>
              <a:chExt cx="205200" cy="102600"/>
            </a:xfrm>
          </p:grpSpPr>
          <p:cxnSp>
            <p:nvCxnSpPr>
              <p:cNvPr id="499" name="Google Shape;499;p42"/>
              <p:cNvCxnSpPr/>
              <p:nvPr/>
            </p:nvCxnSpPr>
            <p:spPr>
              <a:xfrm>
                <a:off x="498725" y="2069800"/>
                <a:ext cx="102600" cy="102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00" name="Google Shape;500;p42"/>
              <p:cNvCxnSpPr/>
              <p:nvPr/>
            </p:nvCxnSpPr>
            <p:spPr>
              <a:xfrm flipH="1">
                <a:off x="601325" y="2069800"/>
                <a:ext cx="102600" cy="102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501" name="Google Shape;501;p42"/>
          <p:cNvSpPr txBox="1"/>
          <p:nvPr>
            <p:ph idx="8" type="subTitle"/>
          </p:nvPr>
        </p:nvSpPr>
        <p:spPr>
          <a:xfrm>
            <a:off x="4671000" y="1064906"/>
            <a:ext cx="322500" cy="28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502" name="Google Shape;502;p42"/>
          <p:cNvSpPr txBox="1"/>
          <p:nvPr>
            <p:ph idx="17" type="subTitle"/>
          </p:nvPr>
        </p:nvSpPr>
        <p:spPr>
          <a:xfrm>
            <a:off x="4993500" y="1064906"/>
            <a:ext cx="3267600" cy="288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/>
              <a:t>Comparative Analysis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43"/>
          <p:cNvSpPr txBox="1"/>
          <p:nvPr>
            <p:ph type="title"/>
          </p:nvPr>
        </p:nvSpPr>
        <p:spPr>
          <a:xfrm>
            <a:off x="2619750" y="228600"/>
            <a:ext cx="3904500" cy="537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NLTK Background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508" name="Google Shape;508;p43"/>
          <p:cNvSpPr txBox="1"/>
          <p:nvPr/>
        </p:nvSpPr>
        <p:spPr>
          <a:xfrm>
            <a:off x="254750" y="800650"/>
            <a:ext cx="8660700" cy="3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Urbanist"/>
              <a:buChar char="●"/>
            </a:pPr>
            <a:r>
              <a:rPr lang="en" sz="17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Initially created in 2001 at the University of Pennsylvania by Steven Bird and Edward Loper</a:t>
            </a:r>
            <a:endParaRPr sz="17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Times New Roman"/>
              <a:buChar char="●"/>
            </a:pPr>
            <a:r>
              <a:rPr lang="en" sz="17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library's purpose was mainly to support the teaching and research of NLP concepts.</a:t>
            </a:r>
            <a:endParaRPr sz="17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Times New Roman"/>
              <a:buChar char="●"/>
            </a:pPr>
            <a:r>
              <a:rPr lang="en" sz="17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Provides a way to experiment with different NLP concepts and techniques.</a:t>
            </a:r>
            <a:endParaRPr sz="17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Times New Roman"/>
              <a:buChar char="●"/>
            </a:pPr>
            <a:r>
              <a:rPr lang="en" sz="17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NLTK is open-source so its development is driven by the collaborative effort of researchers and developers.</a:t>
            </a:r>
            <a:endParaRPr sz="2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44"/>
          <p:cNvSpPr txBox="1"/>
          <p:nvPr>
            <p:ph type="title"/>
          </p:nvPr>
        </p:nvSpPr>
        <p:spPr>
          <a:xfrm>
            <a:off x="2619750" y="228600"/>
            <a:ext cx="3904500" cy="537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NLTK Key Features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514" name="Google Shape;514;p44"/>
          <p:cNvSpPr txBox="1"/>
          <p:nvPr/>
        </p:nvSpPr>
        <p:spPr>
          <a:xfrm>
            <a:off x="254750" y="800650"/>
            <a:ext cx="8660700" cy="3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Tokenization</a:t>
            </a:r>
            <a:endParaRPr sz="17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Stemming</a:t>
            </a:r>
            <a:endParaRPr sz="17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Lemmatization</a:t>
            </a:r>
            <a:endParaRPr sz="17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Text Classification</a:t>
            </a:r>
            <a:endParaRPr sz="17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Parsing and Syntax Analysis</a:t>
            </a:r>
            <a:endParaRPr sz="17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Natural Language Understanding</a:t>
            </a:r>
            <a:endParaRPr sz="17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Named Entity Recognition</a:t>
            </a:r>
            <a:endParaRPr sz="17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45"/>
          <p:cNvSpPr txBox="1"/>
          <p:nvPr>
            <p:ph type="title"/>
          </p:nvPr>
        </p:nvSpPr>
        <p:spPr>
          <a:xfrm>
            <a:off x="2619750" y="228600"/>
            <a:ext cx="3904500" cy="537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NLTK Code Snippet</a:t>
            </a:r>
            <a:endParaRPr>
              <a:solidFill>
                <a:schemeClr val="accent3"/>
              </a:solidFill>
            </a:endParaRPr>
          </a:p>
        </p:txBody>
      </p:sp>
      <p:pic>
        <p:nvPicPr>
          <p:cNvPr id="520" name="Google Shape;520;p45" title="NLTK_stopwordremoval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05550"/>
            <a:ext cx="8839200" cy="3933481"/>
          </a:xfrm>
          <a:prstGeom prst="rect">
            <a:avLst/>
          </a:prstGeom>
          <a:noFill/>
          <a:ln>
            <a:noFill/>
          </a:ln>
        </p:spPr>
      </p:pic>
      <p:sp>
        <p:nvSpPr>
          <p:cNvPr id="521" name="Google Shape;521;p45"/>
          <p:cNvSpPr txBox="1"/>
          <p:nvPr/>
        </p:nvSpPr>
        <p:spPr>
          <a:xfrm>
            <a:off x="3424350" y="596075"/>
            <a:ext cx="22953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rPr>
              <a:t>Stop word Removal</a:t>
            </a:r>
            <a:endParaRPr sz="1900">
              <a:solidFill>
                <a:schemeClr val="lt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46"/>
          <p:cNvSpPr txBox="1"/>
          <p:nvPr>
            <p:ph type="title"/>
          </p:nvPr>
        </p:nvSpPr>
        <p:spPr>
          <a:xfrm>
            <a:off x="2619750" y="228600"/>
            <a:ext cx="3904500" cy="537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NLTK Code Snippet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527" name="Google Shape;527;p46"/>
          <p:cNvSpPr txBox="1"/>
          <p:nvPr/>
        </p:nvSpPr>
        <p:spPr>
          <a:xfrm>
            <a:off x="3424350" y="679175"/>
            <a:ext cx="22953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rPr>
              <a:t>Tokenization</a:t>
            </a:r>
            <a:endParaRPr sz="1900">
              <a:solidFill>
                <a:schemeClr val="lt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pic>
        <p:nvPicPr>
          <p:cNvPr id="528" name="Google Shape;528;p46" title="NLTK_Tokenization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738" y="1182375"/>
            <a:ext cx="8048625" cy="1238250"/>
          </a:xfrm>
          <a:prstGeom prst="rect">
            <a:avLst/>
          </a:prstGeom>
          <a:noFill/>
          <a:ln>
            <a:noFill/>
          </a:ln>
        </p:spPr>
      </p:pic>
      <p:sp>
        <p:nvSpPr>
          <p:cNvPr id="529" name="Google Shape;529;p46"/>
          <p:cNvSpPr txBox="1"/>
          <p:nvPr/>
        </p:nvSpPr>
        <p:spPr>
          <a:xfrm>
            <a:off x="3424350" y="2658325"/>
            <a:ext cx="22953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rPr>
              <a:t>Stemming</a:t>
            </a:r>
            <a:endParaRPr sz="1900">
              <a:solidFill>
                <a:schemeClr val="lt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pic>
        <p:nvPicPr>
          <p:cNvPr id="530" name="Google Shape;530;p46" title="NLTK_stemming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0750" y="3161525"/>
            <a:ext cx="8048625" cy="123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47"/>
          <p:cNvSpPr txBox="1"/>
          <p:nvPr>
            <p:ph type="title"/>
          </p:nvPr>
        </p:nvSpPr>
        <p:spPr>
          <a:xfrm>
            <a:off x="2619750" y="228600"/>
            <a:ext cx="3904500" cy="537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NLTK Code Snippet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536" name="Google Shape;536;p47"/>
          <p:cNvSpPr txBox="1"/>
          <p:nvPr/>
        </p:nvSpPr>
        <p:spPr>
          <a:xfrm>
            <a:off x="3377413" y="826575"/>
            <a:ext cx="22953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rPr>
              <a:t>Lemmatization</a:t>
            </a:r>
            <a:endParaRPr sz="1900">
              <a:solidFill>
                <a:schemeClr val="lt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pic>
        <p:nvPicPr>
          <p:cNvPr id="537" name="Google Shape;537;p47" title="NLTK_lemmetization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738" y="1600200"/>
            <a:ext cx="8048625" cy="194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48"/>
          <p:cNvSpPr txBox="1"/>
          <p:nvPr>
            <p:ph type="title"/>
          </p:nvPr>
        </p:nvSpPr>
        <p:spPr>
          <a:xfrm>
            <a:off x="2619750" y="228600"/>
            <a:ext cx="3904500" cy="537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spaCy Background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543" name="Google Shape;543;p48"/>
          <p:cNvSpPr txBox="1"/>
          <p:nvPr/>
        </p:nvSpPr>
        <p:spPr>
          <a:xfrm>
            <a:off x="254750" y="800650"/>
            <a:ext cx="8660700" cy="3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Urbanist"/>
              <a:buChar char="●"/>
            </a:pP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First released in 2015 and developed by Explosion AI, a software company founded by </a:t>
            </a: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Matthew</a:t>
            </a: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Honnibal and Ines Montani.</a:t>
            </a:r>
            <a:endParaRPr sz="19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Times New Roman"/>
              <a:buChar char="●"/>
            </a:pP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Their initial motivation for creating the library was to provide an efficient and production-ready NLP library.</a:t>
            </a:r>
            <a:endParaRPr sz="19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Char char="●"/>
            </a:pP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SpaCy is also an open-source project so its development is driven by the collaborative effort of its community</a:t>
            </a:r>
            <a:endParaRPr sz="19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Char char="●"/>
            </a:pP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has many purposes such as Industrial-Strength NLP, speed and efficiency, production readiness, accuracy, and a streamlined workflow.</a:t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49"/>
          <p:cNvSpPr txBox="1"/>
          <p:nvPr>
            <p:ph type="title"/>
          </p:nvPr>
        </p:nvSpPr>
        <p:spPr>
          <a:xfrm>
            <a:off x="2619750" y="228600"/>
            <a:ext cx="3904500" cy="537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spaCy Key Features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549" name="Google Shape;549;p49"/>
          <p:cNvSpPr txBox="1"/>
          <p:nvPr/>
        </p:nvSpPr>
        <p:spPr>
          <a:xfrm>
            <a:off x="254750" y="800650"/>
            <a:ext cx="8660700" cy="3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1430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Tokenization</a:t>
            </a:r>
            <a:endParaRPr sz="17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1430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Part-of-speech (POS) Tagging</a:t>
            </a:r>
            <a:endParaRPr sz="17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1430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Named Entity Recognition</a:t>
            </a:r>
            <a:endParaRPr sz="17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1430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Sentence Segmentation</a:t>
            </a:r>
            <a:endParaRPr sz="17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1430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Text Classification</a:t>
            </a:r>
            <a:endParaRPr sz="17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1430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Rule-based Matching</a:t>
            </a:r>
            <a:endParaRPr sz="17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1430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Dependency Parsing</a:t>
            </a:r>
            <a:endParaRPr sz="17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1430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Word Vectors</a:t>
            </a:r>
            <a:endParaRPr sz="17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ark Particles">
  <a:themeElements>
    <a:clrScheme name="Simple Light">
      <a:dk1>
        <a:srgbClr val="000000"/>
      </a:dk1>
      <a:lt1>
        <a:srgbClr val="FFFFFF"/>
      </a:lt1>
      <a:dk2>
        <a:srgbClr val="F5F5F5"/>
      </a:dk2>
      <a:lt2>
        <a:srgbClr val="323232"/>
      </a:lt2>
      <a:accent1>
        <a:srgbClr val="434343"/>
      </a:accent1>
      <a:accent2>
        <a:srgbClr val="252525"/>
      </a:accent2>
      <a:accent3>
        <a:srgbClr val="DEFF9A"/>
      </a:accent3>
      <a:accent4>
        <a:srgbClr val="DAFFDE"/>
      </a:accent4>
      <a:accent5>
        <a:srgbClr val="4CDC8B"/>
      </a:accent5>
      <a:accent6>
        <a:srgbClr val="4C7FDC"/>
      </a:accent6>
      <a:hlink>
        <a:srgbClr val="18181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