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lvl="3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lvl="4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lvl="5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lvl="6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lvl="7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lvl="8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r2comm@nsbe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to Github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By: Keheira H.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R2 Comm Chair 15-16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github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Github is a way to help coders keep track of projects and the code that comes with them.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get started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Windows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bash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git GUI</a:t>
            </a:r>
          </a:p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GUI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terminal or iterm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Things I have done for you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Created repos you can copy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Created a chapter template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List of useful tools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Needed commands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status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git add -A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git commit -m “Enter a message”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git push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**if you want to add to a repo create a new branch**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contributed now what?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open an email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r2comm@nsbe.org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state what changes you have made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state the branch name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press send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