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32EEF5-F31E-4FF5-8050-7709D102F325}" type="datetimeFigureOut">
              <a:rPr lang="es-VE" smtClean="0"/>
              <a:t>19/03/2014</a:t>
            </a:fld>
            <a:endParaRPr lang="es-V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3B8AAA-2A6E-47C8-80F8-A3AB587E33F7}" type="slidenum">
              <a:rPr lang="es-VE" smtClean="0"/>
              <a:t>‹Nº›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63416" cy="2520280"/>
          </a:xfrm>
        </p:spPr>
        <p:txBody>
          <a:bodyPr/>
          <a:lstStyle/>
          <a:p>
            <a:pPr algn="ctr"/>
            <a:r>
              <a:rPr lang="es-VE" dirty="0" smtClean="0"/>
              <a:t>Reporte de Errores </a:t>
            </a:r>
            <a:br>
              <a:rPr lang="es-VE" dirty="0" smtClean="0"/>
            </a:br>
            <a:r>
              <a:rPr lang="es-VE" dirty="0" smtClean="0"/>
              <a:t>Actuales en el Sistema </a:t>
            </a:r>
            <a:br>
              <a:rPr lang="es-VE" dirty="0" smtClean="0"/>
            </a:br>
            <a:r>
              <a:rPr lang="es-VE" dirty="0" smtClean="0"/>
              <a:t>Laboratorio de marcha</a:t>
            </a:r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636912"/>
            <a:ext cx="2247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340768"/>
            <a:ext cx="13620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57200" y="274320"/>
            <a:ext cx="807524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dirty="0" smtClean="0">
                <a:latin typeface="+mj-lt"/>
                <a:ea typeface="+mj-ea"/>
                <a:cs typeface="+mj-cs"/>
              </a:rPr>
              <a:t>Codification.</a:t>
            </a:r>
            <a:endParaRPr kumimoji="0" lang="es-VE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9552" y="1772816"/>
            <a:ext cx="4248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FF0000"/>
                </a:solidFill>
              </a:rPr>
              <a:t>Se ven </a:t>
            </a:r>
            <a:r>
              <a:rPr lang="es-VE" sz="2000" b="1" dirty="0">
                <a:solidFill>
                  <a:srgbClr val="FF0000"/>
                </a:solidFill>
              </a:rPr>
              <a:t>caracteres raros en las </a:t>
            </a:r>
            <a:r>
              <a:rPr lang="es-VE" sz="2000" b="1" dirty="0" smtClean="0">
                <a:solidFill>
                  <a:srgbClr val="FF0000"/>
                </a:solidFill>
              </a:rPr>
              <a:t>pantallas de la aplicación web</a:t>
            </a:r>
          </a:p>
          <a:p>
            <a:pPr algn="ctr"/>
            <a:endParaRPr lang="en-US" sz="2000" b="1" dirty="0"/>
          </a:p>
          <a:p>
            <a:pPr algn="just"/>
            <a:r>
              <a:rPr lang="es-VE" dirty="0" smtClean="0"/>
              <a:t>La codificación de caracteres especiales puede no ser la correcta o no estar definida</a:t>
            </a:r>
            <a:endParaRPr lang="es-VE" dirty="0"/>
          </a:p>
          <a:p>
            <a:endParaRPr lang="es-VE" dirty="0"/>
          </a:p>
        </p:txBody>
      </p:sp>
      <p:sp>
        <p:nvSpPr>
          <p:cNvPr id="9" name="8 CuadroTexto"/>
          <p:cNvSpPr txBox="1"/>
          <p:nvPr/>
        </p:nvSpPr>
        <p:spPr>
          <a:xfrm>
            <a:off x="683568" y="4005064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>
                <a:solidFill>
                  <a:srgbClr val="0070C0"/>
                </a:solidFill>
              </a:rPr>
              <a:t>Definir la codificación de caracteres especiales. UTF-8</a:t>
            </a:r>
          </a:p>
          <a:p>
            <a:pPr algn="ctr"/>
            <a:endParaRPr lang="en-US" sz="2000" b="1" dirty="0"/>
          </a:p>
          <a:p>
            <a:pPr algn="just"/>
            <a:r>
              <a:rPr lang="es-VE" dirty="0" smtClean="0"/>
              <a:t>&lt;meta</a:t>
            </a:r>
            <a:r>
              <a:rPr lang="es-VE" dirty="0">
                <a:solidFill>
                  <a:srgbClr val="444444"/>
                </a:solidFill>
                <a:latin typeface="Consolas"/>
              </a:rPr>
              <a:t> </a:t>
            </a:r>
            <a:r>
              <a:rPr lang="es-VE" dirty="0" smtClean="0"/>
              <a:t>http-</a:t>
            </a:r>
            <a:r>
              <a:rPr lang="es-VE" dirty="0" err="1" smtClean="0"/>
              <a:t>equiv</a:t>
            </a:r>
            <a:r>
              <a:rPr lang="es-VE" dirty="0" smtClean="0"/>
              <a:t> = "Content-</a:t>
            </a:r>
            <a:r>
              <a:rPr lang="es-VE" dirty="0" err="1" smtClean="0"/>
              <a:t>Type</a:t>
            </a:r>
            <a:r>
              <a:rPr lang="es-VE" dirty="0" smtClean="0"/>
              <a:t>“ </a:t>
            </a:r>
            <a:r>
              <a:rPr lang="es-VE" b="0" i="0" dirty="0" smtClean="0">
                <a:solidFill>
                  <a:srgbClr val="444444"/>
                </a:solidFill>
                <a:latin typeface="Consolas"/>
              </a:rPr>
              <a:t> </a:t>
            </a:r>
            <a:r>
              <a:rPr lang="es-VE" dirty="0" err="1" smtClean="0"/>
              <a:t>content</a:t>
            </a:r>
            <a:r>
              <a:rPr lang="es-VE" dirty="0" smtClean="0"/>
              <a:t> = "</a:t>
            </a:r>
            <a:r>
              <a:rPr lang="es-VE" dirty="0" err="1" smtClean="0"/>
              <a:t>text</a:t>
            </a:r>
            <a:r>
              <a:rPr lang="es-VE" dirty="0" smtClean="0"/>
              <a:t>/</a:t>
            </a:r>
            <a:r>
              <a:rPr lang="es-VE" dirty="0" err="1" smtClean="0"/>
              <a:t>html</a:t>
            </a:r>
            <a:r>
              <a:rPr lang="es-VE" dirty="0" smtClean="0"/>
              <a:t>; </a:t>
            </a:r>
            <a:r>
              <a:rPr lang="es-VE" dirty="0" err="1" smtClean="0"/>
              <a:t>charset</a:t>
            </a:r>
            <a:r>
              <a:rPr lang="es-VE" dirty="0" smtClean="0"/>
              <a:t> = utf-8"/&gt;</a:t>
            </a:r>
            <a:endParaRPr lang="es-V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933056"/>
            <a:ext cx="2962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5013176"/>
            <a:ext cx="1733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Validaciones/Verificaciones</a:t>
            </a:r>
            <a:endParaRPr lang="es-V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7128792" cy="190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827584" y="148478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La entrada de datos  no valida el tipo de datos ingresados</a:t>
            </a:r>
            <a:endParaRPr lang="es-VE" sz="2000" b="1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600" y="4077072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STOP: La data no es Válida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25144"/>
            <a:ext cx="738098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Validaciones/Verificaciones</a:t>
            </a:r>
            <a:r>
              <a:rPr lang="en-US" dirty="0" smtClean="0"/>
              <a:t>.</a:t>
            </a:r>
            <a:endParaRPr lang="es-VE" dirty="0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728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La entrada de datos  quizá es válida, pero no esta acorde al modelo</a:t>
            </a:r>
            <a:endParaRPr lang="es-VE" sz="20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32480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924944"/>
            <a:ext cx="45767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971600" y="4653136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Obligar que coincidan los tipos de datos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5373216"/>
            <a:ext cx="4219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Inconsistencia de datos.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564904"/>
            <a:ext cx="6057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827584" y="17728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El mismo atributo se llama diferente (confusión) y discrepancia de formatos  </a:t>
            </a:r>
            <a:endParaRPr lang="es-VE" sz="20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386104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El mismo atributo se llama de igual manera en toda la app y los formatos coinciden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869160"/>
            <a:ext cx="59912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Errores por pantalla.</a:t>
            </a:r>
            <a:endParaRPr lang="es-V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544616" cy="178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971600" y="170080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Los errores del sistema nunca deberían ser presentados a los usuarios</a:t>
            </a:r>
            <a:endParaRPr lang="es-VE" sz="20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869160"/>
            <a:ext cx="43815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043608" y="414908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Los avisos importantes que el usuario deba ver podrían presentarse en alert box</a:t>
            </a:r>
            <a:endParaRPr lang="es-VE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Ingreso NO autorizado. </a:t>
            </a:r>
            <a:endParaRPr lang="es-V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784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899592" y="134076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Un usuario NO registrado y </a:t>
            </a:r>
            <a:r>
              <a:rPr lang="es-VE" sz="2000" b="1" dirty="0" err="1" smtClean="0">
                <a:solidFill>
                  <a:srgbClr val="FF0000"/>
                </a:solidFill>
              </a:rPr>
              <a:t>loggeado</a:t>
            </a:r>
            <a:r>
              <a:rPr lang="es-VE" sz="2000" b="1" dirty="0" smtClean="0">
                <a:solidFill>
                  <a:srgbClr val="FF0000"/>
                </a:solidFill>
              </a:rPr>
              <a:t> no debe poder acceder a las características del sistema.</a:t>
            </a:r>
            <a:endParaRPr lang="es-VE" sz="20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4437112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Si no se encuentra una sesión activa, las paginas deben redirigir a iniciodesesion.php</a:t>
            </a:r>
            <a:endParaRPr lang="es-VE" sz="2000" b="1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229200"/>
            <a:ext cx="4593133" cy="137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dirty="0" smtClean="0"/>
              <a:t>Ingreso NO autorizado. </a:t>
            </a:r>
            <a:endParaRPr lang="es-V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628800"/>
            <a:ext cx="2808312" cy="28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971600" y="1628800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FF0000"/>
                </a:solidFill>
              </a:rPr>
              <a:t>Es una falla de seguridad que el usuario pueda acceder a la carpeta de exploración del servidor.</a:t>
            </a:r>
            <a:endParaRPr lang="es-VE" sz="20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15616" y="37890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solidFill>
                  <a:srgbClr val="0070C0"/>
                </a:solidFill>
              </a:rPr>
              <a:t>Restringir en el servidor.</a:t>
            </a:r>
            <a:endParaRPr lang="es-VE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</TotalTime>
  <Words>218</Words>
  <Application>Microsoft Office PowerPoint</Application>
  <PresentationFormat>Presentación en pantalla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Técnico</vt:lpstr>
      <vt:lpstr>Reporte de Errores  Actuales en el Sistema  Laboratorio de marcha</vt:lpstr>
      <vt:lpstr>Diapositiva 2</vt:lpstr>
      <vt:lpstr>Validaciones/Verificaciones</vt:lpstr>
      <vt:lpstr>Validaciones/Verificaciones.</vt:lpstr>
      <vt:lpstr>Inconsistencia de datos.</vt:lpstr>
      <vt:lpstr>Errores por pantalla.</vt:lpstr>
      <vt:lpstr>Ingreso NO autorizado. </vt:lpstr>
      <vt:lpstr>Ingreso NO autorizado.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Errores  Actuales en el Sistema  Laboratorio de marcha</dc:title>
  <dc:creator>Jhosbert</dc:creator>
  <cp:lastModifiedBy>Jhosbert</cp:lastModifiedBy>
  <cp:revision>19</cp:revision>
  <dcterms:created xsi:type="dcterms:W3CDTF">2014-03-20T03:38:26Z</dcterms:created>
  <dcterms:modified xsi:type="dcterms:W3CDTF">2014-03-20T04:38:34Z</dcterms:modified>
</cp:coreProperties>
</file>