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305" r:id="rId4"/>
    <p:sldId id="343" r:id="rId5"/>
    <p:sldId id="322" r:id="rId6"/>
    <p:sldId id="345" r:id="rId7"/>
    <p:sldId id="338" r:id="rId8"/>
    <p:sldId id="319" r:id="rId9"/>
    <p:sldId id="332" r:id="rId10"/>
    <p:sldId id="333" r:id="rId11"/>
    <p:sldId id="334" r:id="rId12"/>
    <p:sldId id="339" r:id="rId13"/>
    <p:sldId id="340" r:id="rId14"/>
    <p:sldId id="341" r:id="rId15"/>
    <p:sldId id="342" r:id="rId16"/>
    <p:sldId id="329" r:id="rId17"/>
    <p:sldId id="323" r:id="rId18"/>
    <p:sldId id="324" r:id="rId19"/>
    <p:sldId id="325" r:id="rId20"/>
    <p:sldId id="326" r:id="rId21"/>
    <p:sldId id="327" r:id="rId22"/>
    <p:sldId id="344" r:id="rId23"/>
    <p:sldId id="33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8D064-4EEB-4DB0-B580-E4A960072144}">
          <p14:sldIdLst>
            <p14:sldId id="256"/>
            <p14:sldId id="304"/>
            <p14:sldId id="305"/>
            <p14:sldId id="343"/>
            <p14:sldId id="322"/>
            <p14:sldId id="345"/>
            <p14:sldId id="338"/>
            <p14:sldId id="319"/>
            <p14:sldId id="332"/>
            <p14:sldId id="333"/>
            <p14:sldId id="334"/>
            <p14:sldId id="339"/>
            <p14:sldId id="340"/>
            <p14:sldId id="341"/>
            <p14:sldId id="342"/>
            <p14:sldId id="329"/>
            <p14:sldId id="323"/>
            <p14:sldId id="324"/>
            <p14:sldId id="325"/>
            <p14:sldId id="326"/>
            <p14:sldId id="327"/>
            <p14:sldId id="344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705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3081C-059C-4453-AC7F-E34BAD4C3DFD}" type="doc">
      <dgm:prSet loTypeId="urn:microsoft.com/office/officeart/2011/layout/Tab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8EEC1227-9747-48FD-BE40-B6D8FDB353FE}">
      <dgm:prSet phldrT="[Text]"/>
      <dgm:spPr/>
      <dgm:t>
        <a:bodyPr/>
        <a:lstStyle/>
        <a:p>
          <a:r>
            <a:rPr lang="en-CA" dirty="0"/>
            <a:t>Standalone</a:t>
          </a:r>
        </a:p>
      </dgm:t>
    </dgm:pt>
    <dgm:pt modelId="{9DB37518-40C9-4C11-A4C8-263499EEC2AE}" type="parTrans" cxnId="{28D1AFE9-5CB1-49A8-B7C5-EF9BADBC7530}">
      <dgm:prSet/>
      <dgm:spPr/>
      <dgm:t>
        <a:bodyPr/>
        <a:lstStyle/>
        <a:p>
          <a:endParaRPr lang="en-CA"/>
        </a:p>
      </dgm:t>
    </dgm:pt>
    <dgm:pt modelId="{73BCD487-7596-427D-894F-D93BD594C2D4}" type="sibTrans" cxnId="{28D1AFE9-5CB1-49A8-B7C5-EF9BADBC7530}">
      <dgm:prSet/>
      <dgm:spPr/>
      <dgm:t>
        <a:bodyPr/>
        <a:lstStyle/>
        <a:p>
          <a:endParaRPr lang="en-CA"/>
        </a:p>
      </dgm:t>
    </dgm:pt>
    <dgm:pt modelId="{A6D94CB5-52D5-4877-AF47-AC36B12C9F70}">
      <dgm:prSet phldrT="[Text]"/>
      <dgm:spPr/>
      <dgm:t>
        <a:bodyPr/>
        <a:lstStyle/>
        <a:p>
          <a:r>
            <a:rPr lang="en-CA" dirty="0"/>
            <a:t>Everything in one JVM. No HDFS installation</a:t>
          </a:r>
        </a:p>
      </dgm:t>
    </dgm:pt>
    <dgm:pt modelId="{A2113148-060C-4C41-8F7C-593DC9302977}" type="parTrans" cxnId="{F906DEFF-AF40-44D9-B283-000B6B0181A5}">
      <dgm:prSet/>
      <dgm:spPr/>
      <dgm:t>
        <a:bodyPr/>
        <a:lstStyle/>
        <a:p>
          <a:endParaRPr lang="en-CA"/>
        </a:p>
      </dgm:t>
    </dgm:pt>
    <dgm:pt modelId="{B9BDDBC4-F2A2-48AD-81FE-F11269236E3D}" type="sibTrans" cxnId="{F906DEFF-AF40-44D9-B283-000B6B0181A5}">
      <dgm:prSet/>
      <dgm:spPr/>
      <dgm:t>
        <a:bodyPr/>
        <a:lstStyle/>
        <a:p>
          <a:endParaRPr lang="en-CA"/>
        </a:p>
      </dgm:t>
    </dgm:pt>
    <dgm:pt modelId="{8E42B105-4B1E-4F10-B082-2F2F42F0D38E}">
      <dgm:prSet phldrT="[Text]" phldr="1"/>
      <dgm:spPr/>
      <dgm:t>
        <a:bodyPr/>
        <a:lstStyle/>
        <a:p>
          <a:endParaRPr lang="en-CA" dirty="0"/>
        </a:p>
      </dgm:t>
    </dgm:pt>
    <dgm:pt modelId="{A34D6058-2FE4-4369-A235-96AA5484CB1A}" type="parTrans" cxnId="{778E9037-1DC3-4B80-A5C0-228FECEAF088}">
      <dgm:prSet/>
      <dgm:spPr/>
      <dgm:t>
        <a:bodyPr/>
        <a:lstStyle/>
        <a:p>
          <a:endParaRPr lang="en-CA"/>
        </a:p>
      </dgm:t>
    </dgm:pt>
    <dgm:pt modelId="{E162B4ED-CDBD-4F9E-B34D-D55E0DEC6145}" type="sibTrans" cxnId="{778E9037-1DC3-4B80-A5C0-228FECEAF088}">
      <dgm:prSet/>
      <dgm:spPr/>
      <dgm:t>
        <a:bodyPr/>
        <a:lstStyle/>
        <a:p>
          <a:endParaRPr lang="en-CA"/>
        </a:p>
      </dgm:t>
    </dgm:pt>
    <dgm:pt modelId="{A2995ECD-B1D0-4B37-A3BF-3F44B76CD7EA}">
      <dgm:prSet phldrT="[Text]"/>
      <dgm:spPr/>
      <dgm:t>
        <a:bodyPr/>
        <a:lstStyle/>
        <a:p>
          <a:r>
            <a:rPr lang="en-CA" dirty="0"/>
            <a:t>Pseudo-distributed</a:t>
          </a:r>
        </a:p>
      </dgm:t>
    </dgm:pt>
    <dgm:pt modelId="{CEFE2D9F-1330-4750-B004-5CC53C9D040B}" type="parTrans" cxnId="{BB4F913B-2874-4F6D-9092-449F4892D520}">
      <dgm:prSet/>
      <dgm:spPr/>
      <dgm:t>
        <a:bodyPr/>
        <a:lstStyle/>
        <a:p>
          <a:endParaRPr lang="en-CA"/>
        </a:p>
      </dgm:t>
    </dgm:pt>
    <dgm:pt modelId="{773C656F-637D-4F21-8182-C77F14BD4904}" type="sibTrans" cxnId="{BB4F913B-2874-4F6D-9092-449F4892D520}">
      <dgm:prSet/>
      <dgm:spPr/>
      <dgm:t>
        <a:bodyPr/>
        <a:lstStyle/>
        <a:p>
          <a:endParaRPr lang="en-CA"/>
        </a:p>
      </dgm:t>
    </dgm:pt>
    <dgm:pt modelId="{4779F01E-465C-4054-B87E-A434C729612E}">
      <dgm:prSet phldrT="[Text]"/>
      <dgm:spPr/>
      <dgm:t>
        <a:bodyPr/>
        <a:lstStyle/>
        <a:p>
          <a:r>
            <a:rPr lang="en-CA" dirty="0"/>
            <a:t>Mimic a distributed cluster on single physical machine</a:t>
          </a:r>
        </a:p>
      </dgm:t>
    </dgm:pt>
    <dgm:pt modelId="{C4666CCC-6007-4963-B919-8AD508D10513}" type="parTrans" cxnId="{FF198F66-5C7F-456D-9C11-6825C9E0DF9E}">
      <dgm:prSet/>
      <dgm:spPr/>
      <dgm:t>
        <a:bodyPr/>
        <a:lstStyle/>
        <a:p>
          <a:endParaRPr lang="en-CA"/>
        </a:p>
      </dgm:t>
    </dgm:pt>
    <dgm:pt modelId="{79D01156-D5A4-4119-8B57-CCD6D899C138}" type="sibTrans" cxnId="{FF198F66-5C7F-456D-9C11-6825C9E0DF9E}">
      <dgm:prSet/>
      <dgm:spPr/>
      <dgm:t>
        <a:bodyPr/>
        <a:lstStyle/>
        <a:p>
          <a:endParaRPr lang="en-CA"/>
        </a:p>
      </dgm:t>
    </dgm:pt>
    <dgm:pt modelId="{AE1C5ED4-62F1-4D69-8C28-90BFD601EB48}">
      <dgm:prSet phldrT="[Text]" phldr="1"/>
      <dgm:spPr/>
      <dgm:t>
        <a:bodyPr/>
        <a:lstStyle/>
        <a:p>
          <a:endParaRPr lang="en-CA"/>
        </a:p>
      </dgm:t>
    </dgm:pt>
    <dgm:pt modelId="{22661A81-D7B9-453B-B263-02145FD7A832}" type="parTrans" cxnId="{F0F00EFB-B001-45FE-B15C-FB6D3566BEC5}">
      <dgm:prSet/>
      <dgm:spPr/>
      <dgm:t>
        <a:bodyPr/>
        <a:lstStyle/>
        <a:p>
          <a:endParaRPr lang="en-CA"/>
        </a:p>
      </dgm:t>
    </dgm:pt>
    <dgm:pt modelId="{2DA47440-1CC1-4D74-A439-8F1C12E8925E}" type="sibTrans" cxnId="{F0F00EFB-B001-45FE-B15C-FB6D3566BEC5}">
      <dgm:prSet/>
      <dgm:spPr/>
      <dgm:t>
        <a:bodyPr/>
        <a:lstStyle/>
        <a:p>
          <a:endParaRPr lang="en-CA"/>
        </a:p>
      </dgm:t>
    </dgm:pt>
    <dgm:pt modelId="{2C1EC8E9-6DFE-4A56-B12E-C1BD712DF228}">
      <dgm:prSet phldrT="[Text]"/>
      <dgm:spPr/>
      <dgm:t>
        <a:bodyPr/>
        <a:lstStyle/>
        <a:p>
          <a:r>
            <a:rPr lang="en-CA" dirty="0"/>
            <a:t>Distributed</a:t>
          </a:r>
        </a:p>
      </dgm:t>
    </dgm:pt>
    <dgm:pt modelId="{A458B597-97FE-46CA-92F3-819CD00074BB}" type="parTrans" cxnId="{A47FB7A0-510B-4C7B-929A-DB7D9F198B54}">
      <dgm:prSet/>
      <dgm:spPr/>
      <dgm:t>
        <a:bodyPr/>
        <a:lstStyle/>
        <a:p>
          <a:endParaRPr lang="en-CA"/>
        </a:p>
      </dgm:t>
    </dgm:pt>
    <dgm:pt modelId="{E5775BC2-C689-4FDD-AA5C-89817F9DA2D1}" type="sibTrans" cxnId="{A47FB7A0-510B-4C7B-929A-DB7D9F198B54}">
      <dgm:prSet/>
      <dgm:spPr/>
      <dgm:t>
        <a:bodyPr/>
        <a:lstStyle/>
        <a:p>
          <a:endParaRPr lang="en-CA"/>
        </a:p>
      </dgm:t>
    </dgm:pt>
    <dgm:pt modelId="{4D8FFDD9-0A99-4399-89E6-11E1B0FE8E71}">
      <dgm:prSet phldrT="[Text]"/>
      <dgm:spPr/>
      <dgm:t>
        <a:bodyPr/>
        <a:lstStyle/>
        <a:p>
          <a:r>
            <a:rPr lang="en-CA" dirty="0"/>
            <a:t>Fully distributed cluster with multiple physical machines</a:t>
          </a:r>
        </a:p>
      </dgm:t>
    </dgm:pt>
    <dgm:pt modelId="{6C30473C-809A-4938-B34B-54DC1A5F5F51}" type="parTrans" cxnId="{DDBF16D5-16F5-4D9E-8288-F4954511F947}">
      <dgm:prSet/>
      <dgm:spPr/>
      <dgm:t>
        <a:bodyPr/>
        <a:lstStyle/>
        <a:p>
          <a:endParaRPr lang="en-CA"/>
        </a:p>
      </dgm:t>
    </dgm:pt>
    <dgm:pt modelId="{B79F05B6-28BB-41B7-858F-D2EE8A990A5C}" type="sibTrans" cxnId="{DDBF16D5-16F5-4D9E-8288-F4954511F947}">
      <dgm:prSet/>
      <dgm:spPr/>
      <dgm:t>
        <a:bodyPr/>
        <a:lstStyle/>
        <a:p>
          <a:endParaRPr lang="en-CA"/>
        </a:p>
      </dgm:t>
    </dgm:pt>
    <dgm:pt modelId="{F3346068-5A36-4067-97BB-41FA96491382}">
      <dgm:prSet phldrT="[Text]" phldr="1"/>
      <dgm:spPr/>
      <dgm:t>
        <a:bodyPr/>
        <a:lstStyle/>
        <a:p>
          <a:endParaRPr lang="en-CA"/>
        </a:p>
      </dgm:t>
    </dgm:pt>
    <dgm:pt modelId="{15CBE597-DF04-4072-8349-1F73C283B480}" type="parTrans" cxnId="{2D071989-B264-4821-93F4-5FF4323DDA39}">
      <dgm:prSet/>
      <dgm:spPr/>
      <dgm:t>
        <a:bodyPr/>
        <a:lstStyle/>
        <a:p>
          <a:endParaRPr lang="en-CA"/>
        </a:p>
      </dgm:t>
    </dgm:pt>
    <dgm:pt modelId="{7BF888A0-2424-43CC-A3D7-DCE67B65992C}" type="sibTrans" cxnId="{2D071989-B264-4821-93F4-5FF4323DDA39}">
      <dgm:prSet/>
      <dgm:spPr/>
      <dgm:t>
        <a:bodyPr/>
        <a:lstStyle/>
        <a:p>
          <a:endParaRPr lang="en-CA"/>
        </a:p>
      </dgm:t>
    </dgm:pt>
    <dgm:pt modelId="{1BEC990A-0C62-4044-AE48-4C8BA07805F5}" type="pres">
      <dgm:prSet presAssocID="{87A3081C-059C-4453-AC7F-E34BAD4C3DF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BD32A14-7C34-418D-AC30-1C776A23B808}" type="pres">
      <dgm:prSet presAssocID="{8EEC1227-9747-48FD-BE40-B6D8FDB353FE}" presName="composite" presStyleCnt="0"/>
      <dgm:spPr/>
    </dgm:pt>
    <dgm:pt modelId="{4CBD60D3-144B-4044-B56D-836292E89CC5}" type="pres">
      <dgm:prSet presAssocID="{8EEC1227-9747-48FD-BE40-B6D8FDB353FE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DDF46A54-C991-4D1C-B8D6-CAF7CA7C1D5E}" type="pres">
      <dgm:prSet presAssocID="{8EEC1227-9747-48FD-BE40-B6D8FDB353FE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E0A0750-BF93-482F-9B1B-F4717C954D86}" type="pres">
      <dgm:prSet presAssocID="{8EEC1227-9747-48FD-BE40-B6D8FDB353FE}" presName="Accent" presStyleLbl="parChTrans1D1" presStyleIdx="0" presStyleCnt="3"/>
      <dgm:spPr/>
    </dgm:pt>
    <dgm:pt modelId="{9E6ADFF6-D16F-46DD-BFEC-B8D70FB50C23}" type="pres">
      <dgm:prSet presAssocID="{8EEC1227-9747-48FD-BE40-B6D8FDB353FE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48E8BFD-958D-4451-8AEF-522BE2773826}" type="pres">
      <dgm:prSet presAssocID="{73BCD487-7596-427D-894F-D93BD594C2D4}" presName="sibTrans" presStyleCnt="0"/>
      <dgm:spPr/>
    </dgm:pt>
    <dgm:pt modelId="{A997463C-AC8E-48D0-89D1-6AFD60D55CBC}" type="pres">
      <dgm:prSet presAssocID="{A2995ECD-B1D0-4B37-A3BF-3F44B76CD7EA}" presName="composite" presStyleCnt="0"/>
      <dgm:spPr/>
    </dgm:pt>
    <dgm:pt modelId="{AABF884F-6875-4271-ADEA-C3DE5B70B5F5}" type="pres">
      <dgm:prSet presAssocID="{A2995ECD-B1D0-4B37-A3BF-3F44B76CD7EA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CF44CD1-DFBA-4FFE-89E9-206C3ECD9135}" type="pres">
      <dgm:prSet presAssocID="{A2995ECD-B1D0-4B37-A3BF-3F44B76CD7E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47B1AD9-2037-4056-86B1-0FEDD768C7C2}" type="pres">
      <dgm:prSet presAssocID="{A2995ECD-B1D0-4B37-A3BF-3F44B76CD7EA}" presName="Accent" presStyleLbl="parChTrans1D1" presStyleIdx="1" presStyleCnt="3"/>
      <dgm:spPr/>
    </dgm:pt>
    <dgm:pt modelId="{5B1414ED-9E70-4E95-96A6-BBBE0DF9FD8A}" type="pres">
      <dgm:prSet presAssocID="{A2995ECD-B1D0-4B37-A3BF-3F44B76CD7EA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3C138CD-7F45-43B9-A542-DD83274C78EE}" type="pres">
      <dgm:prSet presAssocID="{773C656F-637D-4F21-8182-C77F14BD4904}" presName="sibTrans" presStyleCnt="0"/>
      <dgm:spPr/>
    </dgm:pt>
    <dgm:pt modelId="{802F67CC-2524-48BC-8C59-C19E58AEE4A9}" type="pres">
      <dgm:prSet presAssocID="{2C1EC8E9-6DFE-4A56-B12E-C1BD712DF228}" presName="composite" presStyleCnt="0"/>
      <dgm:spPr/>
    </dgm:pt>
    <dgm:pt modelId="{5742B1FE-6682-4B9E-B70A-56347850B601}" type="pres">
      <dgm:prSet presAssocID="{2C1EC8E9-6DFE-4A56-B12E-C1BD712DF22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539E0C0-92F4-42EA-9C3F-AEAAF4120992}" type="pres">
      <dgm:prSet presAssocID="{2C1EC8E9-6DFE-4A56-B12E-C1BD712DF22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6957F36-C4F0-4ED1-8476-23E4918D6527}" type="pres">
      <dgm:prSet presAssocID="{2C1EC8E9-6DFE-4A56-B12E-C1BD712DF228}" presName="Accent" presStyleLbl="parChTrans1D1" presStyleIdx="2" presStyleCnt="3"/>
      <dgm:spPr/>
    </dgm:pt>
    <dgm:pt modelId="{3A00A95E-7AFB-4522-AC56-32D8D5017CC0}" type="pres">
      <dgm:prSet presAssocID="{2C1EC8E9-6DFE-4A56-B12E-C1BD712DF228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CCA4D18-F922-40F6-9AC0-3D8C5EFD09E0}" type="presOf" srcId="{A6D94CB5-52D5-4877-AF47-AC36B12C9F70}" destId="{4CBD60D3-144B-4044-B56D-836292E89CC5}" srcOrd="0" destOrd="0" presId="urn:microsoft.com/office/officeart/2011/layout/TabList"/>
    <dgm:cxn modelId="{0CD3D423-A82F-4321-BC53-8DFF24C8A1A7}" type="presOf" srcId="{AE1C5ED4-62F1-4D69-8C28-90BFD601EB48}" destId="{5B1414ED-9E70-4E95-96A6-BBBE0DF9FD8A}" srcOrd="0" destOrd="0" presId="urn:microsoft.com/office/officeart/2011/layout/TabList"/>
    <dgm:cxn modelId="{D42CC330-EB12-4EB7-9DCE-685BC7B4DA07}" type="presOf" srcId="{F3346068-5A36-4067-97BB-41FA96491382}" destId="{3A00A95E-7AFB-4522-AC56-32D8D5017CC0}" srcOrd="0" destOrd="0" presId="urn:microsoft.com/office/officeart/2011/layout/TabList"/>
    <dgm:cxn modelId="{778E9037-1DC3-4B80-A5C0-228FECEAF088}" srcId="{8EEC1227-9747-48FD-BE40-B6D8FDB353FE}" destId="{8E42B105-4B1E-4F10-B082-2F2F42F0D38E}" srcOrd="1" destOrd="0" parTransId="{A34D6058-2FE4-4369-A235-96AA5484CB1A}" sibTransId="{E162B4ED-CDBD-4F9E-B34D-D55E0DEC6145}"/>
    <dgm:cxn modelId="{BB4F913B-2874-4F6D-9092-449F4892D520}" srcId="{87A3081C-059C-4453-AC7F-E34BAD4C3DFD}" destId="{A2995ECD-B1D0-4B37-A3BF-3F44B76CD7EA}" srcOrd="1" destOrd="0" parTransId="{CEFE2D9F-1330-4750-B004-5CC53C9D040B}" sibTransId="{773C656F-637D-4F21-8182-C77F14BD4904}"/>
    <dgm:cxn modelId="{FF198F66-5C7F-456D-9C11-6825C9E0DF9E}" srcId="{A2995ECD-B1D0-4B37-A3BF-3F44B76CD7EA}" destId="{4779F01E-465C-4054-B87E-A434C729612E}" srcOrd="0" destOrd="0" parTransId="{C4666CCC-6007-4963-B919-8AD508D10513}" sibTransId="{79D01156-D5A4-4119-8B57-CCD6D899C138}"/>
    <dgm:cxn modelId="{2E0A7447-904D-428A-AC09-F6D3F7F8D372}" type="presOf" srcId="{4D8FFDD9-0A99-4399-89E6-11E1B0FE8E71}" destId="{5742B1FE-6682-4B9E-B70A-56347850B601}" srcOrd="0" destOrd="0" presId="urn:microsoft.com/office/officeart/2011/layout/TabList"/>
    <dgm:cxn modelId="{16C5A46E-F434-4BBE-BBFD-0307952203CC}" type="presOf" srcId="{4779F01E-465C-4054-B87E-A434C729612E}" destId="{AABF884F-6875-4271-ADEA-C3DE5B70B5F5}" srcOrd="0" destOrd="0" presId="urn:microsoft.com/office/officeart/2011/layout/TabList"/>
    <dgm:cxn modelId="{E0186587-A7FE-4FCA-9F7A-7ED0AC703730}" type="presOf" srcId="{8E42B105-4B1E-4F10-B082-2F2F42F0D38E}" destId="{9E6ADFF6-D16F-46DD-BFEC-B8D70FB50C23}" srcOrd="0" destOrd="0" presId="urn:microsoft.com/office/officeart/2011/layout/TabList"/>
    <dgm:cxn modelId="{2D071989-B264-4821-93F4-5FF4323DDA39}" srcId="{2C1EC8E9-6DFE-4A56-B12E-C1BD712DF228}" destId="{F3346068-5A36-4067-97BB-41FA96491382}" srcOrd="1" destOrd="0" parTransId="{15CBE597-DF04-4072-8349-1F73C283B480}" sibTransId="{7BF888A0-2424-43CC-A3D7-DCE67B65992C}"/>
    <dgm:cxn modelId="{1DCF6496-0FC9-4CC9-8848-3E2366626A10}" type="presOf" srcId="{87A3081C-059C-4453-AC7F-E34BAD4C3DFD}" destId="{1BEC990A-0C62-4044-AE48-4C8BA07805F5}" srcOrd="0" destOrd="0" presId="urn:microsoft.com/office/officeart/2011/layout/TabList"/>
    <dgm:cxn modelId="{A47FB7A0-510B-4C7B-929A-DB7D9F198B54}" srcId="{87A3081C-059C-4453-AC7F-E34BAD4C3DFD}" destId="{2C1EC8E9-6DFE-4A56-B12E-C1BD712DF228}" srcOrd="2" destOrd="0" parTransId="{A458B597-97FE-46CA-92F3-819CD00074BB}" sibTransId="{E5775BC2-C689-4FDD-AA5C-89817F9DA2D1}"/>
    <dgm:cxn modelId="{42D999C8-B368-4031-884B-2EEFE8B21824}" type="presOf" srcId="{A2995ECD-B1D0-4B37-A3BF-3F44B76CD7EA}" destId="{7CF44CD1-DFBA-4FFE-89E9-206C3ECD9135}" srcOrd="0" destOrd="0" presId="urn:microsoft.com/office/officeart/2011/layout/TabList"/>
    <dgm:cxn modelId="{DDBF16D5-16F5-4D9E-8288-F4954511F947}" srcId="{2C1EC8E9-6DFE-4A56-B12E-C1BD712DF228}" destId="{4D8FFDD9-0A99-4399-89E6-11E1B0FE8E71}" srcOrd="0" destOrd="0" parTransId="{6C30473C-809A-4938-B34B-54DC1A5F5F51}" sibTransId="{B79F05B6-28BB-41B7-858F-D2EE8A990A5C}"/>
    <dgm:cxn modelId="{28D1AFE9-5CB1-49A8-B7C5-EF9BADBC7530}" srcId="{87A3081C-059C-4453-AC7F-E34BAD4C3DFD}" destId="{8EEC1227-9747-48FD-BE40-B6D8FDB353FE}" srcOrd="0" destOrd="0" parTransId="{9DB37518-40C9-4C11-A4C8-263499EEC2AE}" sibTransId="{73BCD487-7596-427D-894F-D93BD594C2D4}"/>
    <dgm:cxn modelId="{DC287DEC-E805-40B4-9E0C-1BDDBE91537C}" type="presOf" srcId="{8EEC1227-9747-48FD-BE40-B6D8FDB353FE}" destId="{DDF46A54-C991-4D1C-B8D6-CAF7CA7C1D5E}" srcOrd="0" destOrd="0" presId="urn:microsoft.com/office/officeart/2011/layout/TabList"/>
    <dgm:cxn modelId="{6C50E2F4-6DF1-499C-8F69-246AF909E17A}" type="presOf" srcId="{2C1EC8E9-6DFE-4A56-B12E-C1BD712DF228}" destId="{7539E0C0-92F4-42EA-9C3F-AEAAF4120992}" srcOrd="0" destOrd="0" presId="urn:microsoft.com/office/officeart/2011/layout/TabList"/>
    <dgm:cxn modelId="{F0F00EFB-B001-45FE-B15C-FB6D3566BEC5}" srcId="{A2995ECD-B1D0-4B37-A3BF-3F44B76CD7EA}" destId="{AE1C5ED4-62F1-4D69-8C28-90BFD601EB48}" srcOrd="1" destOrd="0" parTransId="{22661A81-D7B9-453B-B263-02145FD7A832}" sibTransId="{2DA47440-1CC1-4D74-A439-8F1C12E8925E}"/>
    <dgm:cxn modelId="{F906DEFF-AF40-44D9-B283-000B6B0181A5}" srcId="{8EEC1227-9747-48FD-BE40-B6D8FDB353FE}" destId="{A6D94CB5-52D5-4877-AF47-AC36B12C9F70}" srcOrd="0" destOrd="0" parTransId="{A2113148-060C-4C41-8F7C-593DC9302977}" sibTransId="{B9BDDBC4-F2A2-48AD-81FE-F11269236E3D}"/>
    <dgm:cxn modelId="{D877F0EA-AB83-40FF-ACE3-CE7392D15162}" type="presParOf" srcId="{1BEC990A-0C62-4044-AE48-4C8BA07805F5}" destId="{DBD32A14-7C34-418D-AC30-1C776A23B808}" srcOrd="0" destOrd="0" presId="urn:microsoft.com/office/officeart/2011/layout/TabList"/>
    <dgm:cxn modelId="{2D7DFDA8-F6E7-4196-BBB6-7A5CD80A835D}" type="presParOf" srcId="{DBD32A14-7C34-418D-AC30-1C776A23B808}" destId="{4CBD60D3-144B-4044-B56D-836292E89CC5}" srcOrd="0" destOrd="0" presId="urn:microsoft.com/office/officeart/2011/layout/TabList"/>
    <dgm:cxn modelId="{C0225468-F1E1-482D-BE84-CDECCA8AC8D3}" type="presParOf" srcId="{DBD32A14-7C34-418D-AC30-1C776A23B808}" destId="{DDF46A54-C991-4D1C-B8D6-CAF7CA7C1D5E}" srcOrd="1" destOrd="0" presId="urn:microsoft.com/office/officeart/2011/layout/TabList"/>
    <dgm:cxn modelId="{A543D28E-6975-4798-80C3-EEA30FF1C1B7}" type="presParOf" srcId="{DBD32A14-7C34-418D-AC30-1C776A23B808}" destId="{1E0A0750-BF93-482F-9B1B-F4717C954D86}" srcOrd="2" destOrd="0" presId="urn:microsoft.com/office/officeart/2011/layout/TabList"/>
    <dgm:cxn modelId="{C97ECF03-5805-46B5-87B5-ADBEE53707F1}" type="presParOf" srcId="{1BEC990A-0C62-4044-AE48-4C8BA07805F5}" destId="{9E6ADFF6-D16F-46DD-BFEC-B8D70FB50C23}" srcOrd="1" destOrd="0" presId="urn:microsoft.com/office/officeart/2011/layout/TabList"/>
    <dgm:cxn modelId="{874CD90B-195E-41F2-B685-1D480F718D44}" type="presParOf" srcId="{1BEC990A-0C62-4044-AE48-4C8BA07805F5}" destId="{948E8BFD-958D-4451-8AEF-522BE2773826}" srcOrd="2" destOrd="0" presId="urn:microsoft.com/office/officeart/2011/layout/TabList"/>
    <dgm:cxn modelId="{BF21B353-92E7-48FD-BD90-DC4AF393EB48}" type="presParOf" srcId="{1BEC990A-0C62-4044-AE48-4C8BA07805F5}" destId="{A997463C-AC8E-48D0-89D1-6AFD60D55CBC}" srcOrd="3" destOrd="0" presId="urn:microsoft.com/office/officeart/2011/layout/TabList"/>
    <dgm:cxn modelId="{D0811570-CB88-453A-A6E8-F8D64FC03A5A}" type="presParOf" srcId="{A997463C-AC8E-48D0-89D1-6AFD60D55CBC}" destId="{AABF884F-6875-4271-ADEA-C3DE5B70B5F5}" srcOrd="0" destOrd="0" presId="urn:microsoft.com/office/officeart/2011/layout/TabList"/>
    <dgm:cxn modelId="{F7014E89-A7E4-49AE-94D5-27F0A1012CDE}" type="presParOf" srcId="{A997463C-AC8E-48D0-89D1-6AFD60D55CBC}" destId="{7CF44CD1-DFBA-4FFE-89E9-206C3ECD9135}" srcOrd="1" destOrd="0" presId="urn:microsoft.com/office/officeart/2011/layout/TabList"/>
    <dgm:cxn modelId="{90F1547E-F3A8-425A-B031-7F9224D317EF}" type="presParOf" srcId="{A997463C-AC8E-48D0-89D1-6AFD60D55CBC}" destId="{747B1AD9-2037-4056-86B1-0FEDD768C7C2}" srcOrd="2" destOrd="0" presId="urn:microsoft.com/office/officeart/2011/layout/TabList"/>
    <dgm:cxn modelId="{ACE53C19-E20F-4A79-A101-472CE993213A}" type="presParOf" srcId="{1BEC990A-0C62-4044-AE48-4C8BA07805F5}" destId="{5B1414ED-9E70-4E95-96A6-BBBE0DF9FD8A}" srcOrd="4" destOrd="0" presId="urn:microsoft.com/office/officeart/2011/layout/TabList"/>
    <dgm:cxn modelId="{91A3C362-410B-4346-A108-E06AC2E9CE50}" type="presParOf" srcId="{1BEC990A-0C62-4044-AE48-4C8BA07805F5}" destId="{53C138CD-7F45-43B9-A542-DD83274C78EE}" srcOrd="5" destOrd="0" presId="urn:microsoft.com/office/officeart/2011/layout/TabList"/>
    <dgm:cxn modelId="{B7AAB37F-CA34-42D0-89D7-E27FF81AE96C}" type="presParOf" srcId="{1BEC990A-0C62-4044-AE48-4C8BA07805F5}" destId="{802F67CC-2524-48BC-8C59-C19E58AEE4A9}" srcOrd="6" destOrd="0" presId="urn:microsoft.com/office/officeart/2011/layout/TabList"/>
    <dgm:cxn modelId="{4146D96E-FAEE-4E9A-AEA9-C8D7BBEA498E}" type="presParOf" srcId="{802F67CC-2524-48BC-8C59-C19E58AEE4A9}" destId="{5742B1FE-6682-4B9E-B70A-56347850B601}" srcOrd="0" destOrd="0" presId="urn:microsoft.com/office/officeart/2011/layout/TabList"/>
    <dgm:cxn modelId="{B28B4B46-AD74-4BF1-8C6B-E67C437FB4C2}" type="presParOf" srcId="{802F67CC-2524-48BC-8C59-C19E58AEE4A9}" destId="{7539E0C0-92F4-42EA-9C3F-AEAAF4120992}" srcOrd="1" destOrd="0" presId="urn:microsoft.com/office/officeart/2011/layout/TabList"/>
    <dgm:cxn modelId="{8C169C3E-A75F-4EA0-A467-ABFC96C3D1FD}" type="presParOf" srcId="{802F67CC-2524-48BC-8C59-C19E58AEE4A9}" destId="{86957F36-C4F0-4ED1-8476-23E4918D6527}" srcOrd="2" destOrd="0" presId="urn:microsoft.com/office/officeart/2011/layout/TabList"/>
    <dgm:cxn modelId="{4CA1F95D-0567-4865-AE7D-13A165EF49F8}" type="presParOf" srcId="{1BEC990A-0C62-4044-AE48-4C8BA07805F5}" destId="{3A00A95E-7AFB-4522-AC56-32D8D5017CC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7F36-C4F0-4ED1-8476-23E4918D6527}">
      <dsp:nvSpPr>
        <dsp:cNvPr id="0" name=""/>
        <dsp:cNvSpPr/>
      </dsp:nvSpPr>
      <dsp:spPr>
        <a:xfrm>
          <a:off x="0" y="3273281"/>
          <a:ext cx="8947150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B1AD9-2037-4056-86B1-0FEDD768C7C2}">
      <dsp:nvSpPr>
        <dsp:cNvPr id="0" name=""/>
        <dsp:cNvSpPr/>
      </dsp:nvSpPr>
      <dsp:spPr>
        <a:xfrm>
          <a:off x="0" y="1867354"/>
          <a:ext cx="8947150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A0750-BF93-482F-9B1B-F4717C954D86}">
      <dsp:nvSpPr>
        <dsp:cNvPr id="0" name=""/>
        <dsp:cNvSpPr/>
      </dsp:nvSpPr>
      <dsp:spPr>
        <a:xfrm>
          <a:off x="0" y="461428"/>
          <a:ext cx="8947150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D60D3-144B-4044-B56D-836292E89CC5}">
      <dsp:nvSpPr>
        <dsp:cNvPr id="0" name=""/>
        <dsp:cNvSpPr/>
      </dsp:nvSpPr>
      <dsp:spPr>
        <a:xfrm>
          <a:off x="2326259" y="514"/>
          <a:ext cx="6620891" cy="46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Everything in one JVM. No HDFS installation</a:t>
          </a:r>
        </a:p>
      </dsp:txBody>
      <dsp:txXfrm>
        <a:off x="2326259" y="514"/>
        <a:ext cx="6620891" cy="460914"/>
      </dsp:txXfrm>
    </dsp:sp>
    <dsp:sp modelId="{DDF46A54-C991-4D1C-B8D6-CAF7CA7C1D5E}">
      <dsp:nvSpPr>
        <dsp:cNvPr id="0" name=""/>
        <dsp:cNvSpPr/>
      </dsp:nvSpPr>
      <dsp:spPr>
        <a:xfrm>
          <a:off x="0" y="514"/>
          <a:ext cx="2326259" cy="4609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Standalone</a:t>
          </a:r>
        </a:p>
      </dsp:txBody>
      <dsp:txXfrm>
        <a:off x="22504" y="23018"/>
        <a:ext cx="2281251" cy="438410"/>
      </dsp:txXfrm>
    </dsp:sp>
    <dsp:sp modelId="{9E6ADFF6-D16F-46DD-BFEC-B8D70FB50C23}">
      <dsp:nvSpPr>
        <dsp:cNvPr id="0" name=""/>
        <dsp:cNvSpPr/>
      </dsp:nvSpPr>
      <dsp:spPr>
        <a:xfrm>
          <a:off x="0" y="461428"/>
          <a:ext cx="8947150" cy="92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500" kern="1200" dirty="0"/>
        </a:p>
      </dsp:txBody>
      <dsp:txXfrm>
        <a:off x="0" y="461428"/>
        <a:ext cx="8947150" cy="921966"/>
      </dsp:txXfrm>
    </dsp:sp>
    <dsp:sp modelId="{AABF884F-6875-4271-ADEA-C3DE5B70B5F5}">
      <dsp:nvSpPr>
        <dsp:cNvPr id="0" name=""/>
        <dsp:cNvSpPr/>
      </dsp:nvSpPr>
      <dsp:spPr>
        <a:xfrm>
          <a:off x="2326259" y="1406440"/>
          <a:ext cx="6620891" cy="46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Mimic a distributed cluster on single physical machine</a:t>
          </a:r>
        </a:p>
      </dsp:txBody>
      <dsp:txXfrm>
        <a:off x="2326259" y="1406440"/>
        <a:ext cx="6620891" cy="460914"/>
      </dsp:txXfrm>
    </dsp:sp>
    <dsp:sp modelId="{7CF44CD1-DFBA-4FFE-89E9-206C3ECD9135}">
      <dsp:nvSpPr>
        <dsp:cNvPr id="0" name=""/>
        <dsp:cNvSpPr/>
      </dsp:nvSpPr>
      <dsp:spPr>
        <a:xfrm>
          <a:off x="0" y="1406440"/>
          <a:ext cx="2326259" cy="4609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Pseudo-distributed</a:t>
          </a:r>
        </a:p>
      </dsp:txBody>
      <dsp:txXfrm>
        <a:off x="22504" y="1428944"/>
        <a:ext cx="2281251" cy="438410"/>
      </dsp:txXfrm>
    </dsp:sp>
    <dsp:sp modelId="{5B1414ED-9E70-4E95-96A6-BBBE0DF9FD8A}">
      <dsp:nvSpPr>
        <dsp:cNvPr id="0" name=""/>
        <dsp:cNvSpPr/>
      </dsp:nvSpPr>
      <dsp:spPr>
        <a:xfrm>
          <a:off x="0" y="1867354"/>
          <a:ext cx="8947150" cy="92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500" kern="1200"/>
        </a:p>
      </dsp:txBody>
      <dsp:txXfrm>
        <a:off x="0" y="1867354"/>
        <a:ext cx="8947150" cy="921966"/>
      </dsp:txXfrm>
    </dsp:sp>
    <dsp:sp modelId="{5742B1FE-6682-4B9E-B70A-56347850B601}">
      <dsp:nvSpPr>
        <dsp:cNvPr id="0" name=""/>
        <dsp:cNvSpPr/>
      </dsp:nvSpPr>
      <dsp:spPr>
        <a:xfrm>
          <a:off x="2326259" y="2812366"/>
          <a:ext cx="6620891" cy="46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Fully distributed cluster with multiple physical machines</a:t>
          </a:r>
        </a:p>
      </dsp:txBody>
      <dsp:txXfrm>
        <a:off x="2326259" y="2812366"/>
        <a:ext cx="6620891" cy="460914"/>
      </dsp:txXfrm>
    </dsp:sp>
    <dsp:sp modelId="{7539E0C0-92F4-42EA-9C3F-AEAAF4120992}">
      <dsp:nvSpPr>
        <dsp:cNvPr id="0" name=""/>
        <dsp:cNvSpPr/>
      </dsp:nvSpPr>
      <dsp:spPr>
        <a:xfrm>
          <a:off x="0" y="2812366"/>
          <a:ext cx="2326259" cy="4609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Distributed</a:t>
          </a:r>
        </a:p>
      </dsp:txBody>
      <dsp:txXfrm>
        <a:off x="22504" y="2834870"/>
        <a:ext cx="2281251" cy="438410"/>
      </dsp:txXfrm>
    </dsp:sp>
    <dsp:sp modelId="{3A00A95E-7AFB-4522-AC56-32D8D5017CC0}">
      <dsp:nvSpPr>
        <dsp:cNvPr id="0" name=""/>
        <dsp:cNvSpPr/>
      </dsp:nvSpPr>
      <dsp:spPr>
        <a:xfrm>
          <a:off x="0" y="3273281"/>
          <a:ext cx="8947150" cy="921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500" kern="1200"/>
        </a:p>
      </dsp:txBody>
      <dsp:txXfrm>
        <a:off x="0" y="3273281"/>
        <a:ext cx="8947150" cy="921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9767-89A8-401D-82F2-98AD8E979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5151-165F-472F-9E56-D9D1835A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F63-6B26-402F-9870-FC5523F63CFC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C326-5174-4AF4-9929-E51C3AB53B31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6676-7E34-433B-B1C9-3AB446C0202A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8ABA-46AA-4424-A555-70AC0E3053C1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9143-C7AD-41AC-8E67-77A9489ED210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EA86-5D26-44E0-A106-64F389AE9FE3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0AEE-665D-4E7F-98D5-58D6E0E7E3E3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3C61-0DAD-4AAF-B5E8-FC2847384928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1333-97BD-4D39-B1E9-71C1EA7530E5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6E8D-EAB8-4B40-86B3-1B44A1654007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DBF-F5C0-4043-BAC0-5B7D0F3F98DE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6A8-FF6F-4F1E-BB35-C0AAB4B7F59F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DE2F-A527-4A6F-A032-9FF63A1327EB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FFB9-6EDF-4391-A2D8-186021BA54AE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D5C-A5D1-4BEA-94CB-D23945B3C938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AE-B514-43DD-B322-8DFE510F4062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A5B-5045-4734-B1A6-985918FD4B45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E2F03-154A-4933-AE67-1CAD3758082B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idhinmahesh/getting-started-hadoop-mapreduce-hdfs-and-yarn-configuration-and-sample-program-febb1415f945" TargetMode="External"/><Relationship Id="rId2" Type="http://schemas.openxmlformats.org/officeDocument/2006/relationships/hyperlink" Target="https://stackoverflow.com/questions/23435333/what-is-the-difference-between-single-node-pseudo-distributed-mode-in-had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gotobogo.com/Hadoop/BigData_hadoop_Install_on_ubuntu_16_04_single_node_cluster.php" TargetMode="External"/><Relationship Id="rId4" Type="http://schemas.openxmlformats.org/officeDocument/2006/relationships/hyperlink" Target="https://www.ubuntu.com/download/deskto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58661"/>
          </a:xfrm>
        </p:spPr>
        <p:txBody>
          <a:bodyPr/>
          <a:lstStyle/>
          <a:p>
            <a:pPr algn="ctr"/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24EFC-23A0-4AB2-8627-621E8DF2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MapReduce: Reducer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6883A-2334-4891-B748-DB3235EB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0B2E79-B46D-45D8-81BD-C359968E7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085" y="2250062"/>
            <a:ext cx="11717517" cy="44555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WebHitCounterReducer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Reducer&lt;Input Key, Input Value, Output Key, Output Value&gt;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reduce(Input Key,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&lt;Value Data type&gt;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values,Context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&lt;REDUCE logic goes here&gt;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 Key, Output Value);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70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MapReduce: Driver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BAC5-4C52-49A0-83D3-A17E6B4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565468"/>
            <a:ext cx="9634230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Job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2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MapReduce: Driver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BAC5-4C52-49A0-83D3-A17E6B4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472978"/>
            <a:ext cx="963423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1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MapReduce: Driver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BAC5-4C52-49A0-83D3-A17E6B4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401840"/>
            <a:ext cx="9634230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IntWritable.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MapReduce: Driver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BAC5-4C52-49A0-83D3-A17E6B4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363052"/>
            <a:ext cx="10232421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IntWritable.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FileInputFormat.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addInputPath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(job,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FileOutputFormat.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setOutputPath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(job,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MapReduce: Driver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BAC5-4C52-49A0-83D3-A17E6B4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335178"/>
            <a:ext cx="1020414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IntWritable.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FileInputFormat.addInputPath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FileOutputFormat.setOutputPath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job.waitForCompletion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? 0 : 1);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7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Hadoop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Applications were limited to MapReduce implementations only</a:t>
            </a:r>
          </a:p>
          <a:p>
            <a:r>
              <a:rPr lang="en-US" sz="2600" dirty="0" err="1"/>
              <a:t>Namenode</a:t>
            </a:r>
            <a:r>
              <a:rPr lang="en-US" sz="2600" dirty="0"/>
              <a:t> machine crash or maintenance activity </a:t>
            </a:r>
          </a:p>
          <a:p>
            <a:r>
              <a:rPr lang="en-US" sz="2600" dirty="0"/>
              <a:t>Namespace scaling </a:t>
            </a:r>
          </a:p>
          <a:p>
            <a:r>
              <a:rPr lang="en-US" sz="2600" dirty="0"/>
              <a:t>Backup and Recovery</a:t>
            </a:r>
          </a:p>
          <a:p>
            <a:r>
              <a:rPr lang="en-US" sz="2600" dirty="0"/>
              <a:t>Batch oriented architecture</a:t>
            </a:r>
          </a:p>
          <a:p>
            <a:r>
              <a:rPr lang="en-US" sz="2600" dirty="0"/>
              <a:t>Support for various file formats</a:t>
            </a:r>
          </a:p>
          <a:p>
            <a:r>
              <a:rPr lang="en-US" sz="2600" dirty="0"/>
              <a:t>Dual responsibilities of Job tracker</a:t>
            </a:r>
            <a:endParaRPr lang="en-US" dirty="0"/>
          </a:p>
          <a:p>
            <a:pPr marL="0" indent="0">
              <a:buNone/>
            </a:pPr>
            <a:r>
              <a:rPr lang="en-US" sz="700" dirty="0">
                <a:solidFill>
                  <a:schemeClr val="bg1"/>
                </a:solidFill>
              </a:rPr>
              <a:t>Image Ref: </a:t>
            </a:r>
            <a:r>
              <a:rPr lang="en-US" sz="800" dirty="0">
                <a:solidFill>
                  <a:schemeClr val="bg1"/>
                </a:solidFill>
              </a:rPr>
              <a:t>https://www.greycampus.com/blog/big-data/top-differences-between-hadoop-1-0-and-hadoop-2-2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for other data processing engines </a:t>
            </a:r>
          </a:p>
          <a:p>
            <a:r>
              <a:rPr lang="en-US" sz="2400" dirty="0"/>
              <a:t>High Availability </a:t>
            </a:r>
          </a:p>
          <a:p>
            <a:r>
              <a:rPr lang="en-US" sz="2400" dirty="0"/>
              <a:t>HDFS Federation </a:t>
            </a:r>
          </a:p>
          <a:p>
            <a:r>
              <a:rPr lang="en-US" sz="2400" dirty="0"/>
              <a:t>HDFS Snapshot </a:t>
            </a:r>
          </a:p>
          <a:p>
            <a:r>
              <a:rPr lang="en-US" sz="2400" dirty="0"/>
              <a:t>Introduced Streaming and Interactive analysis</a:t>
            </a:r>
          </a:p>
          <a:p>
            <a:r>
              <a:rPr lang="en-US" sz="2400" dirty="0"/>
              <a:t>Support for various file formats</a:t>
            </a:r>
          </a:p>
          <a:p>
            <a:r>
              <a:rPr lang="en-US" sz="2400" dirty="0"/>
              <a:t>Yarn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Yet Another Resource Negotiator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26923"/>
              </p:ext>
            </p:extLst>
          </p:nvPr>
        </p:nvGraphicFramePr>
        <p:xfrm>
          <a:off x="1224692" y="2836790"/>
          <a:ext cx="8128000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29329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8160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MapReduce</a:t>
                      </a:r>
                      <a:r>
                        <a:rPr lang="en-US" sz="2200" dirty="0"/>
                        <a:t> 1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YARN</a:t>
                      </a:r>
                      <a:endParaRPr lang="en-C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Job Tracker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Resource Manager, Application Master and Timeline</a:t>
                      </a:r>
                      <a:r>
                        <a:rPr lang="en-US" sz="2200" baseline="0" dirty="0"/>
                        <a:t> server</a:t>
                      </a:r>
                      <a:endParaRPr lang="en-C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Task</a:t>
                      </a:r>
                      <a:r>
                        <a:rPr lang="en-US" sz="2200" baseline="0" dirty="0"/>
                        <a:t> Tracker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Node Manager</a:t>
                      </a:r>
                      <a:endParaRPr lang="en-C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Slot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Containers</a:t>
                      </a:r>
                      <a:endParaRPr lang="en-C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7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HDFS filesystem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Read and Write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CLI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Network topology and rack awareness</a:t>
            </a:r>
          </a:p>
          <a:p>
            <a:r>
              <a:rPr lang="en-US" sz="2200" dirty="0"/>
              <a:t>MapReduce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</a:rPr>
              <a:t>Image Ref: Hadoop definitive guide 4</a:t>
            </a:r>
            <a:r>
              <a:rPr lang="en-US" sz="800" baseline="30000" dirty="0">
                <a:solidFill>
                  <a:schemeClr val="bg1"/>
                </a:solidFill>
              </a:rPr>
              <a:t>th</a:t>
            </a:r>
            <a:r>
              <a:rPr lang="en-US" sz="800" dirty="0">
                <a:solidFill>
                  <a:schemeClr val="bg1"/>
                </a:solidFill>
              </a:rPr>
              <a:t> edition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6" y="1611291"/>
            <a:ext cx="5014308" cy="43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YARN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Scalability</a:t>
            </a:r>
          </a:p>
          <a:p>
            <a:endParaRPr lang="en-US" sz="2400" dirty="0"/>
          </a:p>
          <a:p>
            <a:r>
              <a:rPr lang="en-US" sz="2400" dirty="0"/>
              <a:t>Availability</a:t>
            </a:r>
          </a:p>
          <a:p>
            <a:endParaRPr lang="en-US" sz="2400" dirty="0"/>
          </a:p>
          <a:p>
            <a:r>
              <a:rPr lang="en-US" sz="2400" dirty="0"/>
              <a:t>Utilization</a:t>
            </a:r>
          </a:p>
          <a:p>
            <a:endParaRPr lang="en-US" sz="2400" dirty="0"/>
          </a:p>
          <a:p>
            <a:r>
              <a:rPr lang="en-US" sz="2400" dirty="0"/>
              <a:t>Multitenancy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B567-F734-4D2E-B80A-E37D9079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Hadoop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FAB7B-7586-48F5-A973-5EABD362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25A047C-E728-4A24-AD0A-0381200F8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5619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10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0A0750-BF93-482F-9B1B-F4717C954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F46A54-C991-4D1C-B8D6-CAF7CA7C1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BD60D3-144B-4044-B56D-836292E89C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6ADFF6-D16F-46DD-BFEC-B8D70FB50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7B1AD9-2037-4056-86B1-0FEDD768C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F44CD1-DFBA-4FFE-89E9-206C3ECD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BF884F-6875-4271-ADEA-C3DE5B70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1414ED-9E70-4E95-96A6-BBBE0DF9F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957F36-C4F0-4ED1-8476-23E4918D6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39E0C0-92F4-42EA-9C3F-AEAAF4120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42B1FE-6682-4B9E-B70A-56347850B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00A95E-7AFB-4522-AC56-32D8D5017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780E-9CB6-4AD1-AAA8-68A8841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9CFA-11F8-44F5-8B7A-3058BB6B8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80008"/>
            <a:ext cx="9404723" cy="4768391"/>
          </a:xfrm>
        </p:spPr>
        <p:txBody>
          <a:bodyPr>
            <a:normAutofit/>
          </a:bodyPr>
          <a:lstStyle/>
          <a:p>
            <a:r>
              <a:rPr lang="en-CA" dirty="0"/>
              <a:t>Hadoop standalone vs pseudo-distributed 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https://stackoverflow.com/questions/23435333/what-is-the-difference-between-single-node-pseudo-distributed-mode-in-hadoop</a:t>
            </a:r>
            <a:r>
              <a:rPr lang="en-CA" dirty="0"/>
              <a:t> </a:t>
            </a:r>
          </a:p>
          <a:p>
            <a:r>
              <a:rPr lang="en-CA" dirty="0"/>
              <a:t>Hadoop installation differences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https://medium.com/@nidhinmahesh/getting-started-hadoop-mapreduce-hdfs-and-yarn-configuration-and-sample-program-febb1415f945</a:t>
            </a:r>
            <a:r>
              <a:rPr lang="en-CA" dirty="0"/>
              <a:t> </a:t>
            </a:r>
          </a:p>
          <a:p>
            <a:r>
              <a:rPr lang="en-CA" dirty="0"/>
              <a:t>Download Ubuntu</a:t>
            </a:r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https://www.ubuntu.com/download/desktop</a:t>
            </a:r>
            <a:endParaRPr lang="en-CA" dirty="0"/>
          </a:p>
          <a:p>
            <a:r>
              <a:rPr lang="en-CA" dirty="0"/>
              <a:t>Hadoop installation step by step guide</a:t>
            </a:r>
          </a:p>
          <a:p>
            <a:pPr marL="0" indent="0">
              <a:buNone/>
            </a:pPr>
            <a:r>
              <a:rPr lang="en-US" u="sng" dirty="0">
                <a:hlinkClick r:id="rId5"/>
              </a:rPr>
              <a:t>http://www.bogotobogo.com/Hadoop/BigData_hadoop_Install_on_ubuntu_16_04_single_node_cluster.php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AE0C-10B9-4D89-8809-CC091ECB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5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MapReduce detailed discussion</a:t>
            </a:r>
          </a:p>
          <a:p>
            <a:r>
              <a:rPr lang="en-CA" sz="2400" dirty="0"/>
              <a:t>Running your first MapReduce program</a:t>
            </a:r>
          </a:p>
          <a:p>
            <a:r>
              <a:rPr lang="en-CA" sz="2400" dirty="0"/>
              <a:t>Hadoop 1 vs 2: YARN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47A9-666F-446A-A307-4C2DAC63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Job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6110-9256-4EB5-BD23-8EABB42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AB069-81C3-40C7-8F6F-02EFB601584B}"/>
              </a:ext>
            </a:extLst>
          </p:cNvPr>
          <p:cNvSpPr/>
          <p:nvPr/>
        </p:nvSpPr>
        <p:spPr>
          <a:xfrm>
            <a:off x="4440024" y="1853248"/>
            <a:ext cx="1998483" cy="5938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Namenode</a:t>
            </a:r>
            <a:r>
              <a:rPr lang="en-CA" dirty="0"/>
              <a:t>:</a:t>
            </a:r>
          </a:p>
          <a:p>
            <a:pPr algn="ctr"/>
            <a:r>
              <a:rPr lang="en-CA" dirty="0"/>
              <a:t>Job Tracker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50DA83-8ED3-4434-8FA4-09E4021BBB7A}"/>
              </a:ext>
            </a:extLst>
          </p:cNvPr>
          <p:cNvSpPr/>
          <p:nvPr/>
        </p:nvSpPr>
        <p:spPr>
          <a:xfrm>
            <a:off x="1602556" y="3941877"/>
            <a:ext cx="1904215" cy="5938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Datanode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Task Tracker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CCA82F-BA90-49F9-B1BB-3CEAB8EB267E}"/>
              </a:ext>
            </a:extLst>
          </p:cNvPr>
          <p:cNvSpPr/>
          <p:nvPr/>
        </p:nvSpPr>
        <p:spPr>
          <a:xfrm>
            <a:off x="4487157" y="3941876"/>
            <a:ext cx="1904215" cy="5938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Datanode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Task Tracker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740714-3FD5-4927-BD88-942B983B63CD}"/>
              </a:ext>
            </a:extLst>
          </p:cNvPr>
          <p:cNvSpPr/>
          <p:nvPr/>
        </p:nvSpPr>
        <p:spPr>
          <a:xfrm>
            <a:off x="7495877" y="3941875"/>
            <a:ext cx="1904215" cy="5938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Datanode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Task Tracker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EBCA2ACD-E2C1-4AFA-9179-F39A825D94DB}"/>
              </a:ext>
            </a:extLst>
          </p:cNvPr>
          <p:cNvSpPr/>
          <p:nvPr/>
        </p:nvSpPr>
        <p:spPr>
          <a:xfrm>
            <a:off x="2121031" y="5231876"/>
            <a:ext cx="867266" cy="7447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HDFS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56C237-AF17-4089-82B4-1E708C0DC55F}"/>
              </a:ext>
            </a:extLst>
          </p:cNvPr>
          <p:cNvSpPr/>
          <p:nvPr/>
        </p:nvSpPr>
        <p:spPr>
          <a:xfrm>
            <a:off x="4914839" y="5231876"/>
            <a:ext cx="867266" cy="7447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HDFS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CB1B6E8F-5FCD-4406-A4E6-2B32D2C7693C}"/>
              </a:ext>
            </a:extLst>
          </p:cNvPr>
          <p:cNvSpPr/>
          <p:nvPr/>
        </p:nvSpPr>
        <p:spPr>
          <a:xfrm>
            <a:off x="8014352" y="5231876"/>
            <a:ext cx="867266" cy="7447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HDFS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0298ED79-B525-4C5F-B7BF-8D14F5496A8B}"/>
              </a:ext>
            </a:extLst>
          </p:cNvPr>
          <p:cNvSpPr/>
          <p:nvPr/>
        </p:nvSpPr>
        <p:spPr>
          <a:xfrm>
            <a:off x="2450969" y="4591590"/>
            <a:ext cx="231623" cy="58446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0CE0A7D6-A826-4FC7-A3AE-A7B2013199F2}"/>
              </a:ext>
            </a:extLst>
          </p:cNvPr>
          <p:cNvSpPr/>
          <p:nvPr/>
        </p:nvSpPr>
        <p:spPr>
          <a:xfrm>
            <a:off x="5232660" y="4591590"/>
            <a:ext cx="231623" cy="58446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241147D8-FB00-4271-90D0-DF04A27BEB3D}"/>
              </a:ext>
            </a:extLst>
          </p:cNvPr>
          <p:cNvSpPr/>
          <p:nvPr/>
        </p:nvSpPr>
        <p:spPr>
          <a:xfrm>
            <a:off x="8332172" y="4591590"/>
            <a:ext cx="231623" cy="58446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DDB1C-6A99-43CB-889D-4A26E8ED6B1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554664" y="2447136"/>
            <a:ext cx="2470607" cy="1494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B96AA-688D-46D4-AE3C-44F59BB4D99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439265" y="2447137"/>
            <a:ext cx="1" cy="1494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833B94-88AA-44AA-88B4-32EC70A7D4D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82105" y="2447136"/>
            <a:ext cx="2665880" cy="1494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A6DC46D-517F-48C0-A182-B1FA33A5CF97}"/>
              </a:ext>
            </a:extLst>
          </p:cNvPr>
          <p:cNvSpPr/>
          <p:nvPr/>
        </p:nvSpPr>
        <p:spPr>
          <a:xfrm>
            <a:off x="2988297" y="1989056"/>
            <a:ext cx="1451727" cy="4022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ACB6-BA7D-4BEC-AFD9-298DD06F3DD0}"/>
              </a:ext>
            </a:extLst>
          </p:cNvPr>
          <p:cNvSpPr txBox="1"/>
          <p:nvPr/>
        </p:nvSpPr>
        <p:spPr>
          <a:xfrm flipH="1">
            <a:off x="2911466" y="1724406"/>
            <a:ext cx="143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Submit Job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58FFA-03E2-4DCC-B4F3-752BE43BDCE2}"/>
              </a:ext>
            </a:extLst>
          </p:cNvPr>
          <p:cNvSpPr txBox="1"/>
          <p:nvPr/>
        </p:nvSpPr>
        <p:spPr>
          <a:xfrm>
            <a:off x="4040278" y="2916124"/>
            <a:ext cx="348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Resource management </a:t>
            </a:r>
          </a:p>
          <a:p>
            <a:r>
              <a:rPr lang="en-CA" dirty="0"/>
              <a:t>&amp; Task tracking</a:t>
            </a:r>
          </a:p>
        </p:txBody>
      </p:sp>
    </p:spTree>
    <p:extLst>
      <p:ext uri="{BB962C8B-B14F-4D97-AF65-F5344CB8AC3E}">
        <p14:creationId xmlns:p14="http://schemas.microsoft.com/office/powerpoint/2010/main" val="86277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2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58689"/>
            <a:ext cx="10144870" cy="546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31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1E1E-15B7-4FE8-8CE6-A0C0E571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8" y="171285"/>
            <a:ext cx="9384008" cy="788296"/>
          </a:xfrm>
        </p:spPr>
        <p:txBody>
          <a:bodyPr/>
          <a:lstStyle/>
          <a:p>
            <a:r>
              <a:rPr lang="en-CA" dirty="0" err="1"/>
              <a:t>Mapreduce</a:t>
            </a:r>
            <a:r>
              <a:rPr lang="en-CA" dirty="0"/>
              <a:t>: working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C5B23-44AD-4EEE-B3BA-7D3646C0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5AE1-E4CA-405B-9450-E235F8107261}"/>
              </a:ext>
            </a:extLst>
          </p:cNvPr>
          <p:cNvSpPr txBox="1"/>
          <p:nvPr/>
        </p:nvSpPr>
        <p:spPr>
          <a:xfrm>
            <a:off x="163151" y="1593130"/>
            <a:ext cx="96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2018-01-01</a:t>
            </a:r>
          </a:p>
          <a:p>
            <a:r>
              <a:rPr lang="en-CA" sz="1100" dirty="0"/>
              <a:t>2018-01-02</a:t>
            </a:r>
          </a:p>
          <a:p>
            <a:r>
              <a:rPr lang="en-CA" sz="1100" dirty="0"/>
              <a:t>2018-01-03</a:t>
            </a:r>
          </a:p>
          <a:p>
            <a:r>
              <a:rPr lang="en-CA" sz="1100" dirty="0"/>
              <a:t>2018-01-04</a:t>
            </a:r>
          </a:p>
          <a:p>
            <a:r>
              <a:rPr lang="en-CA" sz="1100" dirty="0"/>
              <a:t>2018-01-01</a:t>
            </a:r>
          </a:p>
          <a:p>
            <a:r>
              <a:rPr lang="en-CA" sz="1100" dirty="0"/>
              <a:t>2018-01-02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5614D-3827-46A1-854C-C9677E426188}"/>
              </a:ext>
            </a:extLst>
          </p:cNvPr>
          <p:cNvSpPr txBox="1"/>
          <p:nvPr/>
        </p:nvSpPr>
        <p:spPr>
          <a:xfrm>
            <a:off x="163151" y="3334674"/>
            <a:ext cx="96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2018-01-03</a:t>
            </a:r>
          </a:p>
          <a:p>
            <a:r>
              <a:rPr lang="en-CA" sz="1100" dirty="0"/>
              <a:t>2018-01-04</a:t>
            </a:r>
          </a:p>
          <a:p>
            <a:r>
              <a:rPr lang="en-CA" sz="1100" dirty="0"/>
              <a:t>2018-01-01</a:t>
            </a:r>
          </a:p>
          <a:p>
            <a:r>
              <a:rPr lang="en-CA" sz="1100" dirty="0"/>
              <a:t>2018-01-03</a:t>
            </a:r>
          </a:p>
          <a:p>
            <a:r>
              <a:rPr lang="en-CA" sz="1100" dirty="0"/>
              <a:t>2018-01-04</a:t>
            </a:r>
          </a:p>
          <a:p>
            <a:r>
              <a:rPr lang="en-CA" sz="1100" dirty="0"/>
              <a:t>2018-01-02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A4D4C-FBA6-4A23-A09B-F39A6573A25A}"/>
              </a:ext>
            </a:extLst>
          </p:cNvPr>
          <p:cNvSpPr txBox="1"/>
          <p:nvPr/>
        </p:nvSpPr>
        <p:spPr>
          <a:xfrm>
            <a:off x="163151" y="5076218"/>
            <a:ext cx="96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2018-01-01</a:t>
            </a:r>
          </a:p>
          <a:p>
            <a:r>
              <a:rPr lang="en-CA" sz="1100" dirty="0"/>
              <a:t>2018-01-03</a:t>
            </a:r>
          </a:p>
          <a:p>
            <a:r>
              <a:rPr lang="en-CA" sz="1100" dirty="0"/>
              <a:t>2018-01-04</a:t>
            </a:r>
          </a:p>
          <a:p>
            <a:r>
              <a:rPr lang="en-CA" sz="1100" dirty="0"/>
              <a:t>2018-01-01</a:t>
            </a:r>
          </a:p>
          <a:p>
            <a:r>
              <a:rPr lang="en-CA" sz="1100" dirty="0"/>
              <a:t>2018-01-02</a:t>
            </a:r>
          </a:p>
          <a:p>
            <a:r>
              <a:rPr lang="en-CA" sz="1100" dirty="0"/>
              <a:t>2018-01-03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9842-8DFC-4E91-B601-0B83D42ECC30}"/>
              </a:ext>
            </a:extLst>
          </p:cNvPr>
          <p:cNvSpPr txBox="1"/>
          <p:nvPr/>
        </p:nvSpPr>
        <p:spPr>
          <a:xfrm>
            <a:off x="1475867" y="1731629"/>
            <a:ext cx="159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(2018-01-01,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(2018-01-02,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1)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B470C-010C-4BB4-86F4-1ABF94F47D6F}"/>
              </a:ext>
            </a:extLst>
          </p:cNvPr>
          <p:cNvSpPr txBox="1"/>
          <p:nvPr/>
        </p:nvSpPr>
        <p:spPr>
          <a:xfrm>
            <a:off x="1475867" y="3429000"/>
            <a:ext cx="159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(2018-01-01, 1)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(2018-01-02,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EFFF5-7915-4915-8532-0005BAD30939}"/>
              </a:ext>
            </a:extLst>
          </p:cNvPr>
          <p:cNvSpPr txBox="1"/>
          <p:nvPr/>
        </p:nvSpPr>
        <p:spPr>
          <a:xfrm>
            <a:off x="1475867" y="5214717"/>
            <a:ext cx="159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(2018-01-01,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1)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(2018-01-02, 1)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94A214-7E4A-4057-8B2B-D3276455EC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29071" y="2147128"/>
            <a:ext cx="426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707E4C-248E-4C67-A183-A706D778C619}"/>
              </a:ext>
            </a:extLst>
          </p:cNvPr>
          <p:cNvCxnSpPr>
            <a:cxnSpLocks/>
          </p:cNvCxnSpPr>
          <p:nvPr/>
        </p:nvCxnSpPr>
        <p:spPr>
          <a:xfrm>
            <a:off x="1129070" y="3888672"/>
            <a:ext cx="4263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AD474F-C898-4D3F-B672-0B96884F8DD0}"/>
              </a:ext>
            </a:extLst>
          </p:cNvPr>
          <p:cNvCxnSpPr>
            <a:cxnSpLocks/>
          </p:cNvCxnSpPr>
          <p:nvPr/>
        </p:nvCxnSpPr>
        <p:spPr>
          <a:xfrm>
            <a:off x="1129069" y="5627188"/>
            <a:ext cx="4263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E97445-2144-4DEB-B3BB-0D51E5DA8680}"/>
              </a:ext>
            </a:extLst>
          </p:cNvPr>
          <p:cNvSpPr txBox="1"/>
          <p:nvPr/>
        </p:nvSpPr>
        <p:spPr>
          <a:xfrm>
            <a:off x="3386663" y="2184993"/>
            <a:ext cx="16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1)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8F3EC-C586-43E6-BCF5-0BAE863949B3}"/>
              </a:ext>
            </a:extLst>
          </p:cNvPr>
          <p:cNvCxnSpPr>
            <a:cxnSpLocks/>
          </p:cNvCxnSpPr>
          <p:nvPr/>
        </p:nvCxnSpPr>
        <p:spPr>
          <a:xfrm>
            <a:off x="2941782" y="2147128"/>
            <a:ext cx="4235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73831B-E710-4587-92A2-DDBE1EE1AB47}"/>
              </a:ext>
            </a:extLst>
          </p:cNvPr>
          <p:cNvCxnSpPr>
            <a:cxnSpLocks/>
          </p:cNvCxnSpPr>
          <p:nvPr/>
        </p:nvCxnSpPr>
        <p:spPr>
          <a:xfrm>
            <a:off x="2941782" y="3859779"/>
            <a:ext cx="4235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DC7732-C7F4-4BFC-BEF7-75B96E2E8856}"/>
              </a:ext>
            </a:extLst>
          </p:cNvPr>
          <p:cNvCxnSpPr>
            <a:cxnSpLocks/>
          </p:cNvCxnSpPr>
          <p:nvPr/>
        </p:nvCxnSpPr>
        <p:spPr>
          <a:xfrm>
            <a:off x="2941782" y="5664283"/>
            <a:ext cx="4235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018CF1-DC97-448A-828E-D416CF8EE12D}"/>
              </a:ext>
            </a:extLst>
          </p:cNvPr>
          <p:cNvSpPr txBox="1"/>
          <p:nvPr/>
        </p:nvSpPr>
        <p:spPr>
          <a:xfrm>
            <a:off x="3340788" y="3353232"/>
            <a:ext cx="177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(2018-01-01, 1)</a:t>
            </a:r>
          </a:p>
          <a:p>
            <a:r>
              <a:rPr lang="en-CA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(2018-01-02,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88B84F-C12B-4689-ACD8-BC1DD824C793}"/>
              </a:ext>
            </a:extLst>
          </p:cNvPr>
          <p:cNvSpPr txBox="1"/>
          <p:nvPr/>
        </p:nvSpPr>
        <p:spPr>
          <a:xfrm>
            <a:off x="3347074" y="3826125"/>
            <a:ext cx="16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&lt;1,1&gt;)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B6535-F2F1-40AF-A63D-456A8C5AC509}"/>
              </a:ext>
            </a:extLst>
          </p:cNvPr>
          <p:cNvSpPr txBox="1"/>
          <p:nvPr/>
        </p:nvSpPr>
        <p:spPr>
          <a:xfrm>
            <a:off x="3389040" y="1747580"/>
            <a:ext cx="177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(2018-01-01, &lt;1,1&gt;)</a:t>
            </a:r>
          </a:p>
          <a:p>
            <a:r>
              <a:rPr lang="en-CA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(2018-01-02, &lt;1,1&gt;)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7E684-453D-46BA-B14A-EAA8E34D083F}"/>
              </a:ext>
            </a:extLst>
          </p:cNvPr>
          <p:cNvSpPr txBox="1"/>
          <p:nvPr/>
        </p:nvSpPr>
        <p:spPr>
          <a:xfrm>
            <a:off x="3340788" y="5160757"/>
            <a:ext cx="177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(2018-01-01, &lt;1,1&gt;)</a:t>
            </a:r>
          </a:p>
          <a:p>
            <a:r>
              <a:rPr lang="en-CA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(2018-01-02, 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B011F7-E970-4556-AF4F-4D3DF71E87BA}"/>
              </a:ext>
            </a:extLst>
          </p:cNvPr>
          <p:cNvSpPr txBox="1"/>
          <p:nvPr/>
        </p:nvSpPr>
        <p:spPr>
          <a:xfrm>
            <a:off x="3347074" y="5633650"/>
            <a:ext cx="16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&lt;1,1&gt;)</a:t>
            </a:r>
          </a:p>
          <a:p>
            <a:r>
              <a:rPr lang="en-CA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E7E79-AC8D-4791-A44D-57139F07D8DC}"/>
              </a:ext>
            </a:extLst>
          </p:cNvPr>
          <p:cNvSpPr txBox="1"/>
          <p:nvPr/>
        </p:nvSpPr>
        <p:spPr>
          <a:xfrm>
            <a:off x="7991582" y="2611793"/>
            <a:ext cx="210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(2018-01-01, &lt;1,1,1,1,1&gt;)</a:t>
            </a:r>
          </a:p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(2018-01-02, &lt;1,1,1,1&gt;)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8A18BD-905C-49AB-8219-72AC569D202A}"/>
              </a:ext>
            </a:extLst>
          </p:cNvPr>
          <p:cNvSpPr txBox="1"/>
          <p:nvPr/>
        </p:nvSpPr>
        <p:spPr>
          <a:xfrm>
            <a:off x="8021672" y="4618096"/>
            <a:ext cx="199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&lt;1,1,1,1,1&gt;)</a:t>
            </a:r>
          </a:p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1,1,1,1)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BB4988-EC52-4AE4-856C-19C8C5DC7B17}"/>
              </a:ext>
            </a:extLst>
          </p:cNvPr>
          <p:cNvCxnSpPr>
            <a:cxnSpLocks/>
          </p:cNvCxnSpPr>
          <p:nvPr/>
        </p:nvCxnSpPr>
        <p:spPr>
          <a:xfrm>
            <a:off x="7513163" y="2811402"/>
            <a:ext cx="509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FE8B9B-B65F-46BE-910D-5F8722A33F0A}"/>
              </a:ext>
            </a:extLst>
          </p:cNvPr>
          <p:cNvCxnSpPr>
            <a:cxnSpLocks/>
          </p:cNvCxnSpPr>
          <p:nvPr/>
        </p:nvCxnSpPr>
        <p:spPr>
          <a:xfrm>
            <a:off x="7513163" y="4848930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A3DF37-2FF2-40BB-ACD0-B2B8FAE56DB4}"/>
              </a:ext>
            </a:extLst>
          </p:cNvPr>
          <p:cNvSpPr txBox="1"/>
          <p:nvPr/>
        </p:nvSpPr>
        <p:spPr>
          <a:xfrm>
            <a:off x="10387604" y="2580568"/>
            <a:ext cx="137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2018-01-01     5</a:t>
            </a:r>
          </a:p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2018-01-02    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98206E-7DCE-421B-A79F-D4637D8693C5}"/>
              </a:ext>
            </a:extLst>
          </p:cNvPr>
          <p:cNvSpPr txBox="1"/>
          <p:nvPr/>
        </p:nvSpPr>
        <p:spPr>
          <a:xfrm>
            <a:off x="10427989" y="4599481"/>
            <a:ext cx="137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2018-01-03     5</a:t>
            </a:r>
          </a:p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2018-01-04     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F1BDDD-DEF3-47B1-A0F9-577E224E4B9B}"/>
              </a:ext>
            </a:extLst>
          </p:cNvPr>
          <p:cNvCxnSpPr>
            <a:cxnSpLocks/>
          </p:cNvCxnSpPr>
          <p:nvPr/>
        </p:nvCxnSpPr>
        <p:spPr>
          <a:xfrm>
            <a:off x="9954706" y="2799260"/>
            <a:ext cx="473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13D146-BFF8-43E5-9069-E30B32947F15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10015467" y="4830314"/>
            <a:ext cx="412522" cy="18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F88566-D3AD-4243-B23F-D75D405C26EF}"/>
              </a:ext>
            </a:extLst>
          </p:cNvPr>
          <p:cNvSpPr txBox="1"/>
          <p:nvPr/>
        </p:nvSpPr>
        <p:spPr>
          <a:xfrm>
            <a:off x="5954699" y="2071371"/>
            <a:ext cx="177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(2018-01-01, &lt;1,1&gt;)</a:t>
            </a:r>
          </a:p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(2018-01-02, &lt;1,1&gt;)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112939-D124-4188-B9C7-69D848119AE5}"/>
              </a:ext>
            </a:extLst>
          </p:cNvPr>
          <p:cNvSpPr txBox="1"/>
          <p:nvPr/>
        </p:nvSpPr>
        <p:spPr>
          <a:xfrm>
            <a:off x="5954699" y="2587504"/>
            <a:ext cx="177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(2018-01-01, 1)</a:t>
            </a:r>
          </a:p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(2018-01-02, 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2BE6F3-3ACE-492F-B012-1978E45D7894}"/>
              </a:ext>
            </a:extLst>
          </p:cNvPr>
          <p:cNvSpPr txBox="1"/>
          <p:nvPr/>
        </p:nvSpPr>
        <p:spPr>
          <a:xfrm>
            <a:off x="5954698" y="3084545"/>
            <a:ext cx="177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(2018-01-01, &lt;1,1&gt;)</a:t>
            </a:r>
          </a:p>
          <a:p>
            <a:r>
              <a:rPr lang="en-CA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(2018-01-02, 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77C60E-2C79-45A2-9B7E-4D5113B82CF0}"/>
              </a:ext>
            </a:extLst>
          </p:cNvPr>
          <p:cNvSpPr txBox="1"/>
          <p:nvPr/>
        </p:nvSpPr>
        <p:spPr>
          <a:xfrm>
            <a:off x="5954698" y="4154024"/>
            <a:ext cx="16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1)</a:t>
            </a:r>
          </a:p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1)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1FB06-E46E-406D-BD0C-20151B543978}"/>
              </a:ext>
            </a:extLst>
          </p:cNvPr>
          <p:cNvSpPr txBox="1"/>
          <p:nvPr/>
        </p:nvSpPr>
        <p:spPr>
          <a:xfrm>
            <a:off x="5954696" y="4618097"/>
            <a:ext cx="16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&lt;1,1&gt;)</a:t>
            </a:r>
          </a:p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&lt;1,1&gt;)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F2415B-3B33-432D-9A2E-C8FF4A252CCA}"/>
              </a:ext>
            </a:extLst>
          </p:cNvPr>
          <p:cNvSpPr txBox="1"/>
          <p:nvPr/>
        </p:nvSpPr>
        <p:spPr>
          <a:xfrm>
            <a:off x="5954697" y="5064572"/>
            <a:ext cx="16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(2018-01-03, &lt;1,1&gt;)</a:t>
            </a:r>
          </a:p>
          <a:p>
            <a:r>
              <a:rPr lang="en-CA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(2018-01-04, 1)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EA1FDD-74F4-496B-A290-B472748CA0BA}"/>
              </a:ext>
            </a:extLst>
          </p:cNvPr>
          <p:cNvCxnSpPr>
            <a:endCxn id="48" idx="1"/>
          </p:cNvCxnSpPr>
          <p:nvPr/>
        </p:nvCxnSpPr>
        <p:spPr>
          <a:xfrm>
            <a:off x="5067154" y="2071371"/>
            <a:ext cx="887545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D9E080-B661-4109-BD96-AE0E996C4A9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914754" y="2818337"/>
            <a:ext cx="1039945" cy="70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6AB2C2E-E51F-4629-96C1-C54DD8D0E92C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914753" y="3315378"/>
            <a:ext cx="1039945" cy="212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5E055E-4953-4B2F-9CD6-7E1C62AC42A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914753" y="2444854"/>
            <a:ext cx="1039945" cy="194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E209EB-3E4A-4D62-9B6E-1E23211FA928}"/>
              </a:ext>
            </a:extLst>
          </p:cNvPr>
          <p:cNvCxnSpPr>
            <a:cxnSpLocks/>
            <a:stCxn id="24" idx="3"/>
            <a:endCxn id="53" idx="1"/>
          </p:cNvCxnSpPr>
          <p:nvPr/>
        </p:nvCxnSpPr>
        <p:spPr>
          <a:xfrm>
            <a:off x="5027565" y="4056958"/>
            <a:ext cx="927131" cy="79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4A5EE2E-8CC7-41C1-B118-84BCA909458B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 flipV="1">
            <a:off x="5027565" y="5295405"/>
            <a:ext cx="927132" cy="56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B200AC7-4DD6-40A4-B676-22377305C330}"/>
              </a:ext>
            </a:extLst>
          </p:cNvPr>
          <p:cNvSpPr txBox="1"/>
          <p:nvPr/>
        </p:nvSpPr>
        <p:spPr>
          <a:xfrm>
            <a:off x="1555423" y="1206631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E23E98-581A-4D13-8826-863FDBE4F8C8}"/>
              </a:ext>
            </a:extLst>
          </p:cNvPr>
          <p:cNvSpPr txBox="1"/>
          <p:nvPr/>
        </p:nvSpPr>
        <p:spPr>
          <a:xfrm>
            <a:off x="3367187" y="1227246"/>
            <a:ext cx="179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Sort &amp; Partition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BFD9FE-6C54-4724-ABA6-BB3EE61AA4C8}"/>
              </a:ext>
            </a:extLst>
          </p:cNvPr>
          <p:cNvSpPr txBox="1"/>
          <p:nvPr/>
        </p:nvSpPr>
        <p:spPr>
          <a:xfrm>
            <a:off x="5897895" y="1213007"/>
            <a:ext cx="179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Shuffle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8BB670-49B0-416F-8E52-F4EE99B1D045}"/>
              </a:ext>
            </a:extLst>
          </p:cNvPr>
          <p:cNvSpPr txBox="1"/>
          <p:nvPr/>
        </p:nvSpPr>
        <p:spPr>
          <a:xfrm>
            <a:off x="8021672" y="1204966"/>
            <a:ext cx="179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Merge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9C7D7C-693C-424D-AB52-EFC5A3667CE4}"/>
              </a:ext>
            </a:extLst>
          </p:cNvPr>
          <p:cNvSpPr txBox="1"/>
          <p:nvPr/>
        </p:nvSpPr>
        <p:spPr>
          <a:xfrm>
            <a:off x="10293693" y="1204966"/>
            <a:ext cx="179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868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7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5" grpId="0"/>
      <p:bldP spid="36" grpId="0"/>
      <p:bldP spid="48" grpId="0"/>
      <p:bldP spid="50" grpId="0"/>
      <p:bldP spid="51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3105-FEE9-40C2-82F1-B8CD08A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Task to node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AECD-1B17-4A41-9F08-402D8627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BEBEB"/>
                </a:solidFill>
              </a:rPr>
              <a:t>Notion of data locality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3FD94-2298-4423-ABD6-AEDB7B86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10" y="886167"/>
            <a:ext cx="5859071" cy="546749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8CDDF-B185-40E6-8480-7836D8B2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01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Blocks are of fixed size</a:t>
            </a:r>
          </a:p>
          <a:p>
            <a:endParaRPr lang="en-US" sz="2400" dirty="0"/>
          </a:p>
          <a:p>
            <a:r>
              <a:rPr lang="en-US" sz="2400" dirty="0"/>
              <a:t>Good chances of records being split between two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81" y="3809562"/>
            <a:ext cx="9163368" cy="1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1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69EF6-A476-47AD-AC40-2A41E54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MapReduce: Mapper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CEF8-5043-4C38-90C8-3060F0E1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17D3A5-EC44-44AA-A720-7B664217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670" y="2305966"/>
            <a:ext cx="11698663" cy="44059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WebHitCounterMapper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Mapper&lt;Input Key, Input Value, Output Key, Output Value&gt;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map(Input Key, Input Value, Context context)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&lt;MAP Logic goes here&gt;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 Key, Output Value)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2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3052</TotalTime>
  <Words>676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PowerPoint Presentation</vt:lpstr>
      <vt:lpstr>Recap</vt:lpstr>
      <vt:lpstr>Agenda for today</vt:lpstr>
      <vt:lpstr>Job management</vt:lpstr>
      <vt:lpstr>MapReduce Stages</vt:lpstr>
      <vt:lpstr>Mapreduce: working example</vt:lpstr>
      <vt:lpstr>Task to node mapping</vt:lpstr>
      <vt:lpstr>Input Splits</vt:lpstr>
      <vt:lpstr>MapReduce: Mapper code</vt:lpstr>
      <vt:lpstr>MapReduce: Reducer code</vt:lpstr>
      <vt:lpstr>MapReduce: Driver Code</vt:lpstr>
      <vt:lpstr>MapReduce: Driver Code</vt:lpstr>
      <vt:lpstr>MapReduce: Driver Code</vt:lpstr>
      <vt:lpstr>MapReduce: Driver Code</vt:lpstr>
      <vt:lpstr>MapReduce: Driver Code</vt:lpstr>
      <vt:lpstr>Programming Exercise</vt:lpstr>
      <vt:lpstr>Challenges with Hadoop 1</vt:lpstr>
      <vt:lpstr>Hadoop 2</vt:lpstr>
      <vt:lpstr>YARN</vt:lpstr>
      <vt:lpstr>YARN model</vt:lpstr>
      <vt:lpstr>Pros of YARN</vt:lpstr>
      <vt:lpstr>Hadoop Installation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</dc:creator>
  <cp:lastModifiedBy>shyam kantesariya</cp:lastModifiedBy>
  <cp:revision>482</cp:revision>
  <dcterms:created xsi:type="dcterms:W3CDTF">2014-09-12T17:24:29Z</dcterms:created>
  <dcterms:modified xsi:type="dcterms:W3CDTF">2018-09-20T23:53:23Z</dcterms:modified>
</cp:coreProperties>
</file>