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4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5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6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7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8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theme/theme9.xml" ContentType="application/vnd.openxmlformats-officedocument.theme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10.xml" ContentType="application/vnd.openxmlformats-officedocument.theme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theme/theme11.xml" ContentType="application/vnd.openxmlformats-officedocument.theme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theme/theme12.xml" ContentType="application/vnd.openxmlformats-officedocument.theme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13.xml" ContentType="application/vnd.openxmlformats-officedocument.theme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theme/theme14.xml" ContentType="application/vnd.openxmlformats-officedocument.theme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theme/theme15.xml" ContentType="application/vnd.openxmlformats-officedocument.theme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2"/>
    <p:sldMasterId id="2147483695" r:id="rId3"/>
    <p:sldMasterId id="2147483717" r:id="rId4"/>
    <p:sldMasterId id="2147483740" r:id="rId5"/>
    <p:sldMasterId id="2147483762" r:id="rId6"/>
    <p:sldMasterId id="2147483785" r:id="rId7"/>
    <p:sldMasterId id="2147483807" r:id="rId8"/>
    <p:sldMasterId id="2147483829" r:id="rId9"/>
    <p:sldMasterId id="2147483851" r:id="rId10"/>
    <p:sldMasterId id="2147483873" r:id="rId11"/>
    <p:sldMasterId id="2147483897" r:id="rId12"/>
    <p:sldMasterId id="2147483921" r:id="rId13"/>
    <p:sldMasterId id="2147483945" r:id="rId14"/>
    <p:sldMasterId id="2147483967" r:id="rId15"/>
    <p:sldMasterId id="2147483991" r:id="rId16"/>
  </p:sldMasterIdLst>
  <p:notesMasterIdLst>
    <p:notesMasterId r:id="rId48"/>
  </p:notesMasterIdLst>
  <p:handoutMasterIdLst>
    <p:handoutMasterId r:id="rId49"/>
  </p:handoutMasterIdLst>
  <p:sldIdLst>
    <p:sldId id="277" r:id="rId17"/>
    <p:sldId id="307" r:id="rId18"/>
    <p:sldId id="371" r:id="rId19"/>
    <p:sldId id="339" r:id="rId20"/>
    <p:sldId id="407" r:id="rId21"/>
    <p:sldId id="340" r:id="rId22"/>
    <p:sldId id="342" r:id="rId23"/>
    <p:sldId id="343" r:id="rId24"/>
    <p:sldId id="383" r:id="rId25"/>
    <p:sldId id="344" r:id="rId26"/>
    <p:sldId id="345" r:id="rId27"/>
    <p:sldId id="346" r:id="rId28"/>
    <p:sldId id="380" r:id="rId29"/>
    <p:sldId id="370" r:id="rId30"/>
    <p:sldId id="373" r:id="rId31"/>
    <p:sldId id="387" r:id="rId32"/>
    <p:sldId id="374" r:id="rId33"/>
    <p:sldId id="388" r:id="rId34"/>
    <p:sldId id="377" r:id="rId35"/>
    <p:sldId id="382" r:id="rId36"/>
    <p:sldId id="392" r:id="rId37"/>
    <p:sldId id="408" r:id="rId38"/>
    <p:sldId id="391" r:id="rId39"/>
    <p:sldId id="379" r:id="rId40"/>
    <p:sldId id="389" r:id="rId41"/>
    <p:sldId id="376" r:id="rId42"/>
    <p:sldId id="390" r:id="rId43"/>
    <p:sldId id="384" r:id="rId44"/>
    <p:sldId id="393" r:id="rId45"/>
    <p:sldId id="395" r:id="rId46"/>
    <p:sldId id="394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DEA"/>
    <a:srgbClr val="9C3030"/>
    <a:srgbClr val="EA4335"/>
    <a:srgbClr val="434343"/>
    <a:srgbClr val="9C0001"/>
    <a:srgbClr val="3783FF"/>
    <a:srgbClr val="EB487E"/>
    <a:srgbClr val="33CCFF"/>
    <a:srgbClr val="3C5A99"/>
    <a:srgbClr val="D50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92" d="100"/>
          <a:sy n="92" d="100"/>
        </p:scale>
        <p:origin x="306" y="66"/>
      </p:cViewPr>
      <p:guideLst>
        <p:guide orient="horz" pos="2160"/>
        <p:guide pos="3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4286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3351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71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15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25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96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14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68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714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80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41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09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8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95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022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63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462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28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672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813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108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14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2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944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2696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86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5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0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62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66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77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27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4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svg"/><Relationship Id="rId5" Type="http://schemas.openxmlformats.org/officeDocument/2006/relationships/image" Target="../media/image15.png"/><Relationship Id="rId4" Type="http://schemas.openxmlformats.org/officeDocument/2006/relationships/image" Target="../media/image1.sv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sv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1.sv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sv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svg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2.png"/><Relationship Id="rId4" Type="http://schemas.openxmlformats.org/officeDocument/2006/relationships/image" Target="../media/image1.svg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3.png"/><Relationship Id="rId4" Type="http://schemas.openxmlformats.org/officeDocument/2006/relationships/image" Target="../media/image1.svg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.png"/><Relationship Id="rId4" Type="http://schemas.openxmlformats.org/officeDocument/2006/relationships/image" Target="../media/image1.svg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5.png"/><Relationship Id="rId4" Type="http://schemas.openxmlformats.org/officeDocument/2006/relationships/image" Target="../media/image1.svg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1.svg"/></Relationships>
</file>

<file path=ppt/slideLayouts/_rels/slideLayout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image" Target="../media/image6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5.svg"/><Relationship Id="rId4" Type="http://schemas.openxmlformats.org/officeDocument/2006/relationships/image" Target="../media/image1.svg"/><Relationship Id="rId9" Type="http://schemas.openxmlformats.org/officeDocument/2006/relationships/image" Target="../media/image9.png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7.svg"/><Relationship Id="rId5" Type="http://schemas.openxmlformats.org/officeDocument/2006/relationships/image" Target="../media/image11.png"/><Relationship Id="rId4" Type="http://schemas.openxmlformats.org/officeDocument/2006/relationships/image" Target="../media/image1.svg"/></Relationships>
</file>

<file path=ppt/slideLayouts/_rels/slideLayout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1.svg"/><Relationship Id="rId9" Type="http://schemas.openxmlformats.org/officeDocument/2006/relationships/image" Target="../media/image13.png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svg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1.svg"/><Relationship Id="rId5" Type="http://schemas.openxmlformats.org/officeDocument/2006/relationships/image" Target="../media/image15.png"/><Relationship Id="rId4" Type="http://schemas.openxmlformats.org/officeDocument/2006/relationships/image" Target="../media/image1.svg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svg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1.svg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svg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2.png"/><Relationship Id="rId4" Type="http://schemas.openxmlformats.org/officeDocument/2006/relationships/image" Target="../media/image1.svg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3.png"/><Relationship Id="rId4" Type="http://schemas.openxmlformats.org/officeDocument/2006/relationships/image" Target="../media/image1.svg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4.png"/><Relationship Id="rId4" Type="http://schemas.openxmlformats.org/officeDocument/2006/relationships/image" Target="../media/image1.svg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image" Target="../media/image1.svg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1.svg"/></Relationships>
</file>

<file path=ppt/slideLayouts/_rels/slideLayout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image" Target="../media/image6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5.svg"/><Relationship Id="rId4" Type="http://schemas.openxmlformats.org/officeDocument/2006/relationships/image" Target="../media/image1.svg"/><Relationship Id="rId9" Type="http://schemas.openxmlformats.org/officeDocument/2006/relationships/image" Target="../media/image9.png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7.svg"/><Relationship Id="rId5" Type="http://schemas.openxmlformats.org/officeDocument/2006/relationships/image" Target="../media/image11.png"/><Relationship Id="rId4" Type="http://schemas.openxmlformats.org/officeDocument/2006/relationships/image" Target="../media/image1.svg"/></Relationships>
</file>

<file path=ppt/slideLayouts/_rels/slideLayout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1.svg"/><Relationship Id="rId9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svg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1.svg"/><Relationship Id="rId5" Type="http://schemas.openxmlformats.org/officeDocument/2006/relationships/image" Target="../media/image15.png"/><Relationship Id="rId4" Type="http://schemas.openxmlformats.org/officeDocument/2006/relationships/image" Target="../media/image1.svg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svg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1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svg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.svg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2.png"/><Relationship Id="rId4" Type="http://schemas.openxmlformats.org/officeDocument/2006/relationships/image" Target="../media/image1.svg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3.png"/><Relationship Id="rId4" Type="http://schemas.openxmlformats.org/officeDocument/2006/relationships/image" Target="../media/image1.svg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4.png"/><Relationship Id="rId4" Type="http://schemas.openxmlformats.org/officeDocument/2006/relationships/image" Target="../media/image1.svg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5.png"/><Relationship Id="rId4" Type="http://schemas.openxmlformats.org/officeDocument/2006/relationships/image" Target="../media/image1.svg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1.svg"/></Relationships>
</file>

<file path=ppt/slideLayouts/_rels/slideLayout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image" Target="../media/image6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5.svg"/><Relationship Id="rId4" Type="http://schemas.openxmlformats.org/officeDocument/2006/relationships/image" Target="../media/image1.svg"/><Relationship Id="rId9" Type="http://schemas.openxmlformats.org/officeDocument/2006/relationships/image" Target="../media/image9.png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7.svg"/><Relationship Id="rId5" Type="http://schemas.openxmlformats.org/officeDocument/2006/relationships/image" Target="../media/image11.png"/><Relationship Id="rId4" Type="http://schemas.openxmlformats.org/officeDocument/2006/relationships/image" Target="../media/image1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5.png"/><Relationship Id="rId4" Type="http://schemas.openxmlformats.org/officeDocument/2006/relationships/image" Target="../media/image1.svg"/></Relationships>
</file>

<file path=ppt/slideLayouts/_rels/slideLayout1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1.svg"/><Relationship Id="rId9" Type="http://schemas.openxmlformats.org/officeDocument/2006/relationships/image" Target="../media/image13.png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svg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1.svg"/><Relationship Id="rId5" Type="http://schemas.openxmlformats.org/officeDocument/2006/relationships/image" Target="../media/image15.png"/><Relationship Id="rId4" Type="http://schemas.openxmlformats.org/officeDocument/2006/relationships/image" Target="../media/image1.svg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1.svg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svg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svg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2.png"/><Relationship Id="rId4" Type="http://schemas.openxmlformats.org/officeDocument/2006/relationships/image" Target="../media/image1.svg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3.png"/><Relationship Id="rId4" Type="http://schemas.openxmlformats.org/officeDocument/2006/relationships/image" Target="../media/image1.sv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4.png"/><Relationship Id="rId4" Type="http://schemas.openxmlformats.org/officeDocument/2006/relationships/image" Target="../media/image1.svg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5.png"/><Relationship Id="rId4" Type="http://schemas.openxmlformats.org/officeDocument/2006/relationships/image" Target="../media/image1.svg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1.svg"/></Relationships>
</file>

<file path=ppt/slideLayouts/_rels/slideLayout1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image" Target="../media/image6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5.svg"/><Relationship Id="rId4" Type="http://schemas.openxmlformats.org/officeDocument/2006/relationships/image" Target="../media/image1.svg"/><Relationship Id="rId9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1.svg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7.svg"/><Relationship Id="rId5" Type="http://schemas.openxmlformats.org/officeDocument/2006/relationships/image" Target="../media/image11.png"/><Relationship Id="rId4" Type="http://schemas.openxmlformats.org/officeDocument/2006/relationships/image" Target="../media/image1.svg"/></Relationships>
</file>

<file path=ppt/slideLayouts/_rels/slideLayout1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1.svg"/><Relationship Id="rId9" Type="http://schemas.openxmlformats.org/officeDocument/2006/relationships/image" Target="../media/image13.png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svg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11.svg"/><Relationship Id="rId5" Type="http://schemas.openxmlformats.org/officeDocument/2006/relationships/image" Target="../media/image15.png"/><Relationship Id="rId4" Type="http://schemas.openxmlformats.org/officeDocument/2006/relationships/image" Target="../media/image1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svg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1.svg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svg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svg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2.png"/><Relationship Id="rId4" Type="http://schemas.openxmlformats.org/officeDocument/2006/relationships/image" Target="../media/image1.svg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3.png"/><Relationship Id="rId4" Type="http://schemas.openxmlformats.org/officeDocument/2006/relationships/image" Target="../media/image1.svg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4.png"/><Relationship Id="rId4" Type="http://schemas.openxmlformats.org/officeDocument/2006/relationships/image" Target="../media/image1.svg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5.png"/><Relationship Id="rId4" Type="http://schemas.openxmlformats.org/officeDocument/2006/relationships/image" Target="../media/image1.svg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1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2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image" Target="../media/image6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5.svg"/><Relationship Id="rId4" Type="http://schemas.openxmlformats.org/officeDocument/2006/relationships/image" Target="../media/image1.svg"/><Relationship Id="rId9" Type="http://schemas.openxmlformats.org/officeDocument/2006/relationships/image" Target="../media/image9.png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7.svg"/><Relationship Id="rId5" Type="http://schemas.openxmlformats.org/officeDocument/2006/relationships/image" Target="../media/image11.png"/><Relationship Id="rId4" Type="http://schemas.openxmlformats.org/officeDocument/2006/relationships/image" Target="../media/image1.svg"/></Relationships>
</file>

<file path=ppt/slideLayouts/_rels/slideLayout2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1.svg"/><Relationship Id="rId9" Type="http://schemas.openxmlformats.org/officeDocument/2006/relationships/image" Target="../media/image13.png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svg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1.svg"/><Relationship Id="rId5" Type="http://schemas.openxmlformats.org/officeDocument/2006/relationships/image" Target="../media/image15.png"/><Relationship Id="rId4" Type="http://schemas.openxmlformats.org/officeDocument/2006/relationships/image" Target="../media/image1.svg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svg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1.svg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svg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svg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2.png"/><Relationship Id="rId4" Type="http://schemas.openxmlformats.org/officeDocument/2006/relationships/image" Target="../media/image1.svg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3.png"/><Relationship Id="rId4" Type="http://schemas.openxmlformats.org/officeDocument/2006/relationships/image" Target="../media/image1.svg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4.png"/><Relationship Id="rId4" Type="http://schemas.openxmlformats.org/officeDocument/2006/relationships/image" Target="../media/image1.sv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5.png"/><Relationship Id="rId4" Type="http://schemas.openxmlformats.org/officeDocument/2006/relationships/image" Target="../media/image1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1.svg"/></Relationships>
</file>

<file path=ppt/slideLayouts/_rels/slideLayout2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image" Target="../media/image6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5.svg"/><Relationship Id="rId4" Type="http://schemas.openxmlformats.org/officeDocument/2006/relationships/image" Target="../media/image1.svg"/><Relationship Id="rId9" Type="http://schemas.openxmlformats.org/officeDocument/2006/relationships/image" Target="../media/image9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7.svg"/><Relationship Id="rId5" Type="http://schemas.openxmlformats.org/officeDocument/2006/relationships/image" Target="../media/image11.png"/><Relationship Id="rId4" Type="http://schemas.openxmlformats.org/officeDocument/2006/relationships/image" Target="../media/image1.svg"/></Relationships>
</file>

<file path=ppt/slideLayouts/_rels/slideLayout2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1.svg"/><Relationship Id="rId9" Type="http://schemas.openxmlformats.org/officeDocument/2006/relationships/image" Target="../media/image13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.sv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1.svg"/><Relationship Id="rId5" Type="http://schemas.openxmlformats.org/officeDocument/2006/relationships/image" Target="../media/image15.png"/><Relationship Id="rId4" Type="http://schemas.openxmlformats.org/officeDocument/2006/relationships/image" Target="../media/image1.svg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.svg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1.svg"/></Relationships>
</file>

<file path=ppt/slideLayouts/_rels/slideLayout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.svg"/></Relationships>
</file>

<file path=ppt/slideLayouts/_rels/slideLayout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.svg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1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2.png"/><Relationship Id="rId4" Type="http://schemas.openxmlformats.org/officeDocument/2006/relationships/image" Target="../media/image1.sv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3.png"/><Relationship Id="rId4" Type="http://schemas.openxmlformats.org/officeDocument/2006/relationships/image" Target="../media/image1.svg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4.png"/><Relationship Id="rId4" Type="http://schemas.openxmlformats.org/officeDocument/2006/relationships/image" Target="../media/image1.svg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5.png"/><Relationship Id="rId4" Type="http://schemas.openxmlformats.org/officeDocument/2006/relationships/image" Target="../media/image1.svg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1.svg"/></Relationships>
</file>

<file path=ppt/slideLayouts/_rels/slideLayout2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image" Target="../media/image6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5.svg"/><Relationship Id="rId4" Type="http://schemas.openxmlformats.org/officeDocument/2006/relationships/image" Target="../media/image1.svg"/><Relationship Id="rId9" Type="http://schemas.openxmlformats.org/officeDocument/2006/relationships/image" Target="../media/image9.png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7.svg"/><Relationship Id="rId5" Type="http://schemas.openxmlformats.org/officeDocument/2006/relationships/image" Target="../media/image11.png"/><Relationship Id="rId4" Type="http://schemas.openxmlformats.org/officeDocument/2006/relationships/image" Target="../media/image1.svg"/></Relationships>
</file>

<file path=ppt/slideLayouts/_rels/slideLayout2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1.svg"/><Relationship Id="rId9" Type="http://schemas.openxmlformats.org/officeDocument/2006/relationships/image" Target="../media/image13.png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1.svg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.svg"/></Relationships>
</file>

<file path=ppt/slideLayouts/_rels/slideLayout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11.svg"/><Relationship Id="rId5" Type="http://schemas.openxmlformats.org/officeDocument/2006/relationships/image" Target="../media/image15.png"/><Relationship Id="rId4" Type="http://schemas.openxmlformats.org/officeDocument/2006/relationships/image" Target="../media/image1.svg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1.svg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1.svg"/></Relationships>
</file>

<file path=ppt/slideLayouts/_rels/slideLayout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1.svg"/></Relationships>
</file>

<file path=ppt/slideLayouts/_rels/slideLayout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1.svg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1.svg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2.xml"/></Relationships>
</file>

<file path=ppt/slideLayouts/_rels/slideLayout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2.png"/><Relationship Id="rId4" Type="http://schemas.openxmlformats.org/officeDocument/2006/relationships/image" Target="../media/image1.svg"/></Relationships>
</file>

<file path=ppt/slideLayouts/_rels/slideLayout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3.png"/><Relationship Id="rId4" Type="http://schemas.openxmlformats.org/officeDocument/2006/relationships/image" Target="../media/image1.svg"/></Relationships>
</file>

<file path=ppt/slideLayouts/_rels/slideLayout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4.png"/><Relationship Id="rId4" Type="http://schemas.openxmlformats.org/officeDocument/2006/relationships/image" Target="../media/image1.svg"/></Relationships>
</file>

<file path=ppt/slideLayouts/_rels/slideLayout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5.png"/><Relationship Id="rId4" Type="http://schemas.openxmlformats.org/officeDocument/2006/relationships/image" Target="../media/image1.svg"/></Relationships>
</file>

<file path=ppt/slideLayouts/_rels/slideLayout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1.svg"/></Relationships>
</file>

<file path=ppt/slideLayouts/_rels/slideLayout2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image" Target="../media/image6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5.svg"/><Relationship Id="rId4" Type="http://schemas.openxmlformats.org/officeDocument/2006/relationships/image" Target="../media/image1.svg"/><Relationship Id="rId9" Type="http://schemas.openxmlformats.org/officeDocument/2006/relationships/image" Target="../media/image9.png"/></Relationships>
</file>

<file path=ppt/slideLayouts/_rels/slideLayout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7.svg"/><Relationship Id="rId5" Type="http://schemas.openxmlformats.org/officeDocument/2006/relationships/image" Target="../media/image11.png"/><Relationship Id="rId4" Type="http://schemas.openxmlformats.org/officeDocument/2006/relationships/image" Target="../media/image1.svg"/></Relationships>
</file>

<file path=ppt/slideLayouts/_rels/slideLayout2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1.svg"/><Relationship Id="rId9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.svg"/></Relationships>
</file>

<file path=ppt/slideLayouts/_rels/slideLayout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1.svg"/></Relationships>
</file>

<file path=ppt/slideLayouts/_rels/slideLayout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1.svg"/><Relationship Id="rId5" Type="http://schemas.openxmlformats.org/officeDocument/2006/relationships/image" Target="../media/image15.png"/><Relationship Id="rId4" Type="http://schemas.openxmlformats.org/officeDocument/2006/relationships/image" Target="../media/image1.svg"/></Relationships>
</file>

<file path=ppt/slideLayouts/_rels/slideLayout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1.svg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1.svg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1.svg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1.svg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3.xml"/></Relationships>
</file>

<file path=ppt/slideLayouts/_rels/slideLayout2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2.png"/><Relationship Id="rId4" Type="http://schemas.openxmlformats.org/officeDocument/2006/relationships/image" Target="../media/image1.svg"/></Relationships>
</file>

<file path=ppt/slideLayouts/_rels/slideLayout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3.png"/><Relationship Id="rId4" Type="http://schemas.openxmlformats.org/officeDocument/2006/relationships/image" Target="../media/image1.svg"/></Relationships>
</file>

<file path=ppt/slideLayouts/_rels/slideLayout2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4.png"/><Relationship Id="rId4" Type="http://schemas.openxmlformats.org/officeDocument/2006/relationships/image" Target="../media/image1.svg"/></Relationships>
</file>

<file path=ppt/slideLayouts/_rels/slideLayout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5.png"/><Relationship Id="rId4" Type="http://schemas.openxmlformats.org/officeDocument/2006/relationships/image" Target="../media/image1.svg"/></Relationships>
</file>

<file path=ppt/slideLayouts/_rels/slideLayout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1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1.svg"/></Relationships>
</file>

<file path=ppt/slideLayouts/_rels/slideLayout2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image" Target="../media/image6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5.svg"/><Relationship Id="rId4" Type="http://schemas.openxmlformats.org/officeDocument/2006/relationships/image" Target="../media/image1.svg"/><Relationship Id="rId9" Type="http://schemas.openxmlformats.org/officeDocument/2006/relationships/image" Target="../media/image9.png"/></Relationships>
</file>

<file path=ppt/slideLayouts/_rels/slideLayout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7.svg"/><Relationship Id="rId5" Type="http://schemas.openxmlformats.org/officeDocument/2006/relationships/image" Target="../media/image11.png"/><Relationship Id="rId4" Type="http://schemas.openxmlformats.org/officeDocument/2006/relationships/image" Target="../media/image1.svg"/></Relationships>
</file>

<file path=ppt/slideLayouts/_rels/slideLayout2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1.svg"/><Relationship Id="rId9" Type="http://schemas.openxmlformats.org/officeDocument/2006/relationships/image" Target="../media/image13.png"/></Relationships>
</file>

<file path=ppt/slideLayouts/_rels/slideLayout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4.xml"/><Relationship Id="rId4" Type="http://schemas.openxmlformats.org/officeDocument/2006/relationships/image" Target="../media/image1.svg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svg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6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5.svg"/><Relationship Id="rId4" Type="http://schemas.openxmlformats.org/officeDocument/2006/relationships/image" Target="../media/image1.svg"/><Relationship Id="rId9" Type="http://schemas.openxmlformats.org/officeDocument/2006/relationships/image" Target="../media/image9.png"/></Relationships>
</file>

<file path=ppt/slideLayouts/_rels/slideLayout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11.svg"/><Relationship Id="rId5" Type="http://schemas.openxmlformats.org/officeDocument/2006/relationships/image" Target="../media/image15.png"/><Relationship Id="rId4" Type="http://schemas.openxmlformats.org/officeDocument/2006/relationships/image" Target="../media/image1.svg"/></Relationships>
</file>

<file path=ppt/slideLayouts/_rels/slideLayout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4.xml"/><Relationship Id="rId4" Type="http://schemas.openxmlformats.org/officeDocument/2006/relationships/image" Target="../media/image1.svg"/></Relationships>
</file>

<file path=ppt/slideLayouts/_rels/slideLayout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1.svg"/></Relationships>
</file>

<file path=ppt/slideLayouts/_rels/slideLayout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4.xml"/><Relationship Id="rId4" Type="http://schemas.openxmlformats.org/officeDocument/2006/relationships/image" Target="../media/image1.svg"/></Relationships>
</file>

<file path=ppt/slideLayouts/_rels/slideLayout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4.xml"/><Relationship Id="rId4" Type="http://schemas.openxmlformats.org/officeDocument/2006/relationships/image" Target="../media/image1.svg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5.xml"/><Relationship Id="rId5" Type="http://schemas.openxmlformats.org/officeDocument/2006/relationships/image" Target="../media/image2.png"/><Relationship Id="rId4" Type="http://schemas.openxmlformats.org/officeDocument/2006/relationships/image" Target="../media/image1.svg"/></Relationships>
</file>

<file path=ppt/slideLayouts/_rels/slideLayout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5.xml"/><Relationship Id="rId5" Type="http://schemas.openxmlformats.org/officeDocument/2006/relationships/image" Target="../media/image3.png"/><Relationship Id="rId4" Type="http://schemas.openxmlformats.org/officeDocument/2006/relationships/image" Target="../media/image1.svg"/></Relationships>
</file>

<file path=ppt/slideLayouts/_rels/slideLayout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5.xml"/><Relationship Id="rId5" Type="http://schemas.openxmlformats.org/officeDocument/2006/relationships/image" Target="../media/image4.png"/><Relationship Id="rId4" Type="http://schemas.openxmlformats.org/officeDocument/2006/relationships/image" Target="../media/image1.svg"/></Relationships>
</file>

<file path=ppt/slideLayouts/_rels/slideLayout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5.xml"/><Relationship Id="rId5" Type="http://schemas.openxmlformats.org/officeDocument/2006/relationships/image" Target="../media/image5.png"/><Relationship Id="rId4" Type="http://schemas.openxmlformats.org/officeDocument/2006/relationships/image" Target="../media/image1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11.png"/><Relationship Id="rId4" Type="http://schemas.openxmlformats.org/officeDocument/2006/relationships/image" Target="../media/image1.svg"/></Relationships>
</file>

<file path=ppt/slideLayouts/_rels/slideLayout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1.svg"/></Relationships>
</file>

<file path=ppt/slideLayouts/_rels/slideLayout3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image" Target="../media/image6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5.svg"/><Relationship Id="rId4" Type="http://schemas.openxmlformats.org/officeDocument/2006/relationships/image" Target="../media/image1.svg"/><Relationship Id="rId9" Type="http://schemas.openxmlformats.org/officeDocument/2006/relationships/image" Target="../media/image9.png"/></Relationships>
</file>

<file path=ppt/slideLayouts/_rels/slideLayout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7.svg"/><Relationship Id="rId5" Type="http://schemas.openxmlformats.org/officeDocument/2006/relationships/image" Target="../media/image11.png"/><Relationship Id="rId4" Type="http://schemas.openxmlformats.org/officeDocument/2006/relationships/image" Target="../media/image1.svg"/></Relationships>
</file>

<file path=ppt/slideLayouts/_rels/slideLayout3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1.svg"/><Relationship Id="rId9" Type="http://schemas.openxmlformats.org/officeDocument/2006/relationships/image" Target="../media/image13.png"/></Relationships>
</file>

<file path=ppt/slideLayouts/_rels/slideLayout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1.svg"/></Relationships>
</file>

<file path=ppt/slideLayouts/_rels/slideLayout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1.svg"/><Relationship Id="rId9" Type="http://schemas.openxmlformats.org/officeDocument/2006/relationships/image" Target="../media/image13.png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11.svg"/><Relationship Id="rId5" Type="http://schemas.openxmlformats.org/officeDocument/2006/relationships/image" Target="../media/image15.png"/><Relationship Id="rId4" Type="http://schemas.openxmlformats.org/officeDocument/2006/relationships/image" Target="../media/image1.svg"/></Relationships>
</file>

<file path=ppt/slideLayouts/_rels/slideLayout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1.svg"/></Relationships>
</file>

<file path=ppt/slideLayouts/_rels/slideLayout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1.svg"/></Relationships>
</file>

<file path=ppt/slideLayouts/_rels/slideLayout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1.svg"/></Relationships>
</file>

<file path=ppt/slideLayouts/_rels/slideLayout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1.svg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5.xml"/></Relationships>
</file>

<file path=ppt/slideLayouts/_rels/slideLayout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6.xml"/><Relationship Id="rId5" Type="http://schemas.openxmlformats.org/officeDocument/2006/relationships/image" Target="../media/image2.png"/><Relationship Id="rId4" Type="http://schemas.openxmlformats.org/officeDocument/2006/relationships/image" Target="../media/image1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svg"/></Relationships>
</file>

<file path=ppt/slideLayouts/_rels/slideLayout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6.xml"/><Relationship Id="rId5" Type="http://schemas.openxmlformats.org/officeDocument/2006/relationships/image" Target="../media/image3.png"/><Relationship Id="rId4" Type="http://schemas.openxmlformats.org/officeDocument/2006/relationships/image" Target="../media/image1.svg"/></Relationships>
</file>

<file path=ppt/slideLayouts/_rels/slideLayout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6.xml"/><Relationship Id="rId5" Type="http://schemas.openxmlformats.org/officeDocument/2006/relationships/image" Target="../media/image4.png"/><Relationship Id="rId4" Type="http://schemas.openxmlformats.org/officeDocument/2006/relationships/image" Target="../media/image1.svg"/></Relationships>
</file>

<file path=ppt/slideLayouts/_rels/slideLayout3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6.xml"/><Relationship Id="rId5" Type="http://schemas.openxmlformats.org/officeDocument/2006/relationships/image" Target="../media/image5.png"/><Relationship Id="rId4" Type="http://schemas.openxmlformats.org/officeDocument/2006/relationships/image" Target="../media/image1.svg"/></Relationships>
</file>

<file path=ppt/slideLayouts/_rels/slideLayout3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6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1.svg"/></Relationships>
</file>

<file path=ppt/slideLayouts/_rels/slideLayout3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image" Target="../media/image6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6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5.svg"/><Relationship Id="rId4" Type="http://schemas.openxmlformats.org/officeDocument/2006/relationships/image" Target="../media/image1.svg"/><Relationship Id="rId9" Type="http://schemas.openxmlformats.org/officeDocument/2006/relationships/image" Target="../media/image9.png"/></Relationships>
</file>

<file path=ppt/slideLayouts/_rels/slideLayout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6.xml"/><Relationship Id="rId6" Type="http://schemas.openxmlformats.org/officeDocument/2006/relationships/image" Target="../media/image7.svg"/><Relationship Id="rId5" Type="http://schemas.openxmlformats.org/officeDocument/2006/relationships/image" Target="../media/image11.png"/><Relationship Id="rId4" Type="http://schemas.openxmlformats.org/officeDocument/2006/relationships/image" Target="../media/image1.svg"/></Relationships>
</file>

<file path=ppt/slideLayouts/_rels/slideLayout3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6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1.svg"/><Relationship Id="rId9" Type="http://schemas.openxmlformats.org/officeDocument/2006/relationships/image" Target="../media/image13.png"/></Relationships>
</file>

<file path=ppt/slideLayouts/_rels/slideLayout3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6.xml"/><Relationship Id="rId4" Type="http://schemas.openxmlformats.org/officeDocument/2006/relationships/image" Target="../media/image1.svg"/></Relationships>
</file>

<file path=ppt/slideLayouts/_rels/slideLayout3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6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3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6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3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6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6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3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6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6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6.xml"/><Relationship Id="rId6" Type="http://schemas.openxmlformats.org/officeDocument/2006/relationships/image" Target="../media/image11.svg"/><Relationship Id="rId5" Type="http://schemas.openxmlformats.org/officeDocument/2006/relationships/image" Target="../media/image15.png"/><Relationship Id="rId4" Type="http://schemas.openxmlformats.org/officeDocument/2006/relationships/image" Target="../media/image1.svg"/></Relationships>
</file>

<file path=ppt/slideLayouts/_rels/slideLayout3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6.xml"/><Relationship Id="rId4" Type="http://schemas.openxmlformats.org/officeDocument/2006/relationships/image" Target="../media/image1.svg"/></Relationships>
</file>

<file path=ppt/slideLayouts/_rels/slideLayout3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6.xml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1.svg"/></Relationships>
</file>

<file path=ppt/slideLayouts/_rels/slideLayout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6.xml"/><Relationship Id="rId4" Type="http://schemas.openxmlformats.org/officeDocument/2006/relationships/image" Target="../media/image1.svg"/></Relationships>
</file>

<file path=ppt/slideLayouts/_rels/slideLayout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6.xml"/><Relationship Id="rId4" Type="http://schemas.openxmlformats.org/officeDocument/2006/relationships/image" Target="../media/image1.svg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svg"/><Relationship Id="rId5" Type="http://schemas.openxmlformats.org/officeDocument/2006/relationships/image" Target="../media/image15.png"/><Relationship Id="rId4" Type="http://schemas.openxmlformats.org/officeDocument/2006/relationships/image" Target="../media/image1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1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sv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png"/><Relationship Id="rId4" Type="http://schemas.openxmlformats.org/officeDocument/2006/relationships/image" Target="../media/image1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.png"/><Relationship Id="rId4" Type="http://schemas.openxmlformats.org/officeDocument/2006/relationships/image" Target="../media/image1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1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1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1.sv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1.sv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6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5.svg"/><Relationship Id="rId4" Type="http://schemas.openxmlformats.org/officeDocument/2006/relationships/image" Target="../media/image1.svg"/><Relationship Id="rId9" Type="http://schemas.openxmlformats.org/officeDocument/2006/relationships/image" Target="../media/image9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svg"/><Relationship Id="rId5" Type="http://schemas.openxmlformats.org/officeDocument/2006/relationships/image" Target="../media/image11.png"/><Relationship Id="rId4" Type="http://schemas.openxmlformats.org/officeDocument/2006/relationships/image" Target="../media/image1.sv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1.svg"/><Relationship Id="rId9" Type="http://schemas.openxmlformats.org/officeDocument/2006/relationships/image" Target="../media/image13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sv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6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5.svg"/><Relationship Id="rId4" Type="http://schemas.openxmlformats.org/officeDocument/2006/relationships/image" Target="../media/image1.svg"/><Relationship Id="rId9" Type="http://schemas.openxmlformats.org/officeDocument/2006/relationships/image" Target="../media/image9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svg"/><Relationship Id="rId5" Type="http://schemas.openxmlformats.org/officeDocument/2006/relationships/image" Target="../media/image15.png"/><Relationship Id="rId4" Type="http://schemas.openxmlformats.org/officeDocument/2006/relationships/image" Target="../media/image1.sv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sv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1.sv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sv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sv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.png"/><Relationship Id="rId4" Type="http://schemas.openxmlformats.org/officeDocument/2006/relationships/image" Target="../media/image1.sv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.png"/><Relationship Id="rId4" Type="http://schemas.openxmlformats.org/officeDocument/2006/relationships/image" Target="../media/image1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image" Target="../media/image1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11.png"/><Relationship Id="rId4" Type="http://schemas.openxmlformats.org/officeDocument/2006/relationships/image" Target="../media/image1.sv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5.png"/><Relationship Id="rId4" Type="http://schemas.openxmlformats.org/officeDocument/2006/relationships/image" Target="../media/image1.sv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1.svg"/></Relationships>
</file>

<file path=ppt/slideLayouts/_rels/slideLayout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6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5.svg"/><Relationship Id="rId4" Type="http://schemas.openxmlformats.org/officeDocument/2006/relationships/image" Target="../media/image1.svg"/><Relationship Id="rId9" Type="http://schemas.openxmlformats.org/officeDocument/2006/relationships/image" Target="../media/image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svg"/><Relationship Id="rId5" Type="http://schemas.openxmlformats.org/officeDocument/2006/relationships/image" Target="../media/image11.png"/><Relationship Id="rId4" Type="http://schemas.openxmlformats.org/officeDocument/2006/relationships/image" Target="../media/image1.svg"/></Relationships>
</file>

<file path=ppt/slideLayouts/_rels/slideLayout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1.svg"/><Relationship Id="rId9" Type="http://schemas.openxmlformats.org/officeDocument/2006/relationships/image" Target="../media/image13.pn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sv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1.svg"/><Relationship Id="rId9" Type="http://schemas.openxmlformats.org/officeDocument/2006/relationships/image" Target="../media/image13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1.svg"/><Relationship Id="rId5" Type="http://schemas.openxmlformats.org/officeDocument/2006/relationships/image" Target="../media/image15.png"/><Relationship Id="rId4" Type="http://schemas.openxmlformats.org/officeDocument/2006/relationships/image" Target="../media/image1.sv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sv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1.sv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sv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sv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.png"/><Relationship Id="rId4" Type="http://schemas.openxmlformats.org/officeDocument/2006/relationships/image" Target="../media/image1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3.png"/><Relationship Id="rId4" Type="http://schemas.openxmlformats.org/officeDocument/2006/relationships/image" Target="../media/image1.sv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4.png"/><Relationship Id="rId4" Type="http://schemas.openxmlformats.org/officeDocument/2006/relationships/image" Target="../media/image1.sv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png"/><Relationship Id="rId4" Type="http://schemas.openxmlformats.org/officeDocument/2006/relationships/image" Target="../media/image1.sv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1.svg"/></Relationships>
</file>

<file path=ppt/slideLayouts/_rels/slideLayout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6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5.svg"/><Relationship Id="rId4" Type="http://schemas.openxmlformats.org/officeDocument/2006/relationships/image" Target="../media/image1.svg"/><Relationship Id="rId9" Type="http://schemas.openxmlformats.org/officeDocument/2006/relationships/image" Target="../media/image9.png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7.svg"/><Relationship Id="rId5" Type="http://schemas.openxmlformats.org/officeDocument/2006/relationships/image" Target="../media/image11.png"/><Relationship Id="rId4" Type="http://schemas.openxmlformats.org/officeDocument/2006/relationships/image" Target="../media/image1.svg"/></Relationships>
</file>

<file path=ppt/slideLayouts/_rels/slideLayout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1.svg"/><Relationship Id="rId9" Type="http://schemas.openxmlformats.org/officeDocument/2006/relationships/image" Target="../media/image13.png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svg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0.svg"/><Relationship Id="rId5" Type="http://schemas.openxmlformats.org/officeDocument/2006/relationships/image" Target="../media/image14.png"/><Relationship Id="rId4" Type="http://schemas.openxmlformats.org/officeDocument/2006/relationships/image" Target="../media/image1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9" name="그림 개체 틀 2"/>
          <p:cNvSpPr>
            <a:spLocks noGrp="1"/>
          </p:cNvSpPr>
          <p:nvPr>
            <p:ph type="pic" sz="quarter" idx="12"/>
          </p:nvPr>
        </p:nvSpPr>
        <p:spPr>
          <a:xfrm>
            <a:off x="4672516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3"/>
          </p:nvPr>
        </p:nvSpPr>
        <p:spPr>
          <a:xfrm>
            <a:off x="7116467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14"/>
          </p:nvPr>
        </p:nvSpPr>
        <p:spPr>
          <a:xfrm>
            <a:off x="9560418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15"/>
          </p:nvPr>
        </p:nvSpPr>
        <p:spPr>
          <a:xfrm>
            <a:off x="2228565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7"/>
          <p:cNvSpPr>
            <a:spLocks noGrp="1"/>
          </p:cNvSpPr>
          <p:nvPr>
            <p:ph type="pic" sz="quarter" idx="12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1321143" y="-14513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8864600" y="4096659"/>
            <a:ext cx="4913087" cy="609596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16352"/>
          <a:stretch>
            <a:fillRect/>
          </a:stretch>
        </p:blipFill>
        <p:spPr>
          <a:xfrm>
            <a:off x="11190516" y="303440"/>
            <a:ext cx="1001484" cy="725815"/>
          </a:xfrm>
          <a:prstGeom prst="rect">
            <a:avLst/>
          </a:prstGeom>
        </p:spPr>
      </p:pic>
      <p:sp>
        <p:nvSpPr>
          <p:cNvPr id="9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2" y="0"/>
            <a:ext cx="4757689" cy="37882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1109703" y="3889829"/>
            <a:ext cx="1677040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2917369" y="3889829"/>
            <a:ext cx="2950022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-461818" y="5198921"/>
            <a:ext cx="2120900" cy="1197258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11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49070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3271101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506666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EA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10243" y="486229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rot="16200000">
            <a:off x="-662225" y="647712"/>
            <a:ext cx="2325916" cy="1001464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0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71871" b="63658"/>
          <a:stretch>
            <a:fillRect/>
          </a:stretch>
        </p:blipFill>
        <p:spPr>
          <a:xfrm>
            <a:off x="310243" y="206729"/>
            <a:ext cx="1162949" cy="910872"/>
          </a:xfrm>
          <a:prstGeom prst="rect">
            <a:avLst/>
          </a:prstGeom>
        </p:spPr>
      </p:pic>
      <p:sp>
        <p:nvSpPr>
          <p:cNvPr id="17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4064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8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8128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7581900" y="750528"/>
            <a:ext cx="3848101" cy="53569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375"/>
          <a:stretch>
            <a:fillRect/>
          </a:stretch>
        </p:blipFill>
        <p:spPr>
          <a:xfrm>
            <a:off x="0" y="0"/>
            <a:ext cx="3609975" cy="277177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1468100" y="0"/>
            <a:ext cx="723900" cy="6858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26" name="그래픽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6196" t="8086" r="22686" b="11551"/>
          <a:stretch>
            <a:fillRect/>
          </a:stretch>
        </p:blipFill>
        <p:spPr>
          <a:xfrm>
            <a:off x="1" y="1"/>
            <a:ext cx="1806858" cy="2076694"/>
          </a:xfrm>
          <a:prstGeom prst="rect">
            <a:avLst/>
          </a:prstGeom>
        </p:spPr>
      </p:pic>
      <p:pic>
        <p:nvPicPr>
          <p:cNvPr id="27" name="그래픽 26"/>
          <p:cNvPicPr>
            <a:picLocks noChangeAspect="1"/>
          </p:cNvPicPr>
          <p:nvPr userDrawn="1"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62297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101262" y="5057280"/>
            <a:ext cx="1638300" cy="1638300"/>
          </a:xfrm>
          <a:prstGeom prst="rect">
            <a:avLst/>
          </a:prstGeom>
        </p:spPr>
      </p:pic>
      <p:sp>
        <p:nvSpPr>
          <p:cNvPr id="30" name="자유형: 도형 29"/>
          <p:cNvSpPr/>
          <p:nvPr userDrawn="1"/>
        </p:nvSpPr>
        <p:spPr>
          <a:xfrm>
            <a:off x="118172" y="5733143"/>
            <a:ext cx="1477480" cy="1139370"/>
          </a:xfrm>
          <a:custGeom>
            <a:avLst/>
            <a:gdLst>
              <a:gd name="connsiteX0" fmla="*/ 987899 w 1975800"/>
              <a:gd name="connsiteY0" fmla="*/ 623326 h 1523653"/>
              <a:gd name="connsiteX1" fmla="*/ 623325 w 1975800"/>
              <a:gd name="connsiteY1" fmla="*/ 987900 h 1523653"/>
              <a:gd name="connsiteX2" fmla="*/ 987899 w 1975800"/>
              <a:gd name="connsiteY2" fmla="*/ 1352474 h 1523653"/>
              <a:gd name="connsiteX3" fmla="*/ 1352473 w 1975800"/>
              <a:gd name="connsiteY3" fmla="*/ 987900 h 1523653"/>
              <a:gd name="connsiteX4" fmla="*/ 987899 w 1975800"/>
              <a:gd name="connsiteY4" fmla="*/ 623326 h 1523653"/>
              <a:gd name="connsiteX5" fmla="*/ 987900 w 1975800"/>
              <a:gd name="connsiteY5" fmla="*/ 0 h 1523653"/>
              <a:gd name="connsiteX6" fmla="*/ 1975800 w 1975800"/>
              <a:gd name="connsiteY6" fmla="*/ 987900 h 1523653"/>
              <a:gd name="connsiteX7" fmla="*/ 1898166 w 1975800"/>
              <a:gd name="connsiteY7" fmla="*/ 1372435 h 1523653"/>
              <a:gd name="connsiteX8" fmla="*/ 1816088 w 1975800"/>
              <a:gd name="connsiteY8" fmla="*/ 1523653 h 1523653"/>
              <a:gd name="connsiteX9" fmla="*/ 159712 w 1975800"/>
              <a:gd name="connsiteY9" fmla="*/ 1523653 h 1523653"/>
              <a:gd name="connsiteX10" fmla="*/ 77634 w 1975800"/>
              <a:gd name="connsiteY10" fmla="*/ 1372435 h 1523653"/>
              <a:gd name="connsiteX11" fmla="*/ 0 w 1975800"/>
              <a:gd name="connsiteY11" fmla="*/ 987900 h 1523653"/>
              <a:gd name="connsiteX12" fmla="*/ 987900 w 1975800"/>
              <a:gd name="connsiteY12" fmla="*/ 0 h 152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5800" h="1523653">
                <a:moveTo>
                  <a:pt x="987899" y="623326"/>
                </a:moveTo>
                <a:cubicBezTo>
                  <a:pt x="786550" y="623326"/>
                  <a:pt x="623325" y="786551"/>
                  <a:pt x="623325" y="987900"/>
                </a:cubicBezTo>
                <a:cubicBezTo>
                  <a:pt x="623325" y="1189249"/>
                  <a:pt x="786550" y="1352474"/>
                  <a:pt x="987899" y="1352474"/>
                </a:cubicBezTo>
                <a:cubicBezTo>
                  <a:pt x="1189248" y="1352474"/>
                  <a:pt x="1352473" y="1189249"/>
                  <a:pt x="1352473" y="987900"/>
                </a:cubicBezTo>
                <a:cubicBezTo>
                  <a:pt x="1352473" y="786551"/>
                  <a:pt x="1189248" y="623326"/>
                  <a:pt x="987899" y="623326"/>
                </a:cubicBezTo>
                <a:close/>
                <a:moveTo>
                  <a:pt x="987900" y="0"/>
                </a:moveTo>
                <a:cubicBezTo>
                  <a:pt x="1533502" y="0"/>
                  <a:pt x="1975800" y="442298"/>
                  <a:pt x="1975800" y="987900"/>
                </a:cubicBezTo>
                <a:cubicBezTo>
                  <a:pt x="1975800" y="1124301"/>
                  <a:pt x="1948156" y="1254245"/>
                  <a:pt x="1898166" y="1372435"/>
                </a:cubicBezTo>
                <a:lnTo>
                  <a:pt x="1816088" y="1523653"/>
                </a:lnTo>
                <a:lnTo>
                  <a:pt x="159712" y="1523653"/>
                </a:lnTo>
                <a:lnTo>
                  <a:pt x="77634" y="1372435"/>
                </a:lnTo>
                <a:cubicBezTo>
                  <a:pt x="27644" y="1254245"/>
                  <a:pt x="0" y="1124301"/>
                  <a:pt x="0" y="987900"/>
                </a:cubicBezTo>
                <a:cubicBezTo>
                  <a:pt x="0" y="442298"/>
                  <a:pt x="442298" y="0"/>
                  <a:pt x="9879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3256" y="0"/>
            <a:ext cx="2503488" cy="367457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5734050" y="-5734050"/>
            <a:ext cx="723900" cy="12192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44212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22383"/>
          <a:stretch>
            <a:fillRect/>
          </a:stretch>
        </p:blipFill>
        <p:spPr>
          <a:xfrm>
            <a:off x="10920412" y="5057280"/>
            <a:ext cx="1271588" cy="16383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3" y="0"/>
            <a:ext cx="4202522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9" name="그림 개체 틀 2"/>
          <p:cNvSpPr>
            <a:spLocks noGrp="1"/>
          </p:cNvSpPr>
          <p:nvPr>
            <p:ph type="pic" sz="quarter" idx="12"/>
          </p:nvPr>
        </p:nvSpPr>
        <p:spPr>
          <a:xfrm>
            <a:off x="4672516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3"/>
          </p:nvPr>
        </p:nvSpPr>
        <p:spPr>
          <a:xfrm>
            <a:off x="7116467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14"/>
          </p:nvPr>
        </p:nvSpPr>
        <p:spPr>
          <a:xfrm>
            <a:off x="9560418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15"/>
          </p:nvPr>
        </p:nvSpPr>
        <p:spPr>
          <a:xfrm>
            <a:off x="2228565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7"/>
          <p:cNvSpPr>
            <a:spLocks noGrp="1"/>
          </p:cNvSpPr>
          <p:nvPr>
            <p:ph type="pic" sz="quarter" idx="12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7"/>
          <p:cNvSpPr>
            <a:spLocks noGrp="1"/>
          </p:cNvSpPr>
          <p:nvPr>
            <p:ph type="pic" sz="quarter" idx="12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1321143" y="-14513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8864600" y="4096659"/>
            <a:ext cx="4913087" cy="609596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16352"/>
          <a:stretch>
            <a:fillRect/>
          </a:stretch>
        </p:blipFill>
        <p:spPr>
          <a:xfrm>
            <a:off x="11190516" y="303440"/>
            <a:ext cx="1001484" cy="725815"/>
          </a:xfrm>
          <a:prstGeom prst="rect">
            <a:avLst/>
          </a:prstGeom>
        </p:spPr>
      </p:pic>
      <p:sp>
        <p:nvSpPr>
          <p:cNvPr id="9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2" y="0"/>
            <a:ext cx="4757689" cy="37882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1109703" y="3889829"/>
            <a:ext cx="1677040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2917369" y="3889829"/>
            <a:ext cx="2950022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-461818" y="5198921"/>
            <a:ext cx="2120900" cy="1197258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11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49070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3271101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506666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EA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10243" y="486229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rot="16200000">
            <a:off x="-662225" y="647712"/>
            <a:ext cx="2325916" cy="1001464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0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71871" b="63658"/>
          <a:stretch>
            <a:fillRect/>
          </a:stretch>
        </p:blipFill>
        <p:spPr>
          <a:xfrm>
            <a:off x="310243" y="206729"/>
            <a:ext cx="1162949" cy="910872"/>
          </a:xfrm>
          <a:prstGeom prst="rect">
            <a:avLst/>
          </a:prstGeom>
        </p:spPr>
      </p:pic>
      <p:sp>
        <p:nvSpPr>
          <p:cNvPr id="17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4064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8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8128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hf hd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7581900" y="750528"/>
            <a:ext cx="3848101" cy="53569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375"/>
          <a:stretch>
            <a:fillRect/>
          </a:stretch>
        </p:blipFill>
        <p:spPr>
          <a:xfrm>
            <a:off x="0" y="0"/>
            <a:ext cx="3609975" cy="277177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1468100" y="0"/>
            <a:ext cx="723900" cy="6858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26" name="그래픽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6196" t="8086" r="22686" b="11551"/>
          <a:stretch>
            <a:fillRect/>
          </a:stretch>
        </p:blipFill>
        <p:spPr>
          <a:xfrm>
            <a:off x="1" y="1"/>
            <a:ext cx="1806858" cy="2076694"/>
          </a:xfrm>
          <a:prstGeom prst="rect">
            <a:avLst/>
          </a:prstGeom>
        </p:spPr>
      </p:pic>
      <p:pic>
        <p:nvPicPr>
          <p:cNvPr id="27" name="그래픽 26"/>
          <p:cNvPicPr>
            <a:picLocks noChangeAspect="1"/>
          </p:cNvPicPr>
          <p:nvPr userDrawn="1"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62297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101262" y="5057280"/>
            <a:ext cx="1638300" cy="1638300"/>
          </a:xfrm>
          <a:prstGeom prst="rect">
            <a:avLst/>
          </a:prstGeom>
        </p:spPr>
      </p:pic>
      <p:sp>
        <p:nvSpPr>
          <p:cNvPr id="30" name="자유형: 도형 29"/>
          <p:cNvSpPr/>
          <p:nvPr userDrawn="1"/>
        </p:nvSpPr>
        <p:spPr>
          <a:xfrm>
            <a:off x="118172" y="5733143"/>
            <a:ext cx="1477480" cy="1139370"/>
          </a:xfrm>
          <a:custGeom>
            <a:avLst/>
            <a:gdLst>
              <a:gd name="connsiteX0" fmla="*/ 987899 w 1975800"/>
              <a:gd name="connsiteY0" fmla="*/ 623326 h 1523653"/>
              <a:gd name="connsiteX1" fmla="*/ 623325 w 1975800"/>
              <a:gd name="connsiteY1" fmla="*/ 987900 h 1523653"/>
              <a:gd name="connsiteX2" fmla="*/ 987899 w 1975800"/>
              <a:gd name="connsiteY2" fmla="*/ 1352474 h 1523653"/>
              <a:gd name="connsiteX3" fmla="*/ 1352473 w 1975800"/>
              <a:gd name="connsiteY3" fmla="*/ 987900 h 1523653"/>
              <a:gd name="connsiteX4" fmla="*/ 987899 w 1975800"/>
              <a:gd name="connsiteY4" fmla="*/ 623326 h 1523653"/>
              <a:gd name="connsiteX5" fmla="*/ 987900 w 1975800"/>
              <a:gd name="connsiteY5" fmla="*/ 0 h 1523653"/>
              <a:gd name="connsiteX6" fmla="*/ 1975800 w 1975800"/>
              <a:gd name="connsiteY6" fmla="*/ 987900 h 1523653"/>
              <a:gd name="connsiteX7" fmla="*/ 1898166 w 1975800"/>
              <a:gd name="connsiteY7" fmla="*/ 1372435 h 1523653"/>
              <a:gd name="connsiteX8" fmla="*/ 1816088 w 1975800"/>
              <a:gd name="connsiteY8" fmla="*/ 1523653 h 1523653"/>
              <a:gd name="connsiteX9" fmla="*/ 159712 w 1975800"/>
              <a:gd name="connsiteY9" fmla="*/ 1523653 h 1523653"/>
              <a:gd name="connsiteX10" fmla="*/ 77634 w 1975800"/>
              <a:gd name="connsiteY10" fmla="*/ 1372435 h 1523653"/>
              <a:gd name="connsiteX11" fmla="*/ 0 w 1975800"/>
              <a:gd name="connsiteY11" fmla="*/ 987900 h 1523653"/>
              <a:gd name="connsiteX12" fmla="*/ 987900 w 1975800"/>
              <a:gd name="connsiteY12" fmla="*/ 0 h 152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5800" h="1523653">
                <a:moveTo>
                  <a:pt x="987899" y="623326"/>
                </a:moveTo>
                <a:cubicBezTo>
                  <a:pt x="786550" y="623326"/>
                  <a:pt x="623325" y="786551"/>
                  <a:pt x="623325" y="987900"/>
                </a:cubicBezTo>
                <a:cubicBezTo>
                  <a:pt x="623325" y="1189249"/>
                  <a:pt x="786550" y="1352474"/>
                  <a:pt x="987899" y="1352474"/>
                </a:cubicBezTo>
                <a:cubicBezTo>
                  <a:pt x="1189248" y="1352474"/>
                  <a:pt x="1352473" y="1189249"/>
                  <a:pt x="1352473" y="987900"/>
                </a:cubicBezTo>
                <a:cubicBezTo>
                  <a:pt x="1352473" y="786551"/>
                  <a:pt x="1189248" y="623326"/>
                  <a:pt x="987899" y="623326"/>
                </a:cubicBezTo>
                <a:close/>
                <a:moveTo>
                  <a:pt x="987900" y="0"/>
                </a:moveTo>
                <a:cubicBezTo>
                  <a:pt x="1533502" y="0"/>
                  <a:pt x="1975800" y="442298"/>
                  <a:pt x="1975800" y="987900"/>
                </a:cubicBezTo>
                <a:cubicBezTo>
                  <a:pt x="1975800" y="1124301"/>
                  <a:pt x="1948156" y="1254245"/>
                  <a:pt x="1898166" y="1372435"/>
                </a:cubicBezTo>
                <a:lnTo>
                  <a:pt x="1816088" y="1523653"/>
                </a:lnTo>
                <a:lnTo>
                  <a:pt x="159712" y="1523653"/>
                </a:lnTo>
                <a:lnTo>
                  <a:pt x="77634" y="1372435"/>
                </a:lnTo>
                <a:cubicBezTo>
                  <a:pt x="27644" y="1254245"/>
                  <a:pt x="0" y="1124301"/>
                  <a:pt x="0" y="987900"/>
                </a:cubicBezTo>
                <a:cubicBezTo>
                  <a:pt x="0" y="442298"/>
                  <a:pt x="442298" y="0"/>
                  <a:pt x="9879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3256" y="0"/>
            <a:ext cx="2503488" cy="367457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5734050" y="-5734050"/>
            <a:ext cx="723900" cy="12192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44212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22383"/>
          <a:stretch>
            <a:fillRect/>
          </a:stretch>
        </p:blipFill>
        <p:spPr>
          <a:xfrm>
            <a:off x="10920412" y="5057280"/>
            <a:ext cx="1271588" cy="16383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3" y="0"/>
            <a:ext cx="4202522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9" name="그림 개체 틀 2"/>
          <p:cNvSpPr>
            <a:spLocks noGrp="1"/>
          </p:cNvSpPr>
          <p:nvPr>
            <p:ph type="pic" sz="quarter" idx="12"/>
          </p:nvPr>
        </p:nvSpPr>
        <p:spPr>
          <a:xfrm>
            <a:off x="4672516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3"/>
          </p:nvPr>
        </p:nvSpPr>
        <p:spPr>
          <a:xfrm>
            <a:off x="7116467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14"/>
          </p:nvPr>
        </p:nvSpPr>
        <p:spPr>
          <a:xfrm>
            <a:off x="9560418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15"/>
          </p:nvPr>
        </p:nvSpPr>
        <p:spPr>
          <a:xfrm>
            <a:off x="2228565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7"/>
          <p:cNvSpPr>
            <a:spLocks noGrp="1"/>
          </p:cNvSpPr>
          <p:nvPr>
            <p:ph type="pic" sz="quarter" idx="12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1321143" y="-14513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8864600" y="4096659"/>
            <a:ext cx="4913087" cy="609596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16352"/>
          <a:stretch>
            <a:fillRect/>
          </a:stretch>
        </p:blipFill>
        <p:spPr>
          <a:xfrm>
            <a:off x="11190516" y="303440"/>
            <a:ext cx="1001484" cy="725815"/>
          </a:xfrm>
          <a:prstGeom prst="rect">
            <a:avLst/>
          </a:prstGeom>
        </p:spPr>
      </p:pic>
      <p:sp>
        <p:nvSpPr>
          <p:cNvPr id="9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2" y="0"/>
            <a:ext cx="4757689" cy="37882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1109703" y="3889829"/>
            <a:ext cx="1677040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2917369" y="3889829"/>
            <a:ext cx="2950022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-461818" y="5198921"/>
            <a:ext cx="2120900" cy="1197258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11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49070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3271101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506666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EA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10243" y="486229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rot="16200000">
            <a:off x="-662225" y="647712"/>
            <a:ext cx="2325916" cy="1001464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0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71871" b="63658"/>
          <a:stretch>
            <a:fillRect/>
          </a:stretch>
        </p:blipFill>
        <p:spPr>
          <a:xfrm>
            <a:off x="310243" y="206729"/>
            <a:ext cx="1162949" cy="910872"/>
          </a:xfrm>
          <a:prstGeom prst="rect">
            <a:avLst/>
          </a:prstGeom>
        </p:spPr>
      </p:pic>
      <p:sp>
        <p:nvSpPr>
          <p:cNvPr id="17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4064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8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8128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1321143" y="-14513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8864600" y="4096659"/>
            <a:ext cx="4913087" cy="609596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16352"/>
          <a:stretch>
            <a:fillRect/>
          </a:stretch>
        </p:blipFill>
        <p:spPr>
          <a:xfrm>
            <a:off x="11190516" y="303440"/>
            <a:ext cx="1001484" cy="725815"/>
          </a:xfrm>
          <a:prstGeom prst="rect">
            <a:avLst/>
          </a:prstGeom>
        </p:spPr>
      </p:pic>
      <p:sp>
        <p:nvSpPr>
          <p:cNvPr id="9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2" y="0"/>
            <a:ext cx="4757689" cy="37882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1109703" y="3889829"/>
            <a:ext cx="1677040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2917369" y="3889829"/>
            <a:ext cx="2950022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hf hdr="0" dt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7581900" y="750528"/>
            <a:ext cx="3848101" cy="53569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375"/>
          <a:stretch>
            <a:fillRect/>
          </a:stretch>
        </p:blipFill>
        <p:spPr>
          <a:xfrm>
            <a:off x="0" y="0"/>
            <a:ext cx="3609975" cy="277177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1468100" y="0"/>
            <a:ext cx="723900" cy="6858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26" name="그래픽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6196" t="8086" r="22686" b="11551"/>
          <a:stretch>
            <a:fillRect/>
          </a:stretch>
        </p:blipFill>
        <p:spPr>
          <a:xfrm>
            <a:off x="1" y="1"/>
            <a:ext cx="1806858" cy="2076694"/>
          </a:xfrm>
          <a:prstGeom prst="rect">
            <a:avLst/>
          </a:prstGeom>
        </p:spPr>
      </p:pic>
      <p:pic>
        <p:nvPicPr>
          <p:cNvPr id="27" name="그래픽 26"/>
          <p:cNvPicPr>
            <a:picLocks noChangeAspect="1"/>
          </p:cNvPicPr>
          <p:nvPr userDrawn="1"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62297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101262" y="5057280"/>
            <a:ext cx="1638300" cy="1638300"/>
          </a:xfrm>
          <a:prstGeom prst="rect">
            <a:avLst/>
          </a:prstGeom>
        </p:spPr>
      </p:pic>
      <p:sp>
        <p:nvSpPr>
          <p:cNvPr id="30" name="자유형: 도형 29"/>
          <p:cNvSpPr/>
          <p:nvPr userDrawn="1"/>
        </p:nvSpPr>
        <p:spPr>
          <a:xfrm>
            <a:off x="118172" y="5733143"/>
            <a:ext cx="1477480" cy="1139370"/>
          </a:xfrm>
          <a:custGeom>
            <a:avLst/>
            <a:gdLst>
              <a:gd name="connsiteX0" fmla="*/ 987899 w 1975800"/>
              <a:gd name="connsiteY0" fmla="*/ 623326 h 1523653"/>
              <a:gd name="connsiteX1" fmla="*/ 623325 w 1975800"/>
              <a:gd name="connsiteY1" fmla="*/ 987900 h 1523653"/>
              <a:gd name="connsiteX2" fmla="*/ 987899 w 1975800"/>
              <a:gd name="connsiteY2" fmla="*/ 1352474 h 1523653"/>
              <a:gd name="connsiteX3" fmla="*/ 1352473 w 1975800"/>
              <a:gd name="connsiteY3" fmla="*/ 987900 h 1523653"/>
              <a:gd name="connsiteX4" fmla="*/ 987899 w 1975800"/>
              <a:gd name="connsiteY4" fmla="*/ 623326 h 1523653"/>
              <a:gd name="connsiteX5" fmla="*/ 987900 w 1975800"/>
              <a:gd name="connsiteY5" fmla="*/ 0 h 1523653"/>
              <a:gd name="connsiteX6" fmla="*/ 1975800 w 1975800"/>
              <a:gd name="connsiteY6" fmla="*/ 987900 h 1523653"/>
              <a:gd name="connsiteX7" fmla="*/ 1898166 w 1975800"/>
              <a:gd name="connsiteY7" fmla="*/ 1372435 h 1523653"/>
              <a:gd name="connsiteX8" fmla="*/ 1816088 w 1975800"/>
              <a:gd name="connsiteY8" fmla="*/ 1523653 h 1523653"/>
              <a:gd name="connsiteX9" fmla="*/ 159712 w 1975800"/>
              <a:gd name="connsiteY9" fmla="*/ 1523653 h 1523653"/>
              <a:gd name="connsiteX10" fmla="*/ 77634 w 1975800"/>
              <a:gd name="connsiteY10" fmla="*/ 1372435 h 1523653"/>
              <a:gd name="connsiteX11" fmla="*/ 0 w 1975800"/>
              <a:gd name="connsiteY11" fmla="*/ 987900 h 1523653"/>
              <a:gd name="connsiteX12" fmla="*/ 987900 w 1975800"/>
              <a:gd name="connsiteY12" fmla="*/ 0 h 152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5800" h="1523653">
                <a:moveTo>
                  <a:pt x="987899" y="623326"/>
                </a:moveTo>
                <a:cubicBezTo>
                  <a:pt x="786550" y="623326"/>
                  <a:pt x="623325" y="786551"/>
                  <a:pt x="623325" y="987900"/>
                </a:cubicBezTo>
                <a:cubicBezTo>
                  <a:pt x="623325" y="1189249"/>
                  <a:pt x="786550" y="1352474"/>
                  <a:pt x="987899" y="1352474"/>
                </a:cubicBezTo>
                <a:cubicBezTo>
                  <a:pt x="1189248" y="1352474"/>
                  <a:pt x="1352473" y="1189249"/>
                  <a:pt x="1352473" y="987900"/>
                </a:cubicBezTo>
                <a:cubicBezTo>
                  <a:pt x="1352473" y="786551"/>
                  <a:pt x="1189248" y="623326"/>
                  <a:pt x="987899" y="623326"/>
                </a:cubicBezTo>
                <a:close/>
                <a:moveTo>
                  <a:pt x="987900" y="0"/>
                </a:moveTo>
                <a:cubicBezTo>
                  <a:pt x="1533502" y="0"/>
                  <a:pt x="1975800" y="442298"/>
                  <a:pt x="1975800" y="987900"/>
                </a:cubicBezTo>
                <a:cubicBezTo>
                  <a:pt x="1975800" y="1124301"/>
                  <a:pt x="1948156" y="1254245"/>
                  <a:pt x="1898166" y="1372435"/>
                </a:cubicBezTo>
                <a:lnTo>
                  <a:pt x="1816088" y="1523653"/>
                </a:lnTo>
                <a:lnTo>
                  <a:pt x="159712" y="1523653"/>
                </a:lnTo>
                <a:lnTo>
                  <a:pt x="77634" y="1372435"/>
                </a:lnTo>
                <a:cubicBezTo>
                  <a:pt x="27644" y="1254245"/>
                  <a:pt x="0" y="1124301"/>
                  <a:pt x="0" y="987900"/>
                </a:cubicBezTo>
                <a:cubicBezTo>
                  <a:pt x="0" y="442298"/>
                  <a:pt x="442298" y="0"/>
                  <a:pt x="9879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3256" y="0"/>
            <a:ext cx="2503488" cy="367457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-461818" y="5198921"/>
            <a:ext cx="2120900" cy="1197258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11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49070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3271101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506666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5734050" y="-5734050"/>
            <a:ext cx="723900" cy="12192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44212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22383"/>
          <a:stretch>
            <a:fillRect/>
          </a:stretch>
        </p:blipFill>
        <p:spPr>
          <a:xfrm>
            <a:off x="10920412" y="5057280"/>
            <a:ext cx="1271588" cy="16383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3" y="0"/>
            <a:ext cx="4202522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9" name="그림 개체 틀 2"/>
          <p:cNvSpPr>
            <a:spLocks noGrp="1"/>
          </p:cNvSpPr>
          <p:nvPr>
            <p:ph type="pic" sz="quarter" idx="12"/>
          </p:nvPr>
        </p:nvSpPr>
        <p:spPr>
          <a:xfrm>
            <a:off x="4672516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3"/>
          </p:nvPr>
        </p:nvSpPr>
        <p:spPr>
          <a:xfrm>
            <a:off x="7116467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14"/>
          </p:nvPr>
        </p:nvSpPr>
        <p:spPr>
          <a:xfrm>
            <a:off x="9560418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15"/>
          </p:nvPr>
        </p:nvSpPr>
        <p:spPr>
          <a:xfrm>
            <a:off x="2228565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7"/>
          <p:cNvSpPr>
            <a:spLocks noGrp="1"/>
          </p:cNvSpPr>
          <p:nvPr>
            <p:ph type="pic" sz="quarter" idx="12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1321143" y="-14513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8864600" y="4096659"/>
            <a:ext cx="4913087" cy="609596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16352"/>
          <a:stretch>
            <a:fillRect/>
          </a:stretch>
        </p:blipFill>
        <p:spPr>
          <a:xfrm>
            <a:off x="11190516" y="303440"/>
            <a:ext cx="1001484" cy="725815"/>
          </a:xfrm>
          <a:prstGeom prst="rect">
            <a:avLst/>
          </a:prstGeom>
        </p:spPr>
      </p:pic>
      <p:sp>
        <p:nvSpPr>
          <p:cNvPr id="9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2" y="0"/>
            <a:ext cx="4757689" cy="37882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1109703" y="3889829"/>
            <a:ext cx="1677040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2917369" y="3889829"/>
            <a:ext cx="2950022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-461818" y="5198921"/>
            <a:ext cx="2120900" cy="1197258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11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49070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3271101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506666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EA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EA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10243" y="486229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rot="16200000">
            <a:off x="-662225" y="647712"/>
            <a:ext cx="2325916" cy="1001464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0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71871" b="63658"/>
          <a:stretch>
            <a:fillRect/>
          </a:stretch>
        </p:blipFill>
        <p:spPr>
          <a:xfrm>
            <a:off x="310243" y="206729"/>
            <a:ext cx="1162949" cy="910872"/>
          </a:xfrm>
          <a:prstGeom prst="rect">
            <a:avLst/>
          </a:prstGeom>
        </p:spPr>
      </p:pic>
      <p:sp>
        <p:nvSpPr>
          <p:cNvPr id="17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4064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8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8128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hf hdr="0" dt="0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7581900" y="750528"/>
            <a:ext cx="3848101" cy="53569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375"/>
          <a:stretch>
            <a:fillRect/>
          </a:stretch>
        </p:blipFill>
        <p:spPr>
          <a:xfrm>
            <a:off x="0" y="0"/>
            <a:ext cx="3609975" cy="277177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1468100" y="0"/>
            <a:ext cx="723900" cy="6858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26" name="그래픽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6196" t="8086" r="22686" b="11551"/>
          <a:stretch>
            <a:fillRect/>
          </a:stretch>
        </p:blipFill>
        <p:spPr>
          <a:xfrm>
            <a:off x="1" y="1"/>
            <a:ext cx="1806858" cy="2076694"/>
          </a:xfrm>
          <a:prstGeom prst="rect">
            <a:avLst/>
          </a:prstGeom>
        </p:spPr>
      </p:pic>
      <p:pic>
        <p:nvPicPr>
          <p:cNvPr id="27" name="그래픽 26"/>
          <p:cNvPicPr>
            <a:picLocks noChangeAspect="1"/>
          </p:cNvPicPr>
          <p:nvPr userDrawn="1"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62297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101262" y="5057280"/>
            <a:ext cx="1638300" cy="1638300"/>
          </a:xfrm>
          <a:prstGeom prst="rect">
            <a:avLst/>
          </a:prstGeom>
        </p:spPr>
      </p:pic>
      <p:sp>
        <p:nvSpPr>
          <p:cNvPr id="30" name="자유형: 도형 29"/>
          <p:cNvSpPr/>
          <p:nvPr userDrawn="1"/>
        </p:nvSpPr>
        <p:spPr>
          <a:xfrm>
            <a:off x="118172" y="5733143"/>
            <a:ext cx="1477480" cy="1139370"/>
          </a:xfrm>
          <a:custGeom>
            <a:avLst/>
            <a:gdLst>
              <a:gd name="connsiteX0" fmla="*/ 987899 w 1975800"/>
              <a:gd name="connsiteY0" fmla="*/ 623326 h 1523653"/>
              <a:gd name="connsiteX1" fmla="*/ 623325 w 1975800"/>
              <a:gd name="connsiteY1" fmla="*/ 987900 h 1523653"/>
              <a:gd name="connsiteX2" fmla="*/ 987899 w 1975800"/>
              <a:gd name="connsiteY2" fmla="*/ 1352474 h 1523653"/>
              <a:gd name="connsiteX3" fmla="*/ 1352473 w 1975800"/>
              <a:gd name="connsiteY3" fmla="*/ 987900 h 1523653"/>
              <a:gd name="connsiteX4" fmla="*/ 987899 w 1975800"/>
              <a:gd name="connsiteY4" fmla="*/ 623326 h 1523653"/>
              <a:gd name="connsiteX5" fmla="*/ 987900 w 1975800"/>
              <a:gd name="connsiteY5" fmla="*/ 0 h 1523653"/>
              <a:gd name="connsiteX6" fmla="*/ 1975800 w 1975800"/>
              <a:gd name="connsiteY6" fmla="*/ 987900 h 1523653"/>
              <a:gd name="connsiteX7" fmla="*/ 1898166 w 1975800"/>
              <a:gd name="connsiteY7" fmla="*/ 1372435 h 1523653"/>
              <a:gd name="connsiteX8" fmla="*/ 1816088 w 1975800"/>
              <a:gd name="connsiteY8" fmla="*/ 1523653 h 1523653"/>
              <a:gd name="connsiteX9" fmla="*/ 159712 w 1975800"/>
              <a:gd name="connsiteY9" fmla="*/ 1523653 h 1523653"/>
              <a:gd name="connsiteX10" fmla="*/ 77634 w 1975800"/>
              <a:gd name="connsiteY10" fmla="*/ 1372435 h 1523653"/>
              <a:gd name="connsiteX11" fmla="*/ 0 w 1975800"/>
              <a:gd name="connsiteY11" fmla="*/ 987900 h 1523653"/>
              <a:gd name="connsiteX12" fmla="*/ 987900 w 1975800"/>
              <a:gd name="connsiteY12" fmla="*/ 0 h 152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5800" h="1523653">
                <a:moveTo>
                  <a:pt x="987899" y="623326"/>
                </a:moveTo>
                <a:cubicBezTo>
                  <a:pt x="786550" y="623326"/>
                  <a:pt x="623325" y="786551"/>
                  <a:pt x="623325" y="987900"/>
                </a:cubicBezTo>
                <a:cubicBezTo>
                  <a:pt x="623325" y="1189249"/>
                  <a:pt x="786550" y="1352474"/>
                  <a:pt x="987899" y="1352474"/>
                </a:cubicBezTo>
                <a:cubicBezTo>
                  <a:pt x="1189248" y="1352474"/>
                  <a:pt x="1352473" y="1189249"/>
                  <a:pt x="1352473" y="987900"/>
                </a:cubicBezTo>
                <a:cubicBezTo>
                  <a:pt x="1352473" y="786551"/>
                  <a:pt x="1189248" y="623326"/>
                  <a:pt x="987899" y="623326"/>
                </a:cubicBezTo>
                <a:close/>
                <a:moveTo>
                  <a:pt x="987900" y="0"/>
                </a:moveTo>
                <a:cubicBezTo>
                  <a:pt x="1533502" y="0"/>
                  <a:pt x="1975800" y="442298"/>
                  <a:pt x="1975800" y="987900"/>
                </a:cubicBezTo>
                <a:cubicBezTo>
                  <a:pt x="1975800" y="1124301"/>
                  <a:pt x="1948156" y="1254245"/>
                  <a:pt x="1898166" y="1372435"/>
                </a:cubicBezTo>
                <a:lnTo>
                  <a:pt x="1816088" y="1523653"/>
                </a:lnTo>
                <a:lnTo>
                  <a:pt x="159712" y="1523653"/>
                </a:lnTo>
                <a:lnTo>
                  <a:pt x="77634" y="1372435"/>
                </a:lnTo>
                <a:cubicBezTo>
                  <a:pt x="27644" y="1254245"/>
                  <a:pt x="0" y="1124301"/>
                  <a:pt x="0" y="987900"/>
                </a:cubicBezTo>
                <a:cubicBezTo>
                  <a:pt x="0" y="442298"/>
                  <a:pt x="442298" y="0"/>
                  <a:pt x="9879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10243" y="486229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rot="16200000">
            <a:off x="-662225" y="647712"/>
            <a:ext cx="2325916" cy="1001464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0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71871" b="63658"/>
          <a:stretch>
            <a:fillRect/>
          </a:stretch>
        </p:blipFill>
        <p:spPr>
          <a:xfrm>
            <a:off x="310243" y="206729"/>
            <a:ext cx="1162949" cy="910872"/>
          </a:xfrm>
          <a:prstGeom prst="rect">
            <a:avLst/>
          </a:prstGeom>
        </p:spPr>
      </p:pic>
      <p:sp>
        <p:nvSpPr>
          <p:cNvPr id="17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4064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8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8128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3256" y="0"/>
            <a:ext cx="2503488" cy="367457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5734050" y="-5734050"/>
            <a:ext cx="723900" cy="12192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44212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22383"/>
          <a:stretch>
            <a:fillRect/>
          </a:stretch>
        </p:blipFill>
        <p:spPr>
          <a:xfrm>
            <a:off x="10920412" y="5057280"/>
            <a:ext cx="1271588" cy="16383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3" y="0"/>
            <a:ext cx="4202522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9" name="그림 개체 틀 2"/>
          <p:cNvSpPr>
            <a:spLocks noGrp="1"/>
          </p:cNvSpPr>
          <p:nvPr>
            <p:ph type="pic" sz="quarter" idx="12"/>
          </p:nvPr>
        </p:nvSpPr>
        <p:spPr>
          <a:xfrm>
            <a:off x="4672516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3"/>
          </p:nvPr>
        </p:nvSpPr>
        <p:spPr>
          <a:xfrm>
            <a:off x="7116467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14"/>
          </p:nvPr>
        </p:nvSpPr>
        <p:spPr>
          <a:xfrm>
            <a:off x="9560418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15"/>
          </p:nvPr>
        </p:nvSpPr>
        <p:spPr>
          <a:xfrm>
            <a:off x="2228565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7"/>
          <p:cNvSpPr>
            <a:spLocks noGrp="1"/>
          </p:cNvSpPr>
          <p:nvPr>
            <p:ph type="pic" sz="quarter" idx="12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1321143" y="-14513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8864600" y="4096659"/>
            <a:ext cx="4913087" cy="609596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16352"/>
          <a:stretch>
            <a:fillRect/>
          </a:stretch>
        </p:blipFill>
        <p:spPr>
          <a:xfrm>
            <a:off x="11190516" y="303440"/>
            <a:ext cx="1001484" cy="725815"/>
          </a:xfrm>
          <a:prstGeom prst="rect">
            <a:avLst/>
          </a:prstGeom>
        </p:spPr>
      </p:pic>
      <p:sp>
        <p:nvSpPr>
          <p:cNvPr id="9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2" y="0"/>
            <a:ext cx="4757689" cy="37882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1109703" y="3889829"/>
            <a:ext cx="1677040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2917369" y="3889829"/>
            <a:ext cx="2950022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-461818" y="5198921"/>
            <a:ext cx="2120900" cy="1197258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11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49070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3271101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506666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EA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10243" y="486229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rot="16200000">
            <a:off x="-662225" y="647712"/>
            <a:ext cx="2325916" cy="1001464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0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71871" b="63658"/>
          <a:stretch>
            <a:fillRect/>
          </a:stretch>
        </p:blipFill>
        <p:spPr>
          <a:xfrm>
            <a:off x="310243" y="206729"/>
            <a:ext cx="1162949" cy="910872"/>
          </a:xfrm>
          <a:prstGeom prst="rect">
            <a:avLst/>
          </a:prstGeom>
        </p:spPr>
      </p:pic>
      <p:sp>
        <p:nvSpPr>
          <p:cNvPr id="17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4064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8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8128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hf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7581900" y="750528"/>
            <a:ext cx="3848101" cy="53569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375"/>
          <a:stretch>
            <a:fillRect/>
          </a:stretch>
        </p:blipFill>
        <p:spPr>
          <a:xfrm>
            <a:off x="0" y="0"/>
            <a:ext cx="3609975" cy="277177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1468100" y="0"/>
            <a:ext cx="723900" cy="6858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26" name="그래픽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6196" t="8086" r="22686" b="11551"/>
          <a:stretch>
            <a:fillRect/>
          </a:stretch>
        </p:blipFill>
        <p:spPr>
          <a:xfrm>
            <a:off x="1" y="1"/>
            <a:ext cx="1806858" cy="2076694"/>
          </a:xfrm>
          <a:prstGeom prst="rect">
            <a:avLst/>
          </a:prstGeom>
        </p:spPr>
      </p:pic>
      <p:pic>
        <p:nvPicPr>
          <p:cNvPr id="27" name="그래픽 26"/>
          <p:cNvPicPr>
            <a:picLocks noChangeAspect="1"/>
          </p:cNvPicPr>
          <p:nvPr userDrawn="1"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62297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101262" y="5057280"/>
            <a:ext cx="1638300" cy="1638300"/>
          </a:xfrm>
          <a:prstGeom prst="rect">
            <a:avLst/>
          </a:prstGeom>
        </p:spPr>
      </p:pic>
      <p:sp>
        <p:nvSpPr>
          <p:cNvPr id="30" name="자유형: 도형 29"/>
          <p:cNvSpPr/>
          <p:nvPr userDrawn="1"/>
        </p:nvSpPr>
        <p:spPr>
          <a:xfrm>
            <a:off x="118172" y="5733143"/>
            <a:ext cx="1477480" cy="1139370"/>
          </a:xfrm>
          <a:custGeom>
            <a:avLst/>
            <a:gdLst>
              <a:gd name="connsiteX0" fmla="*/ 987899 w 1975800"/>
              <a:gd name="connsiteY0" fmla="*/ 623326 h 1523653"/>
              <a:gd name="connsiteX1" fmla="*/ 623325 w 1975800"/>
              <a:gd name="connsiteY1" fmla="*/ 987900 h 1523653"/>
              <a:gd name="connsiteX2" fmla="*/ 987899 w 1975800"/>
              <a:gd name="connsiteY2" fmla="*/ 1352474 h 1523653"/>
              <a:gd name="connsiteX3" fmla="*/ 1352473 w 1975800"/>
              <a:gd name="connsiteY3" fmla="*/ 987900 h 1523653"/>
              <a:gd name="connsiteX4" fmla="*/ 987899 w 1975800"/>
              <a:gd name="connsiteY4" fmla="*/ 623326 h 1523653"/>
              <a:gd name="connsiteX5" fmla="*/ 987900 w 1975800"/>
              <a:gd name="connsiteY5" fmla="*/ 0 h 1523653"/>
              <a:gd name="connsiteX6" fmla="*/ 1975800 w 1975800"/>
              <a:gd name="connsiteY6" fmla="*/ 987900 h 1523653"/>
              <a:gd name="connsiteX7" fmla="*/ 1898166 w 1975800"/>
              <a:gd name="connsiteY7" fmla="*/ 1372435 h 1523653"/>
              <a:gd name="connsiteX8" fmla="*/ 1816088 w 1975800"/>
              <a:gd name="connsiteY8" fmla="*/ 1523653 h 1523653"/>
              <a:gd name="connsiteX9" fmla="*/ 159712 w 1975800"/>
              <a:gd name="connsiteY9" fmla="*/ 1523653 h 1523653"/>
              <a:gd name="connsiteX10" fmla="*/ 77634 w 1975800"/>
              <a:gd name="connsiteY10" fmla="*/ 1372435 h 1523653"/>
              <a:gd name="connsiteX11" fmla="*/ 0 w 1975800"/>
              <a:gd name="connsiteY11" fmla="*/ 987900 h 1523653"/>
              <a:gd name="connsiteX12" fmla="*/ 987900 w 1975800"/>
              <a:gd name="connsiteY12" fmla="*/ 0 h 152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5800" h="1523653">
                <a:moveTo>
                  <a:pt x="987899" y="623326"/>
                </a:moveTo>
                <a:cubicBezTo>
                  <a:pt x="786550" y="623326"/>
                  <a:pt x="623325" y="786551"/>
                  <a:pt x="623325" y="987900"/>
                </a:cubicBezTo>
                <a:cubicBezTo>
                  <a:pt x="623325" y="1189249"/>
                  <a:pt x="786550" y="1352474"/>
                  <a:pt x="987899" y="1352474"/>
                </a:cubicBezTo>
                <a:cubicBezTo>
                  <a:pt x="1189248" y="1352474"/>
                  <a:pt x="1352473" y="1189249"/>
                  <a:pt x="1352473" y="987900"/>
                </a:cubicBezTo>
                <a:cubicBezTo>
                  <a:pt x="1352473" y="786551"/>
                  <a:pt x="1189248" y="623326"/>
                  <a:pt x="987899" y="623326"/>
                </a:cubicBezTo>
                <a:close/>
                <a:moveTo>
                  <a:pt x="987900" y="0"/>
                </a:moveTo>
                <a:cubicBezTo>
                  <a:pt x="1533502" y="0"/>
                  <a:pt x="1975800" y="442298"/>
                  <a:pt x="1975800" y="987900"/>
                </a:cubicBezTo>
                <a:cubicBezTo>
                  <a:pt x="1975800" y="1124301"/>
                  <a:pt x="1948156" y="1254245"/>
                  <a:pt x="1898166" y="1372435"/>
                </a:cubicBezTo>
                <a:lnTo>
                  <a:pt x="1816088" y="1523653"/>
                </a:lnTo>
                <a:lnTo>
                  <a:pt x="159712" y="1523653"/>
                </a:lnTo>
                <a:lnTo>
                  <a:pt x="77634" y="1372435"/>
                </a:lnTo>
                <a:cubicBezTo>
                  <a:pt x="27644" y="1254245"/>
                  <a:pt x="0" y="1124301"/>
                  <a:pt x="0" y="987900"/>
                </a:cubicBezTo>
                <a:cubicBezTo>
                  <a:pt x="0" y="442298"/>
                  <a:pt x="442298" y="0"/>
                  <a:pt x="9879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3256" y="0"/>
            <a:ext cx="2503488" cy="367457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5734050" y="-5734050"/>
            <a:ext cx="723900" cy="12192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44212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22383"/>
          <a:stretch>
            <a:fillRect/>
          </a:stretch>
        </p:blipFill>
        <p:spPr>
          <a:xfrm>
            <a:off x="10920412" y="5057280"/>
            <a:ext cx="1271588" cy="16383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3" y="0"/>
            <a:ext cx="4202522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9" name="그림 개체 틀 2"/>
          <p:cNvSpPr>
            <a:spLocks noGrp="1"/>
          </p:cNvSpPr>
          <p:nvPr>
            <p:ph type="pic" sz="quarter" idx="12"/>
          </p:nvPr>
        </p:nvSpPr>
        <p:spPr>
          <a:xfrm>
            <a:off x="4672516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3"/>
          </p:nvPr>
        </p:nvSpPr>
        <p:spPr>
          <a:xfrm>
            <a:off x="7116467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14"/>
          </p:nvPr>
        </p:nvSpPr>
        <p:spPr>
          <a:xfrm>
            <a:off x="9560418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15"/>
          </p:nvPr>
        </p:nvSpPr>
        <p:spPr>
          <a:xfrm>
            <a:off x="2228565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7"/>
          <p:cNvSpPr>
            <a:spLocks noGrp="1"/>
          </p:cNvSpPr>
          <p:nvPr>
            <p:ph type="pic" sz="quarter" idx="12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1321143" y="-14513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8864600" y="4096659"/>
            <a:ext cx="4913087" cy="609596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16352"/>
          <a:stretch>
            <a:fillRect/>
          </a:stretch>
        </p:blipFill>
        <p:spPr>
          <a:xfrm>
            <a:off x="11190516" y="303440"/>
            <a:ext cx="1001484" cy="725815"/>
          </a:xfrm>
          <a:prstGeom prst="rect">
            <a:avLst/>
          </a:prstGeom>
        </p:spPr>
      </p:pic>
      <p:sp>
        <p:nvSpPr>
          <p:cNvPr id="9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2" y="0"/>
            <a:ext cx="4757689" cy="37882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1109703" y="3889829"/>
            <a:ext cx="1677040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2917369" y="3889829"/>
            <a:ext cx="2950022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hf hdr="0" dt="0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-461818" y="5198921"/>
            <a:ext cx="2120900" cy="1197258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11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49070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3271101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506666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EA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10243" y="486229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rot="16200000">
            <a:off x="-662225" y="647712"/>
            <a:ext cx="2325916" cy="1001464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0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71871" b="63658"/>
          <a:stretch>
            <a:fillRect/>
          </a:stretch>
        </p:blipFill>
        <p:spPr>
          <a:xfrm>
            <a:off x="310243" y="206729"/>
            <a:ext cx="1162949" cy="910872"/>
          </a:xfrm>
          <a:prstGeom prst="rect">
            <a:avLst/>
          </a:prstGeom>
        </p:spPr>
      </p:pic>
      <p:sp>
        <p:nvSpPr>
          <p:cNvPr id="17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4064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8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8128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hf hdr="0" dt="0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7581900" y="750528"/>
            <a:ext cx="3848101" cy="53569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375"/>
          <a:stretch>
            <a:fillRect/>
          </a:stretch>
        </p:blipFill>
        <p:spPr>
          <a:xfrm>
            <a:off x="0" y="0"/>
            <a:ext cx="3609975" cy="277177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1468100" y="0"/>
            <a:ext cx="723900" cy="6858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26" name="그래픽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6196" t="8086" r="22686" b="11551"/>
          <a:stretch>
            <a:fillRect/>
          </a:stretch>
        </p:blipFill>
        <p:spPr>
          <a:xfrm>
            <a:off x="1" y="1"/>
            <a:ext cx="1806858" cy="2076694"/>
          </a:xfrm>
          <a:prstGeom prst="rect">
            <a:avLst/>
          </a:prstGeom>
        </p:spPr>
      </p:pic>
      <p:pic>
        <p:nvPicPr>
          <p:cNvPr id="27" name="그래픽 26"/>
          <p:cNvPicPr>
            <a:picLocks noChangeAspect="1"/>
          </p:cNvPicPr>
          <p:nvPr userDrawn="1"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62297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101262" y="5057280"/>
            <a:ext cx="1638300" cy="1638300"/>
          </a:xfrm>
          <a:prstGeom prst="rect">
            <a:avLst/>
          </a:prstGeom>
        </p:spPr>
      </p:pic>
      <p:sp>
        <p:nvSpPr>
          <p:cNvPr id="30" name="자유형: 도형 29"/>
          <p:cNvSpPr/>
          <p:nvPr userDrawn="1"/>
        </p:nvSpPr>
        <p:spPr>
          <a:xfrm>
            <a:off x="118172" y="5733143"/>
            <a:ext cx="1477480" cy="1139370"/>
          </a:xfrm>
          <a:custGeom>
            <a:avLst/>
            <a:gdLst>
              <a:gd name="connsiteX0" fmla="*/ 987899 w 1975800"/>
              <a:gd name="connsiteY0" fmla="*/ 623326 h 1523653"/>
              <a:gd name="connsiteX1" fmla="*/ 623325 w 1975800"/>
              <a:gd name="connsiteY1" fmla="*/ 987900 h 1523653"/>
              <a:gd name="connsiteX2" fmla="*/ 987899 w 1975800"/>
              <a:gd name="connsiteY2" fmla="*/ 1352474 h 1523653"/>
              <a:gd name="connsiteX3" fmla="*/ 1352473 w 1975800"/>
              <a:gd name="connsiteY3" fmla="*/ 987900 h 1523653"/>
              <a:gd name="connsiteX4" fmla="*/ 987899 w 1975800"/>
              <a:gd name="connsiteY4" fmla="*/ 623326 h 1523653"/>
              <a:gd name="connsiteX5" fmla="*/ 987900 w 1975800"/>
              <a:gd name="connsiteY5" fmla="*/ 0 h 1523653"/>
              <a:gd name="connsiteX6" fmla="*/ 1975800 w 1975800"/>
              <a:gd name="connsiteY6" fmla="*/ 987900 h 1523653"/>
              <a:gd name="connsiteX7" fmla="*/ 1898166 w 1975800"/>
              <a:gd name="connsiteY7" fmla="*/ 1372435 h 1523653"/>
              <a:gd name="connsiteX8" fmla="*/ 1816088 w 1975800"/>
              <a:gd name="connsiteY8" fmla="*/ 1523653 h 1523653"/>
              <a:gd name="connsiteX9" fmla="*/ 159712 w 1975800"/>
              <a:gd name="connsiteY9" fmla="*/ 1523653 h 1523653"/>
              <a:gd name="connsiteX10" fmla="*/ 77634 w 1975800"/>
              <a:gd name="connsiteY10" fmla="*/ 1372435 h 1523653"/>
              <a:gd name="connsiteX11" fmla="*/ 0 w 1975800"/>
              <a:gd name="connsiteY11" fmla="*/ 987900 h 1523653"/>
              <a:gd name="connsiteX12" fmla="*/ 987900 w 1975800"/>
              <a:gd name="connsiteY12" fmla="*/ 0 h 152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5800" h="1523653">
                <a:moveTo>
                  <a:pt x="987899" y="623326"/>
                </a:moveTo>
                <a:cubicBezTo>
                  <a:pt x="786550" y="623326"/>
                  <a:pt x="623325" y="786551"/>
                  <a:pt x="623325" y="987900"/>
                </a:cubicBezTo>
                <a:cubicBezTo>
                  <a:pt x="623325" y="1189249"/>
                  <a:pt x="786550" y="1352474"/>
                  <a:pt x="987899" y="1352474"/>
                </a:cubicBezTo>
                <a:cubicBezTo>
                  <a:pt x="1189248" y="1352474"/>
                  <a:pt x="1352473" y="1189249"/>
                  <a:pt x="1352473" y="987900"/>
                </a:cubicBezTo>
                <a:cubicBezTo>
                  <a:pt x="1352473" y="786551"/>
                  <a:pt x="1189248" y="623326"/>
                  <a:pt x="987899" y="623326"/>
                </a:cubicBezTo>
                <a:close/>
                <a:moveTo>
                  <a:pt x="987900" y="0"/>
                </a:moveTo>
                <a:cubicBezTo>
                  <a:pt x="1533502" y="0"/>
                  <a:pt x="1975800" y="442298"/>
                  <a:pt x="1975800" y="987900"/>
                </a:cubicBezTo>
                <a:cubicBezTo>
                  <a:pt x="1975800" y="1124301"/>
                  <a:pt x="1948156" y="1254245"/>
                  <a:pt x="1898166" y="1372435"/>
                </a:cubicBezTo>
                <a:lnTo>
                  <a:pt x="1816088" y="1523653"/>
                </a:lnTo>
                <a:lnTo>
                  <a:pt x="159712" y="1523653"/>
                </a:lnTo>
                <a:lnTo>
                  <a:pt x="77634" y="1372435"/>
                </a:lnTo>
                <a:cubicBezTo>
                  <a:pt x="27644" y="1254245"/>
                  <a:pt x="0" y="1124301"/>
                  <a:pt x="0" y="987900"/>
                </a:cubicBezTo>
                <a:cubicBezTo>
                  <a:pt x="0" y="442298"/>
                  <a:pt x="442298" y="0"/>
                  <a:pt x="9879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3256" y="0"/>
            <a:ext cx="2503488" cy="367457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5734050" y="-5734050"/>
            <a:ext cx="723900" cy="12192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44212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22383"/>
          <a:stretch>
            <a:fillRect/>
          </a:stretch>
        </p:blipFill>
        <p:spPr>
          <a:xfrm>
            <a:off x="10920412" y="5057280"/>
            <a:ext cx="1271588" cy="16383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3" y="0"/>
            <a:ext cx="4202522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9" name="그림 개체 틀 2"/>
          <p:cNvSpPr>
            <a:spLocks noGrp="1"/>
          </p:cNvSpPr>
          <p:nvPr>
            <p:ph type="pic" sz="quarter" idx="12"/>
          </p:nvPr>
        </p:nvSpPr>
        <p:spPr>
          <a:xfrm>
            <a:off x="4672516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3"/>
          </p:nvPr>
        </p:nvSpPr>
        <p:spPr>
          <a:xfrm>
            <a:off x="7116467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14"/>
          </p:nvPr>
        </p:nvSpPr>
        <p:spPr>
          <a:xfrm>
            <a:off x="9560418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15"/>
          </p:nvPr>
        </p:nvSpPr>
        <p:spPr>
          <a:xfrm>
            <a:off x="2228565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7"/>
          <p:cNvSpPr>
            <a:spLocks noGrp="1"/>
          </p:cNvSpPr>
          <p:nvPr>
            <p:ph type="pic" sz="quarter" idx="12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1321143" y="-14513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8864600" y="4096659"/>
            <a:ext cx="4913087" cy="609596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16352"/>
          <a:stretch>
            <a:fillRect/>
          </a:stretch>
        </p:blipFill>
        <p:spPr>
          <a:xfrm>
            <a:off x="11190516" y="303440"/>
            <a:ext cx="1001484" cy="725815"/>
          </a:xfrm>
          <a:prstGeom prst="rect">
            <a:avLst/>
          </a:prstGeom>
        </p:spPr>
      </p:pic>
      <p:sp>
        <p:nvSpPr>
          <p:cNvPr id="9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2" y="0"/>
            <a:ext cx="4757689" cy="37882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1109703" y="3889829"/>
            <a:ext cx="1677040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2917369" y="3889829"/>
            <a:ext cx="2950022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-461818" y="5198921"/>
            <a:ext cx="2120900" cy="1197258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11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49070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3271101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506666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EA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10243" y="486229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rot="16200000">
            <a:off x="-662225" y="647712"/>
            <a:ext cx="2325916" cy="1001464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0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71871" b="63658"/>
          <a:stretch>
            <a:fillRect/>
          </a:stretch>
        </p:blipFill>
        <p:spPr>
          <a:xfrm>
            <a:off x="310243" y="206729"/>
            <a:ext cx="1162949" cy="910872"/>
          </a:xfrm>
          <a:prstGeom prst="rect">
            <a:avLst/>
          </a:prstGeom>
        </p:spPr>
      </p:pic>
      <p:sp>
        <p:nvSpPr>
          <p:cNvPr id="17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4064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8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8128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hf hdr="0" dt="0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7581900" y="750528"/>
            <a:ext cx="3848101" cy="53569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375"/>
          <a:stretch>
            <a:fillRect/>
          </a:stretch>
        </p:blipFill>
        <p:spPr>
          <a:xfrm>
            <a:off x="0" y="0"/>
            <a:ext cx="3609975" cy="277177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1468100" y="0"/>
            <a:ext cx="723900" cy="6858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26" name="그래픽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6196" t="8086" r="22686" b="11551"/>
          <a:stretch>
            <a:fillRect/>
          </a:stretch>
        </p:blipFill>
        <p:spPr>
          <a:xfrm>
            <a:off x="1" y="1"/>
            <a:ext cx="1806858" cy="2076694"/>
          </a:xfrm>
          <a:prstGeom prst="rect">
            <a:avLst/>
          </a:prstGeom>
        </p:spPr>
      </p:pic>
      <p:pic>
        <p:nvPicPr>
          <p:cNvPr id="27" name="그래픽 26"/>
          <p:cNvPicPr>
            <a:picLocks noChangeAspect="1"/>
          </p:cNvPicPr>
          <p:nvPr userDrawn="1"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62297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101262" y="5057280"/>
            <a:ext cx="1638300" cy="1638300"/>
          </a:xfrm>
          <a:prstGeom prst="rect">
            <a:avLst/>
          </a:prstGeom>
        </p:spPr>
      </p:pic>
      <p:sp>
        <p:nvSpPr>
          <p:cNvPr id="30" name="자유형: 도형 29"/>
          <p:cNvSpPr/>
          <p:nvPr userDrawn="1"/>
        </p:nvSpPr>
        <p:spPr>
          <a:xfrm>
            <a:off x="118172" y="5733143"/>
            <a:ext cx="1477480" cy="1139370"/>
          </a:xfrm>
          <a:custGeom>
            <a:avLst/>
            <a:gdLst>
              <a:gd name="connsiteX0" fmla="*/ 987899 w 1975800"/>
              <a:gd name="connsiteY0" fmla="*/ 623326 h 1523653"/>
              <a:gd name="connsiteX1" fmla="*/ 623325 w 1975800"/>
              <a:gd name="connsiteY1" fmla="*/ 987900 h 1523653"/>
              <a:gd name="connsiteX2" fmla="*/ 987899 w 1975800"/>
              <a:gd name="connsiteY2" fmla="*/ 1352474 h 1523653"/>
              <a:gd name="connsiteX3" fmla="*/ 1352473 w 1975800"/>
              <a:gd name="connsiteY3" fmla="*/ 987900 h 1523653"/>
              <a:gd name="connsiteX4" fmla="*/ 987899 w 1975800"/>
              <a:gd name="connsiteY4" fmla="*/ 623326 h 1523653"/>
              <a:gd name="connsiteX5" fmla="*/ 987900 w 1975800"/>
              <a:gd name="connsiteY5" fmla="*/ 0 h 1523653"/>
              <a:gd name="connsiteX6" fmla="*/ 1975800 w 1975800"/>
              <a:gd name="connsiteY6" fmla="*/ 987900 h 1523653"/>
              <a:gd name="connsiteX7" fmla="*/ 1898166 w 1975800"/>
              <a:gd name="connsiteY7" fmla="*/ 1372435 h 1523653"/>
              <a:gd name="connsiteX8" fmla="*/ 1816088 w 1975800"/>
              <a:gd name="connsiteY8" fmla="*/ 1523653 h 1523653"/>
              <a:gd name="connsiteX9" fmla="*/ 159712 w 1975800"/>
              <a:gd name="connsiteY9" fmla="*/ 1523653 h 1523653"/>
              <a:gd name="connsiteX10" fmla="*/ 77634 w 1975800"/>
              <a:gd name="connsiteY10" fmla="*/ 1372435 h 1523653"/>
              <a:gd name="connsiteX11" fmla="*/ 0 w 1975800"/>
              <a:gd name="connsiteY11" fmla="*/ 987900 h 1523653"/>
              <a:gd name="connsiteX12" fmla="*/ 987900 w 1975800"/>
              <a:gd name="connsiteY12" fmla="*/ 0 h 152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5800" h="1523653">
                <a:moveTo>
                  <a:pt x="987899" y="623326"/>
                </a:moveTo>
                <a:cubicBezTo>
                  <a:pt x="786550" y="623326"/>
                  <a:pt x="623325" y="786551"/>
                  <a:pt x="623325" y="987900"/>
                </a:cubicBezTo>
                <a:cubicBezTo>
                  <a:pt x="623325" y="1189249"/>
                  <a:pt x="786550" y="1352474"/>
                  <a:pt x="987899" y="1352474"/>
                </a:cubicBezTo>
                <a:cubicBezTo>
                  <a:pt x="1189248" y="1352474"/>
                  <a:pt x="1352473" y="1189249"/>
                  <a:pt x="1352473" y="987900"/>
                </a:cubicBezTo>
                <a:cubicBezTo>
                  <a:pt x="1352473" y="786551"/>
                  <a:pt x="1189248" y="623326"/>
                  <a:pt x="987899" y="623326"/>
                </a:cubicBezTo>
                <a:close/>
                <a:moveTo>
                  <a:pt x="987900" y="0"/>
                </a:moveTo>
                <a:cubicBezTo>
                  <a:pt x="1533502" y="0"/>
                  <a:pt x="1975800" y="442298"/>
                  <a:pt x="1975800" y="987900"/>
                </a:cubicBezTo>
                <a:cubicBezTo>
                  <a:pt x="1975800" y="1124301"/>
                  <a:pt x="1948156" y="1254245"/>
                  <a:pt x="1898166" y="1372435"/>
                </a:cubicBezTo>
                <a:lnTo>
                  <a:pt x="1816088" y="1523653"/>
                </a:lnTo>
                <a:lnTo>
                  <a:pt x="159712" y="1523653"/>
                </a:lnTo>
                <a:lnTo>
                  <a:pt x="77634" y="1372435"/>
                </a:lnTo>
                <a:cubicBezTo>
                  <a:pt x="27644" y="1254245"/>
                  <a:pt x="0" y="1124301"/>
                  <a:pt x="0" y="987900"/>
                </a:cubicBezTo>
                <a:cubicBezTo>
                  <a:pt x="0" y="442298"/>
                  <a:pt x="442298" y="0"/>
                  <a:pt x="9879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3256" y="0"/>
            <a:ext cx="2503488" cy="367457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5734050" y="-5734050"/>
            <a:ext cx="723900" cy="12192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44212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22383"/>
          <a:stretch>
            <a:fillRect/>
          </a:stretch>
        </p:blipFill>
        <p:spPr>
          <a:xfrm>
            <a:off x="10920412" y="5057280"/>
            <a:ext cx="1271588" cy="16383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3" y="0"/>
            <a:ext cx="4202522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9" name="그림 개체 틀 2"/>
          <p:cNvSpPr>
            <a:spLocks noGrp="1"/>
          </p:cNvSpPr>
          <p:nvPr>
            <p:ph type="pic" sz="quarter" idx="12"/>
          </p:nvPr>
        </p:nvSpPr>
        <p:spPr>
          <a:xfrm>
            <a:off x="4672516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3"/>
          </p:nvPr>
        </p:nvSpPr>
        <p:spPr>
          <a:xfrm>
            <a:off x="7116467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14"/>
          </p:nvPr>
        </p:nvSpPr>
        <p:spPr>
          <a:xfrm>
            <a:off x="9560418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15"/>
          </p:nvPr>
        </p:nvSpPr>
        <p:spPr>
          <a:xfrm>
            <a:off x="2228565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7"/>
          <p:cNvSpPr>
            <a:spLocks noGrp="1"/>
          </p:cNvSpPr>
          <p:nvPr>
            <p:ph type="pic" sz="quarter" idx="12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1321143" y="-14513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8864600" y="4096659"/>
            <a:ext cx="4913087" cy="609596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16352"/>
          <a:stretch>
            <a:fillRect/>
          </a:stretch>
        </p:blipFill>
        <p:spPr>
          <a:xfrm>
            <a:off x="11190516" y="303440"/>
            <a:ext cx="1001484" cy="725815"/>
          </a:xfrm>
          <a:prstGeom prst="rect">
            <a:avLst/>
          </a:prstGeom>
        </p:spPr>
      </p:pic>
      <p:sp>
        <p:nvSpPr>
          <p:cNvPr id="9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2" y="0"/>
            <a:ext cx="4757689" cy="37882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1109703" y="3889829"/>
            <a:ext cx="1677040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2917369" y="3889829"/>
            <a:ext cx="2950022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-461818" y="5198921"/>
            <a:ext cx="2120900" cy="1197258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11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49070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3271101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506666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EA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10243" y="486229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rot="16200000">
            <a:off x="-662225" y="647712"/>
            <a:ext cx="2325916" cy="1001464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0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71871" b="63658"/>
          <a:stretch>
            <a:fillRect/>
          </a:stretch>
        </p:blipFill>
        <p:spPr>
          <a:xfrm>
            <a:off x="310243" y="206729"/>
            <a:ext cx="1162949" cy="910872"/>
          </a:xfrm>
          <a:prstGeom prst="rect">
            <a:avLst/>
          </a:prstGeom>
        </p:spPr>
      </p:pic>
      <p:sp>
        <p:nvSpPr>
          <p:cNvPr id="17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4064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8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8128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7581900" y="750528"/>
            <a:ext cx="3848101" cy="53569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375"/>
          <a:stretch>
            <a:fillRect/>
          </a:stretch>
        </p:blipFill>
        <p:spPr>
          <a:xfrm>
            <a:off x="0" y="0"/>
            <a:ext cx="3609975" cy="277177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1468100" y="0"/>
            <a:ext cx="723900" cy="6858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26" name="그래픽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6196" t="8086" r="22686" b="11551"/>
          <a:stretch>
            <a:fillRect/>
          </a:stretch>
        </p:blipFill>
        <p:spPr>
          <a:xfrm>
            <a:off x="1" y="1"/>
            <a:ext cx="1806858" cy="2076694"/>
          </a:xfrm>
          <a:prstGeom prst="rect">
            <a:avLst/>
          </a:prstGeom>
        </p:spPr>
      </p:pic>
      <p:pic>
        <p:nvPicPr>
          <p:cNvPr id="27" name="그래픽 26"/>
          <p:cNvPicPr>
            <a:picLocks noChangeAspect="1"/>
          </p:cNvPicPr>
          <p:nvPr userDrawn="1"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62297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101262" y="5057280"/>
            <a:ext cx="1638300" cy="1638300"/>
          </a:xfrm>
          <a:prstGeom prst="rect">
            <a:avLst/>
          </a:prstGeom>
        </p:spPr>
      </p:pic>
      <p:sp>
        <p:nvSpPr>
          <p:cNvPr id="30" name="자유형: 도형 29"/>
          <p:cNvSpPr/>
          <p:nvPr userDrawn="1"/>
        </p:nvSpPr>
        <p:spPr>
          <a:xfrm>
            <a:off x="118172" y="5733143"/>
            <a:ext cx="1477480" cy="1139370"/>
          </a:xfrm>
          <a:custGeom>
            <a:avLst/>
            <a:gdLst>
              <a:gd name="connsiteX0" fmla="*/ 987899 w 1975800"/>
              <a:gd name="connsiteY0" fmla="*/ 623326 h 1523653"/>
              <a:gd name="connsiteX1" fmla="*/ 623325 w 1975800"/>
              <a:gd name="connsiteY1" fmla="*/ 987900 h 1523653"/>
              <a:gd name="connsiteX2" fmla="*/ 987899 w 1975800"/>
              <a:gd name="connsiteY2" fmla="*/ 1352474 h 1523653"/>
              <a:gd name="connsiteX3" fmla="*/ 1352473 w 1975800"/>
              <a:gd name="connsiteY3" fmla="*/ 987900 h 1523653"/>
              <a:gd name="connsiteX4" fmla="*/ 987899 w 1975800"/>
              <a:gd name="connsiteY4" fmla="*/ 623326 h 1523653"/>
              <a:gd name="connsiteX5" fmla="*/ 987900 w 1975800"/>
              <a:gd name="connsiteY5" fmla="*/ 0 h 1523653"/>
              <a:gd name="connsiteX6" fmla="*/ 1975800 w 1975800"/>
              <a:gd name="connsiteY6" fmla="*/ 987900 h 1523653"/>
              <a:gd name="connsiteX7" fmla="*/ 1898166 w 1975800"/>
              <a:gd name="connsiteY7" fmla="*/ 1372435 h 1523653"/>
              <a:gd name="connsiteX8" fmla="*/ 1816088 w 1975800"/>
              <a:gd name="connsiteY8" fmla="*/ 1523653 h 1523653"/>
              <a:gd name="connsiteX9" fmla="*/ 159712 w 1975800"/>
              <a:gd name="connsiteY9" fmla="*/ 1523653 h 1523653"/>
              <a:gd name="connsiteX10" fmla="*/ 77634 w 1975800"/>
              <a:gd name="connsiteY10" fmla="*/ 1372435 h 1523653"/>
              <a:gd name="connsiteX11" fmla="*/ 0 w 1975800"/>
              <a:gd name="connsiteY11" fmla="*/ 987900 h 1523653"/>
              <a:gd name="connsiteX12" fmla="*/ 987900 w 1975800"/>
              <a:gd name="connsiteY12" fmla="*/ 0 h 152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5800" h="1523653">
                <a:moveTo>
                  <a:pt x="987899" y="623326"/>
                </a:moveTo>
                <a:cubicBezTo>
                  <a:pt x="786550" y="623326"/>
                  <a:pt x="623325" y="786551"/>
                  <a:pt x="623325" y="987900"/>
                </a:cubicBezTo>
                <a:cubicBezTo>
                  <a:pt x="623325" y="1189249"/>
                  <a:pt x="786550" y="1352474"/>
                  <a:pt x="987899" y="1352474"/>
                </a:cubicBezTo>
                <a:cubicBezTo>
                  <a:pt x="1189248" y="1352474"/>
                  <a:pt x="1352473" y="1189249"/>
                  <a:pt x="1352473" y="987900"/>
                </a:cubicBezTo>
                <a:cubicBezTo>
                  <a:pt x="1352473" y="786551"/>
                  <a:pt x="1189248" y="623326"/>
                  <a:pt x="987899" y="623326"/>
                </a:cubicBezTo>
                <a:close/>
                <a:moveTo>
                  <a:pt x="987900" y="0"/>
                </a:moveTo>
                <a:cubicBezTo>
                  <a:pt x="1533502" y="0"/>
                  <a:pt x="1975800" y="442298"/>
                  <a:pt x="1975800" y="987900"/>
                </a:cubicBezTo>
                <a:cubicBezTo>
                  <a:pt x="1975800" y="1124301"/>
                  <a:pt x="1948156" y="1254245"/>
                  <a:pt x="1898166" y="1372435"/>
                </a:cubicBezTo>
                <a:lnTo>
                  <a:pt x="1816088" y="1523653"/>
                </a:lnTo>
                <a:lnTo>
                  <a:pt x="159712" y="1523653"/>
                </a:lnTo>
                <a:lnTo>
                  <a:pt x="77634" y="1372435"/>
                </a:lnTo>
                <a:cubicBezTo>
                  <a:pt x="27644" y="1254245"/>
                  <a:pt x="0" y="1124301"/>
                  <a:pt x="0" y="987900"/>
                </a:cubicBezTo>
                <a:cubicBezTo>
                  <a:pt x="0" y="442298"/>
                  <a:pt x="442298" y="0"/>
                  <a:pt x="9879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3256" y="0"/>
            <a:ext cx="2503488" cy="367457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5734050" y="-5734050"/>
            <a:ext cx="723900" cy="12192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44212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22383"/>
          <a:stretch>
            <a:fillRect/>
          </a:stretch>
        </p:blipFill>
        <p:spPr>
          <a:xfrm>
            <a:off x="10920412" y="5057280"/>
            <a:ext cx="1271588" cy="16383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3" y="0"/>
            <a:ext cx="4202522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9" name="그림 개체 틀 2"/>
          <p:cNvSpPr>
            <a:spLocks noGrp="1"/>
          </p:cNvSpPr>
          <p:nvPr>
            <p:ph type="pic" sz="quarter" idx="12"/>
          </p:nvPr>
        </p:nvSpPr>
        <p:spPr>
          <a:xfrm>
            <a:off x="4672516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3"/>
          </p:nvPr>
        </p:nvSpPr>
        <p:spPr>
          <a:xfrm>
            <a:off x="7116467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14"/>
          </p:nvPr>
        </p:nvSpPr>
        <p:spPr>
          <a:xfrm>
            <a:off x="9560418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15"/>
          </p:nvPr>
        </p:nvSpPr>
        <p:spPr>
          <a:xfrm>
            <a:off x="2228565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7"/>
          <p:cNvSpPr>
            <a:spLocks noGrp="1"/>
          </p:cNvSpPr>
          <p:nvPr>
            <p:ph type="pic" sz="quarter" idx="12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1321143" y="-14513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8864600" y="4096659"/>
            <a:ext cx="4913087" cy="609596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16352"/>
          <a:stretch>
            <a:fillRect/>
          </a:stretch>
        </p:blipFill>
        <p:spPr>
          <a:xfrm>
            <a:off x="11190516" y="303440"/>
            <a:ext cx="1001484" cy="725815"/>
          </a:xfrm>
          <a:prstGeom prst="rect">
            <a:avLst/>
          </a:prstGeom>
        </p:spPr>
      </p:pic>
      <p:sp>
        <p:nvSpPr>
          <p:cNvPr id="9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2" y="0"/>
            <a:ext cx="4757689" cy="37882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1109703" y="3889829"/>
            <a:ext cx="1677040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2917369" y="3889829"/>
            <a:ext cx="2950022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-461818" y="5198921"/>
            <a:ext cx="2120900" cy="1197258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11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49070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3271101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506666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EA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10243" y="486229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rot="16200000">
            <a:off x="-662225" y="647712"/>
            <a:ext cx="2325916" cy="1001464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0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71871" b="63658"/>
          <a:stretch>
            <a:fillRect/>
          </a:stretch>
        </p:blipFill>
        <p:spPr>
          <a:xfrm>
            <a:off x="310243" y="206729"/>
            <a:ext cx="1162949" cy="910872"/>
          </a:xfrm>
          <a:prstGeom prst="rect">
            <a:avLst/>
          </a:prstGeom>
        </p:spPr>
      </p:pic>
      <p:sp>
        <p:nvSpPr>
          <p:cNvPr id="17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4064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8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8128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hf hdr="0" dt="0"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7581900" y="750528"/>
            <a:ext cx="3848101" cy="53569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375"/>
          <a:stretch>
            <a:fillRect/>
          </a:stretch>
        </p:blipFill>
        <p:spPr>
          <a:xfrm>
            <a:off x="0" y="0"/>
            <a:ext cx="3609975" cy="277177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7581900" y="750528"/>
            <a:ext cx="3848101" cy="53569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375"/>
          <a:stretch>
            <a:fillRect/>
          </a:stretch>
        </p:blipFill>
        <p:spPr>
          <a:xfrm>
            <a:off x="0" y="0"/>
            <a:ext cx="3609975" cy="277177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1468100" y="0"/>
            <a:ext cx="723900" cy="6858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26" name="그래픽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6196" t="8086" r="22686" b="11551"/>
          <a:stretch>
            <a:fillRect/>
          </a:stretch>
        </p:blipFill>
        <p:spPr>
          <a:xfrm>
            <a:off x="1" y="1"/>
            <a:ext cx="1806858" cy="2076694"/>
          </a:xfrm>
          <a:prstGeom prst="rect">
            <a:avLst/>
          </a:prstGeom>
        </p:spPr>
      </p:pic>
      <p:pic>
        <p:nvPicPr>
          <p:cNvPr id="27" name="그래픽 26"/>
          <p:cNvPicPr>
            <a:picLocks noChangeAspect="1"/>
          </p:cNvPicPr>
          <p:nvPr userDrawn="1"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62297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101262" y="5057280"/>
            <a:ext cx="1638300" cy="1638300"/>
          </a:xfrm>
          <a:prstGeom prst="rect">
            <a:avLst/>
          </a:prstGeom>
        </p:spPr>
      </p:pic>
      <p:sp>
        <p:nvSpPr>
          <p:cNvPr id="30" name="자유형: 도형 29"/>
          <p:cNvSpPr/>
          <p:nvPr userDrawn="1"/>
        </p:nvSpPr>
        <p:spPr>
          <a:xfrm>
            <a:off x="118172" y="5733143"/>
            <a:ext cx="1477480" cy="1139370"/>
          </a:xfrm>
          <a:custGeom>
            <a:avLst/>
            <a:gdLst>
              <a:gd name="connsiteX0" fmla="*/ 987899 w 1975800"/>
              <a:gd name="connsiteY0" fmla="*/ 623326 h 1523653"/>
              <a:gd name="connsiteX1" fmla="*/ 623325 w 1975800"/>
              <a:gd name="connsiteY1" fmla="*/ 987900 h 1523653"/>
              <a:gd name="connsiteX2" fmla="*/ 987899 w 1975800"/>
              <a:gd name="connsiteY2" fmla="*/ 1352474 h 1523653"/>
              <a:gd name="connsiteX3" fmla="*/ 1352473 w 1975800"/>
              <a:gd name="connsiteY3" fmla="*/ 987900 h 1523653"/>
              <a:gd name="connsiteX4" fmla="*/ 987899 w 1975800"/>
              <a:gd name="connsiteY4" fmla="*/ 623326 h 1523653"/>
              <a:gd name="connsiteX5" fmla="*/ 987900 w 1975800"/>
              <a:gd name="connsiteY5" fmla="*/ 0 h 1523653"/>
              <a:gd name="connsiteX6" fmla="*/ 1975800 w 1975800"/>
              <a:gd name="connsiteY6" fmla="*/ 987900 h 1523653"/>
              <a:gd name="connsiteX7" fmla="*/ 1898166 w 1975800"/>
              <a:gd name="connsiteY7" fmla="*/ 1372435 h 1523653"/>
              <a:gd name="connsiteX8" fmla="*/ 1816088 w 1975800"/>
              <a:gd name="connsiteY8" fmla="*/ 1523653 h 1523653"/>
              <a:gd name="connsiteX9" fmla="*/ 159712 w 1975800"/>
              <a:gd name="connsiteY9" fmla="*/ 1523653 h 1523653"/>
              <a:gd name="connsiteX10" fmla="*/ 77634 w 1975800"/>
              <a:gd name="connsiteY10" fmla="*/ 1372435 h 1523653"/>
              <a:gd name="connsiteX11" fmla="*/ 0 w 1975800"/>
              <a:gd name="connsiteY11" fmla="*/ 987900 h 1523653"/>
              <a:gd name="connsiteX12" fmla="*/ 987900 w 1975800"/>
              <a:gd name="connsiteY12" fmla="*/ 0 h 152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5800" h="1523653">
                <a:moveTo>
                  <a:pt x="987899" y="623326"/>
                </a:moveTo>
                <a:cubicBezTo>
                  <a:pt x="786550" y="623326"/>
                  <a:pt x="623325" y="786551"/>
                  <a:pt x="623325" y="987900"/>
                </a:cubicBezTo>
                <a:cubicBezTo>
                  <a:pt x="623325" y="1189249"/>
                  <a:pt x="786550" y="1352474"/>
                  <a:pt x="987899" y="1352474"/>
                </a:cubicBezTo>
                <a:cubicBezTo>
                  <a:pt x="1189248" y="1352474"/>
                  <a:pt x="1352473" y="1189249"/>
                  <a:pt x="1352473" y="987900"/>
                </a:cubicBezTo>
                <a:cubicBezTo>
                  <a:pt x="1352473" y="786551"/>
                  <a:pt x="1189248" y="623326"/>
                  <a:pt x="987899" y="623326"/>
                </a:cubicBezTo>
                <a:close/>
                <a:moveTo>
                  <a:pt x="987900" y="0"/>
                </a:moveTo>
                <a:cubicBezTo>
                  <a:pt x="1533502" y="0"/>
                  <a:pt x="1975800" y="442298"/>
                  <a:pt x="1975800" y="987900"/>
                </a:cubicBezTo>
                <a:cubicBezTo>
                  <a:pt x="1975800" y="1124301"/>
                  <a:pt x="1948156" y="1254245"/>
                  <a:pt x="1898166" y="1372435"/>
                </a:cubicBezTo>
                <a:lnTo>
                  <a:pt x="1816088" y="1523653"/>
                </a:lnTo>
                <a:lnTo>
                  <a:pt x="159712" y="1523653"/>
                </a:lnTo>
                <a:lnTo>
                  <a:pt x="77634" y="1372435"/>
                </a:lnTo>
                <a:cubicBezTo>
                  <a:pt x="27644" y="1254245"/>
                  <a:pt x="0" y="1124301"/>
                  <a:pt x="0" y="987900"/>
                </a:cubicBezTo>
                <a:cubicBezTo>
                  <a:pt x="0" y="442298"/>
                  <a:pt x="442298" y="0"/>
                  <a:pt x="9879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3256" y="0"/>
            <a:ext cx="2503488" cy="367457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5734050" y="-5734050"/>
            <a:ext cx="723900" cy="12192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44212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22383"/>
          <a:stretch>
            <a:fillRect/>
          </a:stretch>
        </p:blipFill>
        <p:spPr>
          <a:xfrm>
            <a:off x="10920412" y="5057280"/>
            <a:ext cx="1271588" cy="16383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3" y="0"/>
            <a:ext cx="4202522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9" name="그림 개체 틀 2"/>
          <p:cNvSpPr>
            <a:spLocks noGrp="1"/>
          </p:cNvSpPr>
          <p:nvPr>
            <p:ph type="pic" sz="quarter" idx="12"/>
          </p:nvPr>
        </p:nvSpPr>
        <p:spPr>
          <a:xfrm>
            <a:off x="4672516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3"/>
          </p:nvPr>
        </p:nvSpPr>
        <p:spPr>
          <a:xfrm>
            <a:off x="7116467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14"/>
          </p:nvPr>
        </p:nvSpPr>
        <p:spPr>
          <a:xfrm>
            <a:off x="9560418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15"/>
          </p:nvPr>
        </p:nvSpPr>
        <p:spPr>
          <a:xfrm>
            <a:off x="2228565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7"/>
          <p:cNvSpPr>
            <a:spLocks noGrp="1"/>
          </p:cNvSpPr>
          <p:nvPr>
            <p:ph type="pic" sz="quarter" idx="12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1321143" y="-14513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8864600" y="4096659"/>
            <a:ext cx="4913087" cy="609596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16352"/>
          <a:stretch>
            <a:fillRect/>
          </a:stretch>
        </p:blipFill>
        <p:spPr>
          <a:xfrm>
            <a:off x="11190516" y="303440"/>
            <a:ext cx="1001484" cy="725815"/>
          </a:xfrm>
          <a:prstGeom prst="rect">
            <a:avLst/>
          </a:prstGeom>
        </p:spPr>
      </p:pic>
      <p:sp>
        <p:nvSpPr>
          <p:cNvPr id="9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2" y="0"/>
            <a:ext cx="4757689" cy="37882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1109703" y="3889829"/>
            <a:ext cx="1677040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2917369" y="3889829"/>
            <a:ext cx="2950022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1468100" y="0"/>
            <a:ext cx="723900" cy="6858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26" name="그래픽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6196" t="8086" r="22686" b="11551"/>
          <a:stretch>
            <a:fillRect/>
          </a:stretch>
        </p:blipFill>
        <p:spPr>
          <a:xfrm>
            <a:off x="1" y="1"/>
            <a:ext cx="1806858" cy="2076694"/>
          </a:xfrm>
          <a:prstGeom prst="rect">
            <a:avLst/>
          </a:prstGeom>
        </p:spPr>
      </p:pic>
      <p:pic>
        <p:nvPicPr>
          <p:cNvPr id="27" name="그래픽 26"/>
          <p:cNvPicPr>
            <a:picLocks noChangeAspect="1"/>
          </p:cNvPicPr>
          <p:nvPr userDrawn="1"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62297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101262" y="5057280"/>
            <a:ext cx="1638300" cy="1638300"/>
          </a:xfrm>
          <a:prstGeom prst="rect">
            <a:avLst/>
          </a:prstGeom>
        </p:spPr>
      </p:pic>
      <p:sp>
        <p:nvSpPr>
          <p:cNvPr id="30" name="자유형: 도형 29"/>
          <p:cNvSpPr/>
          <p:nvPr userDrawn="1"/>
        </p:nvSpPr>
        <p:spPr>
          <a:xfrm>
            <a:off x="118172" y="5733143"/>
            <a:ext cx="1477480" cy="1139370"/>
          </a:xfrm>
          <a:custGeom>
            <a:avLst/>
            <a:gdLst>
              <a:gd name="connsiteX0" fmla="*/ 987899 w 1975800"/>
              <a:gd name="connsiteY0" fmla="*/ 623326 h 1523653"/>
              <a:gd name="connsiteX1" fmla="*/ 623325 w 1975800"/>
              <a:gd name="connsiteY1" fmla="*/ 987900 h 1523653"/>
              <a:gd name="connsiteX2" fmla="*/ 987899 w 1975800"/>
              <a:gd name="connsiteY2" fmla="*/ 1352474 h 1523653"/>
              <a:gd name="connsiteX3" fmla="*/ 1352473 w 1975800"/>
              <a:gd name="connsiteY3" fmla="*/ 987900 h 1523653"/>
              <a:gd name="connsiteX4" fmla="*/ 987899 w 1975800"/>
              <a:gd name="connsiteY4" fmla="*/ 623326 h 1523653"/>
              <a:gd name="connsiteX5" fmla="*/ 987900 w 1975800"/>
              <a:gd name="connsiteY5" fmla="*/ 0 h 1523653"/>
              <a:gd name="connsiteX6" fmla="*/ 1975800 w 1975800"/>
              <a:gd name="connsiteY6" fmla="*/ 987900 h 1523653"/>
              <a:gd name="connsiteX7" fmla="*/ 1898166 w 1975800"/>
              <a:gd name="connsiteY7" fmla="*/ 1372435 h 1523653"/>
              <a:gd name="connsiteX8" fmla="*/ 1816088 w 1975800"/>
              <a:gd name="connsiteY8" fmla="*/ 1523653 h 1523653"/>
              <a:gd name="connsiteX9" fmla="*/ 159712 w 1975800"/>
              <a:gd name="connsiteY9" fmla="*/ 1523653 h 1523653"/>
              <a:gd name="connsiteX10" fmla="*/ 77634 w 1975800"/>
              <a:gd name="connsiteY10" fmla="*/ 1372435 h 1523653"/>
              <a:gd name="connsiteX11" fmla="*/ 0 w 1975800"/>
              <a:gd name="connsiteY11" fmla="*/ 987900 h 1523653"/>
              <a:gd name="connsiteX12" fmla="*/ 987900 w 1975800"/>
              <a:gd name="connsiteY12" fmla="*/ 0 h 152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5800" h="1523653">
                <a:moveTo>
                  <a:pt x="987899" y="623326"/>
                </a:moveTo>
                <a:cubicBezTo>
                  <a:pt x="786550" y="623326"/>
                  <a:pt x="623325" y="786551"/>
                  <a:pt x="623325" y="987900"/>
                </a:cubicBezTo>
                <a:cubicBezTo>
                  <a:pt x="623325" y="1189249"/>
                  <a:pt x="786550" y="1352474"/>
                  <a:pt x="987899" y="1352474"/>
                </a:cubicBezTo>
                <a:cubicBezTo>
                  <a:pt x="1189248" y="1352474"/>
                  <a:pt x="1352473" y="1189249"/>
                  <a:pt x="1352473" y="987900"/>
                </a:cubicBezTo>
                <a:cubicBezTo>
                  <a:pt x="1352473" y="786551"/>
                  <a:pt x="1189248" y="623326"/>
                  <a:pt x="987899" y="623326"/>
                </a:cubicBezTo>
                <a:close/>
                <a:moveTo>
                  <a:pt x="987900" y="0"/>
                </a:moveTo>
                <a:cubicBezTo>
                  <a:pt x="1533502" y="0"/>
                  <a:pt x="1975800" y="442298"/>
                  <a:pt x="1975800" y="987900"/>
                </a:cubicBezTo>
                <a:cubicBezTo>
                  <a:pt x="1975800" y="1124301"/>
                  <a:pt x="1948156" y="1254245"/>
                  <a:pt x="1898166" y="1372435"/>
                </a:cubicBezTo>
                <a:lnTo>
                  <a:pt x="1816088" y="1523653"/>
                </a:lnTo>
                <a:lnTo>
                  <a:pt x="159712" y="1523653"/>
                </a:lnTo>
                <a:lnTo>
                  <a:pt x="77634" y="1372435"/>
                </a:lnTo>
                <a:cubicBezTo>
                  <a:pt x="27644" y="1254245"/>
                  <a:pt x="0" y="1124301"/>
                  <a:pt x="0" y="987900"/>
                </a:cubicBezTo>
                <a:cubicBezTo>
                  <a:pt x="0" y="442298"/>
                  <a:pt x="442298" y="0"/>
                  <a:pt x="9879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-461818" y="5198921"/>
            <a:ext cx="2120900" cy="1197258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11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49070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3271101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506666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EA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10243" y="486229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rot="16200000">
            <a:off x="-662225" y="647712"/>
            <a:ext cx="2325916" cy="1001464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0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71871" b="63658"/>
          <a:stretch>
            <a:fillRect/>
          </a:stretch>
        </p:blipFill>
        <p:spPr>
          <a:xfrm>
            <a:off x="310243" y="206729"/>
            <a:ext cx="1162949" cy="910872"/>
          </a:xfrm>
          <a:prstGeom prst="rect">
            <a:avLst/>
          </a:prstGeom>
        </p:spPr>
      </p:pic>
      <p:sp>
        <p:nvSpPr>
          <p:cNvPr id="17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4064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8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8128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hf hdr="0" dt="0"/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3256" y="0"/>
            <a:ext cx="2503488" cy="367457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7581900" y="750528"/>
            <a:ext cx="3848101" cy="53569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375"/>
          <a:stretch>
            <a:fillRect/>
          </a:stretch>
        </p:blipFill>
        <p:spPr>
          <a:xfrm>
            <a:off x="0" y="0"/>
            <a:ext cx="3609975" cy="277177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1468100" y="0"/>
            <a:ext cx="723900" cy="6858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26" name="그래픽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6196" t="8086" r="22686" b="11551"/>
          <a:stretch>
            <a:fillRect/>
          </a:stretch>
        </p:blipFill>
        <p:spPr>
          <a:xfrm>
            <a:off x="1" y="1"/>
            <a:ext cx="1806858" cy="2076694"/>
          </a:xfrm>
          <a:prstGeom prst="rect">
            <a:avLst/>
          </a:prstGeom>
        </p:spPr>
      </p:pic>
      <p:pic>
        <p:nvPicPr>
          <p:cNvPr id="27" name="그래픽 26"/>
          <p:cNvPicPr>
            <a:picLocks noChangeAspect="1"/>
          </p:cNvPicPr>
          <p:nvPr userDrawn="1"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62297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101262" y="5057280"/>
            <a:ext cx="1638300" cy="1638300"/>
          </a:xfrm>
          <a:prstGeom prst="rect">
            <a:avLst/>
          </a:prstGeom>
        </p:spPr>
      </p:pic>
      <p:sp>
        <p:nvSpPr>
          <p:cNvPr id="30" name="자유형: 도형 29"/>
          <p:cNvSpPr/>
          <p:nvPr userDrawn="1"/>
        </p:nvSpPr>
        <p:spPr>
          <a:xfrm>
            <a:off x="118172" y="5733143"/>
            <a:ext cx="1477480" cy="1139370"/>
          </a:xfrm>
          <a:custGeom>
            <a:avLst/>
            <a:gdLst>
              <a:gd name="connsiteX0" fmla="*/ 987899 w 1975800"/>
              <a:gd name="connsiteY0" fmla="*/ 623326 h 1523653"/>
              <a:gd name="connsiteX1" fmla="*/ 623325 w 1975800"/>
              <a:gd name="connsiteY1" fmla="*/ 987900 h 1523653"/>
              <a:gd name="connsiteX2" fmla="*/ 987899 w 1975800"/>
              <a:gd name="connsiteY2" fmla="*/ 1352474 h 1523653"/>
              <a:gd name="connsiteX3" fmla="*/ 1352473 w 1975800"/>
              <a:gd name="connsiteY3" fmla="*/ 987900 h 1523653"/>
              <a:gd name="connsiteX4" fmla="*/ 987899 w 1975800"/>
              <a:gd name="connsiteY4" fmla="*/ 623326 h 1523653"/>
              <a:gd name="connsiteX5" fmla="*/ 987900 w 1975800"/>
              <a:gd name="connsiteY5" fmla="*/ 0 h 1523653"/>
              <a:gd name="connsiteX6" fmla="*/ 1975800 w 1975800"/>
              <a:gd name="connsiteY6" fmla="*/ 987900 h 1523653"/>
              <a:gd name="connsiteX7" fmla="*/ 1898166 w 1975800"/>
              <a:gd name="connsiteY7" fmla="*/ 1372435 h 1523653"/>
              <a:gd name="connsiteX8" fmla="*/ 1816088 w 1975800"/>
              <a:gd name="connsiteY8" fmla="*/ 1523653 h 1523653"/>
              <a:gd name="connsiteX9" fmla="*/ 159712 w 1975800"/>
              <a:gd name="connsiteY9" fmla="*/ 1523653 h 1523653"/>
              <a:gd name="connsiteX10" fmla="*/ 77634 w 1975800"/>
              <a:gd name="connsiteY10" fmla="*/ 1372435 h 1523653"/>
              <a:gd name="connsiteX11" fmla="*/ 0 w 1975800"/>
              <a:gd name="connsiteY11" fmla="*/ 987900 h 1523653"/>
              <a:gd name="connsiteX12" fmla="*/ 987900 w 1975800"/>
              <a:gd name="connsiteY12" fmla="*/ 0 h 152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5800" h="1523653">
                <a:moveTo>
                  <a:pt x="987899" y="623326"/>
                </a:moveTo>
                <a:cubicBezTo>
                  <a:pt x="786550" y="623326"/>
                  <a:pt x="623325" y="786551"/>
                  <a:pt x="623325" y="987900"/>
                </a:cubicBezTo>
                <a:cubicBezTo>
                  <a:pt x="623325" y="1189249"/>
                  <a:pt x="786550" y="1352474"/>
                  <a:pt x="987899" y="1352474"/>
                </a:cubicBezTo>
                <a:cubicBezTo>
                  <a:pt x="1189248" y="1352474"/>
                  <a:pt x="1352473" y="1189249"/>
                  <a:pt x="1352473" y="987900"/>
                </a:cubicBezTo>
                <a:cubicBezTo>
                  <a:pt x="1352473" y="786551"/>
                  <a:pt x="1189248" y="623326"/>
                  <a:pt x="987899" y="623326"/>
                </a:cubicBezTo>
                <a:close/>
                <a:moveTo>
                  <a:pt x="987900" y="0"/>
                </a:moveTo>
                <a:cubicBezTo>
                  <a:pt x="1533502" y="0"/>
                  <a:pt x="1975800" y="442298"/>
                  <a:pt x="1975800" y="987900"/>
                </a:cubicBezTo>
                <a:cubicBezTo>
                  <a:pt x="1975800" y="1124301"/>
                  <a:pt x="1948156" y="1254245"/>
                  <a:pt x="1898166" y="1372435"/>
                </a:cubicBezTo>
                <a:lnTo>
                  <a:pt x="1816088" y="1523653"/>
                </a:lnTo>
                <a:lnTo>
                  <a:pt x="159712" y="1523653"/>
                </a:lnTo>
                <a:lnTo>
                  <a:pt x="77634" y="1372435"/>
                </a:lnTo>
                <a:cubicBezTo>
                  <a:pt x="27644" y="1254245"/>
                  <a:pt x="0" y="1124301"/>
                  <a:pt x="0" y="987900"/>
                </a:cubicBezTo>
                <a:cubicBezTo>
                  <a:pt x="0" y="442298"/>
                  <a:pt x="442298" y="0"/>
                  <a:pt x="9879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3256" y="0"/>
            <a:ext cx="2503488" cy="367457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5734050" y="-5734050"/>
            <a:ext cx="723900" cy="12192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44212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22383"/>
          <a:stretch>
            <a:fillRect/>
          </a:stretch>
        </p:blipFill>
        <p:spPr>
          <a:xfrm>
            <a:off x="10920412" y="5057280"/>
            <a:ext cx="1271588" cy="16383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3" y="0"/>
            <a:ext cx="4202522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9" name="그림 개체 틀 2"/>
          <p:cNvSpPr>
            <a:spLocks noGrp="1"/>
          </p:cNvSpPr>
          <p:nvPr>
            <p:ph type="pic" sz="quarter" idx="12"/>
          </p:nvPr>
        </p:nvSpPr>
        <p:spPr>
          <a:xfrm>
            <a:off x="4672516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3"/>
          </p:nvPr>
        </p:nvSpPr>
        <p:spPr>
          <a:xfrm>
            <a:off x="7116467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14"/>
          </p:nvPr>
        </p:nvSpPr>
        <p:spPr>
          <a:xfrm>
            <a:off x="9560418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15"/>
          </p:nvPr>
        </p:nvSpPr>
        <p:spPr>
          <a:xfrm>
            <a:off x="2228565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7"/>
          <p:cNvSpPr>
            <a:spLocks noGrp="1"/>
          </p:cNvSpPr>
          <p:nvPr>
            <p:ph type="pic" sz="quarter" idx="12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5734050" y="-5734050"/>
            <a:ext cx="723900" cy="12192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44212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22383"/>
          <a:stretch>
            <a:fillRect/>
          </a:stretch>
        </p:blipFill>
        <p:spPr>
          <a:xfrm>
            <a:off x="10920412" y="5057280"/>
            <a:ext cx="1271588" cy="16383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1321143" y="-14513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8864600" y="4096659"/>
            <a:ext cx="4913087" cy="609596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16352"/>
          <a:stretch>
            <a:fillRect/>
          </a:stretch>
        </p:blipFill>
        <p:spPr>
          <a:xfrm>
            <a:off x="11190516" y="303440"/>
            <a:ext cx="1001484" cy="725815"/>
          </a:xfrm>
          <a:prstGeom prst="rect">
            <a:avLst/>
          </a:prstGeom>
        </p:spPr>
      </p:pic>
      <p:sp>
        <p:nvSpPr>
          <p:cNvPr id="9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2" y="0"/>
            <a:ext cx="4757689" cy="37882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1109703" y="3889829"/>
            <a:ext cx="1677040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2917369" y="3889829"/>
            <a:ext cx="2950022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-461818" y="5198921"/>
            <a:ext cx="2120900" cy="1197258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11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49070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3271101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506666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EA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10243" y="486229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rot="16200000">
            <a:off x="-662225" y="647712"/>
            <a:ext cx="2325916" cy="1001464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0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71871" b="63658"/>
          <a:stretch>
            <a:fillRect/>
          </a:stretch>
        </p:blipFill>
        <p:spPr>
          <a:xfrm>
            <a:off x="310243" y="206729"/>
            <a:ext cx="1162949" cy="910872"/>
          </a:xfrm>
          <a:prstGeom prst="rect">
            <a:avLst/>
          </a:prstGeom>
        </p:spPr>
      </p:pic>
      <p:sp>
        <p:nvSpPr>
          <p:cNvPr id="17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4064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8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8128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hf hdr="0" dt="0"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3" y="0"/>
            <a:ext cx="4202522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7581900" y="750528"/>
            <a:ext cx="3848101" cy="53569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375"/>
          <a:stretch>
            <a:fillRect/>
          </a:stretch>
        </p:blipFill>
        <p:spPr>
          <a:xfrm>
            <a:off x="0" y="0"/>
            <a:ext cx="3609975" cy="277177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1468100" y="0"/>
            <a:ext cx="723900" cy="6858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26" name="그래픽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6196" t="8086" r="22686" b="11551"/>
          <a:stretch>
            <a:fillRect/>
          </a:stretch>
        </p:blipFill>
        <p:spPr>
          <a:xfrm>
            <a:off x="1" y="1"/>
            <a:ext cx="1806858" cy="2076694"/>
          </a:xfrm>
          <a:prstGeom prst="rect">
            <a:avLst/>
          </a:prstGeom>
        </p:spPr>
      </p:pic>
      <p:pic>
        <p:nvPicPr>
          <p:cNvPr id="27" name="그래픽 26"/>
          <p:cNvPicPr>
            <a:picLocks noChangeAspect="1"/>
          </p:cNvPicPr>
          <p:nvPr userDrawn="1"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62297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101262" y="5057280"/>
            <a:ext cx="1638300" cy="1638300"/>
          </a:xfrm>
          <a:prstGeom prst="rect">
            <a:avLst/>
          </a:prstGeom>
        </p:spPr>
      </p:pic>
      <p:sp>
        <p:nvSpPr>
          <p:cNvPr id="30" name="자유형: 도형 29"/>
          <p:cNvSpPr/>
          <p:nvPr userDrawn="1"/>
        </p:nvSpPr>
        <p:spPr>
          <a:xfrm>
            <a:off x="118172" y="5733143"/>
            <a:ext cx="1477480" cy="1139370"/>
          </a:xfrm>
          <a:custGeom>
            <a:avLst/>
            <a:gdLst>
              <a:gd name="connsiteX0" fmla="*/ 987899 w 1975800"/>
              <a:gd name="connsiteY0" fmla="*/ 623326 h 1523653"/>
              <a:gd name="connsiteX1" fmla="*/ 623325 w 1975800"/>
              <a:gd name="connsiteY1" fmla="*/ 987900 h 1523653"/>
              <a:gd name="connsiteX2" fmla="*/ 987899 w 1975800"/>
              <a:gd name="connsiteY2" fmla="*/ 1352474 h 1523653"/>
              <a:gd name="connsiteX3" fmla="*/ 1352473 w 1975800"/>
              <a:gd name="connsiteY3" fmla="*/ 987900 h 1523653"/>
              <a:gd name="connsiteX4" fmla="*/ 987899 w 1975800"/>
              <a:gd name="connsiteY4" fmla="*/ 623326 h 1523653"/>
              <a:gd name="connsiteX5" fmla="*/ 987900 w 1975800"/>
              <a:gd name="connsiteY5" fmla="*/ 0 h 1523653"/>
              <a:gd name="connsiteX6" fmla="*/ 1975800 w 1975800"/>
              <a:gd name="connsiteY6" fmla="*/ 987900 h 1523653"/>
              <a:gd name="connsiteX7" fmla="*/ 1898166 w 1975800"/>
              <a:gd name="connsiteY7" fmla="*/ 1372435 h 1523653"/>
              <a:gd name="connsiteX8" fmla="*/ 1816088 w 1975800"/>
              <a:gd name="connsiteY8" fmla="*/ 1523653 h 1523653"/>
              <a:gd name="connsiteX9" fmla="*/ 159712 w 1975800"/>
              <a:gd name="connsiteY9" fmla="*/ 1523653 h 1523653"/>
              <a:gd name="connsiteX10" fmla="*/ 77634 w 1975800"/>
              <a:gd name="connsiteY10" fmla="*/ 1372435 h 1523653"/>
              <a:gd name="connsiteX11" fmla="*/ 0 w 1975800"/>
              <a:gd name="connsiteY11" fmla="*/ 987900 h 1523653"/>
              <a:gd name="connsiteX12" fmla="*/ 987900 w 1975800"/>
              <a:gd name="connsiteY12" fmla="*/ 0 h 152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5800" h="1523653">
                <a:moveTo>
                  <a:pt x="987899" y="623326"/>
                </a:moveTo>
                <a:cubicBezTo>
                  <a:pt x="786550" y="623326"/>
                  <a:pt x="623325" y="786551"/>
                  <a:pt x="623325" y="987900"/>
                </a:cubicBezTo>
                <a:cubicBezTo>
                  <a:pt x="623325" y="1189249"/>
                  <a:pt x="786550" y="1352474"/>
                  <a:pt x="987899" y="1352474"/>
                </a:cubicBezTo>
                <a:cubicBezTo>
                  <a:pt x="1189248" y="1352474"/>
                  <a:pt x="1352473" y="1189249"/>
                  <a:pt x="1352473" y="987900"/>
                </a:cubicBezTo>
                <a:cubicBezTo>
                  <a:pt x="1352473" y="786551"/>
                  <a:pt x="1189248" y="623326"/>
                  <a:pt x="987899" y="623326"/>
                </a:cubicBezTo>
                <a:close/>
                <a:moveTo>
                  <a:pt x="987900" y="0"/>
                </a:moveTo>
                <a:cubicBezTo>
                  <a:pt x="1533502" y="0"/>
                  <a:pt x="1975800" y="442298"/>
                  <a:pt x="1975800" y="987900"/>
                </a:cubicBezTo>
                <a:cubicBezTo>
                  <a:pt x="1975800" y="1124301"/>
                  <a:pt x="1948156" y="1254245"/>
                  <a:pt x="1898166" y="1372435"/>
                </a:cubicBezTo>
                <a:lnTo>
                  <a:pt x="1816088" y="1523653"/>
                </a:lnTo>
                <a:lnTo>
                  <a:pt x="159712" y="1523653"/>
                </a:lnTo>
                <a:lnTo>
                  <a:pt x="77634" y="1372435"/>
                </a:lnTo>
                <a:cubicBezTo>
                  <a:pt x="27644" y="1254245"/>
                  <a:pt x="0" y="1124301"/>
                  <a:pt x="0" y="987900"/>
                </a:cubicBezTo>
                <a:cubicBezTo>
                  <a:pt x="0" y="442298"/>
                  <a:pt x="442298" y="0"/>
                  <a:pt x="9879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3256" y="0"/>
            <a:ext cx="2503488" cy="367457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5734050" y="-5734050"/>
            <a:ext cx="723900" cy="12192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44212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22383"/>
          <a:stretch>
            <a:fillRect/>
          </a:stretch>
        </p:blipFill>
        <p:spPr>
          <a:xfrm>
            <a:off x="10920412" y="5057280"/>
            <a:ext cx="1271588" cy="16383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3" y="0"/>
            <a:ext cx="4202522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9" name="그림 개체 틀 2"/>
          <p:cNvSpPr>
            <a:spLocks noGrp="1"/>
          </p:cNvSpPr>
          <p:nvPr>
            <p:ph type="pic" sz="quarter" idx="12"/>
          </p:nvPr>
        </p:nvSpPr>
        <p:spPr>
          <a:xfrm>
            <a:off x="4672516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3"/>
          </p:nvPr>
        </p:nvSpPr>
        <p:spPr>
          <a:xfrm>
            <a:off x="7116467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14"/>
          </p:nvPr>
        </p:nvSpPr>
        <p:spPr>
          <a:xfrm>
            <a:off x="9560418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15"/>
          </p:nvPr>
        </p:nvSpPr>
        <p:spPr>
          <a:xfrm>
            <a:off x="2228565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9" name="그림 개체 틀 2"/>
          <p:cNvSpPr>
            <a:spLocks noGrp="1"/>
          </p:cNvSpPr>
          <p:nvPr>
            <p:ph type="pic" sz="quarter" idx="12"/>
          </p:nvPr>
        </p:nvSpPr>
        <p:spPr>
          <a:xfrm>
            <a:off x="4672516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3"/>
          </p:nvPr>
        </p:nvSpPr>
        <p:spPr>
          <a:xfrm>
            <a:off x="7116467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14"/>
          </p:nvPr>
        </p:nvSpPr>
        <p:spPr>
          <a:xfrm>
            <a:off x="9560418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15"/>
          </p:nvPr>
        </p:nvSpPr>
        <p:spPr>
          <a:xfrm>
            <a:off x="2228565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7"/>
          <p:cNvSpPr>
            <a:spLocks noGrp="1"/>
          </p:cNvSpPr>
          <p:nvPr>
            <p:ph type="pic" sz="quarter" idx="12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1321143" y="-14513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8864600" y="4096659"/>
            <a:ext cx="4913087" cy="609596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16352"/>
          <a:stretch>
            <a:fillRect/>
          </a:stretch>
        </p:blipFill>
        <p:spPr>
          <a:xfrm>
            <a:off x="11190516" y="303440"/>
            <a:ext cx="1001484" cy="725815"/>
          </a:xfrm>
          <a:prstGeom prst="rect">
            <a:avLst/>
          </a:prstGeom>
        </p:spPr>
      </p:pic>
      <p:sp>
        <p:nvSpPr>
          <p:cNvPr id="9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2" y="0"/>
            <a:ext cx="4757689" cy="37882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1109703" y="3889829"/>
            <a:ext cx="1677040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2917369" y="3889829"/>
            <a:ext cx="2950022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-461818" y="5198921"/>
            <a:ext cx="2120900" cy="1197258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11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49070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3271101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506666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EA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10243" y="486229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rot="16200000">
            <a:off x="-662225" y="647712"/>
            <a:ext cx="2325916" cy="1001464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0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71871" b="63658"/>
          <a:stretch>
            <a:fillRect/>
          </a:stretch>
        </p:blipFill>
        <p:spPr>
          <a:xfrm>
            <a:off x="310243" y="206729"/>
            <a:ext cx="1162949" cy="910872"/>
          </a:xfrm>
          <a:prstGeom prst="rect">
            <a:avLst/>
          </a:prstGeom>
        </p:spPr>
      </p:pic>
      <p:sp>
        <p:nvSpPr>
          <p:cNvPr id="17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4064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8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8128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7"/>
          <p:cNvSpPr>
            <a:spLocks noGrp="1"/>
          </p:cNvSpPr>
          <p:nvPr>
            <p:ph type="pic" sz="quarter" idx="12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1321143" y="-14513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8864600" y="4096659"/>
            <a:ext cx="4913087" cy="609596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16352"/>
          <a:stretch>
            <a:fillRect/>
          </a:stretch>
        </p:blipFill>
        <p:spPr>
          <a:xfrm>
            <a:off x="11190516" y="303440"/>
            <a:ext cx="1001484" cy="725815"/>
          </a:xfrm>
          <a:prstGeom prst="rect">
            <a:avLst/>
          </a:prstGeom>
        </p:spPr>
      </p:pic>
      <p:sp>
        <p:nvSpPr>
          <p:cNvPr id="9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2" y="0"/>
            <a:ext cx="4757689" cy="37882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1109703" y="3889829"/>
            <a:ext cx="1677040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2917369" y="3889829"/>
            <a:ext cx="2950022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-461818" y="5198921"/>
            <a:ext cx="2120900" cy="1197258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11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49070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3271101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506666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EA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10243" y="486229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rot="16200000">
            <a:off x="-662225" y="647712"/>
            <a:ext cx="2325916" cy="1001464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0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71871" b="63658"/>
          <a:stretch>
            <a:fillRect/>
          </a:stretch>
        </p:blipFill>
        <p:spPr>
          <a:xfrm>
            <a:off x="310243" y="206729"/>
            <a:ext cx="1162949" cy="910872"/>
          </a:xfrm>
          <a:prstGeom prst="rect">
            <a:avLst/>
          </a:prstGeom>
        </p:spPr>
      </p:pic>
      <p:sp>
        <p:nvSpPr>
          <p:cNvPr id="17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4064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8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8128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7581900" y="750528"/>
            <a:ext cx="3848101" cy="53569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375"/>
          <a:stretch>
            <a:fillRect/>
          </a:stretch>
        </p:blipFill>
        <p:spPr>
          <a:xfrm>
            <a:off x="0" y="0"/>
            <a:ext cx="3609975" cy="277177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7581900" y="750528"/>
            <a:ext cx="3848101" cy="53569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375"/>
          <a:stretch>
            <a:fillRect/>
          </a:stretch>
        </p:blipFill>
        <p:spPr>
          <a:xfrm>
            <a:off x="0" y="0"/>
            <a:ext cx="3609975" cy="277177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1468100" y="0"/>
            <a:ext cx="723900" cy="6858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26" name="그래픽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6196" t="8086" r="22686" b="11551"/>
          <a:stretch>
            <a:fillRect/>
          </a:stretch>
        </p:blipFill>
        <p:spPr>
          <a:xfrm>
            <a:off x="1" y="1"/>
            <a:ext cx="1806858" cy="2076694"/>
          </a:xfrm>
          <a:prstGeom prst="rect">
            <a:avLst/>
          </a:prstGeom>
        </p:spPr>
      </p:pic>
      <p:pic>
        <p:nvPicPr>
          <p:cNvPr id="27" name="그래픽 26"/>
          <p:cNvPicPr>
            <a:picLocks noChangeAspect="1"/>
          </p:cNvPicPr>
          <p:nvPr userDrawn="1"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62297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101262" y="5057280"/>
            <a:ext cx="1638300" cy="1638300"/>
          </a:xfrm>
          <a:prstGeom prst="rect">
            <a:avLst/>
          </a:prstGeom>
        </p:spPr>
      </p:pic>
      <p:sp>
        <p:nvSpPr>
          <p:cNvPr id="30" name="자유형: 도형 29"/>
          <p:cNvSpPr/>
          <p:nvPr userDrawn="1"/>
        </p:nvSpPr>
        <p:spPr>
          <a:xfrm>
            <a:off x="118172" y="5733143"/>
            <a:ext cx="1477480" cy="1139370"/>
          </a:xfrm>
          <a:custGeom>
            <a:avLst/>
            <a:gdLst>
              <a:gd name="connsiteX0" fmla="*/ 987899 w 1975800"/>
              <a:gd name="connsiteY0" fmla="*/ 623326 h 1523653"/>
              <a:gd name="connsiteX1" fmla="*/ 623325 w 1975800"/>
              <a:gd name="connsiteY1" fmla="*/ 987900 h 1523653"/>
              <a:gd name="connsiteX2" fmla="*/ 987899 w 1975800"/>
              <a:gd name="connsiteY2" fmla="*/ 1352474 h 1523653"/>
              <a:gd name="connsiteX3" fmla="*/ 1352473 w 1975800"/>
              <a:gd name="connsiteY3" fmla="*/ 987900 h 1523653"/>
              <a:gd name="connsiteX4" fmla="*/ 987899 w 1975800"/>
              <a:gd name="connsiteY4" fmla="*/ 623326 h 1523653"/>
              <a:gd name="connsiteX5" fmla="*/ 987900 w 1975800"/>
              <a:gd name="connsiteY5" fmla="*/ 0 h 1523653"/>
              <a:gd name="connsiteX6" fmla="*/ 1975800 w 1975800"/>
              <a:gd name="connsiteY6" fmla="*/ 987900 h 1523653"/>
              <a:gd name="connsiteX7" fmla="*/ 1898166 w 1975800"/>
              <a:gd name="connsiteY7" fmla="*/ 1372435 h 1523653"/>
              <a:gd name="connsiteX8" fmla="*/ 1816088 w 1975800"/>
              <a:gd name="connsiteY8" fmla="*/ 1523653 h 1523653"/>
              <a:gd name="connsiteX9" fmla="*/ 159712 w 1975800"/>
              <a:gd name="connsiteY9" fmla="*/ 1523653 h 1523653"/>
              <a:gd name="connsiteX10" fmla="*/ 77634 w 1975800"/>
              <a:gd name="connsiteY10" fmla="*/ 1372435 h 1523653"/>
              <a:gd name="connsiteX11" fmla="*/ 0 w 1975800"/>
              <a:gd name="connsiteY11" fmla="*/ 987900 h 1523653"/>
              <a:gd name="connsiteX12" fmla="*/ 987900 w 1975800"/>
              <a:gd name="connsiteY12" fmla="*/ 0 h 152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5800" h="1523653">
                <a:moveTo>
                  <a:pt x="987899" y="623326"/>
                </a:moveTo>
                <a:cubicBezTo>
                  <a:pt x="786550" y="623326"/>
                  <a:pt x="623325" y="786551"/>
                  <a:pt x="623325" y="987900"/>
                </a:cubicBezTo>
                <a:cubicBezTo>
                  <a:pt x="623325" y="1189249"/>
                  <a:pt x="786550" y="1352474"/>
                  <a:pt x="987899" y="1352474"/>
                </a:cubicBezTo>
                <a:cubicBezTo>
                  <a:pt x="1189248" y="1352474"/>
                  <a:pt x="1352473" y="1189249"/>
                  <a:pt x="1352473" y="987900"/>
                </a:cubicBezTo>
                <a:cubicBezTo>
                  <a:pt x="1352473" y="786551"/>
                  <a:pt x="1189248" y="623326"/>
                  <a:pt x="987899" y="623326"/>
                </a:cubicBezTo>
                <a:close/>
                <a:moveTo>
                  <a:pt x="987900" y="0"/>
                </a:moveTo>
                <a:cubicBezTo>
                  <a:pt x="1533502" y="0"/>
                  <a:pt x="1975800" y="442298"/>
                  <a:pt x="1975800" y="987900"/>
                </a:cubicBezTo>
                <a:cubicBezTo>
                  <a:pt x="1975800" y="1124301"/>
                  <a:pt x="1948156" y="1254245"/>
                  <a:pt x="1898166" y="1372435"/>
                </a:cubicBezTo>
                <a:lnTo>
                  <a:pt x="1816088" y="1523653"/>
                </a:lnTo>
                <a:lnTo>
                  <a:pt x="159712" y="1523653"/>
                </a:lnTo>
                <a:lnTo>
                  <a:pt x="77634" y="1372435"/>
                </a:lnTo>
                <a:cubicBezTo>
                  <a:pt x="27644" y="1254245"/>
                  <a:pt x="0" y="1124301"/>
                  <a:pt x="0" y="987900"/>
                </a:cubicBezTo>
                <a:cubicBezTo>
                  <a:pt x="0" y="442298"/>
                  <a:pt x="442298" y="0"/>
                  <a:pt x="9879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3256" y="0"/>
            <a:ext cx="2503488" cy="367457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5734050" y="-5734050"/>
            <a:ext cx="723900" cy="12192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44212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22383"/>
          <a:stretch>
            <a:fillRect/>
          </a:stretch>
        </p:blipFill>
        <p:spPr>
          <a:xfrm>
            <a:off x="10920412" y="5057280"/>
            <a:ext cx="1271588" cy="16383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3" y="0"/>
            <a:ext cx="4202522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9" name="그림 개체 틀 2"/>
          <p:cNvSpPr>
            <a:spLocks noGrp="1"/>
          </p:cNvSpPr>
          <p:nvPr>
            <p:ph type="pic" sz="quarter" idx="12"/>
          </p:nvPr>
        </p:nvSpPr>
        <p:spPr>
          <a:xfrm>
            <a:off x="4672516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3"/>
          </p:nvPr>
        </p:nvSpPr>
        <p:spPr>
          <a:xfrm>
            <a:off x="7116467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14"/>
          </p:nvPr>
        </p:nvSpPr>
        <p:spPr>
          <a:xfrm>
            <a:off x="9560418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15"/>
          </p:nvPr>
        </p:nvSpPr>
        <p:spPr>
          <a:xfrm>
            <a:off x="2228565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7"/>
          <p:cNvSpPr>
            <a:spLocks noGrp="1"/>
          </p:cNvSpPr>
          <p:nvPr>
            <p:ph type="pic" sz="quarter" idx="12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1468100" y="0"/>
            <a:ext cx="723900" cy="6858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26" name="그래픽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6196" t="8086" r="22686" b="11551"/>
          <a:stretch>
            <a:fillRect/>
          </a:stretch>
        </p:blipFill>
        <p:spPr>
          <a:xfrm>
            <a:off x="1" y="1"/>
            <a:ext cx="1806858" cy="2076694"/>
          </a:xfrm>
          <a:prstGeom prst="rect">
            <a:avLst/>
          </a:prstGeom>
        </p:spPr>
      </p:pic>
      <p:pic>
        <p:nvPicPr>
          <p:cNvPr id="27" name="그래픽 26"/>
          <p:cNvPicPr>
            <a:picLocks noChangeAspect="1"/>
          </p:cNvPicPr>
          <p:nvPr userDrawn="1"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62297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101262" y="5057280"/>
            <a:ext cx="1638300" cy="1638300"/>
          </a:xfrm>
          <a:prstGeom prst="rect">
            <a:avLst/>
          </a:prstGeom>
        </p:spPr>
      </p:pic>
      <p:sp>
        <p:nvSpPr>
          <p:cNvPr id="30" name="자유형: 도형 29"/>
          <p:cNvSpPr/>
          <p:nvPr userDrawn="1"/>
        </p:nvSpPr>
        <p:spPr>
          <a:xfrm>
            <a:off x="118172" y="5733143"/>
            <a:ext cx="1477480" cy="1139370"/>
          </a:xfrm>
          <a:custGeom>
            <a:avLst/>
            <a:gdLst>
              <a:gd name="connsiteX0" fmla="*/ 987899 w 1975800"/>
              <a:gd name="connsiteY0" fmla="*/ 623326 h 1523653"/>
              <a:gd name="connsiteX1" fmla="*/ 623325 w 1975800"/>
              <a:gd name="connsiteY1" fmla="*/ 987900 h 1523653"/>
              <a:gd name="connsiteX2" fmla="*/ 987899 w 1975800"/>
              <a:gd name="connsiteY2" fmla="*/ 1352474 h 1523653"/>
              <a:gd name="connsiteX3" fmla="*/ 1352473 w 1975800"/>
              <a:gd name="connsiteY3" fmla="*/ 987900 h 1523653"/>
              <a:gd name="connsiteX4" fmla="*/ 987899 w 1975800"/>
              <a:gd name="connsiteY4" fmla="*/ 623326 h 1523653"/>
              <a:gd name="connsiteX5" fmla="*/ 987900 w 1975800"/>
              <a:gd name="connsiteY5" fmla="*/ 0 h 1523653"/>
              <a:gd name="connsiteX6" fmla="*/ 1975800 w 1975800"/>
              <a:gd name="connsiteY6" fmla="*/ 987900 h 1523653"/>
              <a:gd name="connsiteX7" fmla="*/ 1898166 w 1975800"/>
              <a:gd name="connsiteY7" fmla="*/ 1372435 h 1523653"/>
              <a:gd name="connsiteX8" fmla="*/ 1816088 w 1975800"/>
              <a:gd name="connsiteY8" fmla="*/ 1523653 h 1523653"/>
              <a:gd name="connsiteX9" fmla="*/ 159712 w 1975800"/>
              <a:gd name="connsiteY9" fmla="*/ 1523653 h 1523653"/>
              <a:gd name="connsiteX10" fmla="*/ 77634 w 1975800"/>
              <a:gd name="connsiteY10" fmla="*/ 1372435 h 1523653"/>
              <a:gd name="connsiteX11" fmla="*/ 0 w 1975800"/>
              <a:gd name="connsiteY11" fmla="*/ 987900 h 1523653"/>
              <a:gd name="connsiteX12" fmla="*/ 987900 w 1975800"/>
              <a:gd name="connsiteY12" fmla="*/ 0 h 152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5800" h="1523653">
                <a:moveTo>
                  <a:pt x="987899" y="623326"/>
                </a:moveTo>
                <a:cubicBezTo>
                  <a:pt x="786550" y="623326"/>
                  <a:pt x="623325" y="786551"/>
                  <a:pt x="623325" y="987900"/>
                </a:cubicBezTo>
                <a:cubicBezTo>
                  <a:pt x="623325" y="1189249"/>
                  <a:pt x="786550" y="1352474"/>
                  <a:pt x="987899" y="1352474"/>
                </a:cubicBezTo>
                <a:cubicBezTo>
                  <a:pt x="1189248" y="1352474"/>
                  <a:pt x="1352473" y="1189249"/>
                  <a:pt x="1352473" y="987900"/>
                </a:cubicBezTo>
                <a:cubicBezTo>
                  <a:pt x="1352473" y="786551"/>
                  <a:pt x="1189248" y="623326"/>
                  <a:pt x="987899" y="623326"/>
                </a:cubicBezTo>
                <a:close/>
                <a:moveTo>
                  <a:pt x="987900" y="0"/>
                </a:moveTo>
                <a:cubicBezTo>
                  <a:pt x="1533502" y="0"/>
                  <a:pt x="1975800" y="442298"/>
                  <a:pt x="1975800" y="987900"/>
                </a:cubicBezTo>
                <a:cubicBezTo>
                  <a:pt x="1975800" y="1124301"/>
                  <a:pt x="1948156" y="1254245"/>
                  <a:pt x="1898166" y="1372435"/>
                </a:cubicBezTo>
                <a:lnTo>
                  <a:pt x="1816088" y="1523653"/>
                </a:lnTo>
                <a:lnTo>
                  <a:pt x="159712" y="1523653"/>
                </a:lnTo>
                <a:lnTo>
                  <a:pt x="77634" y="1372435"/>
                </a:lnTo>
                <a:cubicBezTo>
                  <a:pt x="27644" y="1254245"/>
                  <a:pt x="0" y="1124301"/>
                  <a:pt x="0" y="987900"/>
                </a:cubicBezTo>
                <a:cubicBezTo>
                  <a:pt x="0" y="442298"/>
                  <a:pt x="442298" y="0"/>
                  <a:pt x="9879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1321143" y="-14513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8864600" y="4096659"/>
            <a:ext cx="4913087" cy="609596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16352"/>
          <a:stretch>
            <a:fillRect/>
          </a:stretch>
        </p:blipFill>
        <p:spPr>
          <a:xfrm>
            <a:off x="11190516" y="303440"/>
            <a:ext cx="1001484" cy="725815"/>
          </a:xfrm>
          <a:prstGeom prst="rect">
            <a:avLst/>
          </a:prstGeom>
        </p:spPr>
      </p:pic>
      <p:sp>
        <p:nvSpPr>
          <p:cNvPr id="9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2" y="0"/>
            <a:ext cx="4757689" cy="37882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1109703" y="3889829"/>
            <a:ext cx="1677040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2917369" y="3889829"/>
            <a:ext cx="2950022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-461818" y="5198921"/>
            <a:ext cx="2120900" cy="1197258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11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49070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3271101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506666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EA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10243" y="486229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rot="16200000">
            <a:off x="-662225" y="647712"/>
            <a:ext cx="2325916" cy="1001464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0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71871" b="63658"/>
          <a:stretch>
            <a:fillRect/>
          </a:stretch>
        </p:blipFill>
        <p:spPr>
          <a:xfrm>
            <a:off x="310243" y="206729"/>
            <a:ext cx="1162949" cy="910872"/>
          </a:xfrm>
          <a:prstGeom prst="rect">
            <a:avLst/>
          </a:prstGeom>
        </p:spPr>
      </p:pic>
      <p:sp>
        <p:nvSpPr>
          <p:cNvPr id="17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4064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8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8128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3256" y="0"/>
            <a:ext cx="2503488" cy="367457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7581900" y="750528"/>
            <a:ext cx="3848101" cy="53569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375"/>
          <a:stretch>
            <a:fillRect/>
          </a:stretch>
        </p:blipFill>
        <p:spPr>
          <a:xfrm>
            <a:off x="0" y="0"/>
            <a:ext cx="3609975" cy="277177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1468100" y="0"/>
            <a:ext cx="723900" cy="6858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26" name="그래픽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6196" t="8086" r="22686" b="11551"/>
          <a:stretch>
            <a:fillRect/>
          </a:stretch>
        </p:blipFill>
        <p:spPr>
          <a:xfrm>
            <a:off x="1" y="1"/>
            <a:ext cx="1806858" cy="2076694"/>
          </a:xfrm>
          <a:prstGeom prst="rect">
            <a:avLst/>
          </a:prstGeom>
        </p:spPr>
      </p:pic>
      <p:pic>
        <p:nvPicPr>
          <p:cNvPr id="27" name="그래픽 26"/>
          <p:cNvPicPr>
            <a:picLocks noChangeAspect="1"/>
          </p:cNvPicPr>
          <p:nvPr userDrawn="1"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62297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101262" y="5057280"/>
            <a:ext cx="1638300" cy="1638300"/>
          </a:xfrm>
          <a:prstGeom prst="rect">
            <a:avLst/>
          </a:prstGeom>
        </p:spPr>
      </p:pic>
      <p:sp>
        <p:nvSpPr>
          <p:cNvPr id="30" name="자유형: 도형 29"/>
          <p:cNvSpPr/>
          <p:nvPr userDrawn="1"/>
        </p:nvSpPr>
        <p:spPr>
          <a:xfrm>
            <a:off x="118172" y="5733143"/>
            <a:ext cx="1477480" cy="1139370"/>
          </a:xfrm>
          <a:custGeom>
            <a:avLst/>
            <a:gdLst>
              <a:gd name="connsiteX0" fmla="*/ 987899 w 1975800"/>
              <a:gd name="connsiteY0" fmla="*/ 623326 h 1523653"/>
              <a:gd name="connsiteX1" fmla="*/ 623325 w 1975800"/>
              <a:gd name="connsiteY1" fmla="*/ 987900 h 1523653"/>
              <a:gd name="connsiteX2" fmla="*/ 987899 w 1975800"/>
              <a:gd name="connsiteY2" fmla="*/ 1352474 h 1523653"/>
              <a:gd name="connsiteX3" fmla="*/ 1352473 w 1975800"/>
              <a:gd name="connsiteY3" fmla="*/ 987900 h 1523653"/>
              <a:gd name="connsiteX4" fmla="*/ 987899 w 1975800"/>
              <a:gd name="connsiteY4" fmla="*/ 623326 h 1523653"/>
              <a:gd name="connsiteX5" fmla="*/ 987900 w 1975800"/>
              <a:gd name="connsiteY5" fmla="*/ 0 h 1523653"/>
              <a:gd name="connsiteX6" fmla="*/ 1975800 w 1975800"/>
              <a:gd name="connsiteY6" fmla="*/ 987900 h 1523653"/>
              <a:gd name="connsiteX7" fmla="*/ 1898166 w 1975800"/>
              <a:gd name="connsiteY7" fmla="*/ 1372435 h 1523653"/>
              <a:gd name="connsiteX8" fmla="*/ 1816088 w 1975800"/>
              <a:gd name="connsiteY8" fmla="*/ 1523653 h 1523653"/>
              <a:gd name="connsiteX9" fmla="*/ 159712 w 1975800"/>
              <a:gd name="connsiteY9" fmla="*/ 1523653 h 1523653"/>
              <a:gd name="connsiteX10" fmla="*/ 77634 w 1975800"/>
              <a:gd name="connsiteY10" fmla="*/ 1372435 h 1523653"/>
              <a:gd name="connsiteX11" fmla="*/ 0 w 1975800"/>
              <a:gd name="connsiteY11" fmla="*/ 987900 h 1523653"/>
              <a:gd name="connsiteX12" fmla="*/ 987900 w 1975800"/>
              <a:gd name="connsiteY12" fmla="*/ 0 h 152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5800" h="1523653">
                <a:moveTo>
                  <a:pt x="987899" y="623326"/>
                </a:moveTo>
                <a:cubicBezTo>
                  <a:pt x="786550" y="623326"/>
                  <a:pt x="623325" y="786551"/>
                  <a:pt x="623325" y="987900"/>
                </a:cubicBezTo>
                <a:cubicBezTo>
                  <a:pt x="623325" y="1189249"/>
                  <a:pt x="786550" y="1352474"/>
                  <a:pt x="987899" y="1352474"/>
                </a:cubicBezTo>
                <a:cubicBezTo>
                  <a:pt x="1189248" y="1352474"/>
                  <a:pt x="1352473" y="1189249"/>
                  <a:pt x="1352473" y="987900"/>
                </a:cubicBezTo>
                <a:cubicBezTo>
                  <a:pt x="1352473" y="786551"/>
                  <a:pt x="1189248" y="623326"/>
                  <a:pt x="987899" y="623326"/>
                </a:cubicBezTo>
                <a:close/>
                <a:moveTo>
                  <a:pt x="987900" y="0"/>
                </a:moveTo>
                <a:cubicBezTo>
                  <a:pt x="1533502" y="0"/>
                  <a:pt x="1975800" y="442298"/>
                  <a:pt x="1975800" y="987900"/>
                </a:cubicBezTo>
                <a:cubicBezTo>
                  <a:pt x="1975800" y="1124301"/>
                  <a:pt x="1948156" y="1254245"/>
                  <a:pt x="1898166" y="1372435"/>
                </a:cubicBezTo>
                <a:lnTo>
                  <a:pt x="1816088" y="1523653"/>
                </a:lnTo>
                <a:lnTo>
                  <a:pt x="159712" y="1523653"/>
                </a:lnTo>
                <a:lnTo>
                  <a:pt x="77634" y="1372435"/>
                </a:lnTo>
                <a:cubicBezTo>
                  <a:pt x="27644" y="1254245"/>
                  <a:pt x="0" y="1124301"/>
                  <a:pt x="0" y="987900"/>
                </a:cubicBezTo>
                <a:cubicBezTo>
                  <a:pt x="0" y="442298"/>
                  <a:pt x="442298" y="0"/>
                  <a:pt x="9879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3256" y="0"/>
            <a:ext cx="2503488" cy="367457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5734050" y="-5734050"/>
            <a:ext cx="723900" cy="12192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44212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22383"/>
          <a:stretch>
            <a:fillRect/>
          </a:stretch>
        </p:blipFill>
        <p:spPr>
          <a:xfrm>
            <a:off x="10920412" y="5057280"/>
            <a:ext cx="1271588" cy="16383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3" y="0"/>
            <a:ext cx="4202522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9" name="그림 개체 틀 2"/>
          <p:cNvSpPr>
            <a:spLocks noGrp="1"/>
          </p:cNvSpPr>
          <p:nvPr>
            <p:ph type="pic" sz="quarter" idx="12"/>
          </p:nvPr>
        </p:nvSpPr>
        <p:spPr>
          <a:xfrm>
            <a:off x="4672516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3"/>
          </p:nvPr>
        </p:nvSpPr>
        <p:spPr>
          <a:xfrm>
            <a:off x="7116467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14"/>
          </p:nvPr>
        </p:nvSpPr>
        <p:spPr>
          <a:xfrm>
            <a:off x="9560418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15"/>
          </p:nvPr>
        </p:nvSpPr>
        <p:spPr>
          <a:xfrm>
            <a:off x="2228565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7"/>
          <p:cNvSpPr>
            <a:spLocks noGrp="1"/>
          </p:cNvSpPr>
          <p:nvPr>
            <p:ph type="pic" sz="quarter" idx="12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5734050" y="-5734050"/>
            <a:ext cx="723900" cy="12192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44212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22383"/>
          <a:stretch>
            <a:fillRect/>
          </a:stretch>
        </p:blipFill>
        <p:spPr>
          <a:xfrm>
            <a:off x="10920412" y="5057280"/>
            <a:ext cx="1271588" cy="16383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  <p:sp>
        <p:nvSpPr>
          <p:cNvPr id="7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1321143" y="-14513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8864600" y="4096659"/>
            <a:ext cx="4913087" cy="609596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16352"/>
          <a:stretch>
            <a:fillRect/>
          </a:stretch>
        </p:blipFill>
        <p:spPr>
          <a:xfrm>
            <a:off x="11190516" y="303440"/>
            <a:ext cx="1001484" cy="725815"/>
          </a:xfrm>
          <a:prstGeom prst="rect">
            <a:avLst/>
          </a:prstGeom>
        </p:spPr>
      </p:pic>
      <p:sp>
        <p:nvSpPr>
          <p:cNvPr id="9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2" y="0"/>
            <a:ext cx="4757689" cy="37882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1109703" y="3889829"/>
            <a:ext cx="1677040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2917369" y="3889829"/>
            <a:ext cx="2950022" cy="296817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 rot="16200000">
            <a:off x="-461818" y="5198921"/>
            <a:ext cx="2120900" cy="1197258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11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49070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3271101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5066663" y="1347207"/>
            <a:ext cx="1696993" cy="50100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EA4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10243" y="486229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rot="16200000">
            <a:off x="-662225" y="647712"/>
            <a:ext cx="2325916" cy="1001464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0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r="71871" b="63658"/>
          <a:stretch>
            <a:fillRect/>
          </a:stretch>
        </p:blipFill>
        <p:spPr>
          <a:xfrm>
            <a:off x="310243" y="206729"/>
            <a:ext cx="1162949" cy="910872"/>
          </a:xfrm>
          <a:prstGeom prst="rect">
            <a:avLst/>
          </a:prstGeom>
        </p:spPr>
      </p:pic>
      <p:sp>
        <p:nvSpPr>
          <p:cNvPr id="17" name="그림 개체 틀 4"/>
          <p:cNvSpPr>
            <a:spLocks noGrp="1"/>
          </p:cNvSpPr>
          <p:nvPr>
            <p:ph type="pic" sz="quarter" idx="13"/>
          </p:nvPr>
        </p:nvSpPr>
        <p:spPr>
          <a:xfrm>
            <a:off x="4064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8" name="그림 개체 틀 4"/>
          <p:cNvSpPr>
            <a:spLocks noGrp="1"/>
          </p:cNvSpPr>
          <p:nvPr>
            <p:ph type="pic" sz="quarter" idx="14"/>
          </p:nvPr>
        </p:nvSpPr>
        <p:spPr>
          <a:xfrm>
            <a:off x="8128003" y="2311402"/>
            <a:ext cx="4063997" cy="25018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fld id="{B3561BA9-CDCF-4958-B8AB-66F3BF063E1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/>
      </p:transition>
    </mc:Choice>
    <mc:Fallback xmlns="">
      <p:transition>
        <p:random/>
      </p:transition>
    </mc:Fallback>
  </mc:AlternateContent>
  <p:hf hd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3" y="0"/>
            <a:ext cx="4202522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7581900" y="750528"/>
            <a:ext cx="3848101" cy="53569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39375"/>
          <a:stretch>
            <a:fillRect/>
          </a:stretch>
        </p:blipFill>
        <p:spPr>
          <a:xfrm>
            <a:off x="0" y="0"/>
            <a:ext cx="3609975" cy="277177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1468100" y="0"/>
            <a:ext cx="723900" cy="6858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26" name="그래픽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6196" t="8086" r="22686" b="11551"/>
          <a:stretch>
            <a:fillRect/>
          </a:stretch>
        </p:blipFill>
        <p:spPr>
          <a:xfrm>
            <a:off x="1" y="1"/>
            <a:ext cx="1806858" cy="2076694"/>
          </a:xfrm>
          <a:prstGeom prst="rect">
            <a:avLst/>
          </a:prstGeom>
        </p:spPr>
      </p:pic>
      <p:pic>
        <p:nvPicPr>
          <p:cNvPr id="27" name="그래픽 26"/>
          <p:cNvPicPr>
            <a:picLocks noChangeAspect="1"/>
          </p:cNvPicPr>
          <p:nvPr userDrawn="1"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62297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101262" y="5057280"/>
            <a:ext cx="1638300" cy="1638300"/>
          </a:xfrm>
          <a:prstGeom prst="rect">
            <a:avLst/>
          </a:prstGeom>
        </p:spPr>
      </p:pic>
      <p:sp>
        <p:nvSpPr>
          <p:cNvPr id="30" name="자유형: 도형 29"/>
          <p:cNvSpPr/>
          <p:nvPr userDrawn="1"/>
        </p:nvSpPr>
        <p:spPr>
          <a:xfrm>
            <a:off x="118172" y="5733143"/>
            <a:ext cx="1477480" cy="1139370"/>
          </a:xfrm>
          <a:custGeom>
            <a:avLst/>
            <a:gdLst>
              <a:gd name="connsiteX0" fmla="*/ 987899 w 1975800"/>
              <a:gd name="connsiteY0" fmla="*/ 623326 h 1523653"/>
              <a:gd name="connsiteX1" fmla="*/ 623325 w 1975800"/>
              <a:gd name="connsiteY1" fmla="*/ 987900 h 1523653"/>
              <a:gd name="connsiteX2" fmla="*/ 987899 w 1975800"/>
              <a:gd name="connsiteY2" fmla="*/ 1352474 h 1523653"/>
              <a:gd name="connsiteX3" fmla="*/ 1352473 w 1975800"/>
              <a:gd name="connsiteY3" fmla="*/ 987900 h 1523653"/>
              <a:gd name="connsiteX4" fmla="*/ 987899 w 1975800"/>
              <a:gd name="connsiteY4" fmla="*/ 623326 h 1523653"/>
              <a:gd name="connsiteX5" fmla="*/ 987900 w 1975800"/>
              <a:gd name="connsiteY5" fmla="*/ 0 h 1523653"/>
              <a:gd name="connsiteX6" fmla="*/ 1975800 w 1975800"/>
              <a:gd name="connsiteY6" fmla="*/ 987900 h 1523653"/>
              <a:gd name="connsiteX7" fmla="*/ 1898166 w 1975800"/>
              <a:gd name="connsiteY7" fmla="*/ 1372435 h 1523653"/>
              <a:gd name="connsiteX8" fmla="*/ 1816088 w 1975800"/>
              <a:gd name="connsiteY8" fmla="*/ 1523653 h 1523653"/>
              <a:gd name="connsiteX9" fmla="*/ 159712 w 1975800"/>
              <a:gd name="connsiteY9" fmla="*/ 1523653 h 1523653"/>
              <a:gd name="connsiteX10" fmla="*/ 77634 w 1975800"/>
              <a:gd name="connsiteY10" fmla="*/ 1372435 h 1523653"/>
              <a:gd name="connsiteX11" fmla="*/ 0 w 1975800"/>
              <a:gd name="connsiteY11" fmla="*/ 987900 h 1523653"/>
              <a:gd name="connsiteX12" fmla="*/ 987900 w 1975800"/>
              <a:gd name="connsiteY12" fmla="*/ 0 h 152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5800" h="1523653">
                <a:moveTo>
                  <a:pt x="987899" y="623326"/>
                </a:moveTo>
                <a:cubicBezTo>
                  <a:pt x="786550" y="623326"/>
                  <a:pt x="623325" y="786551"/>
                  <a:pt x="623325" y="987900"/>
                </a:cubicBezTo>
                <a:cubicBezTo>
                  <a:pt x="623325" y="1189249"/>
                  <a:pt x="786550" y="1352474"/>
                  <a:pt x="987899" y="1352474"/>
                </a:cubicBezTo>
                <a:cubicBezTo>
                  <a:pt x="1189248" y="1352474"/>
                  <a:pt x="1352473" y="1189249"/>
                  <a:pt x="1352473" y="987900"/>
                </a:cubicBezTo>
                <a:cubicBezTo>
                  <a:pt x="1352473" y="786551"/>
                  <a:pt x="1189248" y="623326"/>
                  <a:pt x="987899" y="623326"/>
                </a:cubicBezTo>
                <a:close/>
                <a:moveTo>
                  <a:pt x="987900" y="0"/>
                </a:moveTo>
                <a:cubicBezTo>
                  <a:pt x="1533502" y="0"/>
                  <a:pt x="1975800" y="442298"/>
                  <a:pt x="1975800" y="987900"/>
                </a:cubicBezTo>
                <a:cubicBezTo>
                  <a:pt x="1975800" y="1124301"/>
                  <a:pt x="1948156" y="1254245"/>
                  <a:pt x="1898166" y="1372435"/>
                </a:cubicBezTo>
                <a:lnTo>
                  <a:pt x="1816088" y="1523653"/>
                </a:lnTo>
                <a:lnTo>
                  <a:pt x="159712" y="1523653"/>
                </a:lnTo>
                <a:lnTo>
                  <a:pt x="77634" y="1372435"/>
                </a:lnTo>
                <a:cubicBezTo>
                  <a:pt x="27644" y="1254245"/>
                  <a:pt x="0" y="1124301"/>
                  <a:pt x="0" y="987900"/>
                </a:cubicBezTo>
                <a:cubicBezTo>
                  <a:pt x="0" y="442298"/>
                  <a:pt x="442298" y="0"/>
                  <a:pt x="9879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  <p:hf hd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83256" y="0"/>
            <a:ext cx="2503488" cy="367457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5734050" y="-5734050"/>
            <a:ext cx="723900" cy="12192000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932704" y="390524"/>
            <a:ext cx="1806858" cy="1095375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442121" y="5890944"/>
            <a:ext cx="1409700" cy="981569"/>
          </a:xfrm>
          <a:prstGeom prst="rect">
            <a:avLst/>
          </a:prstGeom>
        </p:spPr>
      </p:pic>
      <p:pic>
        <p:nvPicPr>
          <p:cNvPr id="9" name="그래픽 8"/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22383"/>
          <a:stretch>
            <a:fillRect/>
          </a:stretch>
        </p:blipFill>
        <p:spPr>
          <a:xfrm>
            <a:off x="10920412" y="5057280"/>
            <a:ext cx="1271588" cy="16383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1109703" y="0"/>
            <a:ext cx="4202522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303439"/>
            <a:ext cx="1197257" cy="725815"/>
          </a:xfrm>
          <a:prstGeom prst="rect">
            <a:avLst/>
          </a:prstGeom>
        </p:spPr>
      </p:pic>
      <p:sp>
        <p:nvSpPr>
          <p:cNvPr id="9" name="그림 개체 틀 2"/>
          <p:cNvSpPr>
            <a:spLocks noGrp="1"/>
          </p:cNvSpPr>
          <p:nvPr>
            <p:ph type="pic" sz="quarter" idx="12"/>
          </p:nvPr>
        </p:nvSpPr>
        <p:spPr>
          <a:xfrm>
            <a:off x="4672516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3"/>
          </p:nvPr>
        </p:nvSpPr>
        <p:spPr>
          <a:xfrm>
            <a:off x="7116467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14"/>
          </p:nvPr>
        </p:nvSpPr>
        <p:spPr>
          <a:xfrm>
            <a:off x="9560418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15"/>
          </p:nvPr>
        </p:nvSpPr>
        <p:spPr>
          <a:xfrm>
            <a:off x="2228565" y="2147992"/>
            <a:ext cx="1844460" cy="184551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  <p:hf hd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609600" y="-14514"/>
            <a:ext cx="0" cy="6371771"/>
          </a:xfrm>
          <a:prstGeom prst="line">
            <a:avLst/>
          </a:prstGeom>
          <a:ln w="28575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 userDrawn="1"/>
        </p:nvSpPr>
        <p:spPr>
          <a:xfrm rot="16200000">
            <a:off x="378279" y="5755821"/>
            <a:ext cx="723900" cy="1480457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8972" y="0"/>
            <a:ext cx="1197257" cy="72581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2.xml"/><Relationship Id="rId13" Type="http://schemas.openxmlformats.org/officeDocument/2006/relationships/slideLayout" Target="../slideLayouts/slideLayout207.xml"/><Relationship Id="rId18" Type="http://schemas.openxmlformats.org/officeDocument/2006/relationships/slideLayout" Target="../slideLayouts/slideLayout212.xml"/><Relationship Id="rId3" Type="http://schemas.openxmlformats.org/officeDocument/2006/relationships/slideLayout" Target="../slideLayouts/slideLayout197.xml"/><Relationship Id="rId21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201.xml"/><Relationship Id="rId12" Type="http://schemas.openxmlformats.org/officeDocument/2006/relationships/slideLayout" Target="../slideLayouts/slideLayout206.xml"/><Relationship Id="rId17" Type="http://schemas.openxmlformats.org/officeDocument/2006/relationships/slideLayout" Target="../slideLayouts/slideLayout211.xml"/><Relationship Id="rId2" Type="http://schemas.openxmlformats.org/officeDocument/2006/relationships/slideLayout" Target="../slideLayouts/slideLayout196.xml"/><Relationship Id="rId16" Type="http://schemas.openxmlformats.org/officeDocument/2006/relationships/slideLayout" Target="../slideLayouts/slideLayout210.xml"/><Relationship Id="rId20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205.xml"/><Relationship Id="rId5" Type="http://schemas.openxmlformats.org/officeDocument/2006/relationships/slideLayout" Target="../slideLayouts/slideLayout199.xml"/><Relationship Id="rId1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4.xml"/><Relationship Id="rId19" Type="http://schemas.openxmlformats.org/officeDocument/2006/relationships/slideLayout" Target="../slideLayouts/slideLayout213.xml"/><Relationship Id="rId4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203.xml"/><Relationship Id="rId14" Type="http://schemas.openxmlformats.org/officeDocument/2006/relationships/slideLayout" Target="../slideLayouts/slideLayout208.xml"/><Relationship Id="rId22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3.xml"/><Relationship Id="rId13" Type="http://schemas.openxmlformats.org/officeDocument/2006/relationships/slideLayout" Target="../slideLayouts/slideLayout228.xml"/><Relationship Id="rId18" Type="http://schemas.openxmlformats.org/officeDocument/2006/relationships/slideLayout" Target="../slideLayouts/slideLayout233.xml"/><Relationship Id="rId3" Type="http://schemas.openxmlformats.org/officeDocument/2006/relationships/slideLayout" Target="../slideLayouts/slideLayout218.xml"/><Relationship Id="rId21" Type="http://schemas.openxmlformats.org/officeDocument/2006/relationships/slideLayout" Target="../slideLayouts/slideLayout236.xml"/><Relationship Id="rId7" Type="http://schemas.openxmlformats.org/officeDocument/2006/relationships/slideLayout" Target="../slideLayouts/slideLayout222.xml"/><Relationship Id="rId12" Type="http://schemas.openxmlformats.org/officeDocument/2006/relationships/slideLayout" Target="../slideLayouts/slideLayout227.xml"/><Relationship Id="rId17" Type="http://schemas.openxmlformats.org/officeDocument/2006/relationships/slideLayout" Target="../slideLayouts/slideLayout232.xml"/><Relationship Id="rId2" Type="http://schemas.openxmlformats.org/officeDocument/2006/relationships/slideLayout" Target="../slideLayouts/slideLayout217.xml"/><Relationship Id="rId16" Type="http://schemas.openxmlformats.org/officeDocument/2006/relationships/slideLayout" Target="../slideLayouts/slideLayout231.xml"/><Relationship Id="rId20" Type="http://schemas.openxmlformats.org/officeDocument/2006/relationships/slideLayout" Target="../slideLayouts/slideLayout235.xml"/><Relationship Id="rId1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21.xml"/><Relationship Id="rId11" Type="http://schemas.openxmlformats.org/officeDocument/2006/relationships/slideLayout" Target="../slideLayouts/slideLayout226.xml"/><Relationship Id="rId24" Type="http://schemas.openxmlformats.org/officeDocument/2006/relationships/theme" Target="../theme/theme11.xml"/><Relationship Id="rId5" Type="http://schemas.openxmlformats.org/officeDocument/2006/relationships/slideLayout" Target="../slideLayouts/slideLayout220.xml"/><Relationship Id="rId15" Type="http://schemas.openxmlformats.org/officeDocument/2006/relationships/slideLayout" Target="../slideLayouts/slideLayout230.xml"/><Relationship Id="rId23" Type="http://schemas.openxmlformats.org/officeDocument/2006/relationships/slideLayout" Target="../slideLayouts/slideLayout238.xml"/><Relationship Id="rId10" Type="http://schemas.openxmlformats.org/officeDocument/2006/relationships/slideLayout" Target="../slideLayouts/slideLayout225.xml"/><Relationship Id="rId19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19.xml"/><Relationship Id="rId9" Type="http://schemas.openxmlformats.org/officeDocument/2006/relationships/slideLayout" Target="../slideLayouts/slideLayout224.xml"/><Relationship Id="rId14" Type="http://schemas.openxmlformats.org/officeDocument/2006/relationships/slideLayout" Target="../slideLayouts/slideLayout229.xml"/><Relationship Id="rId22" Type="http://schemas.openxmlformats.org/officeDocument/2006/relationships/slideLayout" Target="../slideLayouts/slideLayout23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6.xml"/><Relationship Id="rId13" Type="http://schemas.openxmlformats.org/officeDocument/2006/relationships/slideLayout" Target="../slideLayouts/slideLayout251.xml"/><Relationship Id="rId18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241.xml"/><Relationship Id="rId21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45.xml"/><Relationship Id="rId12" Type="http://schemas.openxmlformats.org/officeDocument/2006/relationships/slideLayout" Target="../slideLayouts/slideLayout250.xml"/><Relationship Id="rId17" Type="http://schemas.openxmlformats.org/officeDocument/2006/relationships/slideLayout" Target="../slideLayouts/slideLayout255.xml"/><Relationship Id="rId2" Type="http://schemas.openxmlformats.org/officeDocument/2006/relationships/slideLayout" Target="../slideLayouts/slideLayout240.xml"/><Relationship Id="rId16" Type="http://schemas.openxmlformats.org/officeDocument/2006/relationships/slideLayout" Target="../slideLayouts/slideLayout254.xml"/><Relationship Id="rId20" Type="http://schemas.openxmlformats.org/officeDocument/2006/relationships/slideLayout" Target="../slideLayouts/slideLayout258.xml"/><Relationship Id="rId1" Type="http://schemas.openxmlformats.org/officeDocument/2006/relationships/slideLayout" Target="../slideLayouts/slideLayout239.xml"/><Relationship Id="rId6" Type="http://schemas.openxmlformats.org/officeDocument/2006/relationships/slideLayout" Target="../slideLayouts/slideLayout244.xml"/><Relationship Id="rId11" Type="http://schemas.openxmlformats.org/officeDocument/2006/relationships/slideLayout" Target="../slideLayouts/slideLayout249.xml"/><Relationship Id="rId24" Type="http://schemas.openxmlformats.org/officeDocument/2006/relationships/theme" Target="../theme/theme12.xml"/><Relationship Id="rId5" Type="http://schemas.openxmlformats.org/officeDocument/2006/relationships/slideLayout" Target="../slideLayouts/slideLayout243.xml"/><Relationship Id="rId15" Type="http://schemas.openxmlformats.org/officeDocument/2006/relationships/slideLayout" Target="../slideLayouts/slideLayout253.xml"/><Relationship Id="rId23" Type="http://schemas.openxmlformats.org/officeDocument/2006/relationships/slideLayout" Target="../slideLayouts/slideLayout261.xml"/><Relationship Id="rId10" Type="http://schemas.openxmlformats.org/officeDocument/2006/relationships/slideLayout" Target="../slideLayouts/slideLayout248.xml"/><Relationship Id="rId19" Type="http://schemas.openxmlformats.org/officeDocument/2006/relationships/slideLayout" Target="../slideLayouts/slideLayout257.xml"/><Relationship Id="rId4" Type="http://schemas.openxmlformats.org/officeDocument/2006/relationships/slideLayout" Target="../slideLayouts/slideLayout242.xml"/><Relationship Id="rId9" Type="http://schemas.openxmlformats.org/officeDocument/2006/relationships/slideLayout" Target="../slideLayouts/slideLayout247.xml"/><Relationship Id="rId14" Type="http://schemas.openxmlformats.org/officeDocument/2006/relationships/slideLayout" Target="../slideLayouts/slideLayout252.xml"/><Relationship Id="rId22" Type="http://schemas.openxmlformats.org/officeDocument/2006/relationships/slideLayout" Target="../slideLayouts/slideLayout26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9.xml"/><Relationship Id="rId13" Type="http://schemas.openxmlformats.org/officeDocument/2006/relationships/slideLayout" Target="../slideLayouts/slideLayout274.xml"/><Relationship Id="rId18" Type="http://schemas.openxmlformats.org/officeDocument/2006/relationships/slideLayout" Target="../slideLayouts/slideLayout279.xml"/><Relationship Id="rId3" Type="http://schemas.openxmlformats.org/officeDocument/2006/relationships/slideLayout" Target="../slideLayouts/slideLayout264.xml"/><Relationship Id="rId21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68.xml"/><Relationship Id="rId12" Type="http://schemas.openxmlformats.org/officeDocument/2006/relationships/slideLayout" Target="../slideLayouts/slideLayout273.xml"/><Relationship Id="rId17" Type="http://schemas.openxmlformats.org/officeDocument/2006/relationships/slideLayout" Target="../slideLayouts/slideLayout278.xml"/><Relationship Id="rId2" Type="http://schemas.openxmlformats.org/officeDocument/2006/relationships/slideLayout" Target="../slideLayouts/slideLayout263.xml"/><Relationship Id="rId16" Type="http://schemas.openxmlformats.org/officeDocument/2006/relationships/slideLayout" Target="../slideLayouts/slideLayout277.xml"/><Relationship Id="rId20" Type="http://schemas.openxmlformats.org/officeDocument/2006/relationships/slideLayout" Target="../slideLayouts/slideLayout281.xml"/><Relationship Id="rId1" Type="http://schemas.openxmlformats.org/officeDocument/2006/relationships/slideLayout" Target="../slideLayouts/slideLayout262.xml"/><Relationship Id="rId6" Type="http://schemas.openxmlformats.org/officeDocument/2006/relationships/slideLayout" Target="../slideLayouts/slideLayout267.xml"/><Relationship Id="rId11" Type="http://schemas.openxmlformats.org/officeDocument/2006/relationships/slideLayout" Target="../slideLayouts/slideLayout272.xml"/><Relationship Id="rId24" Type="http://schemas.openxmlformats.org/officeDocument/2006/relationships/theme" Target="../theme/theme13.xml"/><Relationship Id="rId5" Type="http://schemas.openxmlformats.org/officeDocument/2006/relationships/slideLayout" Target="../slideLayouts/slideLayout266.xml"/><Relationship Id="rId15" Type="http://schemas.openxmlformats.org/officeDocument/2006/relationships/slideLayout" Target="../slideLayouts/slideLayout276.xml"/><Relationship Id="rId23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71.xml"/><Relationship Id="rId19" Type="http://schemas.openxmlformats.org/officeDocument/2006/relationships/slideLayout" Target="../slideLayouts/slideLayout280.xml"/><Relationship Id="rId4" Type="http://schemas.openxmlformats.org/officeDocument/2006/relationships/slideLayout" Target="../slideLayouts/slideLayout265.xml"/><Relationship Id="rId9" Type="http://schemas.openxmlformats.org/officeDocument/2006/relationships/slideLayout" Target="../slideLayouts/slideLayout270.xml"/><Relationship Id="rId14" Type="http://schemas.openxmlformats.org/officeDocument/2006/relationships/slideLayout" Target="../slideLayouts/slideLayout275.xml"/><Relationship Id="rId22" Type="http://schemas.openxmlformats.org/officeDocument/2006/relationships/slideLayout" Target="../slideLayouts/slideLayout28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2.xml"/><Relationship Id="rId13" Type="http://schemas.openxmlformats.org/officeDocument/2006/relationships/slideLayout" Target="../slideLayouts/slideLayout297.xml"/><Relationship Id="rId18" Type="http://schemas.openxmlformats.org/officeDocument/2006/relationships/slideLayout" Target="../slideLayouts/slideLayout302.xml"/><Relationship Id="rId3" Type="http://schemas.openxmlformats.org/officeDocument/2006/relationships/slideLayout" Target="../slideLayouts/slideLayout287.xml"/><Relationship Id="rId21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291.xml"/><Relationship Id="rId12" Type="http://schemas.openxmlformats.org/officeDocument/2006/relationships/slideLayout" Target="../slideLayouts/slideLayout296.xml"/><Relationship Id="rId17" Type="http://schemas.openxmlformats.org/officeDocument/2006/relationships/slideLayout" Target="../slideLayouts/slideLayout301.xml"/><Relationship Id="rId2" Type="http://schemas.openxmlformats.org/officeDocument/2006/relationships/slideLayout" Target="../slideLayouts/slideLayout286.xml"/><Relationship Id="rId16" Type="http://schemas.openxmlformats.org/officeDocument/2006/relationships/slideLayout" Target="../slideLayouts/slideLayout300.xml"/><Relationship Id="rId20" Type="http://schemas.openxmlformats.org/officeDocument/2006/relationships/slideLayout" Target="../slideLayouts/slideLayout304.xml"/><Relationship Id="rId1" Type="http://schemas.openxmlformats.org/officeDocument/2006/relationships/slideLayout" Target="../slideLayouts/slideLayout285.xml"/><Relationship Id="rId6" Type="http://schemas.openxmlformats.org/officeDocument/2006/relationships/slideLayout" Target="../slideLayouts/slideLayout290.xml"/><Relationship Id="rId11" Type="http://schemas.openxmlformats.org/officeDocument/2006/relationships/slideLayout" Target="../slideLayouts/slideLayout295.xml"/><Relationship Id="rId5" Type="http://schemas.openxmlformats.org/officeDocument/2006/relationships/slideLayout" Target="../slideLayouts/slideLayout289.xml"/><Relationship Id="rId15" Type="http://schemas.openxmlformats.org/officeDocument/2006/relationships/slideLayout" Target="../slideLayouts/slideLayout299.xml"/><Relationship Id="rId10" Type="http://schemas.openxmlformats.org/officeDocument/2006/relationships/slideLayout" Target="../slideLayouts/slideLayout294.xml"/><Relationship Id="rId19" Type="http://schemas.openxmlformats.org/officeDocument/2006/relationships/slideLayout" Target="../slideLayouts/slideLayout303.xml"/><Relationship Id="rId4" Type="http://schemas.openxmlformats.org/officeDocument/2006/relationships/slideLayout" Target="../slideLayouts/slideLayout288.xml"/><Relationship Id="rId9" Type="http://schemas.openxmlformats.org/officeDocument/2006/relationships/slideLayout" Target="../slideLayouts/slideLayout293.xml"/><Relationship Id="rId14" Type="http://schemas.openxmlformats.org/officeDocument/2006/relationships/slideLayout" Target="../slideLayouts/slideLayout298.xml"/><Relationship Id="rId22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3.xml"/><Relationship Id="rId13" Type="http://schemas.openxmlformats.org/officeDocument/2006/relationships/slideLayout" Target="../slideLayouts/slideLayout318.xml"/><Relationship Id="rId18" Type="http://schemas.openxmlformats.org/officeDocument/2006/relationships/slideLayout" Target="../slideLayouts/slideLayout323.xml"/><Relationship Id="rId3" Type="http://schemas.openxmlformats.org/officeDocument/2006/relationships/slideLayout" Target="../slideLayouts/slideLayout308.xml"/><Relationship Id="rId21" Type="http://schemas.openxmlformats.org/officeDocument/2006/relationships/slideLayout" Target="../slideLayouts/slideLayout326.xml"/><Relationship Id="rId7" Type="http://schemas.openxmlformats.org/officeDocument/2006/relationships/slideLayout" Target="../slideLayouts/slideLayout312.xml"/><Relationship Id="rId12" Type="http://schemas.openxmlformats.org/officeDocument/2006/relationships/slideLayout" Target="../slideLayouts/slideLayout317.xml"/><Relationship Id="rId17" Type="http://schemas.openxmlformats.org/officeDocument/2006/relationships/slideLayout" Target="../slideLayouts/slideLayout322.xml"/><Relationship Id="rId2" Type="http://schemas.openxmlformats.org/officeDocument/2006/relationships/slideLayout" Target="../slideLayouts/slideLayout307.xml"/><Relationship Id="rId16" Type="http://schemas.openxmlformats.org/officeDocument/2006/relationships/slideLayout" Target="../slideLayouts/slideLayout321.xml"/><Relationship Id="rId20" Type="http://schemas.openxmlformats.org/officeDocument/2006/relationships/slideLayout" Target="../slideLayouts/slideLayout325.xml"/><Relationship Id="rId1" Type="http://schemas.openxmlformats.org/officeDocument/2006/relationships/slideLayout" Target="../slideLayouts/slideLayout306.xml"/><Relationship Id="rId6" Type="http://schemas.openxmlformats.org/officeDocument/2006/relationships/slideLayout" Target="../slideLayouts/slideLayout311.xml"/><Relationship Id="rId11" Type="http://schemas.openxmlformats.org/officeDocument/2006/relationships/slideLayout" Target="../slideLayouts/slideLayout316.xml"/><Relationship Id="rId24" Type="http://schemas.openxmlformats.org/officeDocument/2006/relationships/theme" Target="../theme/theme15.xml"/><Relationship Id="rId5" Type="http://schemas.openxmlformats.org/officeDocument/2006/relationships/slideLayout" Target="../slideLayouts/slideLayout310.xml"/><Relationship Id="rId15" Type="http://schemas.openxmlformats.org/officeDocument/2006/relationships/slideLayout" Target="../slideLayouts/slideLayout320.xml"/><Relationship Id="rId23" Type="http://schemas.openxmlformats.org/officeDocument/2006/relationships/slideLayout" Target="../slideLayouts/slideLayout328.xml"/><Relationship Id="rId10" Type="http://schemas.openxmlformats.org/officeDocument/2006/relationships/slideLayout" Target="../slideLayouts/slideLayout315.xml"/><Relationship Id="rId19" Type="http://schemas.openxmlformats.org/officeDocument/2006/relationships/slideLayout" Target="../slideLayouts/slideLayout324.xml"/><Relationship Id="rId4" Type="http://schemas.openxmlformats.org/officeDocument/2006/relationships/slideLayout" Target="../slideLayouts/slideLayout309.xml"/><Relationship Id="rId9" Type="http://schemas.openxmlformats.org/officeDocument/2006/relationships/slideLayout" Target="../slideLayouts/slideLayout314.xml"/><Relationship Id="rId14" Type="http://schemas.openxmlformats.org/officeDocument/2006/relationships/slideLayout" Target="../slideLayouts/slideLayout319.xml"/><Relationship Id="rId22" Type="http://schemas.openxmlformats.org/officeDocument/2006/relationships/slideLayout" Target="../slideLayouts/slideLayout32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6.xml"/><Relationship Id="rId13" Type="http://schemas.openxmlformats.org/officeDocument/2006/relationships/slideLayout" Target="../slideLayouts/slideLayout341.xml"/><Relationship Id="rId18" Type="http://schemas.openxmlformats.org/officeDocument/2006/relationships/slideLayout" Target="../slideLayouts/slideLayout346.xml"/><Relationship Id="rId3" Type="http://schemas.openxmlformats.org/officeDocument/2006/relationships/slideLayout" Target="../slideLayouts/slideLayout331.xml"/><Relationship Id="rId21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35.xml"/><Relationship Id="rId12" Type="http://schemas.openxmlformats.org/officeDocument/2006/relationships/slideLayout" Target="../slideLayouts/slideLayout340.xml"/><Relationship Id="rId17" Type="http://schemas.openxmlformats.org/officeDocument/2006/relationships/slideLayout" Target="../slideLayouts/slideLayout345.xml"/><Relationship Id="rId2" Type="http://schemas.openxmlformats.org/officeDocument/2006/relationships/slideLayout" Target="../slideLayouts/slideLayout330.xml"/><Relationship Id="rId16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348.xml"/><Relationship Id="rId1" Type="http://schemas.openxmlformats.org/officeDocument/2006/relationships/slideLayout" Target="../slideLayouts/slideLayout329.xml"/><Relationship Id="rId6" Type="http://schemas.openxmlformats.org/officeDocument/2006/relationships/slideLayout" Target="../slideLayouts/slideLayout334.xml"/><Relationship Id="rId11" Type="http://schemas.openxmlformats.org/officeDocument/2006/relationships/slideLayout" Target="../slideLayouts/slideLayout339.xml"/><Relationship Id="rId5" Type="http://schemas.openxmlformats.org/officeDocument/2006/relationships/slideLayout" Target="../slideLayouts/slideLayout333.xml"/><Relationship Id="rId15" Type="http://schemas.openxmlformats.org/officeDocument/2006/relationships/slideLayout" Target="../slideLayouts/slideLayout343.xml"/><Relationship Id="rId10" Type="http://schemas.openxmlformats.org/officeDocument/2006/relationships/slideLayout" Target="../slideLayouts/slideLayout338.xml"/><Relationship Id="rId19" Type="http://schemas.openxmlformats.org/officeDocument/2006/relationships/slideLayout" Target="../slideLayouts/slideLayout347.xml"/><Relationship Id="rId4" Type="http://schemas.openxmlformats.org/officeDocument/2006/relationships/slideLayout" Target="../slideLayouts/slideLayout332.xml"/><Relationship Id="rId9" Type="http://schemas.openxmlformats.org/officeDocument/2006/relationships/slideLayout" Target="../slideLayouts/slideLayout337.xml"/><Relationship Id="rId14" Type="http://schemas.openxmlformats.org/officeDocument/2006/relationships/slideLayout" Target="../slideLayouts/slideLayout342.xml"/><Relationship Id="rId22" Type="http://schemas.openxmlformats.org/officeDocument/2006/relationships/theme" Target="../theme/theme1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20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22.xml"/><Relationship Id="rId18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12.xml"/><Relationship Id="rId21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17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11.xml"/><Relationship Id="rId16" Type="http://schemas.openxmlformats.org/officeDocument/2006/relationships/slideLayout" Target="../slideLayouts/slideLayout125.xml"/><Relationship Id="rId20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5" Type="http://schemas.openxmlformats.org/officeDocument/2006/relationships/slideLayout" Target="../slideLayouts/slideLayout124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23.xml"/><Relationship Id="rId22" Type="http://schemas.openxmlformats.org/officeDocument/2006/relationships/slideLayout" Target="../slideLayouts/slideLayout13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4.xml"/><Relationship Id="rId18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34.xml"/><Relationship Id="rId21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17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47.xml"/><Relationship Id="rId20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5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41.xml"/><Relationship Id="rId19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5.xml"/><Relationship Id="rId2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slideLayout" Target="../slideLayouts/slideLayout165.xml"/><Relationship Id="rId18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55.xml"/><Relationship Id="rId21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59.xml"/><Relationship Id="rId12" Type="http://schemas.openxmlformats.org/officeDocument/2006/relationships/slideLayout" Target="../slideLayouts/slideLayout164.xml"/><Relationship Id="rId17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54.xml"/><Relationship Id="rId16" Type="http://schemas.openxmlformats.org/officeDocument/2006/relationships/slideLayout" Target="../slideLayouts/slideLayout168.xml"/><Relationship Id="rId20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5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2.xml"/><Relationship Id="rId19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slideLayout" Target="../slideLayouts/slideLayout166.xml"/><Relationship Id="rId22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13" Type="http://schemas.openxmlformats.org/officeDocument/2006/relationships/slideLayout" Target="../slideLayouts/slideLayout186.xml"/><Relationship Id="rId18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76.xml"/><Relationship Id="rId21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80.xml"/><Relationship Id="rId12" Type="http://schemas.openxmlformats.org/officeDocument/2006/relationships/slideLayout" Target="../slideLayouts/slideLayout185.xml"/><Relationship Id="rId17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75.xml"/><Relationship Id="rId16" Type="http://schemas.openxmlformats.org/officeDocument/2006/relationships/slideLayout" Target="../slideLayouts/slideLayout189.xml"/><Relationship Id="rId20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78.xml"/><Relationship Id="rId15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3.xml"/><Relationship Id="rId19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Relationship Id="rId14" Type="http://schemas.openxmlformats.org/officeDocument/2006/relationships/slideLayout" Target="../slideLayouts/slideLayout187.xml"/><Relationship Id="rId2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  <p:sldLayoutId id="2147483869" r:id="rId18"/>
    <p:sldLayoutId id="2147483870" r:id="rId19"/>
    <p:sldLayoutId id="2147483871" r:id="rId20"/>
    <p:sldLayoutId id="2147483872" r:id="rId2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  <p:sldLayoutId id="2147483891" r:id="rId18"/>
    <p:sldLayoutId id="2147483892" r:id="rId19"/>
    <p:sldLayoutId id="2147483893" r:id="rId20"/>
    <p:sldLayoutId id="2147483894" r:id="rId21"/>
    <p:sldLayoutId id="2147483895" r:id="rId22"/>
    <p:sldLayoutId id="2147483896" r:id="rId2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  <p:sldLayoutId id="2147483915" r:id="rId18"/>
    <p:sldLayoutId id="2147483916" r:id="rId19"/>
    <p:sldLayoutId id="2147483917" r:id="rId20"/>
    <p:sldLayoutId id="2147483918" r:id="rId21"/>
    <p:sldLayoutId id="2147483919" r:id="rId22"/>
    <p:sldLayoutId id="2147483920" r:id="rId2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  <p:sldLayoutId id="2147483939" r:id="rId18"/>
    <p:sldLayoutId id="2147483940" r:id="rId19"/>
    <p:sldLayoutId id="2147483941" r:id="rId20"/>
    <p:sldLayoutId id="2147483942" r:id="rId21"/>
    <p:sldLayoutId id="2147483943" r:id="rId22"/>
    <p:sldLayoutId id="2147483944" r:id="rId2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  <p:sldLayoutId id="2147483963" r:id="rId18"/>
    <p:sldLayoutId id="2147483964" r:id="rId19"/>
    <p:sldLayoutId id="2147483965" r:id="rId20"/>
    <p:sldLayoutId id="2147483966" r:id="rId2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  <p:sldLayoutId id="2147483984" r:id="rId17"/>
    <p:sldLayoutId id="2147483985" r:id="rId18"/>
    <p:sldLayoutId id="2147483986" r:id="rId19"/>
    <p:sldLayoutId id="2147483987" r:id="rId20"/>
    <p:sldLayoutId id="2147483988" r:id="rId21"/>
    <p:sldLayoutId id="2147483989" r:id="rId22"/>
    <p:sldLayoutId id="2147483990" r:id="rId2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  <p:sldLayoutId id="2147484009" r:id="rId18"/>
    <p:sldLayoutId id="2147484010" r:id="rId19"/>
    <p:sldLayoutId id="2147484011" r:id="rId20"/>
    <p:sldLayoutId id="2147484012" r:id="rId2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  <p:sldLayoutId id="2147483825" r:id="rId18"/>
    <p:sldLayoutId id="2147483826" r:id="rId19"/>
    <p:sldLayoutId id="2147483827" r:id="rId20"/>
    <p:sldLayoutId id="2147483828" r:id="rId2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0" r:id="rId2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6.xml"/><Relationship Id="rId5" Type="http://schemas.openxmlformats.org/officeDocument/2006/relationships/image" Target="../media/image32.png"/><Relationship Id="rId4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0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0690" y="2214245"/>
            <a:ext cx="9187815" cy="1814830"/>
          </a:xfrm>
          <a:prstGeom prst="rect">
            <a:avLst/>
          </a:prstGeom>
          <a:noFill/>
          <a:ln w="38100" cmpd="dbl">
            <a:solidFill>
              <a:schemeClr val="bg1">
                <a:lumMod val="9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en-US" sz="1600" b="1" dirty="0">
                <a:solidFill>
                  <a:schemeClr val="bg1"/>
                </a:solidFill>
                <a:latin typeface="Bell MT" panose="02020503060305020303" charset="0"/>
                <a:cs typeface="Bell MT" panose="02020503060305020303" charset="0"/>
              </a:rPr>
              <a:t> </a:t>
            </a:r>
            <a:r>
              <a:rPr lang="fr-FR" altLang="en-US" sz="1000" b="1" dirty="0">
                <a:solidFill>
                  <a:schemeClr val="bg1"/>
                </a:solidFill>
                <a:latin typeface="Bell MT" panose="02020503060305020303" charset="0"/>
                <a:cs typeface="Bell MT" panose="02020503060305020303" charset="0"/>
              </a:rPr>
              <a:t> </a:t>
            </a:r>
            <a:r>
              <a:rPr lang="fr-FR" altLang="en-US" sz="1600" b="1" dirty="0">
                <a:solidFill>
                  <a:schemeClr val="bg1"/>
                </a:solidFill>
                <a:latin typeface="Bell MT" panose="02020503060305020303" charset="0"/>
                <a:cs typeface="Bell MT" panose="02020503060305020303" charset="0"/>
              </a:rPr>
              <a:t> 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Bell MT" panose="02020503060305020303" charset="0"/>
                <a:cs typeface="Bell MT" panose="02020503060305020303" charset="0"/>
              </a:rPr>
              <a:t>Conception et </a:t>
            </a:r>
            <a:r>
              <a:rPr lang="fr-FR" altLang="en-US" sz="4000" b="1" dirty="0">
                <a:solidFill>
                  <a:schemeClr val="bg1"/>
                </a:solidFill>
                <a:latin typeface="Bell MT" panose="02020503060305020303" charset="0"/>
                <a:cs typeface="Bell MT" panose="02020503060305020303" charset="0"/>
              </a:rPr>
              <a:t>réalisation</a:t>
            </a:r>
            <a:r>
              <a:rPr lang="en-US" altLang="ko-KR" sz="4000" b="1" dirty="0">
                <a:solidFill>
                  <a:schemeClr val="bg1"/>
                </a:solidFill>
                <a:latin typeface="Bell MT" panose="02020503060305020303" charset="0"/>
                <a:cs typeface="Bell MT" panose="02020503060305020303" charset="0"/>
              </a:rPr>
              <a:t> d’un</a:t>
            </a:r>
          </a:p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Bell MT" panose="02020503060305020303" charset="0"/>
                <a:cs typeface="Bell MT" panose="02020503060305020303" charset="0"/>
              </a:rPr>
              <a:t>«</a:t>
            </a:r>
            <a:r>
              <a:rPr lang="en-US" altLang="ko-KR" sz="4000" b="1" dirty="0">
                <a:solidFill>
                  <a:schemeClr val="bg1"/>
                </a:solidFill>
                <a:latin typeface="Bell MT" panose="02020503060305020303" charset="0"/>
                <a:cs typeface="Bell MT" panose="02020503060305020303" charset="0"/>
              </a:rPr>
              <a:t> Chat-bot multilingue </a:t>
            </a:r>
            <a:r>
              <a:rPr lang="en-US" altLang="ko-KR" sz="4000" b="1" dirty="0">
                <a:solidFill>
                  <a:schemeClr val="tx1"/>
                </a:solidFill>
                <a:latin typeface="Bell MT" panose="02020503060305020303" charset="0"/>
                <a:cs typeface="Bell MT" panose="02020503060305020303" charset="0"/>
              </a:rPr>
              <a:t>» </a:t>
            </a:r>
            <a:endParaRPr lang="en-US" altLang="ko-KR" sz="4000" b="1" dirty="0">
              <a:solidFill>
                <a:schemeClr val="bg1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Bell MT" panose="02020503060305020303" charset="0"/>
                <a:cs typeface="Bell MT" panose="02020503060305020303" charset="0"/>
              </a:rPr>
              <a:t>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" t="13126" r="6743" b="11036"/>
          <a:stretch>
            <a:fillRect/>
          </a:stretch>
        </p:blipFill>
        <p:spPr>
          <a:xfrm>
            <a:off x="73660" y="243205"/>
            <a:ext cx="2530475" cy="1039495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iccc"/>
          <p:cNvPicPr>
            <a:picLocks noChangeAspect="1"/>
          </p:cNvPicPr>
          <p:nvPr/>
        </p:nvPicPr>
        <p:blipFill>
          <a:blip r:embed="rId4" cstate="print"/>
          <a:srcRect t="8891"/>
          <a:stretch>
            <a:fillRect/>
          </a:stretch>
        </p:blipFill>
        <p:spPr>
          <a:xfrm>
            <a:off x="10462895" y="65405"/>
            <a:ext cx="1639570" cy="145161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3887470" y="1015365"/>
            <a:ext cx="5143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altLang="en-US" sz="2400" b="1">
                <a:solidFill>
                  <a:srgbClr val="EEEDEA"/>
                </a:solidFill>
                <a:latin typeface="Goudy Old Style" panose="02020502050305020303" charset="0"/>
                <a:sym typeface="+mn-ea"/>
              </a:rPr>
              <a:t>Soutenance de projet de fin d'études</a:t>
            </a:r>
            <a:r>
              <a:rPr lang="fr-FR" altLang="en-US" sz="2400">
                <a:solidFill>
                  <a:srgbClr val="EEEDEA"/>
                </a:solidFill>
                <a:latin typeface="Goudy Old Style" panose="02020502050305020303" charset="0"/>
                <a:sym typeface="+mn-ea"/>
              </a:rPr>
              <a:t> </a:t>
            </a:r>
            <a:endParaRPr lang="fr-FR" altLang="en-US" sz="2400">
              <a:solidFill>
                <a:srgbClr val="EEEDEA"/>
              </a:solidFill>
              <a:latin typeface="Goudy Old Style" panose="02020502050305020303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altLang="en-US" sz="2400">
                <a:solidFill>
                  <a:srgbClr val="EEEDEA"/>
                </a:solidFill>
                <a:latin typeface="Goudy Old Style" panose="02020502050305020303" charset="0"/>
                <a:sym typeface="+mn-ea"/>
              </a:rPr>
              <a:t>                  </a:t>
            </a:r>
            <a:r>
              <a:rPr lang="fr-FR" altLang="en-US" sz="2400" b="1">
                <a:solidFill>
                  <a:srgbClr val="EEEDEA"/>
                </a:solidFill>
                <a:latin typeface="Goudy Old Style" panose="02020502050305020303" charset="0"/>
                <a:sym typeface="+mn-ea"/>
              </a:rPr>
              <a:t>Sous le thème </a:t>
            </a:r>
            <a:endParaRPr lang="fr-FR" altLang="en-US" sz="2400" b="1">
              <a:solidFill>
                <a:schemeClr val="tx1"/>
              </a:solidFill>
              <a:latin typeface="Goudy Old Style" panose="02020502050305020303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altLang="en-US" sz="2400" b="1">
              <a:solidFill>
                <a:schemeClr val="tx1"/>
              </a:solidFill>
              <a:latin typeface="Goudy Old Style" panose="02020502050305020303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872615" y="4725670"/>
            <a:ext cx="378841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Présenté par :</a:t>
            </a:r>
          </a:p>
          <a:p>
            <a:r>
              <a:rPr lang="en-US" sz="400" b="1">
                <a:solidFill>
                  <a:schemeClr val="bg1"/>
                </a:solidFill>
              </a:rPr>
              <a:t> </a:t>
            </a:r>
            <a:endParaRPr lang="en-US" b="1">
              <a:solidFill>
                <a:schemeClr val="bg1"/>
              </a:solidFill>
            </a:endParaRPr>
          </a:p>
          <a:p>
            <a:pPr algn="l">
              <a:buClrTx/>
              <a:buSzTx/>
              <a:buNone/>
            </a:pPr>
            <a:r>
              <a:rPr lang="fr-FR" altLang="en-US">
                <a:solidFill>
                  <a:schemeClr val="bg1"/>
                </a:solidFill>
              </a:rPr>
              <a:t>    - </a:t>
            </a:r>
            <a:r>
              <a:rPr lang="fr-FR" altLang="en-US" i="1">
                <a:solidFill>
                  <a:schemeClr val="bg1"/>
                </a:solidFill>
                <a:latin typeface="Goudy Old Style" panose="02020502050305020303" charset="0"/>
              </a:rPr>
              <a:t>OUTGHCHITE Khaoula</a:t>
            </a:r>
          </a:p>
          <a:p>
            <a:pPr algn="l">
              <a:buClrTx/>
              <a:buSzTx/>
              <a:buNone/>
            </a:pPr>
            <a:r>
              <a:rPr lang="fr-FR" altLang="en-US" i="1">
                <a:solidFill>
                  <a:schemeClr val="bg1"/>
                </a:solidFill>
                <a:latin typeface="Goudy Old Style" panose="02020502050305020303" charset="0"/>
              </a:rPr>
              <a:t>      </a:t>
            </a:r>
            <a:r>
              <a:rPr lang="fr-FR" altLang="en-US">
                <a:solidFill>
                  <a:schemeClr val="bg1"/>
                </a:solidFill>
              </a:rPr>
              <a:t> - </a:t>
            </a:r>
            <a:r>
              <a:rPr lang="fr-FR" altLang="en-US" i="1">
                <a:solidFill>
                  <a:schemeClr val="bg1"/>
                </a:solidFill>
                <a:latin typeface="Goudy Old Style" panose="02020502050305020303" charset="0"/>
              </a:rPr>
              <a:t>MAJDI Samia</a:t>
            </a:r>
          </a:p>
          <a:p>
            <a:pPr algn="l">
              <a:buClrTx/>
              <a:buSzTx/>
              <a:buNone/>
            </a:pPr>
            <a:r>
              <a:rPr lang="fr-FR" altLang="en-US" i="1">
                <a:solidFill>
                  <a:schemeClr val="bg1"/>
                </a:solidFill>
                <a:latin typeface="Goudy Old Style" panose="02020502050305020303" charset="0"/>
              </a:rPr>
              <a:t>          </a:t>
            </a:r>
            <a:r>
              <a:rPr lang="fr-FR" altLang="en-US">
                <a:solidFill>
                  <a:schemeClr val="bg1"/>
                </a:solidFill>
              </a:rPr>
              <a:t> - </a:t>
            </a:r>
            <a:r>
              <a:rPr lang="fr-FR" altLang="en-US" i="1">
                <a:solidFill>
                  <a:schemeClr val="bg1"/>
                </a:solidFill>
                <a:latin typeface="Goudy Old Style" panose="02020502050305020303" charset="0"/>
              </a:rPr>
              <a:t>HADDAN Reda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6906260" y="4743450"/>
            <a:ext cx="4379595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b="1">
                <a:solidFill>
                  <a:schemeClr val="bg1"/>
                </a:solidFill>
                <a:sym typeface="+mn-ea"/>
              </a:rPr>
              <a:t>Encadré par : </a:t>
            </a:r>
          </a:p>
          <a:p>
            <a:pPr marL="0" indent="0" algn="l">
              <a:buNone/>
            </a:pPr>
            <a:r>
              <a:rPr lang="en-US" sz="500" b="1">
                <a:solidFill>
                  <a:schemeClr val="bg1"/>
                </a:solidFill>
                <a:sym typeface="+mn-ea"/>
              </a:rPr>
              <a:t> </a:t>
            </a:r>
            <a:endParaRPr lang="en-US" b="1">
              <a:solidFill>
                <a:schemeClr val="bg1"/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b="1">
                <a:solidFill>
                  <a:schemeClr val="bg1"/>
                </a:solidFill>
                <a:sym typeface="+mn-ea"/>
              </a:rPr>
              <a:t>         </a:t>
            </a:r>
            <a:r>
              <a:rPr lang="fr-FR" altLang="en-US">
                <a:solidFill>
                  <a:schemeClr val="bg1"/>
                </a:solidFill>
                <a:sym typeface="+mn-ea"/>
              </a:rPr>
              <a:t>-</a:t>
            </a:r>
            <a:r>
              <a:rPr lang="fr-FR" altLang="en-US" i="1">
                <a:solidFill>
                  <a:schemeClr val="bg1"/>
                </a:solidFill>
                <a:latin typeface="Goudy Old Style" panose="02020502050305020303" charset="0"/>
                <a:sym typeface="+mn-ea"/>
              </a:rPr>
              <a:t> Pr. ADIB  Abdellah             </a:t>
            </a:r>
            <a:r>
              <a:rPr lang="fr-FR" altLang="en-US" i="1" u="sng">
                <a:solidFill>
                  <a:schemeClr val="bg1"/>
                </a:solidFill>
                <a:latin typeface="Goudy Old Style" panose="02020502050305020303" charset="0"/>
                <a:sym typeface="+mn-ea"/>
              </a:rPr>
              <a:t> </a:t>
            </a:r>
            <a:r>
              <a:rPr lang="fr-FR" altLang="en-US" i="1">
                <a:solidFill>
                  <a:schemeClr val="bg1"/>
                </a:solidFill>
                <a:latin typeface="Goudy Old Style" panose="02020502050305020303" charset="0"/>
                <a:sym typeface="+mn-ea"/>
              </a:rPr>
              <a:t>             </a:t>
            </a:r>
            <a:r>
              <a:rPr lang="fr-FR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fr-FR" altLang="en-US" i="1">
                <a:solidFill>
                  <a:schemeClr val="bg1"/>
                </a:solidFill>
                <a:latin typeface="Goudy Old Style" panose="02020502050305020303" charset="0"/>
                <a:sym typeface="+mn-ea"/>
              </a:rPr>
              <a:t>                         </a:t>
            </a:r>
            <a:r>
              <a:rPr lang="fr-FR" altLang="en-US" b="1" i="1">
                <a:solidFill>
                  <a:schemeClr val="bg1"/>
                </a:solidFill>
                <a:latin typeface="Goudy Old Style" panose="02020502050305020303" charset="0"/>
                <a:sym typeface="+mn-ea"/>
              </a:rPr>
              <a:t>            </a:t>
            </a:r>
            <a:r>
              <a:rPr lang="fr-FR" altLang="en-US" i="1">
                <a:solidFill>
                  <a:schemeClr val="bg1"/>
                </a:solidFill>
                <a:latin typeface="Goudy Old Style" panose="02020502050305020303" charset="0"/>
                <a:sym typeface="+mn-ea"/>
              </a:rPr>
              <a:t>  </a:t>
            </a:r>
            <a:r>
              <a:rPr lang="fr-FR" altLang="en-US" b="1" i="1">
                <a:solidFill>
                  <a:schemeClr val="bg1"/>
                </a:solidFill>
                <a:latin typeface="Goudy Old Style" panose="02020502050305020303" charset="0"/>
                <a:sym typeface="+mn-ea"/>
              </a:rPr>
              <a:t>                                                                   </a:t>
            </a:r>
            <a:r>
              <a:rPr lang="fr-FR" altLang="en-US" i="1">
                <a:solidFill>
                  <a:schemeClr val="bg1"/>
                </a:solidFill>
                <a:latin typeface="Goudy Old Style" panose="02020502050305020303" charset="0"/>
                <a:sym typeface="+mn-ea"/>
              </a:rPr>
              <a:t>                                                       </a:t>
            </a:r>
            <a:r>
              <a:rPr lang="fr-FR" altLang="en-US" b="1" i="1">
                <a:solidFill>
                  <a:schemeClr val="bg1"/>
                </a:solidFill>
                <a:latin typeface="Goudy Old Style" panose="02020502050305020303" charset="0"/>
                <a:sym typeface="+mn-ea"/>
              </a:rPr>
              <a:t>   </a:t>
            </a:r>
            <a:r>
              <a:rPr lang="fr-FR" altLang="en-US" i="1">
                <a:solidFill>
                  <a:schemeClr val="bg1"/>
                </a:solidFill>
                <a:latin typeface="Goudy Old Style" panose="02020502050305020303" charset="0"/>
                <a:sym typeface="+mn-ea"/>
              </a:rPr>
              <a:t>                                                                                                                 </a:t>
            </a:r>
            <a:endParaRPr lang="fr-FR" altLang="en-US" i="1" u="sng">
              <a:solidFill>
                <a:schemeClr val="bg1"/>
              </a:solidFill>
              <a:latin typeface="Goudy Old Style" panose="02020502050305020303" charset="0"/>
              <a:sym typeface="+mn-ea"/>
            </a:endParaRPr>
          </a:p>
          <a:p>
            <a:pPr marL="0" indent="0" algn="l">
              <a:buNone/>
            </a:pPr>
            <a:r>
              <a:rPr lang="fr-FR" altLang="en-US" i="1">
                <a:solidFill>
                  <a:schemeClr val="bg1"/>
                </a:solidFill>
                <a:latin typeface="Goudy Old Style" panose="02020502050305020303" charset="0"/>
                <a:sym typeface="+mn-ea"/>
              </a:rPr>
              <a:t>              </a:t>
            </a:r>
            <a:r>
              <a:rPr lang="fr-FR" altLang="en-US">
                <a:solidFill>
                  <a:schemeClr val="bg1"/>
                </a:solidFill>
                <a:sym typeface="+mn-ea"/>
              </a:rPr>
              <a:t>-</a:t>
            </a:r>
            <a:r>
              <a:rPr lang="fr-FR" altLang="en-US" i="1">
                <a:solidFill>
                  <a:schemeClr val="bg1"/>
                </a:solidFill>
                <a:latin typeface="Goudy Old Style" panose="02020502050305020303" charset="0"/>
                <a:sym typeface="+mn-ea"/>
              </a:rPr>
              <a:t> Mlle. BENSALAH Nouhaila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9216390" y="6118225"/>
            <a:ext cx="2745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 i="1">
                <a:solidFill>
                  <a:srgbClr val="EA4335"/>
                </a:solidFill>
                <a:latin typeface="Goudy Old Style" panose="02020502050305020303" charset="0"/>
                <a:sym typeface="+mn-ea"/>
              </a:rPr>
              <a:t>Soutenu le : 27</a:t>
            </a:r>
            <a:r>
              <a:rPr lang="fr-FR" altLang="en-US" sz="2000" i="1">
                <a:solidFill>
                  <a:srgbClr val="EA4335"/>
                </a:solidFill>
                <a:latin typeface="Goudy Old Style" panose="02020502050305020303" charset="0"/>
                <a:sym typeface="+mn-ea"/>
              </a:rPr>
              <a:t>/07/2021</a:t>
            </a:r>
            <a:endParaRPr lang="fr-FR" altLang="en-US" sz="2000" i="1" u="sng">
              <a:solidFill>
                <a:srgbClr val="EA4335"/>
              </a:solidFill>
              <a:latin typeface="Goudy Old Style" panose="02020502050305020303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41605" y="6516370"/>
            <a:ext cx="830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98115" y="3056255"/>
            <a:ext cx="6598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altLang="ko-KR" sz="4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Analyse Conceptuelle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972605" y="2789796"/>
            <a:ext cx="1260000" cy="36000"/>
          </a:xfrm>
          <a:prstGeom prst="rect">
            <a:avLst/>
          </a:prstGeom>
          <a:solidFill>
            <a:srgbClr val="434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rgbClr val="1B2F73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4073525" y="4313555"/>
            <a:ext cx="3058160" cy="76200"/>
          </a:xfrm>
          <a:prstGeom prst="rect">
            <a:avLst/>
          </a:prstGeom>
          <a:solidFill>
            <a:srgbClr val="434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rgbClr val="1B2F73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0965" y="6476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282575" y="2967990"/>
            <a:ext cx="683831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ko-KR" sz="1600" b="1" dirty="0">
                <a:solidFill>
                  <a:srgbClr val="434343"/>
                </a:solidFill>
                <a:sym typeface="+mn-ea"/>
              </a:rPr>
              <a:t>UML (Unified Modeling Langage), permet d’exprimer des modèles objet indépendamment de tous langage de programmation.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82575" y="4309745"/>
            <a:ext cx="643509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>
              <a:lnSpc>
                <a:spcPct val="150000"/>
              </a:lnSpc>
              <a:spcBef>
                <a:spcPct val="20000"/>
              </a:spcBef>
              <a:buClrTx/>
              <a:buSzTx/>
              <a:buFont typeface="Wingdings" panose="05000000000000000000" charset="0"/>
              <a:buChar char="ü"/>
            </a:pPr>
            <a:r>
              <a:rPr lang="en-US" altLang="ko-KR" sz="1600" b="1" dirty="0">
                <a:solidFill>
                  <a:srgbClr val="434343"/>
                </a:solidFill>
                <a:sym typeface="+mn-ea"/>
              </a:rPr>
              <a:t>UML utilise un ensemble de diagrammes pour représenter les différents  aspects d’une modélisation</a:t>
            </a:r>
            <a:r>
              <a:rPr lang="fr-FR" altLang="en-US" sz="1600" b="1" dirty="0">
                <a:solidFill>
                  <a:srgbClr val="434343"/>
                </a:solidFill>
                <a:sym typeface="+mn-ea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9491" y="42055"/>
            <a:ext cx="500249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20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Analyse Conceptuelle</a:t>
            </a:r>
          </a:p>
          <a:p>
            <a:endParaRPr lang="fr-F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0175" y="402590"/>
            <a:ext cx="4525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fr-FR" altLang="ko-KR" sz="2000" b="1" dirty="0">
                <a:solidFill>
                  <a:srgbClr val="EA4335"/>
                </a:solidFill>
                <a:sym typeface="+mn-ea"/>
              </a:rPr>
              <a:t>Choix de langage de modélisation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19580" y="801370"/>
            <a:ext cx="10434955" cy="42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Placeholder 9" descr="uml-banner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tretch>
            <a:fillRect/>
          </a:stretch>
        </p:blipFill>
        <p:spPr>
          <a:xfrm>
            <a:off x="6985000" y="1847215"/>
            <a:ext cx="5064125" cy="452628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00965" y="6476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5"/>
          <p:cNvGrpSpPr/>
          <p:nvPr/>
        </p:nvGrpSpPr>
        <p:grpSpPr bwMode="auto">
          <a:xfrm>
            <a:off x="1335899" y="2668131"/>
            <a:ext cx="1059906" cy="969068"/>
            <a:chOff x="44649" y="2357430"/>
            <a:chExt cx="1628395" cy="1151203"/>
          </a:xfrm>
        </p:grpSpPr>
        <p:grpSp>
          <p:nvGrpSpPr>
            <p:cNvPr id="25" name="Groupe 67"/>
            <p:cNvGrpSpPr/>
            <p:nvPr/>
          </p:nvGrpSpPr>
          <p:grpSpPr>
            <a:xfrm>
              <a:off x="714348" y="2357430"/>
              <a:ext cx="285752" cy="785818"/>
              <a:chOff x="2428860" y="2428868"/>
              <a:chExt cx="285752" cy="785818"/>
            </a:xfrm>
            <a:noFill/>
          </p:grpSpPr>
          <p:sp>
            <p:nvSpPr>
              <p:cNvPr id="38" name="Organigramme : Connecteur 37"/>
              <p:cNvSpPr/>
              <p:nvPr/>
            </p:nvSpPr>
            <p:spPr>
              <a:xfrm>
                <a:off x="2428860" y="2428868"/>
                <a:ext cx="285752" cy="214314"/>
              </a:xfrm>
              <a:prstGeom prst="flowChartConnector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cxnSp>
            <p:nvCxnSpPr>
              <p:cNvPr id="39" name="Connecteur droit 38"/>
              <p:cNvCxnSpPr/>
              <p:nvPr/>
            </p:nvCxnSpPr>
            <p:spPr>
              <a:xfrm>
                <a:off x="2428860" y="2786058"/>
                <a:ext cx="285752" cy="158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0" name="Connecteur droit 39"/>
              <p:cNvCxnSpPr/>
              <p:nvPr/>
            </p:nvCxnSpPr>
            <p:spPr>
              <a:xfrm rot="5400000">
                <a:off x="2393141" y="3036091"/>
                <a:ext cx="214314" cy="142876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" name="Connecteur droit 40"/>
              <p:cNvCxnSpPr/>
              <p:nvPr/>
            </p:nvCxnSpPr>
            <p:spPr>
              <a:xfrm rot="16200000" flipH="1">
                <a:off x="2536017" y="3036091"/>
                <a:ext cx="214314" cy="142876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>
              <a:xfrm rot="5400000" flipH="1" flipV="1">
                <a:off x="2393935" y="2820983"/>
                <a:ext cx="357190" cy="158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6" name="ZoneTexte 7"/>
            <p:cNvSpPr txBox="1">
              <a:spLocks noChangeArrowheads="1"/>
            </p:cNvSpPr>
            <p:nvPr/>
          </p:nvSpPr>
          <p:spPr bwMode="auto">
            <a:xfrm>
              <a:off x="44649" y="3143010"/>
              <a:ext cx="1628395" cy="365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fr-FR" b="1" dirty="0" err="1" smtClean="0">
                  <a:solidFill>
                    <a:srgbClr val="434343"/>
                  </a:solidFill>
                  <a:latin typeface="+mj-lt"/>
                </a:rPr>
                <a:t>Utilisateur</a:t>
              </a:r>
            </a:p>
          </p:txBody>
        </p:sp>
      </p:grpSp>
      <p:grpSp>
        <p:nvGrpSpPr>
          <p:cNvPr id="43" name="Groupe 5"/>
          <p:cNvGrpSpPr/>
          <p:nvPr/>
        </p:nvGrpSpPr>
        <p:grpSpPr bwMode="auto">
          <a:xfrm>
            <a:off x="10374776" y="1317243"/>
            <a:ext cx="930275" cy="1008765"/>
            <a:chOff x="159841" y="2357430"/>
            <a:chExt cx="1429237" cy="1198361"/>
          </a:xfrm>
        </p:grpSpPr>
        <p:grpSp>
          <p:nvGrpSpPr>
            <p:cNvPr id="44" name="Groupe 67"/>
            <p:cNvGrpSpPr/>
            <p:nvPr/>
          </p:nvGrpSpPr>
          <p:grpSpPr>
            <a:xfrm>
              <a:off x="714348" y="2357430"/>
              <a:ext cx="285752" cy="785818"/>
              <a:chOff x="2428860" y="2428868"/>
              <a:chExt cx="285752" cy="785818"/>
            </a:xfrm>
            <a:noFill/>
          </p:grpSpPr>
          <p:sp>
            <p:nvSpPr>
              <p:cNvPr id="46" name="Organigramme : Connecteur 45"/>
              <p:cNvSpPr/>
              <p:nvPr/>
            </p:nvSpPr>
            <p:spPr>
              <a:xfrm>
                <a:off x="2428860" y="2428868"/>
                <a:ext cx="285752" cy="214314"/>
              </a:xfrm>
              <a:prstGeom prst="flowChartConnector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cxnSp>
            <p:nvCxnSpPr>
              <p:cNvPr id="47" name="Connecteur droit 46"/>
              <p:cNvCxnSpPr/>
              <p:nvPr/>
            </p:nvCxnSpPr>
            <p:spPr>
              <a:xfrm>
                <a:off x="2428860" y="2786058"/>
                <a:ext cx="285752" cy="158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>
              <a:xfrm rot="5400000">
                <a:off x="2393141" y="3036091"/>
                <a:ext cx="214314" cy="142876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 rot="16200000" flipH="1">
                <a:off x="2536017" y="3036091"/>
                <a:ext cx="214314" cy="142876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>
              <a:xfrm rot="5400000" flipH="1" flipV="1">
                <a:off x="2393935" y="2820983"/>
                <a:ext cx="357190" cy="158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5" name="ZoneTexte 7"/>
            <p:cNvSpPr txBox="1">
              <a:spLocks noChangeArrowheads="1"/>
            </p:cNvSpPr>
            <p:nvPr/>
          </p:nvSpPr>
          <p:spPr bwMode="auto">
            <a:xfrm>
              <a:off x="159841" y="3191441"/>
              <a:ext cx="1429237" cy="36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fr-FR" altLang="fr-FR" sz="1200" b="1" dirty="0" smtClean="0">
                  <a:solidFill>
                    <a:srgbClr val="003399"/>
                  </a:solidFill>
                </a:rPr>
                <a:t> </a:t>
              </a:r>
              <a:r>
                <a:rPr lang="fr-FR" altLang="fr-FR" sz="1200" b="1" dirty="0" smtClean="0">
                  <a:solidFill>
                    <a:srgbClr val="434343"/>
                  </a:solidFill>
                </a:rPr>
                <a:t> </a:t>
              </a:r>
              <a:r>
                <a:rPr lang="en-US" altLang="fr-FR" b="1" dirty="0" err="1" smtClean="0">
                  <a:solidFill>
                    <a:srgbClr val="434343"/>
                  </a:solidFill>
                  <a:latin typeface="+mj-lt"/>
                </a:rPr>
                <a:t>Chatbot</a:t>
              </a:r>
            </a:p>
          </p:txBody>
        </p:sp>
      </p:grpSp>
      <p:grpSp>
        <p:nvGrpSpPr>
          <p:cNvPr id="51" name="Groupe 5"/>
          <p:cNvGrpSpPr/>
          <p:nvPr/>
        </p:nvGrpSpPr>
        <p:grpSpPr bwMode="auto">
          <a:xfrm>
            <a:off x="10147375" y="4860204"/>
            <a:ext cx="1270635" cy="1036070"/>
            <a:chOff x="-1634" y="2357430"/>
            <a:chExt cx="1952153" cy="1230798"/>
          </a:xfrm>
        </p:grpSpPr>
        <p:grpSp>
          <p:nvGrpSpPr>
            <p:cNvPr id="52" name="Groupe 67"/>
            <p:cNvGrpSpPr/>
            <p:nvPr/>
          </p:nvGrpSpPr>
          <p:grpSpPr>
            <a:xfrm>
              <a:off x="714348" y="2357430"/>
              <a:ext cx="285752" cy="785818"/>
              <a:chOff x="2428860" y="2428868"/>
              <a:chExt cx="285752" cy="785818"/>
            </a:xfrm>
            <a:noFill/>
          </p:grpSpPr>
          <p:sp>
            <p:nvSpPr>
              <p:cNvPr id="54" name="Organigramme : Connecteur 53"/>
              <p:cNvSpPr/>
              <p:nvPr/>
            </p:nvSpPr>
            <p:spPr>
              <a:xfrm>
                <a:off x="2428860" y="2428868"/>
                <a:ext cx="285752" cy="214314"/>
              </a:xfrm>
              <a:prstGeom prst="flowChartConnector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cxnSp>
            <p:nvCxnSpPr>
              <p:cNvPr id="55" name="Connecteur droit 54"/>
              <p:cNvCxnSpPr/>
              <p:nvPr/>
            </p:nvCxnSpPr>
            <p:spPr>
              <a:xfrm>
                <a:off x="2428860" y="2786058"/>
                <a:ext cx="285752" cy="158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rot="5400000">
                <a:off x="2393141" y="3036091"/>
                <a:ext cx="214314" cy="142876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 rot="16200000" flipH="1">
                <a:off x="2536017" y="3036091"/>
                <a:ext cx="214314" cy="142876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8" name="Connecteur droit 57"/>
              <p:cNvCxnSpPr/>
              <p:nvPr/>
            </p:nvCxnSpPr>
            <p:spPr>
              <a:xfrm rot="5400000" flipH="1" flipV="1">
                <a:off x="2393935" y="2820983"/>
                <a:ext cx="357190" cy="158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3" name="ZoneTexte 7"/>
            <p:cNvSpPr txBox="1">
              <a:spLocks noChangeArrowheads="1"/>
            </p:cNvSpPr>
            <p:nvPr/>
          </p:nvSpPr>
          <p:spPr bwMode="auto">
            <a:xfrm>
              <a:off x="-1634" y="3223878"/>
              <a:ext cx="1952153" cy="36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fr-FR" b="1" dirty="0" err="1" smtClean="0">
                  <a:solidFill>
                    <a:srgbClr val="434343"/>
                  </a:solidFill>
                  <a:latin typeface="+mj-lt"/>
                </a:rPr>
                <a:t>Gestionnaire</a:t>
              </a:r>
            </a:p>
          </p:txBody>
        </p:sp>
      </p:grpSp>
      <p:sp>
        <p:nvSpPr>
          <p:cNvPr id="2" name="Ellipse 1"/>
          <p:cNvSpPr/>
          <p:nvPr/>
        </p:nvSpPr>
        <p:spPr>
          <a:xfrm>
            <a:off x="2979420" y="1038225"/>
            <a:ext cx="1971040" cy="878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200" dirty="0" smtClean="0">
                <a:solidFill>
                  <a:srgbClr val="434343"/>
                </a:solidFill>
              </a:rPr>
              <a:t>Consulter la </a:t>
            </a:r>
            <a:r>
              <a:rPr lang="en-US" sz="1200" dirty="0" err="1" smtClean="0">
                <a:solidFill>
                  <a:srgbClr val="434343"/>
                </a:solidFill>
              </a:rPr>
              <a:t>liste</a:t>
            </a:r>
            <a:r>
              <a:rPr lang="en-US" sz="1200" dirty="0" smtClean="0">
                <a:solidFill>
                  <a:srgbClr val="434343"/>
                </a:solidFill>
              </a:rPr>
              <a:t> des </a:t>
            </a:r>
            <a:r>
              <a:rPr lang="en-US" sz="1200" dirty="0" err="1" smtClean="0">
                <a:solidFill>
                  <a:srgbClr val="434343"/>
                </a:solidFill>
              </a:rPr>
              <a:t>chatbots</a:t>
            </a:r>
          </a:p>
        </p:txBody>
      </p:sp>
      <p:sp>
        <p:nvSpPr>
          <p:cNvPr id="3" name="Ellipse 2"/>
          <p:cNvSpPr/>
          <p:nvPr/>
        </p:nvSpPr>
        <p:spPr>
          <a:xfrm>
            <a:off x="2979686" y="2122369"/>
            <a:ext cx="1886374" cy="8464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2979686" y="3283135"/>
            <a:ext cx="1886374" cy="8464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fr-FR" sz="1200" dirty="0"/>
          </a:p>
        </p:txBody>
      </p:sp>
      <p:sp>
        <p:nvSpPr>
          <p:cNvPr id="60" name="Ellipse 59"/>
          <p:cNvSpPr/>
          <p:nvPr/>
        </p:nvSpPr>
        <p:spPr>
          <a:xfrm>
            <a:off x="2979686" y="4436984"/>
            <a:ext cx="1886374" cy="8464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7402749" y="350302"/>
            <a:ext cx="1886374" cy="8464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7402749" y="1275929"/>
            <a:ext cx="1886374" cy="8464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7402749" y="2201556"/>
            <a:ext cx="1886374" cy="8464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7425690" y="3127375"/>
            <a:ext cx="1946910" cy="92456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7437994" y="4052810"/>
            <a:ext cx="1886374" cy="8464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7437994" y="4975169"/>
            <a:ext cx="1886374" cy="8464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7441565" y="5897245"/>
            <a:ext cx="2042160" cy="84518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221355" y="2326005"/>
            <a:ext cx="1550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>
                <a:solidFill>
                  <a:srgbClr val="434343"/>
                </a:solidFill>
              </a:rPr>
              <a:t>Choisir</a:t>
            </a:r>
            <a:r>
              <a:rPr lang="en-US" sz="1200" dirty="0" smtClean="0">
                <a:solidFill>
                  <a:srgbClr val="434343"/>
                </a:solidFill>
              </a:rPr>
              <a:t> un </a:t>
            </a:r>
            <a:r>
              <a:rPr lang="en-US" sz="1200" dirty="0" err="1" smtClean="0">
                <a:solidFill>
                  <a:srgbClr val="434343"/>
                </a:solidFill>
              </a:rPr>
              <a:t>th</a:t>
            </a:r>
            <a:r>
              <a:rPr lang="fr-FR" sz="1200" dirty="0">
                <a:solidFill>
                  <a:srgbClr val="434343"/>
                </a:solidFill>
              </a:rPr>
              <a:t>è</a:t>
            </a:r>
            <a:r>
              <a:rPr lang="en-US" sz="1200" dirty="0" smtClean="0">
                <a:solidFill>
                  <a:srgbClr val="434343"/>
                </a:solidFill>
              </a:rPr>
              <a:t>me         </a:t>
            </a:r>
          </a:p>
          <a:p>
            <a:pPr algn="just"/>
            <a:r>
              <a:rPr lang="fr-FR" sz="1200" dirty="0" smtClean="0">
                <a:solidFill>
                  <a:srgbClr val="434343"/>
                </a:solidFill>
              </a:rPr>
              <a:t>     de </a:t>
            </a:r>
            <a:r>
              <a:rPr lang="fr-FR" sz="1200" dirty="0" err="1" smtClean="0">
                <a:solidFill>
                  <a:srgbClr val="434343"/>
                </a:solidFill>
              </a:rPr>
              <a:t>chatbot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142858" y="3475522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34343"/>
                </a:solidFill>
              </a:rPr>
              <a:t>Poser </a:t>
            </a:r>
            <a:r>
              <a:rPr lang="en-US" sz="1200" dirty="0" err="1" smtClean="0">
                <a:solidFill>
                  <a:srgbClr val="434343"/>
                </a:solidFill>
              </a:rPr>
              <a:t>une</a:t>
            </a:r>
            <a:r>
              <a:rPr lang="en-US" sz="1200" dirty="0" smtClean="0">
                <a:solidFill>
                  <a:srgbClr val="434343"/>
                </a:solidFill>
              </a:rPr>
              <a:t> question </a:t>
            </a:r>
          </a:p>
          <a:p>
            <a:r>
              <a:rPr lang="en-US" sz="1200" dirty="0">
                <a:solidFill>
                  <a:srgbClr val="434343"/>
                </a:solidFill>
              </a:rPr>
              <a:t> </a:t>
            </a:r>
            <a:r>
              <a:rPr lang="en-US" sz="1200" dirty="0" smtClean="0">
                <a:solidFill>
                  <a:srgbClr val="434343"/>
                </a:solidFill>
              </a:rPr>
              <a:t>     au </a:t>
            </a:r>
            <a:r>
              <a:rPr lang="en-US" sz="1200" dirty="0" err="1" smtClean="0">
                <a:solidFill>
                  <a:srgbClr val="434343"/>
                </a:solidFill>
              </a:rPr>
              <a:t>chatbot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062708" y="4673408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434343"/>
                </a:solidFill>
              </a:rPr>
              <a:t>Suggérer</a:t>
            </a:r>
            <a:r>
              <a:rPr lang="en-US" sz="1200" dirty="0" smtClean="0">
                <a:solidFill>
                  <a:srgbClr val="434343"/>
                </a:solidFill>
              </a:rPr>
              <a:t> </a:t>
            </a:r>
            <a:r>
              <a:rPr lang="en-US" sz="1200" dirty="0" err="1" smtClean="0">
                <a:solidFill>
                  <a:srgbClr val="434343"/>
                </a:solidFill>
              </a:rPr>
              <a:t>une</a:t>
            </a:r>
            <a:r>
              <a:rPr lang="en-US" sz="1200" dirty="0" smtClean="0">
                <a:solidFill>
                  <a:srgbClr val="434343"/>
                </a:solidFill>
              </a:rPr>
              <a:t> r</a:t>
            </a:r>
            <a:r>
              <a:rPr lang="fr-FR" sz="1200" dirty="0" smtClean="0">
                <a:solidFill>
                  <a:srgbClr val="434343"/>
                </a:solidFill>
              </a:rPr>
              <a:t>é</a:t>
            </a:r>
            <a:r>
              <a:rPr lang="en-US" sz="1200" dirty="0" err="1" smtClean="0">
                <a:solidFill>
                  <a:srgbClr val="434343"/>
                </a:solidFill>
              </a:rPr>
              <a:t>ponse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464925" y="542690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434343"/>
                </a:solidFill>
              </a:rPr>
              <a:t>S’entrainer</a:t>
            </a:r>
            <a:r>
              <a:rPr lang="en-US" sz="1200" dirty="0" smtClean="0">
                <a:solidFill>
                  <a:srgbClr val="434343"/>
                </a:solidFill>
              </a:rPr>
              <a:t> sur la base </a:t>
            </a:r>
          </a:p>
          <a:p>
            <a:r>
              <a:rPr lang="en-US" sz="1200" dirty="0">
                <a:solidFill>
                  <a:srgbClr val="434343"/>
                </a:solidFill>
              </a:rPr>
              <a:t> </a:t>
            </a:r>
            <a:r>
              <a:rPr lang="en-US" sz="1200" dirty="0" smtClean="0">
                <a:solidFill>
                  <a:srgbClr val="434343"/>
                </a:solidFill>
              </a:rPr>
              <a:t>        de </a:t>
            </a:r>
            <a:r>
              <a:rPr lang="en-US" sz="1200" dirty="0" err="1" smtClean="0">
                <a:solidFill>
                  <a:srgbClr val="434343"/>
                </a:solidFill>
              </a:rPr>
              <a:t>donn</a:t>
            </a:r>
            <a:r>
              <a:rPr lang="fr-FR" sz="1200" dirty="0" err="1" smtClean="0">
                <a:solidFill>
                  <a:srgbClr val="434343"/>
                </a:solidFill>
              </a:rPr>
              <a:t>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499146" y="1454860"/>
            <a:ext cx="1789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434343"/>
                </a:solidFill>
              </a:rPr>
              <a:t>Traduction</a:t>
            </a:r>
            <a:r>
              <a:rPr lang="en-US" sz="1200" dirty="0" smtClean="0">
                <a:solidFill>
                  <a:srgbClr val="434343"/>
                </a:solidFill>
              </a:rPr>
              <a:t> de la phrase</a:t>
            </a:r>
          </a:p>
          <a:p>
            <a:r>
              <a:rPr lang="en-US" sz="1200" dirty="0" smtClean="0">
                <a:solidFill>
                  <a:srgbClr val="434343"/>
                </a:solidFill>
              </a:rPr>
              <a:t> </a:t>
            </a:r>
            <a:r>
              <a:rPr lang="en-US" sz="1200" dirty="0" err="1" smtClean="0">
                <a:solidFill>
                  <a:srgbClr val="434343"/>
                </a:solidFill>
              </a:rPr>
              <a:t>d’entr</a:t>
            </a:r>
            <a:r>
              <a:rPr lang="fr-FR" sz="1200" dirty="0" smtClean="0">
                <a:solidFill>
                  <a:srgbClr val="434343"/>
                </a:solidFill>
              </a:rPr>
              <a:t>é</a:t>
            </a:r>
            <a:r>
              <a:rPr lang="en-US" sz="1200" dirty="0" smtClean="0">
                <a:solidFill>
                  <a:srgbClr val="434343"/>
                </a:solidFill>
              </a:rPr>
              <a:t>e et de sortie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7578313" y="2460646"/>
            <a:ext cx="1580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34343"/>
                </a:solidFill>
              </a:rPr>
              <a:t>Donner </a:t>
            </a:r>
            <a:r>
              <a:rPr lang="en-US" sz="1200" dirty="0" err="1" smtClean="0">
                <a:solidFill>
                  <a:srgbClr val="434343"/>
                </a:solidFill>
              </a:rPr>
              <a:t>une</a:t>
            </a:r>
            <a:r>
              <a:rPr lang="en-US" sz="1200" dirty="0" smtClean="0">
                <a:solidFill>
                  <a:srgbClr val="434343"/>
                </a:solidFill>
              </a:rPr>
              <a:t> r</a:t>
            </a:r>
            <a:r>
              <a:rPr lang="fr-FR" sz="1200" dirty="0" smtClean="0">
                <a:solidFill>
                  <a:srgbClr val="434343"/>
                </a:solidFill>
              </a:rPr>
              <a:t>é</a:t>
            </a:r>
            <a:r>
              <a:rPr lang="en-US" sz="1200" dirty="0" err="1" smtClean="0">
                <a:solidFill>
                  <a:srgbClr val="434343"/>
                </a:solidFill>
              </a:rPr>
              <a:t>ponse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7364312" y="3410269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34343"/>
                </a:solidFill>
              </a:rPr>
              <a:t>R</a:t>
            </a:r>
            <a:r>
              <a:rPr lang="fr-FR" sz="1200" dirty="0" smtClean="0">
                <a:solidFill>
                  <a:srgbClr val="434343"/>
                </a:solidFill>
              </a:rPr>
              <a:t>é</a:t>
            </a:r>
            <a:r>
              <a:rPr lang="en-US" sz="1200" dirty="0" err="1" smtClean="0">
                <a:solidFill>
                  <a:srgbClr val="434343"/>
                </a:solidFill>
              </a:rPr>
              <a:t>cuperer</a:t>
            </a:r>
            <a:r>
              <a:rPr lang="en-US" sz="1200" dirty="0" smtClean="0">
                <a:solidFill>
                  <a:srgbClr val="434343"/>
                </a:solidFill>
              </a:rPr>
              <a:t> le </a:t>
            </a:r>
            <a:r>
              <a:rPr lang="en-US" sz="1200" dirty="0" err="1" smtClean="0">
                <a:solidFill>
                  <a:srgbClr val="434343"/>
                </a:solidFill>
              </a:rPr>
              <a:t>th</a:t>
            </a:r>
            <a:r>
              <a:rPr lang="fr-FR" sz="1200" dirty="0">
                <a:solidFill>
                  <a:srgbClr val="434343"/>
                </a:solidFill>
              </a:rPr>
              <a:t>è</a:t>
            </a:r>
            <a:r>
              <a:rPr lang="en-US" sz="1200" dirty="0" smtClean="0">
                <a:solidFill>
                  <a:srgbClr val="434343"/>
                </a:solidFill>
              </a:rPr>
              <a:t>me </a:t>
            </a:r>
            <a:r>
              <a:rPr lang="en-US" sz="1200" dirty="0" err="1" smtClean="0">
                <a:solidFill>
                  <a:srgbClr val="434343"/>
                </a:solidFill>
              </a:rPr>
              <a:t>choisit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615716" y="4243078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34343"/>
                </a:solidFill>
              </a:rPr>
              <a:t>Charger les models </a:t>
            </a:r>
          </a:p>
          <a:p>
            <a:r>
              <a:rPr lang="en-US" sz="1200" dirty="0">
                <a:solidFill>
                  <a:srgbClr val="434343"/>
                </a:solidFill>
              </a:rPr>
              <a:t> </a:t>
            </a:r>
            <a:r>
              <a:rPr lang="en-US" sz="1200" dirty="0" smtClean="0">
                <a:solidFill>
                  <a:srgbClr val="434343"/>
                </a:solidFill>
              </a:rPr>
              <a:t> du </a:t>
            </a:r>
            <a:r>
              <a:rPr lang="en-US" sz="1200" dirty="0" err="1" smtClean="0">
                <a:solidFill>
                  <a:srgbClr val="434343"/>
                </a:solidFill>
              </a:rPr>
              <a:t>th</a:t>
            </a:r>
            <a:r>
              <a:rPr lang="fr-FR" sz="1200" dirty="0" smtClean="0">
                <a:solidFill>
                  <a:srgbClr val="434343"/>
                </a:solidFill>
              </a:rPr>
              <a:t>e</a:t>
            </a:r>
            <a:r>
              <a:rPr lang="en-US" sz="1200" dirty="0" smtClean="0">
                <a:solidFill>
                  <a:srgbClr val="434343"/>
                </a:solidFill>
              </a:rPr>
              <a:t>me </a:t>
            </a:r>
            <a:r>
              <a:rPr lang="en-US" sz="1200" dirty="0" err="1" smtClean="0">
                <a:solidFill>
                  <a:srgbClr val="434343"/>
                </a:solidFill>
              </a:rPr>
              <a:t>choisit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578313" y="5127682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434343"/>
                </a:solidFill>
              </a:rPr>
              <a:t>Envoyer</a:t>
            </a:r>
            <a:r>
              <a:rPr lang="en-US" sz="1200" dirty="0" smtClean="0">
                <a:solidFill>
                  <a:srgbClr val="434343"/>
                </a:solidFill>
              </a:rPr>
              <a:t> la r</a:t>
            </a:r>
            <a:r>
              <a:rPr lang="fr-FR" sz="1200" dirty="0" smtClean="0">
                <a:solidFill>
                  <a:srgbClr val="434343"/>
                </a:solidFill>
              </a:rPr>
              <a:t>é</a:t>
            </a:r>
            <a:r>
              <a:rPr lang="en-US" sz="1200" dirty="0" err="1" smtClean="0">
                <a:solidFill>
                  <a:srgbClr val="434343"/>
                </a:solidFill>
              </a:rPr>
              <a:t>ponse</a:t>
            </a:r>
            <a:r>
              <a:rPr lang="en-US" sz="1200" dirty="0" smtClean="0">
                <a:solidFill>
                  <a:srgbClr val="434343"/>
                </a:solidFill>
              </a:rPr>
              <a:t> </a:t>
            </a:r>
          </a:p>
          <a:p>
            <a:r>
              <a:rPr lang="en-US" sz="1200" dirty="0" err="1" smtClean="0">
                <a:solidFill>
                  <a:srgbClr val="434343"/>
                </a:solidFill>
              </a:rPr>
              <a:t>fournie</a:t>
            </a:r>
            <a:r>
              <a:rPr lang="en-US" sz="1200" dirty="0" smtClean="0">
                <a:solidFill>
                  <a:srgbClr val="434343"/>
                </a:solidFill>
              </a:rPr>
              <a:t>  par le </a:t>
            </a:r>
            <a:r>
              <a:rPr lang="en-US" sz="1200" dirty="0" err="1" smtClean="0">
                <a:solidFill>
                  <a:srgbClr val="434343"/>
                </a:solidFill>
              </a:rPr>
              <a:t>chatbot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7499350" y="6061710"/>
            <a:ext cx="1984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34343"/>
                </a:solidFill>
              </a:rPr>
              <a:t>R</a:t>
            </a:r>
            <a:r>
              <a:rPr lang="fr-FR" sz="1200" dirty="0" smtClean="0">
                <a:solidFill>
                  <a:srgbClr val="434343"/>
                </a:solidFill>
              </a:rPr>
              <a:t>é</a:t>
            </a:r>
            <a:r>
              <a:rPr lang="en-US" sz="1200" dirty="0" smtClean="0">
                <a:solidFill>
                  <a:srgbClr val="434343"/>
                </a:solidFill>
              </a:rPr>
              <a:t>cup</a:t>
            </a:r>
            <a:r>
              <a:rPr lang="fr-FR" sz="1200" dirty="0" smtClean="0">
                <a:solidFill>
                  <a:srgbClr val="434343"/>
                </a:solidFill>
              </a:rPr>
              <a:t>é</a:t>
            </a:r>
            <a:r>
              <a:rPr lang="en-US" sz="1200" dirty="0" err="1" smtClean="0">
                <a:solidFill>
                  <a:srgbClr val="434343"/>
                </a:solidFill>
              </a:rPr>
              <a:t>rer</a:t>
            </a:r>
            <a:r>
              <a:rPr lang="en-US" sz="1200" dirty="0" smtClean="0">
                <a:solidFill>
                  <a:srgbClr val="434343"/>
                </a:solidFill>
              </a:rPr>
              <a:t> la suggestion </a:t>
            </a:r>
          </a:p>
          <a:p>
            <a:r>
              <a:rPr lang="fr-FR" altLang="en-US" sz="1200" dirty="0" smtClean="0">
                <a:solidFill>
                  <a:srgbClr val="434343"/>
                </a:solidFill>
              </a:rPr>
              <a:t>de </a:t>
            </a:r>
            <a:r>
              <a:rPr lang="en-US" sz="1200" dirty="0" err="1" smtClean="0">
                <a:solidFill>
                  <a:srgbClr val="434343"/>
                </a:solidFill>
              </a:rPr>
              <a:t>l’utilisateur</a:t>
            </a:r>
            <a:r>
              <a:rPr lang="en-US" sz="1200" dirty="0" smtClean="0">
                <a:solidFill>
                  <a:srgbClr val="434343"/>
                </a:solidFill>
              </a:rPr>
              <a:t> et la stocker</a:t>
            </a:r>
          </a:p>
        </p:txBody>
      </p:sp>
      <p:cxnSp>
        <p:nvCxnSpPr>
          <p:cNvPr id="70" name="Connecteur droit 69"/>
          <p:cNvCxnSpPr/>
          <p:nvPr/>
        </p:nvCxnSpPr>
        <p:spPr>
          <a:xfrm flipV="1">
            <a:off x="1911292" y="1550028"/>
            <a:ext cx="1104916" cy="11692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1973152" y="2680215"/>
            <a:ext cx="1070293" cy="2185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1973152" y="2968809"/>
            <a:ext cx="1089556" cy="5513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973152" y="3127183"/>
            <a:ext cx="1070293" cy="15462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endCxn id="61" idx="6"/>
          </p:cNvCxnSpPr>
          <p:nvPr/>
        </p:nvCxnSpPr>
        <p:spPr>
          <a:xfrm flipH="1" flipV="1">
            <a:off x="9289123" y="773522"/>
            <a:ext cx="1370775" cy="77650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endCxn id="19" idx="3"/>
          </p:cNvCxnSpPr>
          <p:nvPr/>
        </p:nvCxnSpPr>
        <p:spPr>
          <a:xfrm flipH="1" flipV="1">
            <a:off x="9289123" y="1685693"/>
            <a:ext cx="1324277" cy="134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9324368" y="1808043"/>
            <a:ext cx="1289032" cy="7488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 flipV="1">
            <a:off x="9340850" y="3716655"/>
            <a:ext cx="1033780" cy="15665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endCxn id="65" idx="6"/>
          </p:cNvCxnSpPr>
          <p:nvPr/>
        </p:nvCxnSpPr>
        <p:spPr>
          <a:xfrm flipH="1" flipV="1">
            <a:off x="9324340" y="4476115"/>
            <a:ext cx="1101090" cy="10007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endCxn id="66" idx="6"/>
          </p:cNvCxnSpPr>
          <p:nvPr/>
        </p:nvCxnSpPr>
        <p:spPr>
          <a:xfrm flipH="1" flipV="1">
            <a:off x="9324368" y="5398389"/>
            <a:ext cx="934767" cy="12330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9453880" y="5821680"/>
            <a:ext cx="805180" cy="4013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>
            <a:off x="4866060" y="2668131"/>
            <a:ext cx="2598865" cy="742138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>
            <a:off x="4866060" y="3823855"/>
            <a:ext cx="2633086" cy="133702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endCxn id="67" idx="2"/>
          </p:cNvCxnSpPr>
          <p:nvPr/>
        </p:nvCxnSpPr>
        <p:spPr>
          <a:xfrm>
            <a:off x="4771830" y="5039976"/>
            <a:ext cx="2669511" cy="1280137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Connecteur en arc 106"/>
          <p:cNvCxnSpPr>
            <a:stCxn id="63" idx="2"/>
            <a:endCxn id="62" idx="2"/>
          </p:cNvCxnSpPr>
          <p:nvPr/>
        </p:nvCxnSpPr>
        <p:spPr>
          <a:xfrm rot="10800000">
            <a:off x="7402749" y="1699150"/>
            <a:ext cx="12700" cy="925627"/>
          </a:xfrm>
          <a:prstGeom prst="curvedConnector3">
            <a:avLst>
              <a:gd name="adj1" fmla="val 1800000"/>
            </a:avLst>
          </a:prstGeom>
          <a:ln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>
            <a:stCxn id="66" idx="1"/>
          </p:cNvCxnSpPr>
          <p:nvPr/>
        </p:nvCxnSpPr>
        <p:spPr>
          <a:xfrm flipH="1" flipV="1">
            <a:off x="7578313" y="2848538"/>
            <a:ext cx="135934" cy="2250589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ZoneTexte 113"/>
          <p:cNvSpPr txBox="1"/>
          <p:nvPr/>
        </p:nvSpPr>
        <p:spPr>
          <a:xfrm>
            <a:off x="5362749" y="2627529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&lt;&lt;include&gt;&gt;</a:t>
            </a:r>
            <a:endParaRPr lang="fr-FR" sz="1100" dirty="0"/>
          </a:p>
        </p:txBody>
      </p:sp>
      <p:sp>
        <p:nvSpPr>
          <p:cNvPr id="115" name="ZoneTexte 114"/>
          <p:cNvSpPr txBox="1"/>
          <p:nvPr/>
        </p:nvSpPr>
        <p:spPr>
          <a:xfrm>
            <a:off x="5499429" y="3998770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&lt;&lt;include&gt;&gt;</a:t>
            </a:r>
            <a:endParaRPr lang="fr-FR" sz="1100" dirty="0"/>
          </a:p>
        </p:txBody>
      </p:sp>
      <p:sp>
        <p:nvSpPr>
          <p:cNvPr id="116" name="ZoneTexte 115"/>
          <p:cNvSpPr txBox="1"/>
          <p:nvPr/>
        </p:nvSpPr>
        <p:spPr>
          <a:xfrm>
            <a:off x="5455973" y="5158582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&lt;&lt;include&gt;&gt;</a:t>
            </a:r>
            <a:endParaRPr lang="fr-FR" sz="1100" dirty="0"/>
          </a:p>
        </p:txBody>
      </p:sp>
      <p:sp>
        <p:nvSpPr>
          <p:cNvPr id="117" name="ZoneTexte 116"/>
          <p:cNvSpPr txBox="1"/>
          <p:nvPr/>
        </p:nvSpPr>
        <p:spPr>
          <a:xfrm>
            <a:off x="7166020" y="2042429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&lt;&lt;include&gt;&gt;</a:t>
            </a:r>
            <a:endParaRPr lang="fr-FR" sz="11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7593376" y="3902266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&lt;&lt;include&gt;&gt;</a:t>
            </a:r>
            <a:endParaRPr lang="fr-FR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771941" y="66820"/>
            <a:ext cx="50024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20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Analyse Conceptuelle</a:t>
            </a:r>
            <a:endParaRPr lang="fr-F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465455"/>
            <a:ext cx="4651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fr-FR" altLang="ko-KR" sz="2000" b="1" dirty="0">
                <a:solidFill>
                  <a:srgbClr val="EA4335"/>
                </a:solidFill>
                <a:sym typeface="+mn-ea"/>
              </a:rPr>
              <a:t>Diagramme de cas d’utilisation</a:t>
            </a:r>
            <a:r>
              <a:rPr lang="fr-FR" altLang="ko-KR" sz="1800" b="1" dirty="0">
                <a:solidFill>
                  <a:srgbClr val="EA4335"/>
                </a:solidFill>
                <a:sym typeface="+mn-ea"/>
              </a:rPr>
              <a:t>  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00965" y="6476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6391" y="56025"/>
            <a:ext cx="50024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20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Analyse Conceptuelle</a:t>
            </a:r>
            <a:endParaRPr lang="fr-F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0209" y="402590"/>
            <a:ext cx="46821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fr-FR" altLang="ko-KR" sz="2000" b="1" dirty="0">
                <a:solidFill>
                  <a:srgbClr val="EA4335"/>
                </a:solidFill>
                <a:sym typeface="+mn-ea"/>
              </a:rPr>
              <a:t>Diagramme de classe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19580" y="801370"/>
            <a:ext cx="10434955" cy="42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259205" y="1750060"/>
            <a:ext cx="4542155" cy="1790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/>
              <a:t>+name: String</a:t>
            </a:r>
          </a:p>
          <a:p>
            <a:r>
              <a:rPr lang="en-GB" sz="1400" dirty="0"/>
              <a:t>+intents: String</a:t>
            </a:r>
          </a:p>
          <a:p>
            <a:r>
              <a:rPr lang="en-GB" sz="1400" dirty="0"/>
              <a:t>+Vocabulary: String</a:t>
            </a:r>
          </a:p>
          <a:p>
            <a:r>
              <a:rPr lang="en-GB" sz="1400" dirty="0"/>
              <a:t>+Classes: String</a:t>
            </a:r>
          </a:p>
          <a:p>
            <a:r>
              <a:rPr lang="en-GB" sz="1400" dirty="0"/>
              <a:t>+Model: String</a:t>
            </a:r>
          </a:p>
          <a:p>
            <a:r>
              <a:rPr lang="en-GB" sz="1400" dirty="0"/>
              <a:t>+</a:t>
            </a:r>
            <a:r>
              <a:rPr lang="en-GB" sz="1400" dirty="0" err="1"/>
              <a:t>Icone</a:t>
            </a:r>
            <a:r>
              <a:rPr lang="en-GB" sz="1400" dirty="0"/>
              <a:t>: String</a:t>
            </a:r>
          </a:p>
          <a:p>
            <a:r>
              <a:rPr lang="en-GB" sz="1400" dirty="0"/>
              <a:t>+Loaded: Boolean</a:t>
            </a:r>
          </a:p>
          <a:p>
            <a:pPr algn="l"/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259205" y="1272540"/>
            <a:ext cx="4542155" cy="473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</a:rPr>
              <a:t>Chatbot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59205" y="3540760"/>
            <a:ext cx="4542790" cy="1961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1400" dirty="0"/>
              <a:t>+Chatbot(name, intents, Vocabulary, Classes, </a:t>
            </a:r>
            <a:r>
              <a:rPr lang="en-GB" sz="1400" dirty="0" err="1"/>
              <a:t>Icone</a:t>
            </a:r>
            <a:r>
              <a:rPr lang="en-GB" sz="1400" dirty="0"/>
              <a:t>)</a:t>
            </a:r>
          </a:p>
          <a:p>
            <a:pPr algn="l"/>
            <a:r>
              <a:rPr lang="en-GB" sz="1400" dirty="0"/>
              <a:t>+load()</a:t>
            </a:r>
          </a:p>
          <a:p>
            <a:pPr algn="l"/>
            <a:r>
              <a:rPr lang="en-GB" sz="1400" dirty="0"/>
              <a:t>+</a:t>
            </a:r>
            <a:r>
              <a:rPr lang="en-GB" sz="1400" dirty="0" err="1"/>
              <a:t>Process_text</a:t>
            </a:r>
            <a:r>
              <a:rPr lang="en-GB" sz="1400" dirty="0"/>
              <a:t>(text): String</a:t>
            </a:r>
          </a:p>
          <a:p>
            <a:pPr algn="l"/>
            <a:r>
              <a:rPr lang="en-GB" sz="1400" dirty="0"/>
              <a:t>+</a:t>
            </a:r>
            <a:r>
              <a:rPr lang="en-GB" sz="1400" dirty="0" err="1"/>
              <a:t>bag_of_words</a:t>
            </a:r>
            <a:r>
              <a:rPr lang="en-GB" sz="1400" dirty="0"/>
              <a:t>(text, vocabulary): Boolean</a:t>
            </a:r>
          </a:p>
          <a:p>
            <a:pPr algn="l"/>
            <a:r>
              <a:rPr lang="en-GB" sz="1400" dirty="0"/>
              <a:t>+</a:t>
            </a:r>
            <a:r>
              <a:rPr lang="en-GB" sz="1400" dirty="0" err="1"/>
              <a:t>predict_intent</a:t>
            </a:r>
            <a:r>
              <a:rPr lang="en-GB" sz="1400" dirty="0"/>
              <a:t>(text, model): String</a:t>
            </a:r>
          </a:p>
          <a:p>
            <a:pPr algn="l"/>
            <a:r>
              <a:rPr lang="en-GB" sz="1400" dirty="0"/>
              <a:t>+</a:t>
            </a:r>
            <a:r>
              <a:rPr lang="en-GB" sz="1400" dirty="0" err="1"/>
              <a:t>generate_response</a:t>
            </a:r>
            <a:r>
              <a:rPr lang="en-GB" sz="1400" dirty="0"/>
              <a:t>(</a:t>
            </a:r>
            <a:r>
              <a:rPr lang="en-GB" sz="1400" dirty="0" err="1"/>
              <a:t>predicted_intent</a:t>
            </a:r>
            <a:r>
              <a:rPr lang="en-GB" sz="1400" dirty="0"/>
              <a:t>, intents): String</a:t>
            </a:r>
          </a:p>
          <a:p>
            <a:pPr algn="l"/>
            <a:r>
              <a:rPr lang="en-GB" sz="1400" dirty="0"/>
              <a:t>+translate(text): String</a:t>
            </a:r>
          </a:p>
          <a:p>
            <a:pPr algn="l"/>
            <a:r>
              <a:rPr lang="en-GB" sz="1400" dirty="0"/>
              <a:t>+</a:t>
            </a:r>
            <a:r>
              <a:rPr lang="en-GB" sz="1400" dirty="0" err="1"/>
              <a:t>get_status</a:t>
            </a:r>
            <a:r>
              <a:rPr lang="en-GB" sz="1400" dirty="0"/>
              <a:t>(): Boolean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056781" y="2239748"/>
            <a:ext cx="4976196" cy="473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/>
              <a:t>+Database: </a:t>
            </a:r>
            <a:r>
              <a:rPr lang="en-GB" sz="1400" dirty="0" err="1"/>
              <a:t>cont</a:t>
            </a:r>
            <a:r>
              <a:rPr lang="en-GB" sz="1400" dirty="0"/>
              <a:t> String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056782" y="1762343"/>
            <a:ext cx="4976194" cy="473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</a:rPr>
              <a:t>Gestionnaire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056780" y="2713546"/>
            <a:ext cx="4976196" cy="1961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sz="1400" dirty="0"/>
              <a:t>+</a:t>
            </a:r>
            <a:r>
              <a:rPr lang="en-GB" sz="1400" dirty="0" err="1"/>
              <a:t>Gestionnaire</a:t>
            </a:r>
            <a:r>
              <a:rPr lang="en-GB" sz="1400" dirty="0"/>
              <a:t>()</a:t>
            </a:r>
          </a:p>
          <a:p>
            <a:pPr algn="l"/>
            <a:r>
              <a:rPr lang="en-GB" sz="1400" dirty="0"/>
              <a:t>+</a:t>
            </a:r>
            <a:r>
              <a:rPr lang="en-GB" sz="1400" dirty="0" err="1"/>
              <a:t>loadBot</a:t>
            </a:r>
            <a:r>
              <a:rPr lang="en-GB" sz="1400" dirty="0"/>
              <a:t>(): void</a:t>
            </a:r>
          </a:p>
          <a:p>
            <a:pPr algn="l"/>
            <a:r>
              <a:rPr lang="en-GB" sz="1400" dirty="0"/>
              <a:t>+</a:t>
            </a:r>
            <a:r>
              <a:rPr lang="en-GB" sz="1400" dirty="0" err="1"/>
              <a:t>getResponse</a:t>
            </a:r>
            <a:r>
              <a:rPr lang="en-GB" sz="1400" dirty="0"/>
              <a:t>(</a:t>
            </a:r>
            <a:r>
              <a:rPr lang="en-GB" sz="1400" dirty="0" err="1"/>
              <a:t>chatbotName</a:t>
            </a:r>
            <a:r>
              <a:rPr lang="en-GB" sz="1400" dirty="0"/>
              <a:t>: String): String</a:t>
            </a:r>
          </a:p>
          <a:p>
            <a:pPr algn="l"/>
            <a:r>
              <a:rPr lang="en-GB" sz="1400" dirty="0"/>
              <a:t>+</a:t>
            </a:r>
            <a:r>
              <a:rPr lang="en-GB" sz="1400" dirty="0" err="1"/>
              <a:t>load_Chatbot</a:t>
            </a:r>
            <a:r>
              <a:rPr lang="en-GB" sz="1400" dirty="0"/>
              <a:t>(): Boolean</a:t>
            </a:r>
          </a:p>
          <a:p>
            <a:pPr algn="l"/>
            <a:r>
              <a:rPr lang="en-GB" sz="1400" dirty="0"/>
              <a:t>+</a:t>
            </a:r>
            <a:r>
              <a:rPr lang="en-GB" sz="1400" dirty="0" err="1"/>
              <a:t>Chatbots_list</a:t>
            </a:r>
            <a:r>
              <a:rPr lang="en-GB" sz="1400" dirty="0"/>
              <a:t>(): String</a:t>
            </a:r>
          </a:p>
          <a:p>
            <a:pPr algn="l"/>
            <a:r>
              <a:rPr lang="en-GB" sz="1400" dirty="0"/>
              <a:t>+</a:t>
            </a:r>
            <a:r>
              <a:rPr lang="en-GB" sz="1400" dirty="0" err="1"/>
              <a:t>addSuggestion</a:t>
            </a:r>
            <a:r>
              <a:rPr lang="en-GB" sz="1400" dirty="0"/>
              <a:t>(</a:t>
            </a:r>
            <a:r>
              <a:rPr lang="en-GB" sz="1400" dirty="0" err="1"/>
              <a:t>chatbotName</a:t>
            </a:r>
            <a:r>
              <a:rPr lang="en-GB" sz="1400" dirty="0"/>
              <a:t>: String, question: String, response: String): void</a:t>
            </a:r>
            <a:endParaRPr lang="en-US" sz="1400" dirty="0"/>
          </a:p>
        </p:txBody>
      </p:sp>
      <p:sp>
        <p:nvSpPr>
          <p:cNvPr id="22" name="Flowchart: Decision 21"/>
          <p:cNvSpPr/>
          <p:nvPr/>
        </p:nvSpPr>
        <p:spPr>
          <a:xfrm>
            <a:off x="6577013" y="3561603"/>
            <a:ext cx="466200" cy="265206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cxnSp>
        <p:nvCxnSpPr>
          <p:cNvPr id="24" name="Straight Connector 23"/>
          <p:cNvCxnSpPr>
            <a:endCxn id="22" idx="1"/>
          </p:cNvCxnSpPr>
          <p:nvPr/>
        </p:nvCxnSpPr>
        <p:spPr>
          <a:xfrm flipV="1">
            <a:off x="5820410" y="3694430"/>
            <a:ext cx="756920" cy="82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00965" y="6476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98115" y="3056255"/>
            <a:ext cx="6598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4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 Réalisation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366940" y="2775191"/>
            <a:ext cx="1260000" cy="36000"/>
          </a:xfrm>
          <a:prstGeom prst="rect">
            <a:avLst/>
          </a:prstGeom>
          <a:solidFill>
            <a:srgbClr val="434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rgbClr val="1B2F73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4566920" y="4243070"/>
            <a:ext cx="3058160" cy="76200"/>
          </a:xfrm>
          <a:prstGeom prst="rect">
            <a:avLst/>
          </a:prstGeom>
          <a:solidFill>
            <a:srgbClr val="434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rgbClr val="1B2F73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0965" y="6476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/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/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/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/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/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96"/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/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/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74665" y="3879215"/>
            <a:ext cx="3680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La base de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données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77200" y="1415415"/>
            <a:ext cx="3634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Interprétation du résultat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23715" y="5018405"/>
            <a:ext cx="6943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Environnement </a:t>
            </a:r>
            <a:r>
              <a:rPr lang="fr-F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et langage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de développement logiciel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0" name="Donut 24"/>
          <p:cNvSpPr/>
          <p:nvPr/>
        </p:nvSpPr>
        <p:spPr>
          <a:xfrm>
            <a:off x="6767798" y="1342851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Circle: Hollow 43"/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67830" y="2863850"/>
            <a:ext cx="5360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fr-F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Formation du modèle de Chatbot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0142" y="295936"/>
            <a:ext cx="4070957" cy="14452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Réalisation du projet</a:t>
            </a:r>
          </a:p>
        </p:txBody>
      </p:sp>
      <p:sp>
        <p:nvSpPr>
          <p:cNvPr id="2" name="Rectangle 1"/>
          <p:cNvSpPr/>
          <p:nvPr/>
        </p:nvSpPr>
        <p:spPr>
          <a:xfrm>
            <a:off x="328930" y="6336665"/>
            <a:ext cx="11856720" cy="394335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177" name="그룹 176"/>
          <p:cNvGrpSpPr/>
          <p:nvPr/>
        </p:nvGrpSpPr>
        <p:grpSpPr>
          <a:xfrm>
            <a:off x="4254935" y="3632596"/>
            <a:ext cx="390621" cy="347425"/>
            <a:chOff x="8134150" y="1590436"/>
            <a:chExt cx="390621" cy="347425"/>
          </a:xfrm>
          <a:solidFill>
            <a:srgbClr val="EA4335"/>
          </a:solidFill>
        </p:grpSpPr>
        <p:sp>
          <p:nvSpPr>
            <p:cNvPr id="178" name="자유형: 도형 177"/>
            <p:cNvSpPr/>
            <p:nvPr/>
          </p:nvSpPr>
          <p:spPr>
            <a:xfrm>
              <a:off x="8134246" y="1590436"/>
              <a:ext cx="390525" cy="161925"/>
            </a:xfrm>
            <a:custGeom>
              <a:avLst/>
              <a:gdLst>
                <a:gd name="connsiteX0" fmla="*/ 380333 w 390525"/>
                <a:gd name="connsiteY0" fmla="*/ 74724 h 161925"/>
                <a:gd name="connsiteX1" fmla="*/ 201263 w 390525"/>
                <a:gd name="connsiteY1" fmla="*/ 7858 h 161925"/>
                <a:gd name="connsiteX2" fmla="*/ 193453 w 390525"/>
                <a:gd name="connsiteY2" fmla="*/ 7858 h 161925"/>
                <a:gd name="connsiteX3" fmla="*/ 14383 w 390525"/>
                <a:gd name="connsiteY3" fmla="*/ 74724 h 161925"/>
                <a:gd name="connsiteX4" fmla="*/ 7144 w 390525"/>
                <a:gd name="connsiteY4" fmla="*/ 85201 h 161925"/>
                <a:gd name="connsiteX5" fmla="*/ 14383 w 390525"/>
                <a:gd name="connsiteY5" fmla="*/ 95679 h 161925"/>
                <a:gd name="connsiteX6" fmla="*/ 193453 w 390525"/>
                <a:gd name="connsiteY6" fmla="*/ 162544 h 161925"/>
                <a:gd name="connsiteX7" fmla="*/ 197358 w 390525"/>
                <a:gd name="connsiteY7" fmla="*/ 163211 h 161925"/>
                <a:gd name="connsiteX8" fmla="*/ 201263 w 390525"/>
                <a:gd name="connsiteY8" fmla="*/ 162544 h 161925"/>
                <a:gd name="connsiteX9" fmla="*/ 380333 w 390525"/>
                <a:gd name="connsiteY9" fmla="*/ 95679 h 161925"/>
                <a:gd name="connsiteX10" fmla="*/ 387572 w 390525"/>
                <a:gd name="connsiteY10" fmla="*/ 85201 h 161925"/>
                <a:gd name="connsiteX11" fmla="*/ 380333 w 390525"/>
                <a:gd name="connsiteY11" fmla="*/ 7472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525" h="161925">
                  <a:moveTo>
                    <a:pt x="380333" y="74724"/>
                  </a:moveTo>
                  <a:lnTo>
                    <a:pt x="201263" y="7858"/>
                  </a:lnTo>
                  <a:cubicBezTo>
                    <a:pt x="198691" y="6906"/>
                    <a:pt x="195929" y="6906"/>
                    <a:pt x="193453" y="7858"/>
                  </a:cubicBezTo>
                  <a:lnTo>
                    <a:pt x="14383" y="74724"/>
                  </a:lnTo>
                  <a:cubicBezTo>
                    <a:pt x="10001" y="76343"/>
                    <a:pt x="7144" y="80534"/>
                    <a:pt x="7144" y="85201"/>
                  </a:cubicBezTo>
                  <a:cubicBezTo>
                    <a:pt x="7144" y="89868"/>
                    <a:pt x="10001" y="93964"/>
                    <a:pt x="14383" y="95679"/>
                  </a:cubicBezTo>
                  <a:lnTo>
                    <a:pt x="193453" y="162544"/>
                  </a:lnTo>
                  <a:cubicBezTo>
                    <a:pt x="194691" y="163020"/>
                    <a:pt x="196025" y="163211"/>
                    <a:pt x="197358" y="163211"/>
                  </a:cubicBezTo>
                  <a:cubicBezTo>
                    <a:pt x="198691" y="163211"/>
                    <a:pt x="200025" y="163020"/>
                    <a:pt x="201263" y="162544"/>
                  </a:cubicBezTo>
                  <a:lnTo>
                    <a:pt x="380333" y="95679"/>
                  </a:lnTo>
                  <a:cubicBezTo>
                    <a:pt x="384715" y="94059"/>
                    <a:pt x="387572" y="89868"/>
                    <a:pt x="387572" y="85201"/>
                  </a:cubicBezTo>
                  <a:cubicBezTo>
                    <a:pt x="387572" y="80534"/>
                    <a:pt x="384620" y="76343"/>
                    <a:pt x="380333" y="74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/>
            <p:cNvSpPr/>
            <p:nvPr/>
          </p:nvSpPr>
          <p:spPr>
            <a:xfrm>
              <a:off x="8134150" y="1814036"/>
              <a:ext cx="390525" cy="123825"/>
            </a:xfrm>
            <a:custGeom>
              <a:avLst/>
              <a:gdLst>
                <a:gd name="connsiteX0" fmla="*/ 380429 w 390525"/>
                <a:gd name="connsiteY0" fmla="*/ 29432 h 123825"/>
                <a:gd name="connsiteX1" fmla="*/ 321088 w 390525"/>
                <a:gd name="connsiteY1" fmla="*/ 7239 h 123825"/>
                <a:gd name="connsiteX2" fmla="*/ 209169 w 390525"/>
                <a:gd name="connsiteY2" fmla="*/ 48958 h 123825"/>
                <a:gd name="connsiteX3" fmla="*/ 197454 w 390525"/>
                <a:gd name="connsiteY3" fmla="*/ 51054 h 123825"/>
                <a:gd name="connsiteX4" fmla="*/ 185833 w 390525"/>
                <a:gd name="connsiteY4" fmla="*/ 48958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429 w 390525"/>
                <a:gd name="connsiteY14" fmla="*/ 294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429" y="29432"/>
                  </a:moveTo>
                  <a:lnTo>
                    <a:pt x="321088" y="7239"/>
                  </a:lnTo>
                  <a:lnTo>
                    <a:pt x="209169" y="48958"/>
                  </a:lnTo>
                  <a:cubicBezTo>
                    <a:pt x="205359" y="50387"/>
                    <a:pt x="201454" y="51054"/>
                    <a:pt x="197454" y="51054"/>
                  </a:cubicBezTo>
                  <a:cubicBezTo>
                    <a:pt x="193453" y="51054"/>
                    <a:pt x="189548" y="50387"/>
                    <a:pt x="185833" y="48958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8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715" y="31052"/>
                    <a:pt x="380429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/>
            <p:cNvSpPr/>
            <p:nvPr/>
          </p:nvSpPr>
          <p:spPr>
            <a:xfrm>
              <a:off x="8134246" y="1724977"/>
              <a:ext cx="390525" cy="123825"/>
            </a:xfrm>
            <a:custGeom>
              <a:avLst/>
              <a:gdLst>
                <a:gd name="connsiteX0" fmla="*/ 380333 w 390525"/>
                <a:gd name="connsiteY0" fmla="*/ 29337 h 123825"/>
                <a:gd name="connsiteX1" fmla="*/ 320993 w 390525"/>
                <a:gd name="connsiteY1" fmla="*/ 7144 h 123825"/>
                <a:gd name="connsiteX2" fmla="*/ 209074 w 390525"/>
                <a:gd name="connsiteY2" fmla="*/ 48863 h 123825"/>
                <a:gd name="connsiteX3" fmla="*/ 197358 w 390525"/>
                <a:gd name="connsiteY3" fmla="*/ 50959 h 123825"/>
                <a:gd name="connsiteX4" fmla="*/ 185738 w 390525"/>
                <a:gd name="connsiteY4" fmla="*/ 48863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333 w 390525"/>
                <a:gd name="connsiteY14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333" y="29337"/>
                  </a:moveTo>
                  <a:lnTo>
                    <a:pt x="320993" y="7144"/>
                  </a:lnTo>
                  <a:lnTo>
                    <a:pt x="209074" y="48863"/>
                  </a:lnTo>
                  <a:cubicBezTo>
                    <a:pt x="205264" y="50292"/>
                    <a:pt x="201359" y="50959"/>
                    <a:pt x="197358" y="50959"/>
                  </a:cubicBezTo>
                  <a:cubicBezTo>
                    <a:pt x="193357" y="50959"/>
                    <a:pt x="189452" y="50292"/>
                    <a:pt x="185738" y="48863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7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620" y="30956"/>
                    <a:pt x="38033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9" name="그룹 288"/>
          <p:cNvGrpSpPr/>
          <p:nvPr/>
        </p:nvGrpSpPr>
        <p:grpSpPr>
          <a:xfrm>
            <a:off x="5458705" y="2472340"/>
            <a:ext cx="392049" cy="391668"/>
            <a:chOff x="4775445" y="2903505"/>
            <a:chExt cx="392049" cy="391668"/>
          </a:xfrm>
          <a:solidFill>
            <a:srgbClr val="EA4335"/>
          </a:solidFill>
        </p:grpSpPr>
        <p:sp>
          <p:nvSpPr>
            <p:cNvPr id="290" name="자유형: 도형 289"/>
            <p:cNvSpPr/>
            <p:nvPr/>
          </p:nvSpPr>
          <p:spPr>
            <a:xfrm>
              <a:off x="4775445" y="2903505"/>
              <a:ext cx="390525" cy="390525"/>
            </a:xfrm>
            <a:custGeom>
              <a:avLst/>
              <a:gdLst>
                <a:gd name="connsiteX0" fmla="*/ 197644 w 390525"/>
                <a:gd name="connsiteY0" fmla="*/ 320135 h 390525"/>
                <a:gd name="connsiteX1" fmla="*/ 110204 w 390525"/>
                <a:gd name="connsiteY1" fmla="*/ 283369 h 390525"/>
                <a:gd name="connsiteX2" fmla="*/ 108490 w 390525"/>
                <a:gd name="connsiteY2" fmla="*/ 113252 h 390525"/>
                <a:gd name="connsiteX3" fmla="*/ 284321 w 390525"/>
                <a:gd name="connsiteY3" fmla="*/ 110776 h 390525"/>
                <a:gd name="connsiteX4" fmla="*/ 317373 w 390525"/>
                <a:gd name="connsiteY4" fmla="*/ 223933 h 390525"/>
                <a:gd name="connsiteX5" fmla="*/ 356997 w 390525"/>
                <a:gd name="connsiteY5" fmla="*/ 246602 h 390525"/>
                <a:gd name="connsiteX6" fmla="*/ 358902 w 390525"/>
                <a:gd name="connsiteY6" fmla="*/ 240697 h 390525"/>
                <a:gd name="connsiteX7" fmla="*/ 381571 w 390525"/>
                <a:gd name="connsiteY7" fmla="*/ 229743 h 390525"/>
                <a:gd name="connsiteX8" fmla="*/ 387763 w 390525"/>
                <a:gd name="connsiteY8" fmla="*/ 219742 h 390525"/>
                <a:gd name="connsiteX9" fmla="*/ 387763 w 390525"/>
                <a:gd name="connsiteY9" fmla="*/ 175165 h 390525"/>
                <a:gd name="connsiteX10" fmla="*/ 381571 w 390525"/>
                <a:gd name="connsiteY10" fmla="*/ 165163 h 390525"/>
                <a:gd name="connsiteX11" fmla="*/ 358902 w 390525"/>
                <a:gd name="connsiteY11" fmla="*/ 154210 h 390525"/>
                <a:gd name="connsiteX12" fmla="*/ 342138 w 390525"/>
                <a:gd name="connsiteY12" fmla="*/ 113919 h 390525"/>
                <a:gd name="connsiteX13" fmla="*/ 349949 w 390525"/>
                <a:gd name="connsiteY13" fmla="*/ 90583 h 390525"/>
                <a:gd name="connsiteX14" fmla="*/ 347282 w 390525"/>
                <a:gd name="connsiteY14" fmla="*/ 79153 h 390525"/>
                <a:gd name="connsiteX15" fmla="*/ 315754 w 390525"/>
                <a:gd name="connsiteY15" fmla="*/ 47625 h 390525"/>
                <a:gd name="connsiteX16" fmla="*/ 304324 w 390525"/>
                <a:gd name="connsiteY16" fmla="*/ 44958 h 390525"/>
                <a:gd name="connsiteX17" fmla="*/ 280988 w 390525"/>
                <a:gd name="connsiteY17" fmla="*/ 52768 h 390525"/>
                <a:gd name="connsiteX18" fmla="*/ 240697 w 390525"/>
                <a:gd name="connsiteY18" fmla="*/ 36004 h 390525"/>
                <a:gd name="connsiteX19" fmla="*/ 229743 w 390525"/>
                <a:gd name="connsiteY19" fmla="*/ 13335 h 390525"/>
                <a:gd name="connsiteX20" fmla="*/ 219742 w 390525"/>
                <a:gd name="connsiteY20" fmla="*/ 7144 h 390525"/>
                <a:gd name="connsiteX21" fmla="*/ 175165 w 390525"/>
                <a:gd name="connsiteY21" fmla="*/ 7144 h 390525"/>
                <a:gd name="connsiteX22" fmla="*/ 165163 w 390525"/>
                <a:gd name="connsiteY22" fmla="*/ 13335 h 390525"/>
                <a:gd name="connsiteX23" fmla="*/ 154210 w 390525"/>
                <a:gd name="connsiteY23" fmla="*/ 36004 h 390525"/>
                <a:gd name="connsiteX24" fmla="*/ 113919 w 390525"/>
                <a:gd name="connsiteY24" fmla="*/ 52768 h 390525"/>
                <a:gd name="connsiteX25" fmla="*/ 90583 w 390525"/>
                <a:gd name="connsiteY25" fmla="*/ 44958 h 390525"/>
                <a:gd name="connsiteX26" fmla="*/ 79153 w 390525"/>
                <a:gd name="connsiteY26" fmla="*/ 47625 h 390525"/>
                <a:gd name="connsiteX27" fmla="*/ 47625 w 390525"/>
                <a:gd name="connsiteY27" fmla="*/ 79153 h 390525"/>
                <a:gd name="connsiteX28" fmla="*/ 44958 w 390525"/>
                <a:gd name="connsiteY28" fmla="*/ 90583 h 390525"/>
                <a:gd name="connsiteX29" fmla="*/ 52769 w 390525"/>
                <a:gd name="connsiteY29" fmla="*/ 113919 h 390525"/>
                <a:gd name="connsiteX30" fmla="*/ 36004 w 390525"/>
                <a:gd name="connsiteY30" fmla="*/ 154210 h 390525"/>
                <a:gd name="connsiteX31" fmla="*/ 13335 w 390525"/>
                <a:gd name="connsiteY31" fmla="*/ 165163 h 390525"/>
                <a:gd name="connsiteX32" fmla="*/ 7144 w 390525"/>
                <a:gd name="connsiteY32" fmla="*/ 175165 h 390525"/>
                <a:gd name="connsiteX33" fmla="*/ 7144 w 390525"/>
                <a:gd name="connsiteY33" fmla="*/ 219742 h 390525"/>
                <a:gd name="connsiteX34" fmla="*/ 13335 w 390525"/>
                <a:gd name="connsiteY34" fmla="*/ 229743 h 390525"/>
                <a:gd name="connsiteX35" fmla="*/ 36004 w 390525"/>
                <a:gd name="connsiteY35" fmla="*/ 240697 h 390525"/>
                <a:gd name="connsiteX36" fmla="*/ 52769 w 390525"/>
                <a:gd name="connsiteY36" fmla="*/ 280988 h 390525"/>
                <a:gd name="connsiteX37" fmla="*/ 44958 w 390525"/>
                <a:gd name="connsiteY37" fmla="*/ 304324 h 390525"/>
                <a:gd name="connsiteX38" fmla="*/ 47625 w 390525"/>
                <a:gd name="connsiteY38" fmla="*/ 315754 h 390525"/>
                <a:gd name="connsiteX39" fmla="*/ 79153 w 390525"/>
                <a:gd name="connsiteY39" fmla="*/ 347281 h 390525"/>
                <a:gd name="connsiteX40" fmla="*/ 90583 w 390525"/>
                <a:gd name="connsiteY40" fmla="*/ 349949 h 390525"/>
                <a:gd name="connsiteX41" fmla="*/ 113919 w 390525"/>
                <a:gd name="connsiteY41" fmla="*/ 342138 h 390525"/>
                <a:gd name="connsiteX42" fmla="*/ 154210 w 390525"/>
                <a:gd name="connsiteY42" fmla="*/ 358902 h 390525"/>
                <a:gd name="connsiteX43" fmla="*/ 165163 w 390525"/>
                <a:gd name="connsiteY43" fmla="*/ 381571 h 390525"/>
                <a:gd name="connsiteX44" fmla="*/ 175165 w 390525"/>
                <a:gd name="connsiteY44" fmla="*/ 387763 h 390525"/>
                <a:gd name="connsiteX45" fmla="*/ 219742 w 390525"/>
                <a:gd name="connsiteY45" fmla="*/ 387763 h 390525"/>
                <a:gd name="connsiteX46" fmla="*/ 229743 w 390525"/>
                <a:gd name="connsiteY46" fmla="*/ 381571 h 390525"/>
                <a:gd name="connsiteX47" fmla="*/ 240697 w 390525"/>
                <a:gd name="connsiteY47" fmla="*/ 358902 h 390525"/>
                <a:gd name="connsiteX48" fmla="*/ 246602 w 390525"/>
                <a:gd name="connsiteY48" fmla="*/ 356997 h 390525"/>
                <a:gd name="connsiteX49" fmla="*/ 223838 w 390525"/>
                <a:gd name="connsiteY49" fmla="*/ 317183 h 390525"/>
                <a:gd name="connsiteX50" fmla="*/ 197644 w 390525"/>
                <a:gd name="connsiteY50" fmla="*/ 3201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390525">
                  <a:moveTo>
                    <a:pt x="197644" y="320135"/>
                  </a:moveTo>
                  <a:cubicBezTo>
                    <a:pt x="165640" y="320135"/>
                    <a:pt x="134112" y="307562"/>
                    <a:pt x="110204" y="283369"/>
                  </a:cubicBezTo>
                  <a:cubicBezTo>
                    <a:pt x="64199" y="236506"/>
                    <a:pt x="63437" y="160972"/>
                    <a:pt x="108490" y="113252"/>
                  </a:cubicBezTo>
                  <a:cubicBezTo>
                    <a:pt x="156020" y="62960"/>
                    <a:pt x="235649" y="62103"/>
                    <a:pt x="284321" y="110776"/>
                  </a:cubicBezTo>
                  <a:cubicBezTo>
                    <a:pt x="314706" y="141160"/>
                    <a:pt x="326327" y="183928"/>
                    <a:pt x="317373" y="223933"/>
                  </a:cubicBezTo>
                  <a:cubicBezTo>
                    <a:pt x="334232" y="227838"/>
                    <a:pt x="345948" y="235458"/>
                    <a:pt x="356997" y="246602"/>
                  </a:cubicBezTo>
                  <a:cubicBezTo>
                    <a:pt x="357569" y="244602"/>
                    <a:pt x="358426" y="242697"/>
                    <a:pt x="358902" y="240697"/>
                  </a:cubicBezTo>
                  <a:lnTo>
                    <a:pt x="381571" y="229743"/>
                  </a:lnTo>
                  <a:cubicBezTo>
                    <a:pt x="385382" y="227838"/>
                    <a:pt x="387763" y="224028"/>
                    <a:pt x="387763" y="219742"/>
                  </a:cubicBezTo>
                  <a:lnTo>
                    <a:pt x="387763" y="175165"/>
                  </a:lnTo>
                  <a:cubicBezTo>
                    <a:pt x="387763" y="170974"/>
                    <a:pt x="385382" y="167068"/>
                    <a:pt x="381571" y="165163"/>
                  </a:cubicBezTo>
                  <a:lnTo>
                    <a:pt x="358902" y="154210"/>
                  </a:lnTo>
                  <a:cubicBezTo>
                    <a:pt x="355092" y="140113"/>
                    <a:pt x="349568" y="126587"/>
                    <a:pt x="342138" y="113919"/>
                  </a:cubicBezTo>
                  <a:lnTo>
                    <a:pt x="349949" y="90583"/>
                  </a:lnTo>
                  <a:cubicBezTo>
                    <a:pt x="351282" y="86582"/>
                    <a:pt x="350234" y="82201"/>
                    <a:pt x="347282" y="79153"/>
                  </a:cubicBezTo>
                  <a:lnTo>
                    <a:pt x="315754" y="47625"/>
                  </a:lnTo>
                  <a:cubicBezTo>
                    <a:pt x="312801" y="44672"/>
                    <a:pt x="308324" y="43625"/>
                    <a:pt x="304324" y="44958"/>
                  </a:cubicBezTo>
                  <a:lnTo>
                    <a:pt x="280988" y="52768"/>
                  </a:lnTo>
                  <a:cubicBezTo>
                    <a:pt x="268319" y="45434"/>
                    <a:pt x="254794" y="39814"/>
                    <a:pt x="240697" y="36004"/>
                  </a:cubicBezTo>
                  <a:lnTo>
                    <a:pt x="229743" y="13335"/>
                  </a:lnTo>
                  <a:cubicBezTo>
                    <a:pt x="227838" y="9525"/>
                    <a:pt x="224028" y="7144"/>
                    <a:pt x="219742" y="7144"/>
                  </a:cubicBezTo>
                  <a:lnTo>
                    <a:pt x="175165" y="7144"/>
                  </a:lnTo>
                  <a:cubicBezTo>
                    <a:pt x="170974" y="7144"/>
                    <a:pt x="167069" y="9525"/>
                    <a:pt x="165163" y="13335"/>
                  </a:cubicBezTo>
                  <a:lnTo>
                    <a:pt x="154210" y="36004"/>
                  </a:lnTo>
                  <a:cubicBezTo>
                    <a:pt x="140113" y="39814"/>
                    <a:pt x="126587" y="45339"/>
                    <a:pt x="113919" y="52768"/>
                  </a:cubicBezTo>
                  <a:lnTo>
                    <a:pt x="90583" y="44958"/>
                  </a:lnTo>
                  <a:cubicBezTo>
                    <a:pt x="86582" y="43625"/>
                    <a:pt x="82201" y="44672"/>
                    <a:pt x="79153" y="47625"/>
                  </a:cubicBezTo>
                  <a:lnTo>
                    <a:pt x="47625" y="79153"/>
                  </a:lnTo>
                  <a:cubicBezTo>
                    <a:pt x="44672" y="82105"/>
                    <a:pt x="43625" y="86582"/>
                    <a:pt x="44958" y="90583"/>
                  </a:cubicBezTo>
                  <a:lnTo>
                    <a:pt x="52769" y="113919"/>
                  </a:lnTo>
                  <a:cubicBezTo>
                    <a:pt x="45434" y="126587"/>
                    <a:pt x="39815" y="140113"/>
                    <a:pt x="36004" y="154210"/>
                  </a:cubicBezTo>
                  <a:lnTo>
                    <a:pt x="13335" y="165163"/>
                  </a:lnTo>
                  <a:cubicBezTo>
                    <a:pt x="9525" y="167068"/>
                    <a:pt x="7144" y="170879"/>
                    <a:pt x="7144" y="175165"/>
                  </a:cubicBezTo>
                  <a:lnTo>
                    <a:pt x="7144" y="219742"/>
                  </a:lnTo>
                  <a:cubicBezTo>
                    <a:pt x="7144" y="223933"/>
                    <a:pt x="9525" y="227838"/>
                    <a:pt x="13335" y="229743"/>
                  </a:cubicBezTo>
                  <a:lnTo>
                    <a:pt x="36004" y="240697"/>
                  </a:lnTo>
                  <a:cubicBezTo>
                    <a:pt x="39815" y="254794"/>
                    <a:pt x="45339" y="268319"/>
                    <a:pt x="52769" y="280988"/>
                  </a:cubicBezTo>
                  <a:lnTo>
                    <a:pt x="44958" y="304324"/>
                  </a:lnTo>
                  <a:cubicBezTo>
                    <a:pt x="43625" y="308324"/>
                    <a:pt x="44672" y="312706"/>
                    <a:pt x="47625" y="315754"/>
                  </a:cubicBezTo>
                  <a:lnTo>
                    <a:pt x="79153" y="347281"/>
                  </a:lnTo>
                  <a:cubicBezTo>
                    <a:pt x="82105" y="350234"/>
                    <a:pt x="86582" y="351282"/>
                    <a:pt x="90583" y="349949"/>
                  </a:cubicBezTo>
                  <a:lnTo>
                    <a:pt x="113919" y="342138"/>
                  </a:lnTo>
                  <a:cubicBezTo>
                    <a:pt x="126587" y="349472"/>
                    <a:pt x="140113" y="355092"/>
                    <a:pt x="154210" y="358902"/>
                  </a:cubicBezTo>
                  <a:lnTo>
                    <a:pt x="165163" y="381571"/>
                  </a:lnTo>
                  <a:cubicBezTo>
                    <a:pt x="167069" y="385381"/>
                    <a:pt x="170879" y="387763"/>
                    <a:pt x="175165" y="387763"/>
                  </a:cubicBezTo>
                  <a:lnTo>
                    <a:pt x="219742" y="387763"/>
                  </a:lnTo>
                  <a:cubicBezTo>
                    <a:pt x="223933" y="387763"/>
                    <a:pt x="227838" y="385381"/>
                    <a:pt x="229743" y="381571"/>
                  </a:cubicBezTo>
                  <a:lnTo>
                    <a:pt x="240697" y="358902"/>
                  </a:lnTo>
                  <a:cubicBezTo>
                    <a:pt x="242697" y="358330"/>
                    <a:pt x="244602" y="357568"/>
                    <a:pt x="246602" y="356997"/>
                  </a:cubicBezTo>
                  <a:cubicBezTo>
                    <a:pt x="235363" y="345758"/>
                    <a:pt x="227743" y="334042"/>
                    <a:pt x="223838" y="317183"/>
                  </a:cubicBezTo>
                  <a:cubicBezTo>
                    <a:pt x="215265" y="318897"/>
                    <a:pt x="206407" y="320135"/>
                    <a:pt x="197644" y="320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/>
            <p:cNvSpPr/>
            <p:nvPr/>
          </p:nvSpPr>
          <p:spPr>
            <a:xfrm>
              <a:off x="4891269" y="3018948"/>
              <a:ext cx="276225" cy="276225"/>
            </a:xfrm>
            <a:custGeom>
              <a:avLst/>
              <a:gdLst>
                <a:gd name="connsiteX0" fmla="*/ 255937 w 276225"/>
                <a:gd name="connsiteY0" fmla="*/ 177070 h 276225"/>
                <a:gd name="connsiteX1" fmla="*/ 223647 w 276225"/>
                <a:gd name="connsiteY1" fmla="*/ 144780 h 276225"/>
                <a:gd name="connsiteX2" fmla="*/ 159830 w 276225"/>
                <a:gd name="connsiteY2" fmla="*/ 134588 h 276225"/>
                <a:gd name="connsiteX3" fmla="*/ 144209 w 276225"/>
                <a:gd name="connsiteY3" fmla="*/ 118967 h 276225"/>
                <a:gd name="connsiteX4" fmla="*/ 133731 w 276225"/>
                <a:gd name="connsiteY4" fmla="*/ 54959 h 276225"/>
                <a:gd name="connsiteX5" fmla="*/ 102203 w 276225"/>
                <a:gd name="connsiteY5" fmla="*/ 23431 h 276225"/>
                <a:gd name="connsiteX6" fmla="*/ 23431 w 276225"/>
                <a:gd name="connsiteY6" fmla="*/ 23431 h 276225"/>
                <a:gd name="connsiteX7" fmla="*/ 23431 w 276225"/>
                <a:gd name="connsiteY7" fmla="*/ 102203 h 276225"/>
                <a:gd name="connsiteX8" fmla="*/ 54960 w 276225"/>
                <a:gd name="connsiteY8" fmla="*/ 133731 h 276225"/>
                <a:gd name="connsiteX9" fmla="*/ 94488 w 276225"/>
                <a:gd name="connsiteY9" fmla="*/ 150019 h 276225"/>
                <a:gd name="connsiteX10" fmla="*/ 119158 w 276225"/>
                <a:gd name="connsiteY10" fmla="*/ 144304 h 276225"/>
                <a:gd name="connsiteX11" fmla="*/ 134969 w 276225"/>
                <a:gd name="connsiteY11" fmla="*/ 160115 h 276225"/>
                <a:gd name="connsiteX12" fmla="*/ 144971 w 276225"/>
                <a:gd name="connsiteY12" fmla="*/ 223647 h 276225"/>
                <a:gd name="connsiteX13" fmla="*/ 177260 w 276225"/>
                <a:gd name="connsiteY13" fmla="*/ 255937 h 276225"/>
                <a:gd name="connsiteX14" fmla="*/ 256032 w 276225"/>
                <a:gd name="connsiteY14" fmla="*/ 255937 h 276225"/>
                <a:gd name="connsiteX15" fmla="*/ 255937 w 276225"/>
                <a:gd name="connsiteY15" fmla="*/ 177070 h 276225"/>
                <a:gd name="connsiteX16" fmla="*/ 47054 w 276225"/>
                <a:gd name="connsiteY16" fmla="*/ 78486 h 276225"/>
                <a:gd name="connsiteX17" fmla="*/ 47054 w 276225"/>
                <a:gd name="connsiteY17" fmla="*/ 46958 h 276225"/>
                <a:gd name="connsiteX18" fmla="*/ 78581 w 276225"/>
                <a:gd name="connsiteY18" fmla="*/ 46958 h 276225"/>
                <a:gd name="connsiteX19" fmla="*/ 110109 w 276225"/>
                <a:gd name="connsiteY19" fmla="*/ 78486 h 276225"/>
                <a:gd name="connsiteX20" fmla="*/ 116777 w 276225"/>
                <a:gd name="connsiteY20" fmla="*/ 93440 h 276225"/>
                <a:gd name="connsiteX21" fmla="*/ 110109 w 276225"/>
                <a:gd name="connsiteY21" fmla="*/ 92202 h 276225"/>
                <a:gd name="connsiteX22" fmla="*/ 97536 w 276225"/>
                <a:gd name="connsiteY22" fmla="*/ 97441 h 276225"/>
                <a:gd name="connsiteX23" fmla="*/ 92297 w 276225"/>
                <a:gd name="connsiteY23" fmla="*/ 110014 h 276225"/>
                <a:gd name="connsiteX24" fmla="*/ 93631 w 276225"/>
                <a:gd name="connsiteY24" fmla="*/ 116872 h 276225"/>
                <a:gd name="connsiteX25" fmla="*/ 78581 w 276225"/>
                <a:gd name="connsiteY25" fmla="*/ 110014 h 276225"/>
                <a:gd name="connsiteX26" fmla="*/ 47054 w 276225"/>
                <a:gd name="connsiteY26" fmla="*/ 78486 h 276225"/>
                <a:gd name="connsiteX27" fmla="*/ 232315 w 276225"/>
                <a:gd name="connsiteY27" fmla="*/ 232219 h 276225"/>
                <a:gd name="connsiteX28" fmla="*/ 200787 w 276225"/>
                <a:gd name="connsiteY28" fmla="*/ 232219 h 276225"/>
                <a:gd name="connsiteX29" fmla="*/ 168497 w 276225"/>
                <a:gd name="connsiteY29" fmla="*/ 199930 h 276225"/>
                <a:gd name="connsiteX30" fmla="*/ 162020 w 276225"/>
                <a:gd name="connsiteY30" fmla="*/ 185071 h 276225"/>
                <a:gd name="connsiteX31" fmla="*/ 181166 w 276225"/>
                <a:gd name="connsiteY31" fmla="*/ 181070 h 276225"/>
                <a:gd name="connsiteX32" fmla="*/ 185166 w 276225"/>
                <a:gd name="connsiteY32" fmla="*/ 162020 h 276225"/>
                <a:gd name="connsiteX33" fmla="*/ 200120 w 276225"/>
                <a:gd name="connsiteY33" fmla="*/ 168497 h 276225"/>
                <a:gd name="connsiteX34" fmla="*/ 232315 w 276225"/>
                <a:gd name="connsiteY34" fmla="*/ 200787 h 276225"/>
                <a:gd name="connsiteX35" fmla="*/ 232315 w 276225"/>
                <a:gd name="connsiteY35" fmla="*/ 23221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6225" h="276225">
                  <a:moveTo>
                    <a:pt x="255937" y="177070"/>
                  </a:moveTo>
                  <a:lnTo>
                    <a:pt x="223647" y="144780"/>
                  </a:lnTo>
                  <a:cubicBezTo>
                    <a:pt x="203073" y="124206"/>
                    <a:pt x="178785" y="124111"/>
                    <a:pt x="159830" y="134588"/>
                  </a:cubicBezTo>
                  <a:lnTo>
                    <a:pt x="144209" y="118967"/>
                  </a:lnTo>
                  <a:cubicBezTo>
                    <a:pt x="154019" y="99060"/>
                    <a:pt x="152400" y="73533"/>
                    <a:pt x="133731" y="54959"/>
                  </a:cubicBezTo>
                  <a:lnTo>
                    <a:pt x="102203" y="23431"/>
                  </a:lnTo>
                  <a:cubicBezTo>
                    <a:pt x="80486" y="1715"/>
                    <a:pt x="45149" y="1715"/>
                    <a:pt x="23431" y="23431"/>
                  </a:cubicBezTo>
                  <a:cubicBezTo>
                    <a:pt x="1715" y="45148"/>
                    <a:pt x="1715" y="80486"/>
                    <a:pt x="23431" y="102203"/>
                  </a:cubicBezTo>
                  <a:lnTo>
                    <a:pt x="54960" y="133731"/>
                  </a:lnTo>
                  <a:cubicBezTo>
                    <a:pt x="65532" y="144304"/>
                    <a:pt x="79820" y="150019"/>
                    <a:pt x="94488" y="150019"/>
                  </a:cubicBezTo>
                  <a:cubicBezTo>
                    <a:pt x="103632" y="150019"/>
                    <a:pt x="111919" y="147923"/>
                    <a:pt x="119158" y="144304"/>
                  </a:cubicBezTo>
                  <a:lnTo>
                    <a:pt x="134969" y="160115"/>
                  </a:lnTo>
                  <a:cubicBezTo>
                    <a:pt x="124778" y="179356"/>
                    <a:pt x="125063" y="203740"/>
                    <a:pt x="144971" y="223647"/>
                  </a:cubicBezTo>
                  <a:lnTo>
                    <a:pt x="177260" y="255937"/>
                  </a:lnTo>
                  <a:cubicBezTo>
                    <a:pt x="198977" y="277749"/>
                    <a:pt x="234315" y="277749"/>
                    <a:pt x="256032" y="255937"/>
                  </a:cubicBezTo>
                  <a:cubicBezTo>
                    <a:pt x="277749" y="234124"/>
                    <a:pt x="277749" y="198787"/>
                    <a:pt x="255937" y="177070"/>
                  </a:cubicBezTo>
                  <a:close/>
                  <a:moveTo>
                    <a:pt x="47054" y="78486"/>
                  </a:moveTo>
                  <a:cubicBezTo>
                    <a:pt x="38386" y="69818"/>
                    <a:pt x="38386" y="55626"/>
                    <a:pt x="47054" y="46958"/>
                  </a:cubicBezTo>
                  <a:cubicBezTo>
                    <a:pt x="55721" y="38290"/>
                    <a:pt x="69914" y="38290"/>
                    <a:pt x="78581" y="46958"/>
                  </a:cubicBezTo>
                  <a:lnTo>
                    <a:pt x="110109" y="78486"/>
                  </a:lnTo>
                  <a:cubicBezTo>
                    <a:pt x="114777" y="83153"/>
                    <a:pt x="116681" y="88392"/>
                    <a:pt x="116777" y="93440"/>
                  </a:cubicBezTo>
                  <a:cubicBezTo>
                    <a:pt x="114681" y="92583"/>
                    <a:pt x="112490" y="92202"/>
                    <a:pt x="110109" y="92202"/>
                  </a:cubicBezTo>
                  <a:cubicBezTo>
                    <a:pt x="105347" y="92202"/>
                    <a:pt x="100870" y="94012"/>
                    <a:pt x="97536" y="97441"/>
                  </a:cubicBezTo>
                  <a:cubicBezTo>
                    <a:pt x="94202" y="100774"/>
                    <a:pt x="92297" y="105251"/>
                    <a:pt x="92297" y="110014"/>
                  </a:cubicBezTo>
                  <a:cubicBezTo>
                    <a:pt x="92297" y="112395"/>
                    <a:pt x="92774" y="114776"/>
                    <a:pt x="93631" y="116872"/>
                  </a:cubicBezTo>
                  <a:cubicBezTo>
                    <a:pt x="88583" y="116777"/>
                    <a:pt x="83344" y="114776"/>
                    <a:pt x="78581" y="110014"/>
                  </a:cubicBezTo>
                  <a:lnTo>
                    <a:pt x="47054" y="78486"/>
                  </a:lnTo>
                  <a:close/>
                  <a:moveTo>
                    <a:pt x="232315" y="232219"/>
                  </a:moveTo>
                  <a:cubicBezTo>
                    <a:pt x="223552" y="240982"/>
                    <a:pt x="209550" y="240982"/>
                    <a:pt x="200787" y="232219"/>
                  </a:cubicBezTo>
                  <a:lnTo>
                    <a:pt x="168497" y="199930"/>
                  </a:lnTo>
                  <a:cubicBezTo>
                    <a:pt x="164497" y="195929"/>
                    <a:pt x="162211" y="190595"/>
                    <a:pt x="162020" y="185071"/>
                  </a:cubicBezTo>
                  <a:cubicBezTo>
                    <a:pt x="168021" y="187452"/>
                    <a:pt x="175260" y="186499"/>
                    <a:pt x="181166" y="181070"/>
                  </a:cubicBezTo>
                  <a:cubicBezTo>
                    <a:pt x="186309" y="175927"/>
                    <a:pt x="187643" y="168402"/>
                    <a:pt x="185166" y="162020"/>
                  </a:cubicBezTo>
                  <a:cubicBezTo>
                    <a:pt x="190786" y="162211"/>
                    <a:pt x="196120" y="164592"/>
                    <a:pt x="200120" y="168497"/>
                  </a:cubicBezTo>
                  <a:lnTo>
                    <a:pt x="232315" y="200787"/>
                  </a:lnTo>
                  <a:cubicBezTo>
                    <a:pt x="241078" y="209455"/>
                    <a:pt x="241078" y="223456"/>
                    <a:pt x="232315" y="232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9" name="그룹 278"/>
          <p:cNvGrpSpPr/>
          <p:nvPr/>
        </p:nvGrpSpPr>
        <p:grpSpPr>
          <a:xfrm>
            <a:off x="2987698" y="4776025"/>
            <a:ext cx="390525" cy="390525"/>
            <a:chOff x="4144033" y="2229040"/>
            <a:chExt cx="390525" cy="390525"/>
          </a:xfrm>
          <a:solidFill>
            <a:srgbClr val="EA4335"/>
          </a:solidFill>
        </p:grpSpPr>
        <p:sp>
          <p:nvSpPr>
            <p:cNvPr id="280" name="자유형: 도형 279"/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/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/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/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/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0" y="6349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6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/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/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/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/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/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96"/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/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/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23715" y="5018405"/>
            <a:ext cx="6943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Environnement </a:t>
            </a:r>
            <a:r>
              <a:rPr lang="fr-F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et langage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de développement logiciel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0" name="Donut 24"/>
          <p:cNvSpPr/>
          <p:nvPr/>
        </p:nvSpPr>
        <p:spPr>
          <a:xfrm>
            <a:off x="6767798" y="1342851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Circle: Hollow 43"/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0142" y="295936"/>
            <a:ext cx="4070957" cy="14452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Réalisation du projet</a:t>
            </a:r>
          </a:p>
        </p:txBody>
      </p:sp>
      <p:sp>
        <p:nvSpPr>
          <p:cNvPr id="2" name="Rectangle 1"/>
          <p:cNvSpPr/>
          <p:nvPr/>
        </p:nvSpPr>
        <p:spPr>
          <a:xfrm>
            <a:off x="328930" y="6336665"/>
            <a:ext cx="11856720" cy="394335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177" name="그룹 176"/>
          <p:cNvGrpSpPr/>
          <p:nvPr/>
        </p:nvGrpSpPr>
        <p:grpSpPr>
          <a:xfrm>
            <a:off x="4254935" y="3632596"/>
            <a:ext cx="390621" cy="347425"/>
            <a:chOff x="8134150" y="1590436"/>
            <a:chExt cx="390621" cy="347425"/>
          </a:xfrm>
          <a:solidFill>
            <a:srgbClr val="EA4335"/>
          </a:solidFill>
        </p:grpSpPr>
        <p:sp>
          <p:nvSpPr>
            <p:cNvPr id="178" name="자유형: 도형 177"/>
            <p:cNvSpPr/>
            <p:nvPr/>
          </p:nvSpPr>
          <p:spPr>
            <a:xfrm>
              <a:off x="8134246" y="1590436"/>
              <a:ext cx="390525" cy="161925"/>
            </a:xfrm>
            <a:custGeom>
              <a:avLst/>
              <a:gdLst>
                <a:gd name="connsiteX0" fmla="*/ 380333 w 390525"/>
                <a:gd name="connsiteY0" fmla="*/ 74724 h 161925"/>
                <a:gd name="connsiteX1" fmla="*/ 201263 w 390525"/>
                <a:gd name="connsiteY1" fmla="*/ 7858 h 161925"/>
                <a:gd name="connsiteX2" fmla="*/ 193453 w 390525"/>
                <a:gd name="connsiteY2" fmla="*/ 7858 h 161925"/>
                <a:gd name="connsiteX3" fmla="*/ 14383 w 390525"/>
                <a:gd name="connsiteY3" fmla="*/ 74724 h 161925"/>
                <a:gd name="connsiteX4" fmla="*/ 7144 w 390525"/>
                <a:gd name="connsiteY4" fmla="*/ 85201 h 161925"/>
                <a:gd name="connsiteX5" fmla="*/ 14383 w 390525"/>
                <a:gd name="connsiteY5" fmla="*/ 95679 h 161925"/>
                <a:gd name="connsiteX6" fmla="*/ 193453 w 390525"/>
                <a:gd name="connsiteY6" fmla="*/ 162544 h 161925"/>
                <a:gd name="connsiteX7" fmla="*/ 197358 w 390525"/>
                <a:gd name="connsiteY7" fmla="*/ 163211 h 161925"/>
                <a:gd name="connsiteX8" fmla="*/ 201263 w 390525"/>
                <a:gd name="connsiteY8" fmla="*/ 162544 h 161925"/>
                <a:gd name="connsiteX9" fmla="*/ 380333 w 390525"/>
                <a:gd name="connsiteY9" fmla="*/ 95679 h 161925"/>
                <a:gd name="connsiteX10" fmla="*/ 387572 w 390525"/>
                <a:gd name="connsiteY10" fmla="*/ 85201 h 161925"/>
                <a:gd name="connsiteX11" fmla="*/ 380333 w 390525"/>
                <a:gd name="connsiteY11" fmla="*/ 7472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525" h="161925">
                  <a:moveTo>
                    <a:pt x="380333" y="74724"/>
                  </a:moveTo>
                  <a:lnTo>
                    <a:pt x="201263" y="7858"/>
                  </a:lnTo>
                  <a:cubicBezTo>
                    <a:pt x="198691" y="6906"/>
                    <a:pt x="195929" y="6906"/>
                    <a:pt x="193453" y="7858"/>
                  </a:cubicBezTo>
                  <a:lnTo>
                    <a:pt x="14383" y="74724"/>
                  </a:lnTo>
                  <a:cubicBezTo>
                    <a:pt x="10001" y="76343"/>
                    <a:pt x="7144" y="80534"/>
                    <a:pt x="7144" y="85201"/>
                  </a:cubicBezTo>
                  <a:cubicBezTo>
                    <a:pt x="7144" y="89868"/>
                    <a:pt x="10001" y="93964"/>
                    <a:pt x="14383" y="95679"/>
                  </a:cubicBezTo>
                  <a:lnTo>
                    <a:pt x="193453" y="162544"/>
                  </a:lnTo>
                  <a:cubicBezTo>
                    <a:pt x="194691" y="163020"/>
                    <a:pt x="196025" y="163211"/>
                    <a:pt x="197358" y="163211"/>
                  </a:cubicBezTo>
                  <a:cubicBezTo>
                    <a:pt x="198691" y="163211"/>
                    <a:pt x="200025" y="163020"/>
                    <a:pt x="201263" y="162544"/>
                  </a:cubicBezTo>
                  <a:lnTo>
                    <a:pt x="380333" y="95679"/>
                  </a:lnTo>
                  <a:cubicBezTo>
                    <a:pt x="384715" y="94059"/>
                    <a:pt x="387572" y="89868"/>
                    <a:pt x="387572" y="85201"/>
                  </a:cubicBezTo>
                  <a:cubicBezTo>
                    <a:pt x="387572" y="80534"/>
                    <a:pt x="384620" y="76343"/>
                    <a:pt x="380333" y="74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/>
            <p:cNvSpPr/>
            <p:nvPr/>
          </p:nvSpPr>
          <p:spPr>
            <a:xfrm>
              <a:off x="8134150" y="1814036"/>
              <a:ext cx="390525" cy="123825"/>
            </a:xfrm>
            <a:custGeom>
              <a:avLst/>
              <a:gdLst>
                <a:gd name="connsiteX0" fmla="*/ 380429 w 390525"/>
                <a:gd name="connsiteY0" fmla="*/ 29432 h 123825"/>
                <a:gd name="connsiteX1" fmla="*/ 321088 w 390525"/>
                <a:gd name="connsiteY1" fmla="*/ 7239 h 123825"/>
                <a:gd name="connsiteX2" fmla="*/ 209169 w 390525"/>
                <a:gd name="connsiteY2" fmla="*/ 48958 h 123825"/>
                <a:gd name="connsiteX3" fmla="*/ 197454 w 390525"/>
                <a:gd name="connsiteY3" fmla="*/ 51054 h 123825"/>
                <a:gd name="connsiteX4" fmla="*/ 185833 w 390525"/>
                <a:gd name="connsiteY4" fmla="*/ 48958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429 w 390525"/>
                <a:gd name="connsiteY14" fmla="*/ 294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429" y="29432"/>
                  </a:moveTo>
                  <a:lnTo>
                    <a:pt x="321088" y="7239"/>
                  </a:lnTo>
                  <a:lnTo>
                    <a:pt x="209169" y="48958"/>
                  </a:lnTo>
                  <a:cubicBezTo>
                    <a:pt x="205359" y="50387"/>
                    <a:pt x="201454" y="51054"/>
                    <a:pt x="197454" y="51054"/>
                  </a:cubicBezTo>
                  <a:cubicBezTo>
                    <a:pt x="193453" y="51054"/>
                    <a:pt x="189548" y="50387"/>
                    <a:pt x="185833" y="48958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8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715" y="31052"/>
                    <a:pt x="380429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/>
            <p:cNvSpPr/>
            <p:nvPr/>
          </p:nvSpPr>
          <p:spPr>
            <a:xfrm>
              <a:off x="8134246" y="1724977"/>
              <a:ext cx="390525" cy="123825"/>
            </a:xfrm>
            <a:custGeom>
              <a:avLst/>
              <a:gdLst>
                <a:gd name="connsiteX0" fmla="*/ 380333 w 390525"/>
                <a:gd name="connsiteY0" fmla="*/ 29337 h 123825"/>
                <a:gd name="connsiteX1" fmla="*/ 320993 w 390525"/>
                <a:gd name="connsiteY1" fmla="*/ 7144 h 123825"/>
                <a:gd name="connsiteX2" fmla="*/ 209074 w 390525"/>
                <a:gd name="connsiteY2" fmla="*/ 48863 h 123825"/>
                <a:gd name="connsiteX3" fmla="*/ 197358 w 390525"/>
                <a:gd name="connsiteY3" fmla="*/ 50959 h 123825"/>
                <a:gd name="connsiteX4" fmla="*/ 185738 w 390525"/>
                <a:gd name="connsiteY4" fmla="*/ 48863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333 w 390525"/>
                <a:gd name="connsiteY14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333" y="29337"/>
                  </a:moveTo>
                  <a:lnTo>
                    <a:pt x="320993" y="7144"/>
                  </a:lnTo>
                  <a:lnTo>
                    <a:pt x="209074" y="48863"/>
                  </a:lnTo>
                  <a:cubicBezTo>
                    <a:pt x="205264" y="50292"/>
                    <a:pt x="201359" y="50959"/>
                    <a:pt x="197358" y="50959"/>
                  </a:cubicBezTo>
                  <a:cubicBezTo>
                    <a:pt x="193357" y="50959"/>
                    <a:pt x="189452" y="50292"/>
                    <a:pt x="185738" y="48863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7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620" y="30956"/>
                    <a:pt x="38033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9" name="그룹 288"/>
          <p:cNvGrpSpPr/>
          <p:nvPr/>
        </p:nvGrpSpPr>
        <p:grpSpPr>
          <a:xfrm>
            <a:off x="5458705" y="2472340"/>
            <a:ext cx="392049" cy="391668"/>
            <a:chOff x="4775445" y="2903505"/>
            <a:chExt cx="392049" cy="391668"/>
          </a:xfrm>
          <a:solidFill>
            <a:srgbClr val="EA4335"/>
          </a:solidFill>
        </p:grpSpPr>
        <p:sp>
          <p:nvSpPr>
            <p:cNvPr id="290" name="자유형: 도형 289"/>
            <p:cNvSpPr/>
            <p:nvPr/>
          </p:nvSpPr>
          <p:spPr>
            <a:xfrm>
              <a:off x="4775445" y="2903505"/>
              <a:ext cx="390525" cy="390525"/>
            </a:xfrm>
            <a:custGeom>
              <a:avLst/>
              <a:gdLst>
                <a:gd name="connsiteX0" fmla="*/ 197644 w 390525"/>
                <a:gd name="connsiteY0" fmla="*/ 320135 h 390525"/>
                <a:gd name="connsiteX1" fmla="*/ 110204 w 390525"/>
                <a:gd name="connsiteY1" fmla="*/ 283369 h 390525"/>
                <a:gd name="connsiteX2" fmla="*/ 108490 w 390525"/>
                <a:gd name="connsiteY2" fmla="*/ 113252 h 390525"/>
                <a:gd name="connsiteX3" fmla="*/ 284321 w 390525"/>
                <a:gd name="connsiteY3" fmla="*/ 110776 h 390525"/>
                <a:gd name="connsiteX4" fmla="*/ 317373 w 390525"/>
                <a:gd name="connsiteY4" fmla="*/ 223933 h 390525"/>
                <a:gd name="connsiteX5" fmla="*/ 356997 w 390525"/>
                <a:gd name="connsiteY5" fmla="*/ 246602 h 390525"/>
                <a:gd name="connsiteX6" fmla="*/ 358902 w 390525"/>
                <a:gd name="connsiteY6" fmla="*/ 240697 h 390525"/>
                <a:gd name="connsiteX7" fmla="*/ 381571 w 390525"/>
                <a:gd name="connsiteY7" fmla="*/ 229743 h 390525"/>
                <a:gd name="connsiteX8" fmla="*/ 387763 w 390525"/>
                <a:gd name="connsiteY8" fmla="*/ 219742 h 390525"/>
                <a:gd name="connsiteX9" fmla="*/ 387763 w 390525"/>
                <a:gd name="connsiteY9" fmla="*/ 175165 h 390525"/>
                <a:gd name="connsiteX10" fmla="*/ 381571 w 390525"/>
                <a:gd name="connsiteY10" fmla="*/ 165163 h 390525"/>
                <a:gd name="connsiteX11" fmla="*/ 358902 w 390525"/>
                <a:gd name="connsiteY11" fmla="*/ 154210 h 390525"/>
                <a:gd name="connsiteX12" fmla="*/ 342138 w 390525"/>
                <a:gd name="connsiteY12" fmla="*/ 113919 h 390525"/>
                <a:gd name="connsiteX13" fmla="*/ 349949 w 390525"/>
                <a:gd name="connsiteY13" fmla="*/ 90583 h 390525"/>
                <a:gd name="connsiteX14" fmla="*/ 347282 w 390525"/>
                <a:gd name="connsiteY14" fmla="*/ 79153 h 390525"/>
                <a:gd name="connsiteX15" fmla="*/ 315754 w 390525"/>
                <a:gd name="connsiteY15" fmla="*/ 47625 h 390525"/>
                <a:gd name="connsiteX16" fmla="*/ 304324 w 390525"/>
                <a:gd name="connsiteY16" fmla="*/ 44958 h 390525"/>
                <a:gd name="connsiteX17" fmla="*/ 280988 w 390525"/>
                <a:gd name="connsiteY17" fmla="*/ 52768 h 390525"/>
                <a:gd name="connsiteX18" fmla="*/ 240697 w 390525"/>
                <a:gd name="connsiteY18" fmla="*/ 36004 h 390525"/>
                <a:gd name="connsiteX19" fmla="*/ 229743 w 390525"/>
                <a:gd name="connsiteY19" fmla="*/ 13335 h 390525"/>
                <a:gd name="connsiteX20" fmla="*/ 219742 w 390525"/>
                <a:gd name="connsiteY20" fmla="*/ 7144 h 390525"/>
                <a:gd name="connsiteX21" fmla="*/ 175165 w 390525"/>
                <a:gd name="connsiteY21" fmla="*/ 7144 h 390525"/>
                <a:gd name="connsiteX22" fmla="*/ 165163 w 390525"/>
                <a:gd name="connsiteY22" fmla="*/ 13335 h 390525"/>
                <a:gd name="connsiteX23" fmla="*/ 154210 w 390525"/>
                <a:gd name="connsiteY23" fmla="*/ 36004 h 390525"/>
                <a:gd name="connsiteX24" fmla="*/ 113919 w 390525"/>
                <a:gd name="connsiteY24" fmla="*/ 52768 h 390525"/>
                <a:gd name="connsiteX25" fmla="*/ 90583 w 390525"/>
                <a:gd name="connsiteY25" fmla="*/ 44958 h 390525"/>
                <a:gd name="connsiteX26" fmla="*/ 79153 w 390525"/>
                <a:gd name="connsiteY26" fmla="*/ 47625 h 390525"/>
                <a:gd name="connsiteX27" fmla="*/ 47625 w 390525"/>
                <a:gd name="connsiteY27" fmla="*/ 79153 h 390525"/>
                <a:gd name="connsiteX28" fmla="*/ 44958 w 390525"/>
                <a:gd name="connsiteY28" fmla="*/ 90583 h 390525"/>
                <a:gd name="connsiteX29" fmla="*/ 52769 w 390525"/>
                <a:gd name="connsiteY29" fmla="*/ 113919 h 390525"/>
                <a:gd name="connsiteX30" fmla="*/ 36004 w 390525"/>
                <a:gd name="connsiteY30" fmla="*/ 154210 h 390525"/>
                <a:gd name="connsiteX31" fmla="*/ 13335 w 390525"/>
                <a:gd name="connsiteY31" fmla="*/ 165163 h 390525"/>
                <a:gd name="connsiteX32" fmla="*/ 7144 w 390525"/>
                <a:gd name="connsiteY32" fmla="*/ 175165 h 390525"/>
                <a:gd name="connsiteX33" fmla="*/ 7144 w 390525"/>
                <a:gd name="connsiteY33" fmla="*/ 219742 h 390525"/>
                <a:gd name="connsiteX34" fmla="*/ 13335 w 390525"/>
                <a:gd name="connsiteY34" fmla="*/ 229743 h 390525"/>
                <a:gd name="connsiteX35" fmla="*/ 36004 w 390525"/>
                <a:gd name="connsiteY35" fmla="*/ 240697 h 390525"/>
                <a:gd name="connsiteX36" fmla="*/ 52769 w 390525"/>
                <a:gd name="connsiteY36" fmla="*/ 280988 h 390525"/>
                <a:gd name="connsiteX37" fmla="*/ 44958 w 390525"/>
                <a:gd name="connsiteY37" fmla="*/ 304324 h 390525"/>
                <a:gd name="connsiteX38" fmla="*/ 47625 w 390525"/>
                <a:gd name="connsiteY38" fmla="*/ 315754 h 390525"/>
                <a:gd name="connsiteX39" fmla="*/ 79153 w 390525"/>
                <a:gd name="connsiteY39" fmla="*/ 347281 h 390525"/>
                <a:gd name="connsiteX40" fmla="*/ 90583 w 390525"/>
                <a:gd name="connsiteY40" fmla="*/ 349949 h 390525"/>
                <a:gd name="connsiteX41" fmla="*/ 113919 w 390525"/>
                <a:gd name="connsiteY41" fmla="*/ 342138 h 390525"/>
                <a:gd name="connsiteX42" fmla="*/ 154210 w 390525"/>
                <a:gd name="connsiteY42" fmla="*/ 358902 h 390525"/>
                <a:gd name="connsiteX43" fmla="*/ 165163 w 390525"/>
                <a:gd name="connsiteY43" fmla="*/ 381571 h 390525"/>
                <a:gd name="connsiteX44" fmla="*/ 175165 w 390525"/>
                <a:gd name="connsiteY44" fmla="*/ 387763 h 390525"/>
                <a:gd name="connsiteX45" fmla="*/ 219742 w 390525"/>
                <a:gd name="connsiteY45" fmla="*/ 387763 h 390525"/>
                <a:gd name="connsiteX46" fmla="*/ 229743 w 390525"/>
                <a:gd name="connsiteY46" fmla="*/ 381571 h 390525"/>
                <a:gd name="connsiteX47" fmla="*/ 240697 w 390525"/>
                <a:gd name="connsiteY47" fmla="*/ 358902 h 390525"/>
                <a:gd name="connsiteX48" fmla="*/ 246602 w 390525"/>
                <a:gd name="connsiteY48" fmla="*/ 356997 h 390525"/>
                <a:gd name="connsiteX49" fmla="*/ 223838 w 390525"/>
                <a:gd name="connsiteY49" fmla="*/ 317183 h 390525"/>
                <a:gd name="connsiteX50" fmla="*/ 197644 w 390525"/>
                <a:gd name="connsiteY50" fmla="*/ 3201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390525">
                  <a:moveTo>
                    <a:pt x="197644" y="320135"/>
                  </a:moveTo>
                  <a:cubicBezTo>
                    <a:pt x="165640" y="320135"/>
                    <a:pt x="134112" y="307562"/>
                    <a:pt x="110204" y="283369"/>
                  </a:cubicBezTo>
                  <a:cubicBezTo>
                    <a:pt x="64199" y="236506"/>
                    <a:pt x="63437" y="160972"/>
                    <a:pt x="108490" y="113252"/>
                  </a:cubicBezTo>
                  <a:cubicBezTo>
                    <a:pt x="156020" y="62960"/>
                    <a:pt x="235649" y="62103"/>
                    <a:pt x="284321" y="110776"/>
                  </a:cubicBezTo>
                  <a:cubicBezTo>
                    <a:pt x="314706" y="141160"/>
                    <a:pt x="326327" y="183928"/>
                    <a:pt x="317373" y="223933"/>
                  </a:cubicBezTo>
                  <a:cubicBezTo>
                    <a:pt x="334232" y="227838"/>
                    <a:pt x="345948" y="235458"/>
                    <a:pt x="356997" y="246602"/>
                  </a:cubicBezTo>
                  <a:cubicBezTo>
                    <a:pt x="357569" y="244602"/>
                    <a:pt x="358426" y="242697"/>
                    <a:pt x="358902" y="240697"/>
                  </a:cubicBezTo>
                  <a:lnTo>
                    <a:pt x="381571" y="229743"/>
                  </a:lnTo>
                  <a:cubicBezTo>
                    <a:pt x="385382" y="227838"/>
                    <a:pt x="387763" y="224028"/>
                    <a:pt x="387763" y="219742"/>
                  </a:cubicBezTo>
                  <a:lnTo>
                    <a:pt x="387763" y="175165"/>
                  </a:lnTo>
                  <a:cubicBezTo>
                    <a:pt x="387763" y="170974"/>
                    <a:pt x="385382" y="167068"/>
                    <a:pt x="381571" y="165163"/>
                  </a:cubicBezTo>
                  <a:lnTo>
                    <a:pt x="358902" y="154210"/>
                  </a:lnTo>
                  <a:cubicBezTo>
                    <a:pt x="355092" y="140113"/>
                    <a:pt x="349568" y="126587"/>
                    <a:pt x="342138" y="113919"/>
                  </a:cubicBezTo>
                  <a:lnTo>
                    <a:pt x="349949" y="90583"/>
                  </a:lnTo>
                  <a:cubicBezTo>
                    <a:pt x="351282" y="86582"/>
                    <a:pt x="350234" y="82201"/>
                    <a:pt x="347282" y="79153"/>
                  </a:cubicBezTo>
                  <a:lnTo>
                    <a:pt x="315754" y="47625"/>
                  </a:lnTo>
                  <a:cubicBezTo>
                    <a:pt x="312801" y="44672"/>
                    <a:pt x="308324" y="43625"/>
                    <a:pt x="304324" y="44958"/>
                  </a:cubicBezTo>
                  <a:lnTo>
                    <a:pt x="280988" y="52768"/>
                  </a:lnTo>
                  <a:cubicBezTo>
                    <a:pt x="268319" y="45434"/>
                    <a:pt x="254794" y="39814"/>
                    <a:pt x="240697" y="36004"/>
                  </a:cubicBezTo>
                  <a:lnTo>
                    <a:pt x="229743" y="13335"/>
                  </a:lnTo>
                  <a:cubicBezTo>
                    <a:pt x="227838" y="9525"/>
                    <a:pt x="224028" y="7144"/>
                    <a:pt x="219742" y="7144"/>
                  </a:cubicBezTo>
                  <a:lnTo>
                    <a:pt x="175165" y="7144"/>
                  </a:lnTo>
                  <a:cubicBezTo>
                    <a:pt x="170974" y="7144"/>
                    <a:pt x="167069" y="9525"/>
                    <a:pt x="165163" y="13335"/>
                  </a:cubicBezTo>
                  <a:lnTo>
                    <a:pt x="154210" y="36004"/>
                  </a:lnTo>
                  <a:cubicBezTo>
                    <a:pt x="140113" y="39814"/>
                    <a:pt x="126587" y="45339"/>
                    <a:pt x="113919" y="52768"/>
                  </a:cubicBezTo>
                  <a:lnTo>
                    <a:pt x="90583" y="44958"/>
                  </a:lnTo>
                  <a:cubicBezTo>
                    <a:pt x="86582" y="43625"/>
                    <a:pt x="82201" y="44672"/>
                    <a:pt x="79153" y="47625"/>
                  </a:cubicBezTo>
                  <a:lnTo>
                    <a:pt x="47625" y="79153"/>
                  </a:lnTo>
                  <a:cubicBezTo>
                    <a:pt x="44672" y="82105"/>
                    <a:pt x="43625" y="86582"/>
                    <a:pt x="44958" y="90583"/>
                  </a:cubicBezTo>
                  <a:lnTo>
                    <a:pt x="52769" y="113919"/>
                  </a:lnTo>
                  <a:cubicBezTo>
                    <a:pt x="45434" y="126587"/>
                    <a:pt x="39815" y="140113"/>
                    <a:pt x="36004" y="154210"/>
                  </a:cubicBezTo>
                  <a:lnTo>
                    <a:pt x="13335" y="165163"/>
                  </a:lnTo>
                  <a:cubicBezTo>
                    <a:pt x="9525" y="167068"/>
                    <a:pt x="7144" y="170879"/>
                    <a:pt x="7144" y="175165"/>
                  </a:cubicBezTo>
                  <a:lnTo>
                    <a:pt x="7144" y="219742"/>
                  </a:lnTo>
                  <a:cubicBezTo>
                    <a:pt x="7144" y="223933"/>
                    <a:pt x="9525" y="227838"/>
                    <a:pt x="13335" y="229743"/>
                  </a:cubicBezTo>
                  <a:lnTo>
                    <a:pt x="36004" y="240697"/>
                  </a:lnTo>
                  <a:cubicBezTo>
                    <a:pt x="39815" y="254794"/>
                    <a:pt x="45339" y="268319"/>
                    <a:pt x="52769" y="280988"/>
                  </a:cubicBezTo>
                  <a:lnTo>
                    <a:pt x="44958" y="304324"/>
                  </a:lnTo>
                  <a:cubicBezTo>
                    <a:pt x="43625" y="308324"/>
                    <a:pt x="44672" y="312706"/>
                    <a:pt x="47625" y="315754"/>
                  </a:cubicBezTo>
                  <a:lnTo>
                    <a:pt x="79153" y="347281"/>
                  </a:lnTo>
                  <a:cubicBezTo>
                    <a:pt x="82105" y="350234"/>
                    <a:pt x="86582" y="351282"/>
                    <a:pt x="90583" y="349949"/>
                  </a:cubicBezTo>
                  <a:lnTo>
                    <a:pt x="113919" y="342138"/>
                  </a:lnTo>
                  <a:cubicBezTo>
                    <a:pt x="126587" y="349472"/>
                    <a:pt x="140113" y="355092"/>
                    <a:pt x="154210" y="358902"/>
                  </a:cubicBezTo>
                  <a:lnTo>
                    <a:pt x="165163" y="381571"/>
                  </a:lnTo>
                  <a:cubicBezTo>
                    <a:pt x="167069" y="385381"/>
                    <a:pt x="170879" y="387763"/>
                    <a:pt x="175165" y="387763"/>
                  </a:cubicBezTo>
                  <a:lnTo>
                    <a:pt x="219742" y="387763"/>
                  </a:lnTo>
                  <a:cubicBezTo>
                    <a:pt x="223933" y="387763"/>
                    <a:pt x="227838" y="385381"/>
                    <a:pt x="229743" y="381571"/>
                  </a:cubicBezTo>
                  <a:lnTo>
                    <a:pt x="240697" y="358902"/>
                  </a:lnTo>
                  <a:cubicBezTo>
                    <a:pt x="242697" y="358330"/>
                    <a:pt x="244602" y="357568"/>
                    <a:pt x="246602" y="356997"/>
                  </a:cubicBezTo>
                  <a:cubicBezTo>
                    <a:pt x="235363" y="345758"/>
                    <a:pt x="227743" y="334042"/>
                    <a:pt x="223838" y="317183"/>
                  </a:cubicBezTo>
                  <a:cubicBezTo>
                    <a:pt x="215265" y="318897"/>
                    <a:pt x="206407" y="320135"/>
                    <a:pt x="197644" y="320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/>
            <p:cNvSpPr/>
            <p:nvPr/>
          </p:nvSpPr>
          <p:spPr>
            <a:xfrm>
              <a:off x="4891269" y="3018948"/>
              <a:ext cx="276225" cy="276225"/>
            </a:xfrm>
            <a:custGeom>
              <a:avLst/>
              <a:gdLst>
                <a:gd name="connsiteX0" fmla="*/ 255937 w 276225"/>
                <a:gd name="connsiteY0" fmla="*/ 177070 h 276225"/>
                <a:gd name="connsiteX1" fmla="*/ 223647 w 276225"/>
                <a:gd name="connsiteY1" fmla="*/ 144780 h 276225"/>
                <a:gd name="connsiteX2" fmla="*/ 159830 w 276225"/>
                <a:gd name="connsiteY2" fmla="*/ 134588 h 276225"/>
                <a:gd name="connsiteX3" fmla="*/ 144209 w 276225"/>
                <a:gd name="connsiteY3" fmla="*/ 118967 h 276225"/>
                <a:gd name="connsiteX4" fmla="*/ 133731 w 276225"/>
                <a:gd name="connsiteY4" fmla="*/ 54959 h 276225"/>
                <a:gd name="connsiteX5" fmla="*/ 102203 w 276225"/>
                <a:gd name="connsiteY5" fmla="*/ 23431 h 276225"/>
                <a:gd name="connsiteX6" fmla="*/ 23431 w 276225"/>
                <a:gd name="connsiteY6" fmla="*/ 23431 h 276225"/>
                <a:gd name="connsiteX7" fmla="*/ 23431 w 276225"/>
                <a:gd name="connsiteY7" fmla="*/ 102203 h 276225"/>
                <a:gd name="connsiteX8" fmla="*/ 54960 w 276225"/>
                <a:gd name="connsiteY8" fmla="*/ 133731 h 276225"/>
                <a:gd name="connsiteX9" fmla="*/ 94488 w 276225"/>
                <a:gd name="connsiteY9" fmla="*/ 150019 h 276225"/>
                <a:gd name="connsiteX10" fmla="*/ 119158 w 276225"/>
                <a:gd name="connsiteY10" fmla="*/ 144304 h 276225"/>
                <a:gd name="connsiteX11" fmla="*/ 134969 w 276225"/>
                <a:gd name="connsiteY11" fmla="*/ 160115 h 276225"/>
                <a:gd name="connsiteX12" fmla="*/ 144971 w 276225"/>
                <a:gd name="connsiteY12" fmla="*/ 223647 h 276225"/>
                <a:gd name="connsiteX13" fmla="*/ 177260 w 276225"/>
                <a:gd name="connsiteY13" fmla="*/ 255937 h 276225"/>
                <a:gd name="connsiteX14" fmla="*/ 256032 w 276225"/>
                <a:gd name="connsiteY14" fmla="*/ 255937 h 276225"/>
                <a:gd name="connsiteX15" fmla="*/ 255937 w 276225"/>
                <a:gd name="connsiteY15" fmla="*/ 177070 h 276225"/>
                <a:gd name="connsiteX16" fmla="*/ 47054 w 276225"/>
                <a:gd name="connsiteY16" fmla="*/ 78486 h 276225"/>
                <a:gd name="connsiteX17" fmla="*/ 47054 w 276225"/>
                <a:gd name="connsiteY17" fmla="*/ 46958 h 276225"/>
                <a:gd name="connsiteX18" fmla="*/ 78581 w 276225"/>
                <a:gd name="connsiteY18" fmla="*/ 46958 h 276225"/>
                <a:gd name="connsiteX19" fmla="*/ 110109 w 276225"/>
                <a:gd name="connsiteY19" fmla="*/ 78486 h 276225"/>
                <a:gd name="connsiteX20" fmla="*/ 116777 w 276225"/>
                <a:gd name="connsiteY20" fmla="*/ 93440 h 276225"/>
                <a:gd name="connsiteX21" fmla="*/ 110109 w 276225"/>
                <a:gd name="connsiteY21" fmla="*/ 92202 h 276225"/>
                <a:gd name="connsiteX22" fmla="*/ 97536 w 276225"/>
                <a:gd name="connsiteY22" fmla="*/ 97441 h 276225"/>
                <a:gd name="connsiteX23" fmla="*/ 92297 w 276225"/>
                <a:gd name="connsiteY23" fmla="*/ 110014 h 276225"/>
                <a:gd name="connsiteX24" fmla="*/ 93631 w 276225"/>
                <a:gd name="connsiteY24" fmla="*/ 116872 h 276225"/>
                <a:gd name="connsiteX25" fmla="*/ 78581 w 276225"/>
                <a:gd name="connsiteY25" fmla="*/ 110014 h 276225"/>
                <a:gd name="connsiteX26" fmla="*/ 47054 w 276225"/>
                <a:gd name="connsiteY26" fmla="*/ 78486 h 276225"/>
                <a:gd name="connsiteX27" fmla="*/ 232315 w 276225"/>
                <a:gd name="connsiteY27" fmla="*/ 232219 h 276225"/>
                <a:gd name="connsiteX28" fmla="*/ 200787 w 276225"/>
                <a:gd name="connsiteY28" fmla="*/ 232219 h 276225"/>
                <a:gd name="connsiteX29" fmla="*/ 168497 w 276225"/>
                <a:gd name="connsiteY29" fmla="*/ 199930 h 276225"/>
                <a:gd name="connsiteX30" fmla="*/ 162020 w 276225"/>
                <a:gd name="connsiteY30" fmla="*/ 185071 h 276225"/>
                <a:gd name="connsiteX31" fmla="*/ 181166 w 276225"/>
                <a:gd name="connsiteY31" fmla="*/ 181070 h 276225"/>
                <a:gd name="connsiteX32" fmla="*/ 185166 w 276225"/>
                <a:gd name="connsiteY32" fmla="*/ 162020 h 276225"/>
                <a:gd name="connsiteX33" fmla="*/ 200120 w 276225"/>
                <a:gd name="connsiteY33" fmla="*/ 168497 h 276225"/>
                <a:gd name="connsiteX34" fmla="*/ 232315 w 276225"/>
                <a:gd name="connsiteY34" fmla="*/ 200787 h 276225"/>
                <a:gd name="connsiteX35" fmla="*/ 232315 w 276225"/>
                <a:gd name="connsiteY35" fmla="*/ 23221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6225" h="276225">
                  <a:moveTo>
                    <a:pt x="255937" y="177070"/>
                  </a:moveTo>
                  <a:lnTo>
                    <a:pt x="223647" y="144780"/>
                  </a:lnTo>
                  <a:cubicBezTo>
                    <a:pt x="203073" y="124206"/>
                    <a:pt x="178785" y="124111"/>
                    <a:pt x="159830" y="134588"/>
                  </a:cubicBezTo>
                  <a:lnTo>
                    <a:pt x="144209" y="118967"/>
                  </a:lnTo>
                  <a:cubicBezTo>
                    <a:pt x="154019" y="99060"/>
                    <a:pt x="152400" y="73533"/>
                    <a:pt x="133731" y="54959"/>
                  </a:cubicBezTo>
                  <a:lnTo>
                    <a:pt x="102203" y="23431"/>
                  </a:lnTo>
                  <a:cubicBezTo>
                    <a:pt x="80486" y="1715"/>
                    <a:pt x="45149" y="1715"/>
                    <a:pt x="23431" y="23431"/>
                  </a:cubicBezTo>
                  <a:cubicBezTo>
                    <a:pt x="1715" y="45148"/>
                    <a:pt x="1715" y="80486"/>
                    <a:pt x="23431" y="102203"/>
                  </a:cubicBezTo>
                  <a:lnTo>
                    <a:pt x="54960" y="133731"/>
                  </a:lnTo>
                  <a:cubicBezTo>
                    <a:pt x="65532" y="144304"/>
                    <a:pt x="79820" y="150019"/>
                    <a:pt x="94488" y="150019"/>
                  </a:cubicBezTo>
                  <a:cubicBezTo>
                    <a:pt x="103632" y="150019"/>
                    <a:pt x="111919" y="147923"/>
                    <a:pt x="119158" y="144304"/>
                  </a:cubicBezTo>
                  <a:lnTo>
                    <a:pt x="134969" y="160115"/>
                  </a:lnTo>
                  <a:cubicBezTo>
                    <a:pt x="124778" y="179356"/>
                    <a:pt x="125063" y="203740"/>
                    <a:pt x="144971" y="223647"/>
                  </a:cubicBezTo>
                  <a:lnTo>
                    <a:pt x="177260" y="255937"/>
                  </a:lnTo>
                  <a:cubicBezTo>
                    <a:pt x="198977" y="277749"/>
                    <a:pt x="234315" y="277749"/>
                    <a:pt x="256032" y="255937"/>
                  </a:cubicBezTo>
                  <a:cubicBezTo>
                    <a:pt x="277749" y="234124"/>
                    <a:pt x="277749" y="198787"/>
                    <a:pt x="255937" y="177070"/>
                  </a:cubicBezTo>
                  <a:close/>
                  <a:moveTo>
                    <a:pt x="47054" y="78486"/>
                  </a:moveTo>
                  <a:cubicBezTo>
                    <a:pt x="38386" y="69818"/>
                    <a:pt x="38386" y="55626"/>
                    <a:pt x="47054" y="46958"/>
                  </a:cubicBezTo>
                  <a:cubicBezTo>
                    <a:pt x="55721" y="38290"/>
                    <a:pt x="69914" y="38290"/>
                    <a:pt x="78581" y="46958"/>
                  </a:cubicBezTo>
                  <a:lnTo>
                    <a:pt x="110109" y="78486"/>
                  </a:lnTo>
                  <a:cubicBezTo>
                    <a:pt x="114777" y="83153"/>
                    <a:pt x="116681" y="88392"/>
                    <a:pt x="116777" y="93440"/>
                  </a:cubicBezTo>
                  <a:cubicBezTo>
                    <a:pt x="114681" y="92583"/>
                    <a:pt x="112490" y="92202"/>
                    <a:pt x="110109" y="92202"/>
                  </a:cubicBezTo>
                  <a:cubicBezTo>
                    <a:pt x="105347" y="92202"/>
                    <a:pt x="100870" y="94012"/>
                    <a:pt x="97536" y="97441"/>
                  </a:cubicBezTo>
                  <a:cubicBezTo>
                    <a:pt x="94202" y="100774"/>
                    <a:pt x="92297" y="105251"/>
                    <a:pt x="92297" y="110014"/>
                  </a:cubicBezTo>
                  <a:cubicBezTo>
                    <a:pt x="92297" y="112395"/>
                    <a:pt x="92774" y="114776"/>
                    <a:pt x="93631" y="116872"/>
                  </a:cubicBezTo>
                  <a:cubicBezTo>
                    <a:pt x="88583" y="116777"/>
                    <a:pt x="83344" y="114776"/>
                    <a:pt x="78581" y="110014"/>
                  </a:cubicBezTo>
                  <a:lnTo>
                    <a:pt x="47054" y="78486"/>
                  </a:lnTo>
                  <a:close/>
                  <a:moveTo>
                    <a:pt x="232315" y="232219"/>
                  </a:moveTo>
                  <a:cubicBezTo>
                    <a:pt x="223552" y="240982"/>
                    <a:pt x="209550" y="240982"/>
                    <a:pt x="200787" y="232219"/>
                  </a:cubicBezTo>
                  <a:lnTo>
                    <a:pt x="168497" y="199930"/>
                  </a:lnTo>
                  <a:cubicBezTo>
                    <a:pt x="164497" y="195929"/>
                    <a:pt x="162211" y="190595"/>
                    <a:pt x="162020" y="185071"/>
                  </a:cubicBezTo>
                  <a:cubicBezTo>
                    <a:pt x="168021" y="187452"/>
                    <a:pt x="175260" y="186499"/>
                    <a:pt x="181166" y="181070"/>
                  </a:cubicBezTo>
                  <a:cubicBezTo>
                    <a:pt x="186309" y="175927"/>
                    <a:pt x="187643" y="168402"/>
                    <a:pt x="185166" y="162020"/>
                  </a:cubicBezTo>
                  <a:cubicBezTo>
                    <a:pt x="190786" y="162211"/>
                    <a:pt x="196120" y="164592"/>
                    <a:pt x="200120" y="168497"/>
                  </a:cubicBezTo>
                  <a:lnTo>
                    <a:pt x="232315" y="200787"/>
                  </a:lnTo>
                  <a:cubicBezTo>
                    <a:pt x="241078" y="209455"/>
                    <a:pt x="241078" y="223456"/>
                    <a:pt x="232315" y="232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9" name="그룹 278"/>
          <p:cNvGrpSpPr/>
          <p:nvPr/>
        </p:nvGrpSpPr>
        <p:grpSpPr>
          <a:xfrm>
            <a:off x="2987698" y="4776025"/>
            <a:ext cx="390525" cy="390525"/>
            <a:chOff x="4144033" y="2229040"/>
            <a:chExt cx="390525" cy="390525"/>
          </a:xfrm>
          <a:solidFill>
            <a:srgbClr val="EA4335"/>
          </a:solidFill>
        </p:grpSpPr>
        <p:sp>
          <p:nvSpPr>
            <p:cNvPr id="280" name="자유형: 도형 279"/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/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/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/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/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0" y="6349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27635" y="73025"/>
            <a:ext cx="9775825" cy="723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sym typeface="+mn-ea"/>
              </a:rPr>
              <a:t>Environnement </a:t>
            </a:r>
            <a:r>
              <a:rPr lang="fr-FR" altLang="en-US" b="1" dirty="0">
                <a:solidFill>
                  <a:schemeClr val="bg1">
                    <a:lumMod val="95000"/>
                  </a:schemeClr>
                </a:solidFill>
                <a:sym typeface="+mn-ea"/>
              </a:rPr>
              <a:t>et langage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sym typeface="+mn-ea"/>
              </a:rPr>
              <a:t> de développement logiciel 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5274528" y="2964521"/>
            <a:ext cx="1669479" cy="1669479"/>
            <a:chOff x="3807530" y="2946763"/>
            <a:chExt cx="1512168" cy="1512168"/>
          </a:xfrm>
          <a:solidFill>
            <a:srgbClr val="434343"/>
          </a:solidFill>
        </p:grpSpPr>
        <p:sp>
          <p:nvSpPr>
            <p:cNvPr id="107" name="Oval 106"/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grpFill/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grpFill/>
            <a:ln w="158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111" name="Straight Connector 110"/>
          <p:cNvCxnSpPr>
            <a:endCxn id="108" idx="3"/>
          </p:cNvCxnSpPr>
          <p:nvPr/>
        </p:nvCxnSpPr>
        <p:spPr>
          <a:xfrm flipV="1">
            <a:off x="4370070" y="4389755"/>
            <a:ext cx="1148715" cy="9328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08" idx="5"/>
          </p:cNvCxnSpPr>
          <p:nvPr/>
        </p:nvCxnSpPr>
        <p:spPr>
          <a:xfrm flipH="1" flipV="1">
            <a:off x="6699250" y="4389755"/>
            <a:ext cx="1205230" cy="9061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108" idx="7"/>
          </p:cNvCxnSpPr>
          <p:nvPr/>
        </p:nvCxnSpPr>
        <p:spPr>
          <a:xfrm flipH="1">
            <a:off x="6699250" y="2562225"/>
            <a:ext cx="1092835" cy="6470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374005" y="3550285"/>
            <a:ext cx="15690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1500" b="1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Outils de </a:t>
            </a:r>
          </a:p>
          <a:p>
            <a:pPr algn="ctr"/>
            <a:r>
              <a:rPr lang="fr-FR" altLang="ko-KR" sz="1500" b="1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dévelppement</a:t>
            </a:r>
          </a:p>
        </p:txBody>
      </p:sp>
      <p:pic>
        <p:nvPicPr>
          <p:cNvPr id="3" name="Picture 2" descr="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7445" y="2040890"/>
            <a:ext cx="795020" cy="795020"/>
          </a:xfrm>
          <a:prstGeom prst="rect">
            <a:avLst/>
          </a:prstGeom>
        </p:spPr>
      </p:pic>
      <p:pic>
        <p:nvPicPr>
          <p:cNvPr id="5" name="Picture 4" descr="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5050" y="4958080"/>
            <a:ext cx="1268730" cy="897255"/>
          </a:xfrm>
          <a:prstGeom prst="rect">
            <a:avLst/>
          </a:prstGeom>
        </p:spPr>
      </p:pic>
      <p:pic>
        <p:nvPicPr>
          <p:cNvPr id="6" name="Picture 5" descr="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06665" y="1947545"/>
            <a:ext cx="765810" cy="888365"/>
          </a:xfrm>
          <a:prstGeom prst="rect">
            <a:avLst/>
          </a:prstGeom>
        </p:spPr>
      </p:pic>
      <p:pic>
        <p:nvPicPr>
          <p:cNvPr id="7" name="Picture 6" descr="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92085" y="4817745"/>
            <a:ext cx="751840" cy="812165"/>
          </a:xfrm>
          <a:prstGeom prst="rect">
            <a:avLst/>
          </a:prstGeom>
        </p:spPr>
      </p:pic>
      <p:sp>
        <p:nvSpPr>
          <p:cNvPr id="8" name="TextBox 116"/>
          <p:cNvSpPr txBox="1"/>
          <p:nvPr/>
        </p:nvSpPr>
        <p:spPr>
          <a:xfrm>
            <a:off x="8651590" y="2040807"/>
            <a:ext cx="2542108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sym typeface="+mn-ea"/>
              </a:rPr>
              <a:t>J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sym typeface="+mn-ea"/>
              </a:rPr>
              <a:t>upyter Notebook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TextBox 116"/>
          <p:cNvSpPr txBox="1"/>
          <p:nvPr/>
        </p:nvSpPr>
        <p:spPr>
          <a:xfrm>
            <a:off x="1033361" y="5322430"/>
            <a:ext cx="2542108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sym typeface="+mn-ea"/>
              </a:rPr>
              <a:t>React Native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ea typeface="FZShuTi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TextBox 116"/>
          <p:cNvSpPr txBox="1"/>
          <p:nvPr/>
        </p:nvSpPr>
        <p:spPr>
          <a:xfrm>
            <a:off x="8779058" y="5252516"/>
            <a:ext cx="2542108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anose="020B0604020202020204" pitchFamily="34" charset="0"/>
                <a:sym typeface="+mn-ea"/>
              </a:rPr>
              <a:t>Android Studio</a:t>
            </a:r>
          </a:p>
        </p:txBody>
      </p:sp>
      <p:sp>
        <p:nvSpPr>
          <p:cNvPr id="12" name="TextBox 116"/>
          <p:cNvSpPr txBox="1"/>
          <p:nvPr/>
        </p:nvSpPr>
        <p:spPr>
          <a:xfrm>
            <a:off x="1145583" y="2041111"/>
            <a:ext cx="2542108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sym typeface="+mn-ea"/>
              </a:rPr>
              <a:t>Python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0" y="6349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17</a:t>
            </a:r>
          </a:p>
        </p:txBody>
      </p:sp>
      <p:cxnSp>
        <p:nvCxnSpPr>
          <p:cNvPr id="10" name="Straight Connector 9"/>
          <p:cNvCxnSpPr>
            <a:endCxn id="108" idx="1"/>
          </p:cNvCxnSpPr>
          <p:nvPr/>
        </p:nvCxnSpPr>
        <p:spPr>
          <a:xfrm>
            <a:off x="4482465" y="2507615"/>
            <a:ext cx="1036320" cy="7016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/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/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/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/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/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96"/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/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/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74665" y="3879215"/>
            <a:ext cx="3680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La base de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données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0" name="Donut 24"/>
          <p:cNvSpPr/>
          <p:nvPr/>
        </p:nvSpPr>
        <p:spPr>
          <a:xfrm>
            <a:off x="6767798" y="1342851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Circle: Hollow 43"/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0142" y="295936"/>
            <a:ext cx="4070957" cy="14452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Réalisation du projet</a:t>
            </a:r>
          </a:p>
        </p:txBody>
      </p:sp>
      <p:sp>
        <p:nvSpPr>
          <p:cNvPr id="2" name="Rectangle 1"/>
          <p:cNvSpPr/>
          <p:nvPr/>
        </p:nvSpPr>
        <p:spPr>
          <a:xfrm>
            <a:off x="328930" y="6336665"/>
            <a:ext cx="11856720" cy="394335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177" name="그룹 176"/>
          <p:cNvGrpSpPr/>
          <p:nvPr/>
        </p:nvGrpSpPr>
        <p:grpSpPr>
          <a:xfrm>
            <a:off x="4254935" y="3632596"/>
            <a:ext cx="390621" cy="347425"/>
            <a:chOff x="8134150" y="1590436"/>
            <a:chExt cx="390621" cy="347425"/>
          </a:xfrm>
          <a:solidFill>
            <a:srgbClr val="EA4335"/>
          </a:solidFill>
        </p:grpSpPr>
        <p:sp>
          <p:nvSpPr>
            <p:cNvPr id="178" name="자유형: 도형 177"/>
            <p:cNvSpPr/>
            <p:nvPr/>
          </p:nvSpPr>
          <p:spPr>
            <a:xfrm>
              <a:off x="8134246" y="1590436"/>
              <a:ext cx="390525" cy="161925"/>
            </a:xfrm>
            <a:custGeom>
              <a:avLst/>
              <a:gdLst>
                <a:gd name="connsiteX0" fmla="*/ 380333 w 390525"/>
                <a:gd name="connsiteY0" fmla="*/ 74724 h 161925"/>
                <a:gd name="connsiteX1" fmla="*/ 201263 w 390525"/>
                <a:gd name="connsiteY1" fmla="*/ 7858 h 161925"/>
                <a:gd name="connsiteX2" fmla="*/ 193453 w 390525"/>
                <a:gd name="connsiteY2" fmla="*/ 7858 h 161925"/>
                <a:gd name="connsiteX3" fmla="*/ 14383 w 390525"/>
                <a:gd name="connsiteY3" fmla="*/ 74724 h 161925"/>
                <a:gd name="connsiteX4" fmla="*/ 7144 w 390525"/>
                <a:gd name="connsiteY4" fmla="*/ 85201 h 161925"/>
                <a:gd name="connsiteX5" fmla="*/ 14383 w 390525"/>
                <a:gd name="connsiteY5" fmla="*/ 95679 h 161925"/>
                <a:gd name="connsiteX6" fmla="*/ 193453 w 390525"/>
                <a:gd name="connsiteY6" fmla="*/ 162544 h 161925"/>
                <a:gd name="connsiteX7" fmla="*/ 197358 w 390525"/>
                <a:gd name="connsiteY7" fmla="*/ 163211 h 161925"/>
                <a:gd name="connsiteX8" fmla="*/ 201263 w 390525"/>
                <a:gd name="connsiteY8" fmla="*/ 162544 h 161925"/>
                <a:gd name="connsiteX9" fmla="*/ 380333 w 390525"/>
                <a:gd name="connsiteY9" fmla="*/ 95679 h 161925"/>
                <a:gd name="connsiteX10" fmla="*/ 387572 w 390525"/>
                <a:gd name="connsiteY10" fmla="*/ 85201 h 161925"/>
                <a:gd name="connsiteX11" fmla="*/ 380333 w 390525"/>
                <a:gd name="connsiteY11" fmla="*/ 7472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525" h="161925">
                  <a:moveTo>
                    <a:pt x="380333" y="74724"/>
                  </a:moveTo>
                  <a:lnTo>
                    <a:pt x="201263" y="7858"/>
                  </a:lnTo>
                  <a:cubicBezTo>
                    <a:pt x="198691" y="6906"/>
                    <a:pt x="195929" y="6906"/>
                    <a:pt x="193453" y="7858"/>
                  </a:cubicBezTo>
                  <a:lnTo>
                    <a:pt x="14383" y="74724"/>
                  </a:lnTo>
                  <a:cubicBezTo>
                    <a:pt x="10001" y="76343"/>
                    <a:pt x="7144" y="80534"/>
                    <a:pt x="7144" y="85201"/>
                  </a:cubicBezTo>
                  <a:cubicBezTo>
                    <a:pt x="7144" y="89868"/>
                    <a:pt x="10001" y="93964"/>
                    <a:pt x="14383" y="95679"/>
                  </a:cubicBezTo>
                  <a:lnTo>
                    <a:pt x="193453" y="162544"/>
                  </a:lnTo>
                  <a:cubicBezTo>
                    <a:pt x="194691" y="163020"/>
                    <a:pt x="196025" y="163211"/>
                    <a:pt x="197358" y="163211"/>
                  </a:cubicBezTo>
                  <a:cubicBezTo>
                    <a:pt x="198691" y="163211"/>
                    <a:pt x="200025" y="163020"/>
                    <a:pt x="201263" y="162544"/>
                  </a:cubicBezTo>
                  <a:lnTo>
                    <a:pt x="380333" y="95679"/>
                  </a:lnTo>
                  <a:cubicBezTo>
                    <a:pt x="384715" y="94059"/>
                    <a:pt x="387572" y="89868"/>
                    <a:pt x="387572" y="85201"/>
                  </a:cubicBezTo>
                  <a:cubicBezTo>
                    <a:pt x="387572" y="80534"/>
                    <a:pt x="384620" y="76343"/>
                    <a:pt x="380333" y="74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/>
            <p:cNvSpPr/>
            <p:nvPr/>
          </p:nvSpPr>
          <p:spPr>
            <a:xfrm>
              <a:off x="8134150" y="1814036"/>
              <a:ext cx="390525" cy="123825"/>
            </a:xfrm>
            <a:custGeom>
              <a:avLst/>
              <a:gdLst>
                <a:gd name="connsiteX0" fmla="*/ 380429 w 390525"/>
                <a:gd name="connsiteY0" fmla="*/ 29432 h 123825"/>
                <a:gd name="connsiteX1" fmla="*/ 321088 w 390525"/>
                <a:gd name="connsiteY1" fmla="*/ 7239 h 123825"/>
                <a:gd name="connsiteX2" fmla="*/ 209169 w 390525"/>
                <a:gd name="connsiteY2" fmla="*/ 48958 h 123825"/>
                <a:gd name="connsiteX3" fmla="*/ 197454 w 390525"/>
                <a:gd name="connsiteY3" fmla="*/ 51054 h 123825"/>
                <a:gd name="connsiteX4" fmla="*/ 185833 w 390525"/>
                <a:gd name="connsiteY4" fmla="*/ 48958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429 w 390525"/>
                <a:gd name="connsiteY14" fmla="*/ 294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429" y="29432"/>
                  </a:moveTo>
                  <a:lnTo>
                    <a:pt x="321088" y="7239"/>
                  </a:lnTo>
                  <a:lnTo>
                    <a:pt x="209169" y="48958"/>
                  </a:lnTo>
                  <a:cubicBezTo>
                    <a:pt x="205359" y="50387"/>
                    <a:pt x="201454" y="51054"/>
                    <a:pt x="197454" y="51054"/>
                  </a:cubicBezTo>
                  <a:cubicBezTo>
                    <a:pt x="193453" y="51054"/>
                    <a:pt x="189548" y="50387"/>
                    <a:pt x="185833" y="48958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8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715" y="31052"/>
                    <a:pt x="380429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/>
            <p:cNvSpPr/>
            <p:nvPr/>
          </p:nvSpPr>
          <p:spPr>
            <a:xfrm>
              <a:off x="8134246" y="1724977"/>
              <a:ext cx="390525" cy="123825"/>
            </a:xfrm>
            <a:custGeom>
              <a:avLst/>
              <a:gdLst>
                <a:gd name="connsiteX0" fmla="*/ 380333 w 390525"/>
                <a:gd name="connsiteY0" fmla="*/ 29337 h 123825"/>
                <a:gd name="connsiteX1" fmla="*/ 320993 w 390525"/>
                <a:gd name="connsiteY1" fmla="*/ 7144 h 123825"/>
                <a:gd name="connsiteX2" fmla="*/ 209074 w 390525"/>
                <a:gd name="connsiteY2" fmla="*/ 48863 h 123825"/>
                <a:gd name="connsiteX3" fmla="*/ 197358 w 390525"/>
                <a:gd name="connsiteY3" fmla="*/ 50959 h 123825"/>
                <a:gd name="connsiteX4" fmla="*/ 185738 w 390525"/>
                <a:gd name="connsiteY4" fmla="*/ 48863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333 w 390525"/>
                <a:gd name="connsiteY14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333" y="29337"/>
                  </a:moveTo>
                  <a:lnTo>
                    <a:pt x="320993" y="7144"/>
                  </a:lnTo>
                  <a:lnTo>
                    <a:pt x="209074" y="48863"/>
                  </a:lnTo>
                  <a:cubicBezTo>
                    <a:pt x="205264" y="50292"/>
                    <a:pt x="201359" y="50959"/>
                    <a:pt x="197358" y="50959"/>
                  </a:cubicBezTo>
                  <a:cubicBezTo>
                    <a:pt x="193357" y="50959"/>
                    <a:pt x="189452" y="50292"/>
                    <a:pt x="185738" y="48863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7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620" y="30956"/>
                    <a:pt x="38033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9" name="그룹 288"/>
          <p:cNvGrpSpPr/>
          <p:nvPr/>
        </p:nvGrpSpPr>
        <p:grpSpPr>
          <a:xfrm>
            <a:off x="5458705" y="2472340"/>
            <a:ext cx="392049" cy="391668"/>
            <a:chOff x="4775445" y="2903505"/>
            <a:chExt cx="392049" cy="391668"/>
          </a:xfrm>
          <a:solidFill>
            <a:srgbClr val="EA4335"/>
          </a:solidFill>
        </p:grpSpPr>
        <p:sp>
          <p:nvSpPr>
            <p:cNvPr id="290" name="자유형: 도형 289"/>
            <p:cNvSpPr/>
            <p:nvPr/>
          </p:nvSpPr>
          <p:spPr>
            <a:xfrm>
              <a:off x="4775445" y="2903505"/>
              <a:ext cx="390525" cy="390525"/>
            </a:xfrm>
            <a:custGeom>
              <a:avLst/>
              <a:gdLst>
                <a:gd name="connsiteX0" fmla="*/ 197644 w 390525"/>
                <a:gd name="connsiteY0" fmla="*/ 320135 h 390525"/>
                <a:gd name="connsiteX1" fmla="*/ 110204 w 390525"/>
                <a:gd name="connsiteY1" fmla="*/ 283369 h 390525"/>
                <a:gd name="connsiteX2" fmla="*/ 108490 w 390525"/>
                <a:gd name="connsiteY2" fmla="*/ 113252 h 390525"/>
                <a:gd name="connsiteX3" fmla="*/ 284321 w 390525"/>
                <a:gd name="connsiteY3" fmla="*/ 110776 h 390525"/>
                <a:gd name="connsiteX4" fmla="*/ 317373 w 390525"/>
                <a:gd name="connsiteY4" fmla="*/ 223933 h 390525"/>
                <a:gd name="connsiteX5" fmla="*/ 356997 w 390525"/>
                <a:gd name="connsiteY5" fmla="*/ 246602 h 390525"/>
                <a:gd name="connsiteX6" fmla="*/ 358902 w 390525"/>
                <a:gd name="connsiteY6" fmla="*/ 240697 h 390525"/>
                <a:gd name="connsiteX7" fmla="*/ 381571 w 390525"/>
                <a:gd name="connsiteY7" fmla="*/ 229743 h 390525"/>
                <a:gd name="connsiteX8" fmla="*/ 387763 w 390525"/>
                <a:gd name="connsiteY8" fmla="*/ 219742 h 390525"/>
                <a:gd name="connsiteX9" fmla="*/ 387763 w 390525"/>
                <a:gd name="connsiteY9" fmla="*/ 175165 h 390525"/>
                <a:gd name="connsiteX10" fmla="*/ 381571 w 390525"/>
                <a:gd name="connsiteY10" fmla="*/ 165163 h 390525"/>
                <a:gd name="connsiteX11" fmla="*/ 358902 w 390525"/>
                <a:gd name="connsiteY11" fmla="*/ 154210 h 390525"/>
                <a:gd name="connsiteX12" fmla="*/ 342138 w 390525"/>
                <a:gd name="connsiteY12" fmla="*/ 113919 h 390525"/>
                <a:gd name="connsiteX13" fmla="*/ 349949 w 390525"/>
                <a:gd name="connsiteY13" fmla="*/ 90583 h 390525"/>
                <a:gd name="connsiteX14" fmla="*/ 347282 w 390525"/>
                <a:gd name="connsiteY14" fmla="*/ 79153 h 390525"/>
                <a:gd name="connsiteX15" fmla="*/ 315754 w 390525"/>
                <a:gd name="connsiteY15" fmla="*/ 47625 h 390525"/>
                <a:gd name="connsiteX16" fmla="*/ 304324 w 390525"/>
                <a:gd name="connsiteY16" fmla="*/ 44958 h 390525"/>
                <a:gd name="connsiteX17" fmla="*/ 280988 w 390525"/>
                <a:gd name="connsiteY17" fmla="*/ 52768 h 390525"/>
                <a:gd name="connsiteX18" fmla="*/ 240697 w 390525"/>
                <a:gd name="connsiteY18" fmla="*/ 36004 h 390525"/>
                <a:gd name="connsiteX19" fmla="*/ 229743 w 390525"/>
                <a:gd name="connsiteY19" fmla="*/ 13335 h 390525"/>
                <a:gd name="connsiteX20" fmla="*/ 219742 w 390525"/>
                <a:gd name="connsiteY20" fmla="*/ 7144 h 390525"/>
                <a:gd name="connsiteX21" fmla="*/ 175165 w 390525"/>
                <a:gd name="connsiteY21" fmla="*/ 7144 h 390525"/>
                <a:gd name="connsiteX22" fmla="*/ 165163 w 390525"/>
                <a:gd name="connsiteY22" fmla="*/ 13335 h 390525"/>
                <a:gd name="connsiteX23" fmla="*/ 154210 w 390525"/>
                <a:gd name="connsiteY23" fmla="*/ 36004 h 390525"/>
                <a:gd name="connsiteX24" fmla="*/ 113919 w 390525"/>
                <a:gd name="connsiteY24" fmla="*/ 52768 h 390525"/>
                <a:gd name="connsiteX25" fmla="*/ 90583 w 390525"/>
                <a:gd name="connsiteY25" fmla="*/ 44958 h 390525"/>
                <a:gd name="connsiteX26" fmla="*/ 79153 w 390525"/>
                <a:gd name="connsiteY26" fmla="*/ 47625 h 390525"/>
                <a:gd name="connsiteX27" fmla="*/ 47625 w 390525"/>
                <a:gd name="connsiteY27" fmla="*/ 79153 h 390525"/>
                <a:gd name="connsiteX28" fmla="*/ 44958 w 390525"/>
                <a:gd name="connsiteY28" fmla="*/ 90583 h 390525"/>
                <a:gd name="connsiteX29" fmla="*/ 52769 w 390525"/>
                <a:gd name="connsiteY29" fmla="*/ 113919 h 390525"/>
                <a:gd name="connsiteX30" fmla="*/ 36004 w 390525"/>
                <a:gd name="connsiteY30" fmla="*/ 154210 h 390525"/>
                <a:gd name="connsiteX31" fmla="*/ 13335 w 390525"/>
                <a:gd name="connsiteY31" fmla="*/ 165163 h 390525"/>
                <a:gd name="connsiteX32" fmla="*/ 7144 w 390525"/>
                <a:gd name="connsiteY32" fmla="*/ 175165 h 390525"/>
                <a:gd name="connsiteX33" fmla="*/ 7144 w 390525"/>
                <a:gd name="connsiteY33" fmla="*/ 219742 h 390525"/>
                <a:gd name="connsiteX34" fmla="*/ 13335 w 390525"/>
                <a:gd name="connsiteY34" fmla="*/ 229743 h 390525"/>
                <a:gd name="connsiteX35" fmla="*/ 36004 w 390525"/>
                <a:gd name="connsiteY35" fmla="*/ 240697 h 390525"/>
                <a:gd name="connsiteX36" fmla="*/ 52769 w 390525"/>
                <a:gd name="connsiteY36" fmla="*/ 280988 h 390525"/>
                <a:gd name="connsiteX37" fmla="*/ 44958 w 390525"/>
                <a:gd name="connsiteY37" fmla="*/ 304324 h 390525"/>
                <a:gd name="connsiteX38" fmla="*/ 47625 w 390525"/>
                <a:gd name="connsiteY38" fmla="*/ 315754 h 390525"/>
                <a:gd name="connsiteX39" fmla="*/ 79153 w 390525"/>
                <a:gd name="connsiteY39" fmla="*/ 347281 h 390525"/>
                <a:gd name="connsiteX40" fmla="*/ 90583 w 390525"/>
                <a:gd name="connsiteY40" fmla="*/ 349949 h 390525"/>
                <a:gd name="connsiteX41" fmla="*/ 113919 w 390525"/>
                <a:gd name="connsiteY41" fmla="*/ 342138 h 390525"/>
                <a:gd name="connsiteX42" fmla="*/ 154210 w 390525"/>
                <a:gd name="connsiteY42" fmla="*/ 358902 h 390525"/>
                <a:gd name="connsiteX43" fmla="*/ 165163 w 390525"/>
                <a:gd name="connsiteY43" fmla="*/ 381571 h 390525"/>
                <a:gd name="connsiteX44" fmla="*/ 175165 w 390525"/>
                <a:gd name="connsiteY44" fmla="*/ 387763 h 390525"/>
                <a:gd name="connsiteX45" fmla="*/ 219742 w 390525"/>
                <a:gd name="connsiteY45" fmla="*/ 387763 h 390525"/>
                <a:gd name="connsiteX46" fmla="*/ 229743 w 390525"/>
                <a:gd name="connsiteY46" fmla="*/ 381571 h 390525"/>
                <a:gd name="connsiteX47" fmla="*/ 240697 w 390525"/>
                <a:gd name="connsiteY47" fmla="*/ 358902 h 390525"/>
                <a:gd name="connsiteX48" fmla="*/ 246602 w 390525"/>
                <a:gd name="connsiteY48" fmla="*/ 356997 h 390525"/>
                <a:gd name="connsiteX49" fmla="*/ 223838 w 390525"/>
                <a:gd name="connsiteY49" fmla="*/ 317183 h 390525"/>
                <a:gd name="connsiteX50" fmla="*/ 197644 w 390525"/>
                <a:gd name="connsiteY50" fmla="*/ 3201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390525">
                  <a:moveTo>
                    <a:pt x="197644" y="320135"/>
                  </a:moveTo>
                  <a:cubicBezTo>
                    <a:pt x="165640" y="320135"/>
                    <a:pt x="134112" y="307562"/>
                    <a:pt x="110204" y="283369"/>
                  </a:cubicBezTo>
                  <a:cubicBezTo>
                    <a:pt x="64199" y="236506"/>
                    <a:pt x="63437" y="160972"/>
                    <a:pt x="108490" y="113252"/>
                  </a:cubicBezTo>
                  <a:cubicBezTo>
                    <a:pt x="156020" y="62960"/>
                    <a:pt x="235649" y="62103"/>
                    <a:pt x="284321" y="110776"/>
                  </a:cubicBezTo>
                  <a:cubicBezTo>
                    <a:pt x="314706" y="141160"/>
                    <a:pt x="326327" y="183928"/>
                    <a:pt x="317373" y="223933"/>
                  </a:cubicBezTo>
                  <a:cubicBezTo>
                    <a:pt x="334232" y="227838"/>
                    <a:pt x="345948" y="235458"/>
                    <a:pt x="356997" y="246602"/>
                  </a:cubicBezTo>
                  <a:cubicBezTo>
                    <a:pt x="357569" y="244602"/>
                    <a:pt x="358426" y="242697"/>
                    <a:pt x="358902" y="240697"/>
                  </a:cubicBezTo>
                  <a:lnTo>
                    <a:pt x="381571" y="229743"/>
                  </a:lnTo>
                  <a:cubicBezTo>
                    <a:pt x="385382" y="227838"/>
                    <a:pt x="387763" y="224028"/>
                    <a:pt x="387763" y="219742"/>
                  </a:cubicBezTo>
                  <a:lnTo>
                    <a:pt x="387763" y="175165"/>
                  </a:lnTo>
                  <a:cubicBezTo>
                    <a:pt x="387763" y="170974"/>
                    <a:pt x="385382" y="167068"/>
                    <a:pt x="381571" y="165163"/>
                  </a:cubicBezTo>
                  <a:lnTo>
                    <a:pt x="358902" y="154210"/>
                  </a:lnTo>
                  <a:cubicBezTo>
                    <a:pt x="355092" y="140113"/>
                    <a:pt x="349568" y="126587"/>
                    <a:pt x="342138" y="113919"/>
                  </a:cubicBezTo>
                  <a:lnTo>
                    <a:pt x="349949" y="90583"/>
                  </a:lnTo>
                  <a:cubicBezTo>
                    <a:pt x="351282" y="86582"/>
                    <a:pt x="350234" y="82201"/>
                    <a:pt x="347282" y="79153"/>
                  </a:cubicBezTo>
                  <a:lnTo>
                    <a:pt x="315754" y="47625"/>
                  </a:lnTo>
                  <a:cubicBezTo>
                    <a:pt x="312801" y="44672"/>
                    <a:pt x="308324" y="43625"/>
                    <a:pt x="304324" y="44958"/>
                  </a:cubicBezTo>
                  <a:lnTo>
                    <a:pt x="280988" y="52768"/>
                  </a:lnTo>
                  <a:cubicBezTo>
                    <a:pt x="268319" y="45434"/>
                    <a:pt x="254794" y="39814"/>
                    <a:pt x="240697" y="36004"/>
                  </a:cubicBezTo>
                  <a:lnTo>
                    <a:pt x="229743" y="13335"/>
                  </a:lnTo>
                  <a:cubicBezTo>
                    <a:pt x="227838" y="9525"/>
                    <a:pt x="224028" y="7144"/>
                    <a:pt x="219742" y="7144"/>
                  </a:cubicBezTo>
                  <a:lnTo>
                    <a:pt x="175165" y="7144"/>
                  </a:lnTo>
                  <a:cubicBezTo>
                    <a:pt x="170974" y="7144"/>
                    <a:pt x="167069" y="9525"/>
                    <a:pt x="165163" y="13335"/>
                  </a:cubicBezTo>
                  <a:lnTo>
                    <a:pt x="154210" y="36004"/>
                  </a:lnTo>
                  <a:cubicBezTo>
                    <a:pt x="140113" y="39814"/>
                    <a:pt x="126587" y="45339"/>
                    <a:pt x="113919" y="52768"/>
                  </a:cubicBezTo>
                  <a:lnTo>
                    <a:pt x="90583" y="44958"/>
                  </a:lnTo>
                  <a:cubicBezTo>
                    <a:pt x="86582" y="43625"/>
                    <a:pt x="82201" y="44672"/>
                    <a:pt x="79153" y="47625"/>
                  </a:cubicBezTo>
                  <a:lnTo>
                    <a:pt x="47625" y="79153"/>
                  </a:lnTo>
                  <a:cubicBezTo>
                    <a:pt x="44672" y="82105"/>
                    <a:pt x="43625" y="86582"/>
                    <a:pt x="44958" y="90583"/>
                  </a:cubicBezTo>
                  <a:lnTo>
                    <a:pt x="52769" y="113919"/>
                  </a:lnTo>
                  <a:cubicBezTo>
                    <a:pt x="45434" y="126587"/>
                    <a:pt x="39815" y="140113"/>
                    <a:pt x="36004" y="154210"/>
                  </a:cubicBezTo>
                  <a:lnTo>
                    <a:pt x="13335" y="165163"/>
                  </a:lnTo>
                  <a:cubicBezTo>
                    <a:pt x="9525" y="167068"/>
                    <a:pt x="7144" y="170879"/>
                    <a:pt x="7144" y="175165"/>
                  </a:cubicBezTo>
                  <a:lnTo>
                    <a:pt x="7144" y="219742"/>
                  </a:lnTo>
                  <a:cubicBezTo>
                    <a:pt x="7144" y="223933"/>
                    <a:pt x="9525" y="227838"/>
                    <a:pt x="13335" y="229743"/>
                  </a:cubicBezTo>
                  <a:lnTo>
                    <a:pt x="36004" y="240697"/>
                  </a:lnTo>
                  <a:cubicBezTo>
                    <a:pt x="39815" y="254794"/>
                    <a:pt x="45339" y="268319"/>
                    <a:pt x="52769" y="280988"/>
                  </a:cubicBezTo>
                  <a:lnTo>
                    <a:pt x="44958" y="304324"/>
                  </a:lnTo>
                  <a:cubicBezTo>
                    <a:pt x="43625" y="308324"/>
                    <a:pt x="44672" y="312706"/>
                    <a:pt x="47625" y="315754"/>
                  </a:cubicBezTo>
                  <a:lnTo>
                    <a:pt x="79153" y="347281"/>
                  </a:lnTo>
                  <a:cubicBezTo>
                    <a:pt x="82105" y="350234"/>
                    <a:pt x="86582" y="351282"/>
                    <a:pt x="90583" y="349949"/>
                  </a:cubicBezTo>
                  <a:lnTo>
                    <a:pt x="113919" y="342138"/>
                  </a:lnTo>
                  <a:cubicBezTo>
                    <a:pt x="126587" y="349472"/>
                    <a:pt x="140113" y="355092"/>
                    <a:pt x="154210" y="358902"/>
                  </a:cubicBezTo>
                  <a:lnTo>
                    <a:pt x="165163" y="381571"/>
                  </a:lnTo>
                  <a:cubicBezTo>
                    <a:pt x="167069" y="385381"/>
                    <a:pt x="170879" y="387763"/>
                    <a:pt x="175165" y="387763"/>
                  </a:cubicBezTo>
                  <a:lnTo>
                    <a:pt x="219742" y="387763"/>
                  </a:lnTo>
                  <a:cubicBezTo>
                    <a:pt x="223933" y="387763"/>
                    <a:pt x="227838" y="385381"/>
                    <a:pt x="229743" y="381571"/>
                  </a:cubicBezTo>
                  <a:lnTo>
                    <a:pt x="240697" y="358902"/>
                  </a:lnTo>
                  <a:cubicBezTo>
                    <a:pt x="242697" y="358330"/>
                    <a:pt x="244602" y="357568"/>
                    <a:pt x="246602" y="356997"/>
                  </a:cubicBezTo>
                  <a:cubicBezTo>
                    <a:pt x="235363" y="345758"/>
                    <a:pt x="227743" y="334042"/>
                    <a:pt x="223838" y="317183"/>
                  </a:cubicBezTo>
                  <a:cubicBezTo>
                    <a:pt x="215265" y="318897"/>
                    <a:pt x="206407" y="320135"/>
                    <a:pt x="197644" y="320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/>
            <p:cNvSpPr/>
            <p:nvPr/>
          </p:nvSpPr>
          <p:spPr>
            <a:xfrm>
              <a:off x="4891269" y="3018948"/>
              <a:ext cx="276225" cy="276225"/>
            </a:xfrm>
            <a:custGeom>
              <a:avLst/>
              <a:gdLst>
                <a:gd name="connsiteX0" fmla="*/ 255937 w 276225"/>
                <a:gd name="connsiteY0" fmla="*/ 177070 h 276225"/>
                <a:gd name="connsiteX1" fmla="*/ 223647 w 276225"/>
                <a:gd name="connsiteY1" fmla="*/ 144780 h 276225"/>
                <a:gd name="connsiteX2" fmla="*/ 159830 w 276225"/>
                <a:gd name="connsiteY2" fmla="*/ 134588 h 276225"/>
                <a:gd name="connsiteX3" fmla="*/ 144209 w 276225"/>
                <a:gd name="connsiteY3" fmla="*/ 118967 h 276225"/>
                <a:gd name="connsiteX4" fmla="*/ 133731 w 276225"/>
                <a:gd name="connsiteY4" fmla="*/ 54959 h 276225"/>
                <a:gd name="connsiteX5" fmla="*/ 102203 w 276225"/>
                <a:gd name="connsiteY5" fmla="*/ 23431 h 276225"/>
                <a:gd name="connsiteX6" fmla="*/ 23431 w 276225"/>
                <a:gd name="connsiteY6" fmla="*/ 23431 h 276225"/>
                <a:gd name="connsiteX7" fmla="*/ 23431 w 276225"/>
                <a:gd name="connsiteY7" fmla="*/ 102203 h 276225"/>
                <a:gd name="connsiteX8" fmla="*/ 54960 w 276225"/>
                <a:gd name="connsiteY8" fmla="*/ 133731 h 276225"/>
                <a:gd name="connsiteX9" fmla="*/ 94488 w 276225"/>
                <a:gd name="connsiteY9" fmla="*/ 150019 h 276225"/>
                <a:gd name="connsiteX10" fmla="*/ 119158 w 276225"/>
                <a:gd name="connsiteY10" fmla="*/ 144304 h 276225"/>
                <a:gd name="connsiteX11" fmla="*/ 134969 w 276225"/>
                <a:gd name="connsiteY11" fmla="*/ 160115 h 276225"/>
                <a:gd name="connsiteX12" fmla="*/ 144971 w 276225"/>
                <a:gd name="connsiteY12" fmla="*/ 223647 h 276225"/>
                <a:gd name="connsiteX13" fmla="*/ 177260 w 276225"/>
                <a:gd name="connsiteY13" fmla="*/ 255937 h 276225"/>
                <a:gd name="connsiteX14" fmla="*/ 256032 w 276225"/>
                <a:gd name="connsiteY14" fmla="*/ 255937 h 276225"/>
                <a:gd name="connsiteX15" fmla="*/ 255937 w 276225"/>
                <a:gd name="connsiteY15" fmla="*/ 177070 h 276225"/>
                <a:gd name="connsiteX16" fmla="*/ 47054 w 276225"/>
                <a:gd name="connsiteY16" fmla="*/ 78486 h 276225"/>
                <a:gd name="connsiteX17" fmla="*/ 47054 w 276225"/>
                <a:gd name="connsiteY17" fmla="*/ 46958 h 276225"/>
                <a:gd name="connsiteX18" fmla="*/ 78581 w 276225"/>
                <a:gd name="connsiteY18" fmla="*/ 46958 h 276225"/>
                <a:gd name="connsiteX19" fmla="*/ 110109 w 276225"/>
                <a:gd name="connsiteY19" fmla="*/ 78486 h 276225"/>
                <a:gd name="connsiteX20" fmla="*/ 116777 w 276225"/>
                <a:gd name="connsiteY20" fmla="*/ 93440 h 276225"/>
                <a:gd name="connsiteX21" fmla="*/ 110109 w 276225"/>
                <a:gd name="connsiteY21" fmla="*/ 92202 h 276225"/>
                <a:gd name="connsiteX22" fmla="*/ 97536 w 276225"/>
                <a:gd name="connsiteY22" fmla="*/ 97441 h 276225"/>
                <a:gd name="connsiteX23" fmla="*/ 92297 w 276225"/>
                <a:gd name="connsiteY23" fmla="*/ 110014 h 276225"/>
                <a:gd name="connsiteX24" fmla="*/ 93631 w 276225"/>
                <a:gd name="connsiteY24" fmla="*/ 116872 h 276225"/>
                <a:gd name="connsiteX25" fmla="*/ 78581 w 276225"/>
                <a:gd name="connsiteY25" fmla="*/ 110014 h 276225"/>
                <a:gd name="connsiteX26" fmla="*/ 47054 w 276225"/>
                <a:gd name="connsiteY26" fmla="*/ 78486 h 276225"/>
                <a:gd name="connsiteX27" fmla="*/ 232315 w 276225"/>
                <a:gd name="connsiteY27" fmla="*/ 232219 h 276225"/>
                <a:gd name="connsiteX28" fmla="*/ 200787 w 276225"/>
                <a:gd name="connsiteY28" fmla="*/ 232219 h 276225"/>
                <a:gd name="connsiteX29" fmla="*/ 168497 w 276225"/>
                <a:gd name="connsiteY29" fmla="*/ 199930 h 276225"/>
                <a:gd name="connsiteX30" fmla="*/ 162020 w 276225"/>
                <a:gd name="connsiteY30" fmla="*/ 185071 h 276225"/>
                <a:gd name="connsiteX31" fmla="*/ 181166 w 276225"/>
                <a:gd name="connsiteY31" fmla="*/ 181070 h 276225"/>
                <a:gd name="connsiteX32" fmla="*/ 185166 w 276225"/>
                <a:gd name="connsiteY32" fmla="*/ 162020 h 276225"/>
                <a:gd name="connsiteX33" fmla="*/ 200120 w 276225"/>
                <a:gd name="connsiteY33" fmla="*/ 168497 h 276225"/>
                <a:gd name="connsiteX34" fmla="*/ 232315 w 276225"/>
                <a:gd name="connsiteY34" fmla="*/ 200787 h 276225"/>
                <a:gd name="connsiteX35" fmla="*/ 232315 w 276225"/>
                <a:gd name="connsiteY35" fmla="*/ 23221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6225" h="276225">
                  <a:moveTo>
                    <a:pt x="255937" y="177070"/>
                  </a:moveTo>
                  <a:lnTo>
                    <a:pt x="223647" y="144780"/>
                  </a:lnTo>
                  <a:cubicBezTo>
                    <a:pt x="203073" y="124206"/>
                    <a:pt x="178785" y="124111"/>
                    <a:pt x="159830" y="134588"/>
                  </a:cubicBezTo>
                  <a:lnTo>
                    <a:pt x="144209" y="118967"/>
                  </a:lnTo>
                  <a:cubicBezTo>
                    <a:pt x="154019" y="99060"/>
                    <a:pt x="152400" y="73533"/>
                    <a:pt x="133731" y="54959"/>
                  </a:cubicBezTo>
                  <a:lnTo>
                    <a:pt x="102203" y="23431"/>
                  </a:lnTo>
                  <a:cubicBezTo>
                    <a:pt x="80486" y="1715"/>
                    <a:pt x="45149" y="1715"/>
                    <a:pt x="23431" y="23431"/>
                  </a:cubicBezTo>
                  <a:cubicBezTo>
                    <a:pt x="1715" y="45148"/>
                    <a:pt x="1715" y="80486"/>
                    <a:pt x="23431" y="102203"/>
                  </a:cubicBezTo>
                  <a:lnTo>
                    <a:pt x="54960" y="133731"/>
                  </a:lnTo>
                  <a:cubicBezTo>
                    <a:pt x="65532" y="144304"/>
                    <a:pt x="79820" y="150019"/>
                    <a:pt x="94488" y="150019"/>
                  </a:cubicBezTo>
                  <a:cubicBezTo>
                    <a:pt x="103632" y="150019"/>
                    <a:pt x="111919" y="147923"/>
                    <a:pt x="119158" y="144304"/>
                  </a:cubicBezTo>
                  <a:lnTo>
                    <a:pt x="134969" y="160115"/>
                  </a:lnTo>
                  <a:cubicBezTo>
                    <a:pt x="124778" y="179356"/>
                    <a:pt x="125063" y="203740"/>
                    <a:pt x="144971" y="223647"/>
                  </a:cubicBezTo>
                  <a:lnTo>
                    <a:pt x="177260" y="255937"/>
                  </a:lnTo>
                  <a:cubicBezTo>
                    <a:pt x="198977" y="277749"/>
                    <a:pt x="234315" y="277749"/>
                    <a:pt x="256032" y="255937"/>
                  </a:cubicBezTo>
                  <a:cubicBezTo>
                    <a:pt x="277749" y="234124"/>
                    <a:pt x="277749" y="198787"/>
                    <a:pt x="255937" y="177070"/>
                  </a:cubicBezTo>
                  <a:close/>
                  <a:moveTo>
                    <a:pt x="47054" y="78486"/>
                  </a:moveTo>
                  <a:cubicBezTo>
                    <a:pt x="38386" y="69818"/>
                    <a:pt x="38386" y="55626"/>
                    <a:pt x="47054" y="46958"/>
                  </a:cubicBezTo>
                  <a:cubicBezTo>
                    <a:pt x="55721" y="38290"/>
                    <a:pt x="69914" y="38290"/>
                    <a:pt x="78581" y="46958"/>
                  </a:cubicBezTo>
                  <a:lnTo>
                    <a:pt x="110109" y="78486"/>
                  </a:lnTo>
                  <a:cubicBezTo>
                    <a:pt x="114777" y="83153"/>
                    <a:pt x="116681" y="88392"/>
                    <a:pt x="116777" y="93440"/>
                  </a:cubicBezTo>
                  <a:cubicBezTo>
                    <a:pt x="114681" y="92583"/>
                    <a:pt x="112490" y="92202"/>
                    <a:pt x="110109" y="92202"/>
                  </a:cubicBezTo>
                  <a:cubicBezTo>
                    <a:pt x="105347" y="92202"/>
                    <a:pt x="100870" y="94012"/>
                    <a:pt x="97536" y="97441"/>
                  </a:cubicBezTo>
                  <a:cubicBezTo>
                    <a:pt x="94202" y="100774"/>
                    <a:pt x="92297" y="105251"/>
                    <a:pt x="92297" y="110014"/>
                  </a:cubicBezTo>
                  <a:cubicBezTo>
                    <a:pt x="92297" y="112395"/>
                    <a:pt x="92774" y="114776"/>
                    <a:pt x="93631" y="116872"/>
                  </a:cubicBezTo>
                  <a:cubicBezTo>
                    <a:pt x="88583" y="116777"/>
                    <a:pt x="83344" y="114776"/>
                    <a:pt x="78581" y="110014"/>
                  </a:cubicBezTo>
                  <a:lnTo>
                    <a:pt x="47054" y="78486"/>
                  </a:lnTo>
                  <a:close/>
                  <a:moveTo>
                    <a:pt x="232315" y="232219"/>
                  </a:moveTo>
                  <a:cubicBezTo>
                    <a:pt x="223552" y="240982"/>
                    <a:pt x="209550" y="240982"/>
                    <a:pt x="200787" y="232219"/>
                  </a:cubicBezTo>
                  <a:lnTo>
                    <a:pt x="168497" y="199930"/>
                  </a:lnTo>
                  <a:cubicBezTo>
                    <a:pt x="164497" y="195929"/>
                    <a:pt x="162211" y="190595"/>
                    <a:pt x="162020" y="185071"/>
                  </a:cubicBezTo>
                  <a:cubicBezTo>
                    <a:pt x="168021" y="187452"/>
                    <a:pt x="175260" y="186499"/>
                    <a:pt x="181166" y="181070"/>
                  </a:cubicBezTo>
                  <a:cubicBezTo>
                    <a:pt x="186309" y="175927"/>
                    <a:pt x="187643" y="168402"/>
                    <a:pt x="185166" y="162020"/>
                  </a:cubicBezTo>
                  <a:cubicBezTo>
                    <a:pt x="190786" y="162211"/>
                    <a:pt x="196120" y="164592"/>
                    <a:pt x="200120" y="168497"/>
                  </a:cubicBezTo>
                  <a:lnTo>
                    <a:pt x="232315" y="200787"/>
                  </a:lnTo>
                  <a:cubicBezTo>
                    <a:pt x="241078" y="209455"/>
                    <a:pt x="241078" y="223456"/>
                    <a:pt x="232315" y="232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9" name="그룹 278"/>
          <p:cNvGrpSpPr/>
          <p:nvPr/>
        </p:nvGrpSpPr>
        <p:grpSpPr>
          <a:xfrm>
            <a:off x="2987698" y="4776025"/>
            <a:ext cx="390525" cy="390525"/>
            <a:chOff x="4144033" y="2229040"/>
            <a:chExt cx="390525" cy="390525"/>
          </a:xfrm>
          <a:solidFill>
            <a:srgbClr val="EA4335"/>
          </a:solidFill>
        </p:grpSpPr>
        <p:sp>
          <p:nvSpPr>
            <p:cNvPr id="280" name="자유형: 도형 279"/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/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/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/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/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0" y="6349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0626" y="843864"/>
            <a:ext cx="50024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fr-FR" altLang="ko-KR" sz="2000" b="1" dirty="0">
                <a:solidFill>
                  <a:srgbClr val="EA4335"/>
                </a:solidFill>
                <a:sym typeface="+mn-ea"/>
              </a:rPr>
              <a:t>Prétraitement du texte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1145" y="213059"/>
            <a:ext cx="50024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24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</a:rPr>
              <a:t>Base de </a:t>
            </a:r>
            <a:r>
              <a:rPr lang="fr-FR" altLang="ko-KR" sz="2400" b="1" dirty="0" smtClean="0">
                <a:solidFill>
                  <a:srgbClr val="434343"/>
                </a:solidFill>
                <a:latin typeface="+mj-lt"/>
                <a:cs typeface="Arial" panose="020B0604020202020204" pitchFamily="34" charset="0"/>
              </a:rPr>
              <a:t>données </a:t>
            </a:r>
            <a:endParaRPr lang="fr-FR" altLang="ko-KR" sz="2400" b="1" dirty="0">
              <a:solidFill>
                <a:srgbClr val="43434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5495" y="2733040"/>
            <a:ext cx="476631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fr-FR" altLang="ko-KR" sz="1600" dirty="0" err="1">
                <a:solidFill>
                  <a:srgbClr val="434343"/>
                </a:solidFill>
              </a:rPr>
              <a:t> </a:t>
            </a:r>
            <a:r>
              <a:rPr lang="fr-FR" altLang="ko-KR" sz="1800" dirty="0" err="1">
                <a:solidFill>
                  <a:srgbClr val="434343"/>
                </a:solidFill>
              </a:rPr>
              <a:t>Bibliothèque logicielle en Python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36010" y="2063115"/>
            <a:ext cx="3867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ko-KR" sz="2400" b="1" i="1" u="sng" dirty="0" err="1">
                <a:solidFill>
                  <a:srgbClr val="434343"/>
                </a:solidFill>
              </a:rPr>
              <a:t>NLTK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067685" y="815975"/>
            <a:ext cx="9086850" cy="27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python_nlt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940" y="1965325"/>
            <a:ext cx="2690495" cy="2927350"/>
          </a:xfrm>
          <a:prstGeom prst="rect">
            <a:avLst/>
          </a:prstGeom>
        </p:spPr>
      </p:pic>
      <p:sp>
        <p:nvSpPr>
          <p:cNvPr id="16" name="TextBox 11"/>
          <p:cNvSpPr txBox="1"/>
          <p:nvPr/>
        </p:nvSpPr>
        <p:spPr>
          <a:xfrm>
            <a:off x="3364865" y="3514090"/>
            <a:ext cx="468757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fr-FR" altLang="ko-KR" sz="1800" dirty="0" err="1">
                <a:solidFill>
                  <a:srgbClr val="434343"/>
                </a:solidFill>
              </a:rPr>
              <a:t>Plus de 50 corpus et ressources lexicales</a:t>
            </a:r>
          </a:p>
        </p:txBody>
      </p:sp>
      <p:sp>
        <p:nvSpPr>
          <p:cNvPr id="17" name="TextBox 11"/>
          <p:cNvSpPr txBox="1"/>
          <p:nvPr/>
        </p:nvSpPr>
        <p:spPr>
          <a:xfrm>
            <a:off x="3364865" y="3964940"/>
            <a:ext cx="4687570" cy="1130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endParaRPr lang="fr-FR" altLang="ko-KR" sz="1600" dirty="0" err="1">
              <a:solidFill>
                <a:srgbClr val="434343"/>
              </a:solidFill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fr-FR" altLang="ko-KR" sz="1800" dirty="0" err="1">
                <a:solidFill>
                  <a:srgbClr val="434343"/>
                </a:solidFill>
              </a:rPr>
              <a:t>Introduction pratique à la programmation pour le NLP en Python</a:t>
            </a:r>
          </a:p>
        </p:txBody>
      </p:sp>
      <p:pic>
        <p:nvPicPr>
          <p:cNvPr id="44" name="그래픽 43"/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74400" y="4499453"/>
            <a:ext cx="1117600" cy="2358547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0" y="6349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27750" y="1929349"/>
            <a:ext cx="587335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94940" y="2783205"/>
            <a:ext cx="1945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4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PLAN</a:t>
            </a:r>
            <a:r>
              <a:rPr lang="fr-FR" altLang="ko-KR" sz="2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127750" y="2937209"/>
            <a:ext cx="587335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Problèmatique</a:t>
            </a:r>
            <a:endParaRPr lang="fr-FR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27750" y="4000949"/>
            <a:ext cx="587335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Analyse Conceptuelle</a:t>
            </a:r>
            <a:endParaRPr lang="fr-FR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08949" y="1761709"/>
            <a:ext cx="884885" cy="884885"/>
          </a:xfrm>
          <a:prstGeom prst="ellipse">
            <a:avLst/>
          </a:prstGeom>
          <a:solidFill>
            <a:srgbClr val="434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908949" y="2764704"/>
            <a:ext cx="884885" cy="884555"/>
          </a:xfrm>
          <a:prstGeom prst="ellipse">
            <a:avLst/>
          </a:prstGeom>
          <a:solidFill>
            <a:srgbClr val="434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908949" y="3767369"/>
            <a:ext cx="884885" cy="884555"/>
          </a:xfrm>
          <a:prstGeom prst="ellipse">
            <a:avLst/>
          </a:prstGeom>
          <a:solidFill>
            <a:srgbClr val="434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타원 28"/>
          <p:cNvSpPr/>
          <p:nvPr/>
        </p:nvSpPr>
        <p:spPr>
          <a:xfrm>
            <a:off x="4908949" y="4770034"/>
            <a:ext cx="884885" cy="884555"/>
          </a:xfrm>
          <a:prstGeom prst="ellipse">
            <a:avLst/>
          </a:prstGeom>
          <a:solidFill>
            <a:srgbClr val="434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5100955" y="1898015"/>
            <a:ext cx="501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100955" y="2934335"/>
            <a:ext cx="501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32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100955" y="4001135"/>
            <a:ext cx="501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32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100955" y="4977765"/>
            <a:ext cx="501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32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127750" y="4977765"/>
            <a:ext cx="20789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FR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Réalisation</a:t>
            </a:r>
            <a:endParaRPr lang="fr-FR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타원 28"/>
          <p:cNvSpPr/>
          <p:nvPr/>
        </p:nvSpPr>
        <p:spPr>
          <a:xfrm>
            <a:off x="4908949" y="5772699"/>
            <a:ext cx="884885" cy="884555"/>
          </a:xfrm>
          <a:prstGeom prst="ellipse">
            <a:avLst/>
          </a:prstGeom>
          <a:solidFill>
            <a:srgbClr val="434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100955" y="5923915"/>
            <a:ext cx="501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32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6127750" y="5954395"/>
            <a:ext cx="21183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FR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00965" y="6476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44" grpId="0"/>
      <p:bldP spid="7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32666" y="5251934"/>
            <a:ext cx="221338" cy="221338"/>
          </a:xfrm>
          <a:prstGeom prst="ellipse">
            <a:avLst/>
          </a:prstGeom>
          <a:solidFill>
            <a:schemeClr val="bg1"/>
          </a:solidFill>
          <a:ln w="57150" cap="flat">
            <a:solidFill>
              <a:srgbClr val="43434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388229" y="5352054"/>
            <a:ext cx="221338" cy="221338"/>
          </a:xfrm>
          <a:prstGeom prst="ellipse">
            <a:avLst/>
          </a:prstGeom>
          <a:solidFill>
            <a:schemeClr val="bg1"/>
          </a:solidFill>
          <a:ln w="57150" cap="flat">
            <a:solidFill>
              <a:srgbClr val="43434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순서도: 다른 페이지 연결선 10"/>
          <p:cNvSpPr/>
          <p:nvPr/>
        </p:nvSpPr>
        <p:spPr>
          <a:xfrm>
            <a:off x="852805" y="2226945"/>
            <a:ext cx="3782060" cy="2934335"/>
          </a:xfrm>
          <a:prstGeom prst="flowChartOffpageConnector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순서도: 다른 페이지 연결선 12"/>
          <p:cNvSpPr/>
          <p:nvPr/>
        </p:nvSpPr>
        <p:spPr>
          <a:xfrm>
            <a:off x="7577455" y="2227580"/>
            <a:ext cx="3843020" cy="3025140"/>
          </a:xfrm>
          <a:prstGeom prst="flowChartOffpageConnector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53440" y="2659380"/>
            <a:ext cx="37814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endParaRPr lang="fr-FR" altLang="ko-KR" sz="1400" dirty="0">
              <a:solidFill>
                <a:srgbClr val="EEEDEA"/>
              </a:solidFill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altLang="ko-KR" sz="1400" dirty="0">
                <a:solidFill>
                  <a:srgbClr val="EEEDEA"/>
                </a:solidFill>
                <a:sym typeface="+mn-ea"/>
              </a:rPr>
              <a:t>Nous tokenisons chaque </a:t>
            </a:r>
            <a:r>
              <a:rPr lang="fr-FR" altLang="ko-KR" sz="1400" dirty="0" smtClean="0">
                <a:solidFill>
                  <a:srgbClr val="EEEDEA"/>
                </a:solidFill>
                <a:sym typeface="+mn-ea"/>
              </a:rPr>
              <a:t>phrase </a:t>
            </a:r>
            <a:r>
              <a:rPr lang="fr-FR" altLang="ko-KR" sz="1400" dirty="0">
                <a:solidFill>
                  <a:srgbClr val="EEEDEA"/>
                </a:solidFill>
                <a:sym typeface="+mn-ea"/>
              </a:rPr>
              <a:t>et</a:t>
            </a:r>
          </a:p>
          <a:p>
            <a:pPr indent="0" algn="just">
              <a:buFont typeface="Arial" panose="020B0604020202020204" pitchFamily="34" charset="0"/>
              <a:buNone/>
            </a:pPr>
            <a:r>
              <a:rPr lang="fr-FR" altLang="ko-KR" sz="1400" dirty="0">
                <a:solidFill>
                  <a:srgbClr val="EEEDEA"/>
                </a:solidFill>
                <a:sym typeface="+mn-ea"/>
              </a:rPr>
              <a:t>      ajoutons les mots dans une liste.</a:t>
            </a:r>
          </a:p>
          <a:p>
            <a:pPr indent="0" algn="just">
              <a:buFont typeface="Arial" panose="020B0604020202020204" pitchFamily="34" charset="0"/>
              <a:buNone/>
            </a:pPr>
            <a:endParaRPr lang="fr-FR" altLang="ko-KR" sz="1400" dirty="0">
              <a:solidFill>
                <a:srgbClr val="EEEDEA"/>
              </a:solidFill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fr-FR" altLang="ko-KR" sz="1400" dirty="0">
              <a:solidFill>
                <a:srgbClr val="EEEDEA"/>
              </a:solidFill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altLang="ko-KR" sz="1400" dirty="0">
                <a:solidFill>
                  <a:srgbClr val="EEEDEA"/>
                </a:solidFill>
              </a:rPr>
              <a:t>Exemple : </a:t>
            </a:r>
            <a:r>
              <a:rPr lang="fr-FR" altLang="ko-KR" sz="1400" b="1" dirty="0">
                <a:solidFill>
                  <a:srgbClr val="EEEDEA"/>
                </a:solidFill>
              </a:rPr>
              <a:t>« Vous trouverez en pièce jointe le document en question »</a:t>
            </a:r>
            <a:r>
              <a:rPr lang="fr-FR" altLang="ko-KR" sz="1400" dirty="0">
                <a:solidFill>
                  <a:srgbClr val="EEEDEA"/>
                </a:solidFill>
              </a:rPr>
              <a:t> ; « Vous », « trouverez », « en pièce jointe », « le document », « en question ».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565518" y="2322133"/>
            <a:ext cx="235788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EEEDEA"/>
                </a:solidFill>
              </a:rPr>
              <a:t>Tokenisation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34935" y="2750820"/>
            <a:ext cx="3834765" cy="220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fr-FR" altLang="ko-KR" sz="1400" dirty="0">
                <a:solidFill>
                  <a:srgbClr val="EEEDEA"/>
                </a:solidFill>
                <a:sym typeface="+mn-ea"/>
              </a:rPr>
              <a:t>Convertir les mots sous forme de </a:t>
            </a:r>
            <a:r>
              <a:rPr lang="fr-FR" altLang="ko-KR" sz="1400" dirty="0" smtClean="0">
                <a:solidFill>
                  <a:srgbClr val="EEEDEA"/>
                </a:solidFill>
                <a:sym typeface="+mn-ea"/>
              </a:rPr>
              <a:t>Lemme.</a:t>
            </a:r>
            <a:endParaRPr lang="fr-FR" altLang="ko-KR" sz="1400" dirty="0">
              <a:solidFill>
                <a:srgbClr val="EEEDEA"/>
              </a:solidFill>
              <a:sym typeface="+mn-ea"/>
            </a:endParaRPr>
          </a:p>
          <a:p>
            <a:pPr indent="0" algn="l">
              <a:lnSpc>
                <a:spcPct val="140000"/>
              </a:lnSpc>
              <a:buFont typeface="Arial" panose="020B0604020202020204" pitchFamily="34" charset="0"/>
              <a:buNone/>
            </a:pPr>
            <a:endParaRPr lang="fr-FR" altLang="ko-KR" sz="1400" dirty="0">
              <a:solidFill>
                <a:srgbClr val="EEEDEA"/>
              </a:solidFill>
              <a:sym typeface="+mn-ea"/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fr-FR" altLang="ko-KR" sz="1400" dirty="0">
                <a:solidFill>
                  <a:srgbClr val="EEEDEA"/>
                </a:solidFill>
                <a:sym typeface="+mn-ea"/>
              </a:rPr>
              <a:t>Exemple, les mots</a:t>
            </a:r>
            <a:r>
              <a:rPr lang="fr-FR" altLang="ko-KR" sz="1400" b="1" dirty="0">
                <a:solidFill>
                  <a:srgbClr val="EEEDEA"/>
                </a:solidFill>
                <a:sym typeface="+mn-ea"/>
              </a:rPr>
              <a:t> jouer, jouant</a:t>
            </a:r>
            <a:r>
              <a:rPr lang="fr-FR" altLang="ko-KR" sz="1400" dirty="0">
                <a:solidFill>
                  <a:srgbClr val="EEEDEA"/>
                </a:solidFill>
                <a:sym typeface="+mn-ea"/>
              </a:rPr>
              <a:t>, </a:t>
            </a:r>
            <a:r>
              <a:rPr lang="fr-FR" altLang="ko-KR" sz="1400" b="1" dirty="0">
                <a:solidFill>
                  <a:srgbClr val="EEEDEA"/>
                </a:solidFill>
                <a:sym typeface="+mn-ea"/>
              </a:rPr>
              <a:t>joue</a:t>
            </a:r>
            <a:r>
              <a:rPr lang="fr-FR" altLang="ko-KR" sz="1400" dirty="0">
                <a:solidFill>
                  <a:srgbClr val="EEEDEA"/>
                </a:solidFill>
                <a:sym typeface="+mn-ea"/>
              </a:rPr>
              <a:t>,</a:t>
            </a:r>
          </a:p>
          <a:p>
            <a:pPr indent="0" algn="l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fr-FR" altLang="ko-KR" sz="1400" dirty="0">
                <a:solidFill>
                  <a:srgbClr val="EEEDEA"/>
                </a:solidFill>
                <a:sym typeface="+mn-ea"/>
              </a:rPr>
              <a:t>      </a:t>
            </a:r>
            <a:r>
              <a:rPr lang="fr-FR" altLang="ko-KR" sz="1400" b="1" dirty="0">
                <a:solidFill>
                  <a:srgbClr val="EEEDEA"/>
                </a:solidFill>
                <a:sym typeface="+mn-ea"/>
              </a:rPr>
              <a:t>joué</a:t>
            </a:r>
            <a:r>
              <a:rPr lang="fr-FR" altLang="ko-KR" sz="1400" dirty="0">
                <a:solidFill>
                  <a:srgbClr val="EEEDEA"/>
                </a:solidFill>
                <a:sym typeface="+mn-ea"/>
              </a:rPr>
              <a:t>, etc. seront tous remplacés</a:t>
            </a:r>
          </a:p>
          <a:p>
            <a:pPr indent="0" algn="l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fr-FR" altLang="ko-KR" sz="1400" dirty="0">
                <a:solidFill>
                  <a:srgbClr val="EEEDEA"/>
                </a:solidFill>
                <a:sym typeface="+mn-ea"/>
              </a:rPr>
              <a:t>      par </a:t>
            </a:r>
            <a:r>
              <a:rPr lang="fr-FR" altLang="ko-KR" sz="1400" b="1" dirty="0">
                <a:solidFill>
                  <a:srgbClr val="EEEDEA"/>
                </a:solidFill>
                <a:sym typeface="+mn-ea"/>
              </a:rPr>
              <a:t>jouer.</a:t>
            </a:r>
            <a:endParaRPr lang="fr-FR" altLang="ko-KR" sz="1400" dirty="0">
              <a:solidFill>
                <a:srgbClr val="EEEDEA"/>
              </a:solidFill>
              <a:sym typeface="+mn-ea"/>
            </a:endParaRPr>
          </a:p>
          <a:p>
            <a:pPr algn="l">
              <a:lnSpc>
                <a:spcPct val="140000"/>
              </a:lnSpc>
            </a:pPr>
            <a:endParaRPr lang="fr-FR" altLang="ko-KR" sz="1400" dirty="0">
              <a:solidFill>
                <a:schemeClr val="bg1"/>
              </a:solidFill>
              <a:sym typeface="+mn-ea"/>
            </a:endParaRPr>
          </a:p>
          <a:p>
            <a:pPr algn="ctr">
              <a:lnSpc>
                <a:spcPct val="140000"/>
              </a:lnSpc>
            </a:pPr>
            <a:endParaRPr lang="fr-FR" altLang="ko-KR" sz="14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318468" y="2351147"/>
            <a:ext cx="2360753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EEEDEA"/>
                </a:solidFill>
              </a:rPr>
              <a:t>Lemmatisation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42588" y="920047"/>
            <a:ext cx="5786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fr-FR" altLang="ko-KR" sz="2000" b="1" dirty="0">
                <a:solidFill>
                  <a:srgbClr val="EA4335"/>
                </a:solidFill>
              </a:rPr>
              <a:t>La phase de prétraitement</a:t>
            </a:r>
            <a:r>
              <a:rPr lang="fr-FR" altLang="ko-KR" sz="2000" dirty="0">
                <a:solidFill>
                  <a:srgbClr val="EA4335"/>
                </a:solidFill>
              </a:rPr>
              <a:t> </a:t>
            </a:r>
            <a:endParaRPr lang="ko-KR" altLang="en-US" sz="2000" dirty="0">
              <a:solidFill>
                <a:srgbClr val="EA4335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7820" y="170180"/>
            <a:ext cx="2828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2400" b="1" dirty="0">
                <a:solidFill>
                  <a:srgbClr val="EEEDEA"/>
                </a:solidFill>
                <a:latin typeface="+mj-lt"/>
                <a:cs typeface="Arial" panose="020B0604020202020204" pitchFamily="34" charset="0"/>
              </a:rPr>
              <a:t>Base de </a:t>
            </a:r>
            <a:r>
              <a:rPr lang="fr-FR" altLang="ko-KR" sz="2400" b="1" dirty="0" smtClean="0">
                <a:solidFill>
                  <a:srgbClr val="EEEDEA"/>
                </a:solidFill>
                <a:latin typeface="+mj-lt"/>
                <a:cs typeface="Arial" panose="020B0604020202020204" pitchFamily="34" charset="0"/>
              </a:rPr>
              <a:t>données </a:t>
            </a:r>
            <a:endParaRPr lang="fr-FR" altLang="ko-KR" sz="2400" b="1" dirty="0">
              <a:solidFill>
                <a:srgbClr val="EEEDE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0" y="6349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래픽 43"/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074400" y="4499453"/>
            <a:ext cx="1117600" cy="235854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438400" y="3595889"/>
            <a:ext cx="4231640" cy="3877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altLang="ko-KR" sz="1600" dirty="0">
                <a:solidFill>
                  <a:srgbClr val="434343"/>
                </a:solidFill>
              </a:rPr>
              <a:t>Bibliothèque de traitement de </a:t>
            </a:r>
            <a:r>
              <a:rPr lang="fr-FR" altLang="ko-KR" sz="1600" dirty="0" smtClean="0">
                <a:solidFill>
                  <a:srgbClr val="434343"/>
                </a:solidFill>
              </a:rPr>
              <a:t>texte</a:t>
            </a:r>
            <a:endParaRPr lang="fr-FR" altLang="ko-KR" sz="1600" dirty="0">
              <a:solidFill>
                <a:srgbClr val="434343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11873" y="2716075"/>
            <a:ext cx="363574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u="sng" dirty="0" err="1">
                <a:solidFill>
                  <a:srgbClr val="434343"/>
                </a:solidFill>
              </a:rPr>
              <a:t>TextBlob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24673" y="953335"/>
            <a:ext cx="454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434343"/>
                </a:solidFill>
                <a:cs typeface="Arial" panose="020B0604020202020204" pitchFamily="34" charset="0"/>
              </a:rPr>
              <a:t>Traduction</a:t>
            </a:r>
            <a:r>
              <a:rPr lang="en-US" altLang="ko-KR" sz="2800" b="1" dirty="0">
                <a:solidFill>
                  <a:srgbClr val="434343"/>
                </a:solidFill>
                <a:cs typeface="Arial" panose="020B0604020202020204" pitchFamily="34" charset="0"/>
              </a:rPr>
              <a:t> des messages</a:t>
            </a:r>
            <a:endParaRPr lang="ko-KR" altLang="en-US" sz="2800" b="1" dirty="0">
              <a:solidFill>
                <a:srgbClr val="434343"/>
              </a:solidFill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38400" y="5543295"/>
            <a:ext cx="4027170" cy="6813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altLang="ko-KR" sz="1600" dirty="0" err="1">
                <a:solidFill>
                  <a:srgbClr val="434343"/>
                </a:solidFill>
              </a:rPr>
              <a:t>TextBlob</a:t>
            </a:r>
            <a:r>
              <a:rPr lang="fr-FR" altLang="ko-KR" sz="1600" dirty="0">
                <a:solidFill>
                  <a:srgbClr val="434343"/>
                </a:solidFill>
              </a:rPr>
              <a:t> s'appuie sur l'API de Google </a:t>
            </a: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r-FR" altLang="ko-KR" sz="1600" dirty="0">
                <a:solidFill>
                  <a:srgbClr val="434343"/>
                </a:solidFill>
              </a:rPr>
              <a:t>      Translate.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19580" y="801370"/>
            <a:ext cx="10434955" cy="42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68" y="1232111"/>
            <a:ext cx="4708853" cy="4317779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438400" y="4276090"/>
            <a:ext cx="459803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altLang="ko-KR" sz="1600" dirty="0">
                <a:solidFill>
                  <a:srgbClr val="434343"/>
                </a:solidFill>
                <a:sym typeface="+mn-ea"/>
              </a:rPr>
              <a:t>Utilisé pour le balisage de parties de discours</a:t>
            </a:r>
            <a:r>
              <a:rPr lang="fr-FR" altLang="ko-KR" sz="1600" dirty="0" smtClean="0">
                <a:solidFill>
                  <a:srgbClr val="434343"/>
                </a:solidFill>
                <a:sym typeface="+mn-ea"/>
              </a:rPr>
              <a:t>, l'analyse </a:t>
            </a:r>
            <a:r>
              <a:rPr lang="fr-FR" altLang="ko-KR" sz="1600" dirty="0">
                <a:solidFill>
                  <a:srgbClr val="434343"/>
                </a:solidFill>
                <a:sym typeface="+mn-ea"/>
              </a:rPr>
              <a:t>des sentiments, la correction </a:t>
            </a:r>
          </a:p>
          <a:p>
            <a:pPr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fr-FR" altLang="ko-KR" sz="1600" dirty="0">
                <a:solidFill>
                  <a:srgbClr val="434343"/>
                </a:solidFill>
                <a:sym typeface="+mn-ea"/>
              </a:rPr>
              <a:t>      orthographique, la traduction, etc.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0" y="6349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6481" y="236365"/>
            <a:ext cx="30096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2400" b="1" dirty="0">
                <a:solidFill>
                  <a:srgbClr val="EEEDEA"/>
                </a:solidFill>
                <a:latin typeface="+mj-lt"/>
                <a:cs typeface="Arial" panose="020B0604020202020204" pitchFamily="34" charset="0"/>
              </a:rPr>
              <a:t>Base de données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7694" y="897477"/>
            <a:ext cx="609600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ko-KR" sz="2000" b="1" dirty="0">
                <a:solidFill>
                  <a:srgbClr val="EA4335"/>
                </a:solidFill>
                <a:sym typeface="+mn-ea"/>
              </a:rPr>
              <a:t>Web </a:t>
            </a:r>
            <a:r>
              <a:rPr lang="fr-FR" altLang="ko-KR" sz="2000" b="1" dirty="0" err="1">
                <a:solidFill>
                  <a:srgbClr val="EA4335"/>
                </a:solidFill>
                <a:sym typeface="+mn-ea"/>
              </a:rPr>
              <a:t>Scraping</a:t>
            </a:r>
            <a:endParaRPr lang="fr-FR" altLang="ko-KR" sz="2000" b="1" dirty="0">
              <a:solidFill>
                <a:srgbClr val="EA4335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349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E958426-C31E-4817-9B10-99506EB66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85" y="3254625"/>
            <a:ext cx="3085098" cy="3094740"/>
          </a:xfrm>
          <a:prstGeom prst="rect">
            <a:avLst/>
          </a:prstGeom>
        </p:spPr>
      </p:pic>
      <p:sp>
        <p:nvSpPr>
          <p:cNvPr id="20" name="직사각형 51">
            <a:extLst>
              <a:ext uri="{FF2B5EF4-FFF2-40B4-BE49-F238E27FC236}">
                <a16:creationId xmlns:a16="http://schemas.microsoft.com/office/drawing/2014/main" xmlns="" id="{493E715A-F934-43E1-9C74-6DAC249A476B}"/>
              </a:ext>
            </a:extLst>
          </p:cNvPr>
          <p:cNvSpPr/>
          <p:nvPr/>
        </p:nvSpPr>
        <p:spPr>
          <a:xfrm>
            <a:off x="500721" y="2147483"/>
            <a:ext cx="8931966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fr-FR" altLang="ko-KR" sz="1600" b="1" dirty="0">
                <a:solidFill>
                  <a:srgbClr val="434343"/>
                </a:solidFill>
                <a:sym typeface="+mn-ea"/>
              </a:rPr>
              <a:t>T</a:t>
            </a:r>
            <a:r>
              <a:rPr lang="fr-FR" altLang="ko-KR" sz="1600" b="1" dirty="0" smtClean="0">
                <a:solidFill>
                  <a:srgbClr val="434343"/>
                </a:solidFill>
                <a:sym typeface="+mn-ea"/>
              </a:rPr>
              <a:t>echnique </a:t>
            </a:r>
            <a:r>
              <a:rPr lang="fr-FR" altLang="ko-KR" sz="1600" b="1" dirty="0">
                <a:solidFill>
                  <a:srgbClr val="434343"/>
                </a:solidFill>
                <a:sym typeface="+mn-ea"/>
              </a:rPr>
              <a:t>d'extraction du contenu de sites </a:t>
            </a:r>
            <a:r>
              <a:rPr lang="fr-FR" altLang="ko-KR" sz="1600" b="1" dirty="0" smtClean="0">
                <a:solidFill>
                  <a:srgbClr val="434343"/>
                </a:solidFill>
                <a:sym typeface="+mn-ea"/>
              </a:rPr>
              <a:t>Web</a:t>
            </a:r>
          </a:p>
          <a:p>
            <a:pPr algn="just">
              <a:lnSpc>
                <a:spcPct val="110000"/>
              </a:lnSpc>
            </a:pPr>
            <a:endParaRPr lang="fr-FR" altLang="ko-KR" sz="1600" b="1" dirty="0">
              <a:solidFill>
                <a:srgbClr val="434343"/>
              </a:solidFill>
              <a:sym typeface="+mn-ea"/>
            </a:endParaRPr>
          </a:p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en-US" altLang="ko-KR" sz="1600" b="1" dirty="0" err="1" smtClean="0">
                <a:solidFill>
                  <a:srgbClr val="434343"/>
                </a:solidFill>
                <a:sym typeface="+mn-ea"/>
              </a:rPr>
              <a:t>B</a:t>
            </a:r>
            <a:r>
              <a:rPr lang="en-US" altLang="ko-KR" sz="1600" b="1" dirty="0" err="1" smtClean="0">
                <a:solidFill>
                  <a:srgbClr val="434343"/>
                </a:solidFill>
                <a:sym typeface="+mn-ea"/>
              </a:rPr>
              <a:t>iblioth</a:t>
            </a:r>
            <a:r>
              <a:rPr lang="fr-FR" altLang="ko-KR" sz="1600" b="1" dirty="0" smtClean="0">
                <a:solidFill>
                  <a:srgbClr val="434343"/>
                </a:solidFill>
                <a:sym typeface="+mn-ea"/>
              </a:rPr>
              <a:t>è</a:t>
            </a:r>
            <a:r>
              <a:rPr lang="en-US" altLang="ko-KR" sz="1600" b="1" dirty="0" smtClean="0">
                <a:solidFill>
                  <a:srgbClr val="434343"/>
                </a:solidFill>
                <a:sym typeface="+mn-ea"/>
              </a:rPr>
              <a:t>ques </a:t>
            </a:r>
            <a:r>
              <a:rPr lang="en-US" altLang="ko-KR" sz="1600" b="1" dirty="0">
                <a:solidFill>
                  <a:srgbClr val="434343"/>
                </a:solidFill>
                <a:sym typeface="+mn-ea"/>
              </a:rPr>
              <a:t>python </a:t>
            </a:r>
            <a:r>
              <a:rPr lang="en-US" altLang="ko-KR" sz="1600" b="1" dirty="0" err="1" smtClean="0">
                <a:solidFill>
                  <a:srgbClr val="434343"/>
                </a:solidFill>
                <a:sym typeface="+mn-ea"/>
              </a:rPr>
              <a:t>utilise</a:t>
            </a:r>
            <a:r>
              <a:rPr lang="en-US" altLang="ko-KR" sz="1600" b="1" dirty="0" smtClean="0">
                <a:solidFill>
                  <a:srgbClr val="434343"/>
                </a:solidFill>
                <a:sym typeface="+mn-ea"/>
              </a:rPr>
              <a:t> </a:t>
            </a:r>
            <a:r>
              <a:rPr lang="en-US" altLang="ko-KR" sz="1600" b="1" dirty="0">
                <a:solidFill>
                  <a:srgbClr val="434343"/>
                </a:solidFill>
                <a:sym typeface="+mn-ea"/>
              </a:rPr>
              <a:t>dans le web scraping : </a:t>
            </a:r>
            <a:r>
              <a:rPr lang="en-US" altLang="ko-KR" sz="1600" b="1" dirty="0" err="1">
                <a:solidFill>
                  <a:srgbClr val="434343"/>
                </a:solidFill>
                <a:sym typeface="+mn-ea"/>
              </a:rPr>
              <a:t>Selinum</a:t>
            </a:r>
            <a:r>
              <a:rPr lang="en-US" altLang="ko-KR" sz="1600" b="1" dirty="0">
                <a:solidFill>
                  <a:srgbClr val="434343"/>
                </a:solidFill>
                <a:sym typeface="+mn-ea"/>
              </a:rPr>
              <a:t>, requests, </a:t>
            </a:r>
            <a:r>
              <a:rPr lang="en-US" altLang="ko-KR" sz="1600" b="1" dirty="0" err="1">
                <a:solidFill>
                  <a:srgbClr val="434343"/>
                </a:solidFill>
                <a:sym typeface="+mn-ea"/>
              </a:rPr>
              <a:t>BeautifulSoup</a:t>
            </a:r>
            <a:r>
              <a:rPr lang="en-US" altLang="ko-KR" sz="1600" b="1" dirty="0">
                <a:solidFill>
                  <a:srgbClr val="434343"/>
                </a:solidFill>
                <a:sym typeface="+mn-ea"/>
              </a:rPr>
              <a:t>.</a:t>
            </a:r>
          </a:p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ü"/>
            </a:pPr>
            <a:endParaRPr lang="en-US" altLang="ko-KR" sz="1600" b="1" dirty="0">
              <a:solidFill>
                <a:srgbClr val="434343"/>
              </a:solidFill>
              <a:sym typeface="+mn-ea"/>
            </a:endParaRPr>
          </a:p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en-US" altLang="ko-KR" sz="1600" b="1" dirty="0" smtClean="0">
                <a:solidFill>
                  <a:srgbClr val="434343"/>
                </a:solidFill>
                <a:sym typeface="+mn-ea"/>
              </a:rPr>
              <a:t>N</a:t>
            </a:r>
            <a:r>
              <a:rPr lang="fr-FR" altLang="ko-KR" sz="1600" b="1" dirty="0" smtClean="0">
                <a:solidFill>
                  <a:srgbClr val="434343"/>
                </a:solidFill>
                <a:sym typeface="+mn-ea"/>
              </a:rPr>
              <a:t>é</a:t>
            </a:r>
            <a:r>
              <a:rPr lang="en-US" altLang="ko-KR" sz="1600" b="1" dirty="0" err="1" smtClean="0">
                <a:solidFill>
                  <a:srgbClr val="434343"/>
                </a:solidFill>
                <a:sym typeface="+mn-ea"/>
              </a:rPr>
              <a:t>cessite</a:t>
            </a:r>
            <a:r>
              <a:rPr lang="en-US" altLang="ko-KR" sz="1600" b="1" dirty="0" smtClean="0">
                <a:solidFill>
                  <a:srgbClr val="434343"/>
                </a:solidFill>
                <a:sym typeface="+mn-ea"/>
              </a:rPr>
              <a:t> </a:t>
            </a:r>
            <a:r>
              <a:rPr lang="fr-FR" altLang="ko-KR" sz="1600" b="1" dirty="0" smtClean="0">
                <a:solidFill>
                  <a:srgbClr val="434343"/>
                </a:solidFill>
                <a:sym typeface="+mn-ea"/>
              </a:rPr>
              <a:t>à</a:t>
            </a:r>
            <a:r>
              <a:rPr lang="en-US" altLang="ko-KR" sz="1600" b="1" dirty="0" smtClean="0">
                <a:solidFill>
                  <a:srgbClr val="434343"/>
                </a:solidFill>
                <a:sym typeface="+mn-ea"/>
              </a:rPr>
              <a:t> </a:t>
            </a:r>
            <a:r>
              <a:rPr lang="en-US" altLang="ko-KR" sz="1600" b="1" dirty="0" err="1">
                <a:solidFill>
                  <a:srgbClr val="434343"/>
                </a:solidFill>
                <a:sym typeface="+mn-ea"/>
              </a:rPr>
              <a:t>chaque</a:t>
            </a:r>
            <a:r>
              <a:rPr lang="en-US" altLang="ko-KR" sz="1600" b="1" dirty="0">
                <a:solidFill>
                  <a:srgbClr val="434343"/>
                </a:solidFill>
                <a:sym typeface="+mn-ea"/>
              </a:rPr>
              <a:t> </a:t>
            </a:r>
            <a:r>
              <a:rPr lang="en-US" altLang="ko-KR" sz="1600" b="1" dirty="0" err="1">
                <a:solidFill>
                  <a:srgbClr val="434343"/>
                </a:solidFill>
                <a:sym typeface="+mn-ea"/>
              </a:rPr>
              <a:t>fois</a:t>
            </a:r>
            <a:r>
              <a:rPr lang="en-US" altLang="ko-KR" sz="1600" b="1" dirty="0">
                <a:solidFill>
                  <a:srgbClr val="434343"/>
                </a:solidFill>
                <a:sym typeface="+mn-ea"/>
              </a:rPr>
              <a:t> </a:t>
            </a:r>
            <a:r>
              <a:rPr lang="en-US" altLang="ko-KR" sz="1600" b="1" dirty="0" err="1">
                <a:solidFill>
                  <a:srgbClr val="434343"/>
                </a:solidFill>
                <a:sym typeface="+mn-ea"/>
              </a:rPr>
              <a:t>l’intervention</a:t>
            </a:r>
            <a:r>
              <a:rPr lang="en-US" altLang="ko-KR" sz="1600" b="1" dirty="0">
                <a:solidFill>
                  <a:srgbClr val="434343"/>
                </a:solidFill>
                <a:sym typeface="+mn-ea"/>
              </a:rPr>
              <a:t> de </a:t>
            </a:r>
            <a:r>
              <a:rPr lang="en-US" altLang="ko-KR" sz="1600" b="1" dirty="0" err="1">
                <a:solidFill>
                  <a:srgbClr val="434343"/>
                </a:solidFill>
                <a:sym typeface="+mn-ea"/>
              </a:rPr>
              <a:t>l'être</a:t>
            </a:r>
            <a:r>
              <a:rPr lang="en-US" altLang="ko-KR" sz="1600" b="1" dirty="0">
                <a:solidFill>
                  <a:srgbClr val="434343"/>
                </a:solidFill>
                <a:sym typeface="+mn-ea"/>
              </a:rPr>
              <a:t> </a:t>
            </a:r>
            <a:r>
              <a:rPr lang="en-US" altLang="ko-KR" sz="1600" b="1" dirty="0" err="1">
                <a:solidFill>
                  <a:srgbClr val="434343"/>
                </a:solidFill>
                <a:sym typeface="+mn-ea"/>
              </a:rPr>
              <a:t>humains</a:t>
            </a:r>
            <a:r>
              <a:rPr lang="en-US" altLang="ko-KR" sz="1600" b="1" dirty="0">
                <a:solidFill>
                  <a:srgbClr val="434343"/>
                </a:solidFill>
                <a:sym typeface="+mn-ea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altLang="ko-KR" sz="1600" b="1" dirty="0">
              <a:solidFill>
                <a:srgbClr val="434343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323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0611" y="166515"/>
            <a:ext cx="30096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2400" b="1" dirty="0">
                <a:solidFill>
                  <a:srgbClr val="EEEDEA"/>
                </a:solidFill>
                <a:latin typeface="+mj-lt"/>
                <a:cs typeface="Arial" panose="020B0604020202020204" pitchFamily="34" charset="0"/>
              </a:rPr>
              <a:t>Base de </a:t>
            </a:r>
            <a:r>
              <a:rPr lang="fr-FR" altLang="ko-KR" sz="2400" b="1" dirty="0" smtClean="0">
                <a:solidFill>
                  <a:srgbClr val="EEEDEA"/>
                </a:solidFill>
                <a:latin typeface="+mj-lt"/>
                <a:cs typeface="Arial" panose="020B0604020202020204" pitchFamily="34" charset="0"/>
              </a:rPr>
              <a:t>données</a:t>
            </a:r>
            <a:r>
              <a:rPr lang="fr-FR" altLang="ko-KR" b="1" dirty="0" smtClean="0">
                <a:solidFill>
                  <a:srgbClr val="434343"/>
                </a:solidFill>
                <a:latin typeface="+mj-lt"/>
                <a:cs typeface="Arial" panose="020B0604020202020204" pitchFamily="34" charset="0"/>
              </a:rPr>
              <a:t> </a:t>
            </a:r>
            <a:endParaRPr lang="fr-FR" altLang="ko-KR" b="1" dirty="0">
              <a:solidFill>
                <a:srgbClr val="43434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7694" y="762857"/>
            <a:ext cx="609600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rgbClr val="EA4335"/>
                </a:solidFill>
                <a:sym typeface="+mn-ea"/>
              </a:rPr>
              <a:t>Choix des fichiers JSON </a:t>
            </a:r>
            <a:endParaRPr lang="fr-FR" altLang="ko-KR" sz="2000" b="1" dirty="0">
              <a:solidFill>
                <a:srgbClr val="EA4335"/>
              </a:solidFill>
              <a:sym typeface="+mn-ea"/>
            </a:endParaRPr>
          </a:p>
        </p:txBody>
      </p:sp>
      <p:sp>
        <p:nvSpPr>
          <p:cNvPr id="20" name="직사각형 51"/>
          <p:cNvSpPr/>
          <p:nvPr/>
        </p:nvSpPr>
        <p:spPr>
          <a:xfrm>
            <a:off x="1290494" y="2157873"/>
            <a:ext cx="661162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fr-FR" altLang="ko-KR" sz="1600" b="1" dirty="0">
                <a:solidFill>
                  <a:srgbClr val="434343"/>
                </a:solidFill>
                <a:sym typeface="+mn-ea"/>
              </a:rPr>
              <a:t>Format compréhensible par tous (humain et machine</a:t>
            </a:r>
            <a:r>
              <a:rPr lang="fr-FR" altLang="ko-KR" sz="1600" b="1" dirty="0" smtClean="0">
                <a:solidFill>
                  <a:srgbClr val="434343"/>
                </a:solidFill>
                <a:sym typeface="+mn-ea"/>
              </a:rPr>
              <a:t>).</a:t>
            </a:r>
            <a:endParaRPr lang="en-US" altLang="ko-KR" sz="1600" b="1" dirty="0">
              <a:solidFill>
                <a:srgbClr val="434343"/>
              </a:solidFill>
              <a:sym typeface="+mn-ea"/>
            </a:endParaRPr>
          </a:p>
        </p:txBody>
      </p:sp>
      <p:sp>
        <p:nvSpPr>
          <p:cNvPr id="21" name="직사각형 51"/>
          <p:cNvSpPr/>
          <p:nvPr/>
        </p:nvSpPr>
        <p:spPr>
          <a:xfrm>
            <a:off x="1217758" y="2959334"/>
            <a:ext cx="7458346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fr-FR" altLang="ko-KR" sz="1600" b="1" dirty="0">
                <a:solidFill>
                  <a:srgbClr val="434343"/>
                </a:solidFill>
                <a:sym typeface="+mn-ea"/>
              </a:rPr>
              <a:t>Ne dépend d'aucun langage (format d'échange de données ouvert).</a:t>
            </a:r>
            <a:endParaRPr lang="en-US" altLang="ko-KR" sz="1600" b="1" dirty="0">
              <a:solidFill>
                <a:srgbClr val="434343"/>
              </a:solidFill>
              <a:sym typeface="+mn-ea"/>
            </a:endParaRPr>
          </a:p>
        </p:txBody>
      </p:sp>
      <p:sp>
        <p:nvSpPr>
          <p:cNvPr id="22" name="직사각형 51"/>
          <p:cNvSpPr/>
          <p:nvPr/>
        </p:nvSpPr>
        <p:spPr>
          <a:xfrm>
            <a:off x="1290494" y="3783956"/>
            <a:ext cx="7458346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fr-FR" altLang="ko-KR" sz="1600" b="1" dirty="0">
                <a:solidFill>
                  <a:srgbClr val="434343"/>
                </a:solidFill>
                <a:sym typeface="+mn-ea"/>
              </a:rPr>
              <a:t>Permet de stocker des données de différents types</a:t>
            </a:r>
            <a:endParaRPr lang="en-US" altLang="ko-KR" sz="1600" b="1" dirty="0">
              <a:solidFill>
                <a:srgbClr val="434343"/>
              </a:solidFill>
              <a:sym typeface="+mn-ea"/>
            </a:endParaRPr>
          </a:p>
        </p:txBody>
      </p:sp>
      <p:sp>
        <p:nvSpPr>
          <p:cNvPr id="23" name="직사각형 51"/>
          <p:cNvSpPr/>
          <p:nvPr/>
        </p:nvSpPr>
        <p:spPr>
          <a:xfrm>
            <a:off x="1217758" y="4587547"/>
            <a:ext cx="7458346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fr-FR" altLang="ko-KR" sz="1600" b="1" dirty="0">
                <a:solidFill>
                  <a:srgbClr val="434343"/>
                </a:solidFill>
                <a:sym typeface="+mn-ea"/>
              </a:rPr>
              <a:t>Sa structure en arborescence et sa syntaxe simple lui permet de rester</a:t>
            </a:r>
          </a:p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fr-FR" altLang="ko-KR" sz="1600" b="1" dirty="0">
                <a:solidFill>
                  <a:srgbClr val="434343"/>
                </a:solidFill>
                <a:sym typeface="+mn-ea"/>
              </a:rPr>
              <a:t>      très "léger" et efficace.</a:t>
            </a:r>
            <a:endParaRPr lang="en-US" altLang="ko-KR" sz="1600" b="1" dirty="0">
              <a:solidFill>
                <a:srgbClr val="434343"/>
              </a:solidFill>
              <a:sym typeface="+mn-ea"/>
            </a:endParaRPr>
          </a:p>
        </p:txBody>
      </p:sp>
      <p:pic>
        <p:nvPicPr>
          <p:cNvPr id="2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40" y="1656930"/>
            <a:ext cx="3543605" cy="35436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0" y="6349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6481" y="236365"/>
            <a:ext cx="30096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2400" b="1" dirty="0">
                <a:solidFill>
                  <a:srgbClr val="EEEDEA"/>
                </a:solidFill>
                <a:latin typeface="+mj-lt"/>
                <a:cs typeface="Arial" panose="020B0604020202020204" pitchFamily="34" charset="0"/>
              </a:rPr>
              <a:t>Base de </a:t>
            </a:r>
            <a:r>
              <a:rPr lang="fr-FR" altLang="ko-KR" sz="2400" b="1" dirty="0" smtClean="0">
                <a:solidFill>
                  <a:srgbClr val="EEEDEA"/>
                </a:solidFill>
                <a:latin typeface="+mj-lt"/>
                <a:cs typeface="Arial" panose="020B0604020202020204" pitchFamily="34" charset="0"/>
              </a:rPr>
              <a:t>données </a:t>
            </a:r>
            <a:endParaRPr lang="fr-FR" altLang="ko-KR" sz="2400" b="1" dirty="0">
              <a:solidFill>
                <a:srgbClr val="EEEDE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27239" y="5331088"/>
            <a:ext cx="184446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Hôtels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7239" y="5884610"/>
            <a:ext cx="184446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fr-F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hôtels</a:t>
            </a:r>
            <a:endParaRPr lang="fr-FR" altLang="en-US" sz="14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71190" y="5331088"/>
            <a:ext cx="184446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71190" y="5884610"/>
            <a:ext cx="184446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fr-F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places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083287" y="5331088"/>
            <a:ext cx="184446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Restaurants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3288" y="5884610"/>
            <a:ext cx="184446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fr-FR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82 restaurants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40" y="1473949"/>
            <a:ext cx="1278219" cy="127821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20" y="3317360"/>
            <a:ext cx="1705114" cy="17107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992" y="3317361"/>
            <a:ext cx="1705114" cy="17107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664" y="3326886"/>
            <a:ext cx="1705114" cy="1710798"/>
          </a:xfrm>
          <a:prstGeom prst="rect">
            <a:avLst/>
          </a:prstGeom>
        </p:spPr>
      </p:pic>
      <p:cxnSp>
        <p:nvCxnSpPr>
          <p:cNvPr id="67" name="Connector: Elbow 66"/>
          <p:cNvCxnSpPr>
            <a:stCxn id="3" idx="3"/>
            <a:endCxn id="55" idx="0"/>
          </p:cNvCxnSpPr>
          <p:nvPr/>
        </p:nvCxnSpPr>
        <p:spPr>
          <a:xfrm>
            <a:off x="7068659" y="2113059"/>
            <a:ext cx="1611562" cy="1213827"/>
          </a:xfrm>
          <a:prstGeom prst="bentConnector2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Connector: Elbow 68"/>
          <p:cNvCxnSpPr>
            <a:stCxn id="3" idx="2"/>
            <a:endCxn id="51" idx="0"/>
          </p:cNvCxnSpPr>
          <p:nvPr/>
        </p:nvCxnSpPr>
        <p:spPr>
          <a:xfrm rot="5400000">
            <a:off x="6146954" y="3034764"/>
            <a:ext cx="565193" cy="1"/>
          </a:xfrm>
          <a:prstGeom prst="bentConnector3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Connector: Elbow 72"/>
          <p:cNvCxnSpPr>
            <a:stCxn id="3" idx="1"/>
            <a:endCxn id="49" idx="0"/>
          </p:cNvCxnSpPr>
          <p:nvPr/>
        </p:nvCxnSpPr>
        <p:spPr>
          <a:xfrm rot="10800000" flipV="1">
            <a:off x="4178878" y="2113058"/>
            <a:ext cx="1611563" cy="1204301"/>
          </a:xfrm>
          <a:prstGeom prst="bentConnector2">
            <a:avLst/>
          </a:prstGeom>
          <a:ln>
            <a:solidFill>
              <a:srgbClr val="EA433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7694" y="897477"/>
            <a:ext cx="609600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ko-KR" sz="2000" b="1" dirty="0">
                <a:solidFill>
                  <a:srgbClr val="EA4335"/>
                </a:solidFill>
                <a:sym typeface="+mn-ea"/>
              </a:rPr>
              <a:t>Description de la base de </a:t>
            </a:r>
            <a:r>
              <a:rPr lang="fr-FR" altLang="ko-KR" sz="2000" b="1" dirty="0" smtClean="0">
                <a:solidFill>
                  <a:srgbClr val="EA4335"/>
                </a:solidFill>
                <a:sym typeface="+mn-ea"/>
              </a:rPr>
              <a:t>données</a:t>
            </a:r>
            <a:endParaRPr lang="fr-FR" altLang="ko-KR" sz="2000" b="1" dirty="0">
              <a:solidFill>
                <a:srgbClr val="EA4335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349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/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/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/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/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/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96"/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/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/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Donut 24"/>
          <p:cNvSpPr/>
          <p:nvPr/>
        </p:nvSpPr>
        <p:spPr>
          <a:xfrm>
            <a:off x="6767798" y="1342851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Circle: Hollow 43"/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67830" y="2863850"/>
            <a:ext cx="5360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fr-F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Formation du modèle de Chatbot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0142" y="295936"/>
            <a:ext cx="4070957" cy="14452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Réalisation du projet</a:t>
            </a:r>
          </a:p>
        </p:txBody>
      </p:sp>
      <p:sp>
        <p:nvSpPr>
          <p:cNvPr id="2" name="Rectangle 1"/>
          <p:cNvSpPr/>
          <p:nvPr/>
        </p:nvSpPr>
        <p:spPr>
          <a:xfrm>
            <a:off x="328930" y="6336665"/>
            <a:ext cx="11856720" cy="394335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177" name="그룹 176"/>
          <p:cNvGrpSpPr/>
          <p:nvPr/>
        </p:nvGrpSpPr>
        <p:grpSpPr>
          <a:xfrm>
            <a:off x="4254935" y="3632596"/>
            <a:ext cx="390621" cy="347425"/>
            <a:chOff x="8134150" y="1590436"/>
            <a:chExt cx="390621" cy="347425"/>
          </a:xfrm>
          <a:solidFill>
            <a:srgbClr val="EA4335"/>
          </a:solidFill>
        </p:grpSpPr>
        <p:sp>
          <p:nvSpPr>
            <p:cNvPr id="178" name="자유형: 도형 177"/>
            <p:cNvSpPr/>
            <p:nvPr/>
          </p:nvSpPr>
          <p:spPr>
            <a:xfrm>
              <a:off x="8134246" y="1590436"/>
              <a:ext cx="390525" cy="161925"/>
            </a:xfrm>
            <a:custGeom>
              <a:avLst/>
              <a:gdLst>
                <a:gd name="connsiteX0" fmla="*/ 380333 w 390525"/>
                <a:gd name="connsiteY0" fmla="*/ 74724 h 161925"/>
                <a:gd name="connsiteX1" fmla="*/ 201263 w 390525"/>
                <a:gd name="connsiteY1" fmla="*/ 7858 h 161925"/>
                <a:gd name="connsiteX2" fmla="*/ 193453 w 390525"/>
                <a:gd name="connsiteY2" fmla="*/ 7858 h 161925"/>
                <a:gd name="connsiteX3" fmla="*/ 14383 w 390525"/>
                <a:gd name="connsiteY3" fmla="*/ 74724 h 161925"/>
                <a:gd name="connsiteX4" fmla="*/ 7144 w 390525"/>
                <a:gd name="connsiteY4" fmla="*/ 85201 h 161925"/>
                <a:gd name="connsiteX5" fmla="*/ 14383 w 390525"/>
                <a:gd name="connsiteY5" fmla="*/ 95679 h 161925"/>
                <a:gd name="connsiteX6" fmla="*/ 193453 w 390525"/>
                <a:gd name="connsiteY6" fmla="*/ 162544 h 161925"/>
                <a:gd name="connsiteX7" fmla="*/ 197358 w 390525"/>
                <a:gd name="connsiteY7" fmla="*/ 163211 h 161925"/>
                <a:gd name="connsiteX8" fmla="*/ 201263 w 390525"/>
                <a:gd name="connsiteY8" fmla="*/ 162544 h 161925"/>
                <a:gd name="connsiteX9" fmla="*/ 380333 w 390525"/>
                <a:gd name="connsiteY9" fmla="*/ 95679 h 161925"/>
                <a:gd name="connsiteX10" fmla="*/ 387572 w 390525"/>
                <a:gd name="connsiteY10" fmla="*/ 85201 h 161925"/>
                <a:gd name="connsiteX11" fmla="*/ 380333 w 390525"/>
                <a:gd name="connsiteY11" fmla="*/ 7472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525" h="161925">
                  <a:moveTo>
                    <a:pt x="380333" y="74724"/>
                  </a:moveTo>
                  <a:lnTo>
                    <a:pt x="201263" y="7858"/>
                  </a:lnTo>
                  <a:cubicBezTo>
                    <a:pt x="198691" y="6906"/>
                    <a:pt x="195929" y="6906"/>
                    <a:pt x="193453" y="7858"/>
                  </a:cubicBezTo>
                  <a:lnTo>
                    <a:pt x="14383" y="74724"/>
                  </a:lnTo>
                  <a:cubicBezTo>
                    <a:pt x="10001" y="76343"/>
                    <a:pt x="7144" y="80534"/>
                    <a:pt x="7144" y="85201"/>
                  </a:cubicBezTo>
                  <a:cubicBezTo>
                    <a:pt x="7144" y="89868"/>
                    <a:pt x="10001" y="93964"/>
                    <a:pt x="14383" y="95679"/>
                  </a:cubicBezTo>
                  <a:lnTo>
                    <a:pt x="193453" y="162544"/>
                  </a:lnTo>
                  <a:cubicBezTo>
                    <a:pt x="194691" y="163020"/>
                    <a:pt x="196025" y="163211"/>
                    <a:pt x="197358" y="163211"/>
                  </a:cubicBezTo>
                  <a:cubicBezTo>
                    <a:pt x="198691" y="163211"/>
                    <a:pt x="200025" y="163020"/>
                    <a:pt x="201263" y="162544"/>
                  </a:cubicBezTo>
                  <a:lnTo>
                    <a:pt x="380333" y="95679"/>
                  </a:lnTo>
                  <a:cubicBezTo>
                    <a:pt x="384715" y="94059"/>
                    <a:pt x="387572" y="89868"/>
                    <a:pt x="387572" y="85201"/>
                  </a:cubicBezTo>
                  <a:cubicBezTo>
                    <a:pt x="387572" y="80534"/>
                    <a:pt x="384620" y="76343"/>
                    <a:pt x="380333" y="74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/>
            <p:cNvSpPr/>
            <p:nvPr/>
          </p:nvSpPr>
          <p:spPr>
            <a:xfrm>
              <a:off x="8134150" y="1814036"/>
              <a:ext cx="390525" cy="123825"/>
            </a:xfrm>
            <a:custGeom>
              <a:avLst/>
              <a:gdLst>
                <a:gd name="connsiteX0" fmla="*/ 380429 w 390525"/>
                <a:gd name="connsiteY0" fmla="*/ 29432 h 123825"/>
                <a:gd name="connsiteX1" fmla="*/ 321088 w 390525"/>
                <a:gd name="connsiteY1" fmla="*/ 7239 h 123825"/>
                <a:gd name="connsiteX2" fmla="*/ 209169 w 390525"/>
                <a:gd name="connsiteY2" fmla="*/ 48958 h 123825"/>
                <a:gd name="connsiteX3" fmla="*/ 197454 w 390525"/>
                <a:gd name="connsiteY3" fmla="*/ 51054 h 123825"/>
                <a:gd name="connsiteX4" fmla="*/ 185833 w 390525"/>
                <a:gd name="connsiteY4" fmla="*/ 48958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429 w 390525"/>
                <a:gd name="connsiteY14" fmla="*/ 294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429" y="29432"/>
                  </a:moveTo>
                  <a:lnTo>
                    <a:pt x="321088" y="7239"/>
                  </a:lnTo>
                  <a:lnTo>
                    <a:pt x="209169" y="48958"/>
                  </a:lnTo>
                  <a:cubicBezTo>
                    <a:pt x="205359" y="50387"/>
                    <a:pt x="201454" y="51054"/>
                    <a:pt x="197454" y="51054"/>
                  </a:cubicBezTo>
                  <a:cubicBezTo>
                    <a:pt x="193453" y="51054"/>
                    <a:pt x="189548" y="50387"/>
                    <a:pt x="185833" y="48958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8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715" y="31052"/>
                    <a:pt x="380429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/>
            <p:cNvSpPr/>
            <p:nvPr/>
          </p:nvSpPr>
          <p:spPr>
            <a:xfrm>
              <a:off x="8134246" y="1724977"/>
              <a:ext cx="390525" cy="123825"/>
            </a:xfrm>
            <a:custGeom>
              <a:avLst/>
              <a:gdLst>
                <a:gd name="connsiteX0" fmla="*/ 380333 w 390525"/>
                <a:gd name="connsiteY0" fmla="*/ 29337 h 123825"/>
                <a:gd name="connsiteX1" fmla="*/ 320993 w 390525"/>
                <a:gd name="connsiteY1" fmla="*/ 7144 h 123825"/>
                <a:gd name="connsiteX2" fmla="*/ 209074 w 390525"/>
                <a:gd name="connsiteY2" fmla="*/ 48863 h 123825"/>
                <a:gd name="connsiteX3" fmla="*/ 197358 w 390525"/>
                <a:gd name="connsiteY3" fmla="*/ 50959 h 123825"/>
                <a:gd name="connsiteX4" fmla="*/ 185738 w 390525"/>
                <a:gd name="connsiteY4" fmla="*/ 48863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333 w 390525"/>
                <a:gd name="connsiteY14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333" y="29337"/>
                  </a:moveTo>
                  <a:lnTo>
                    <a:pt x="320993" y="7144"/>
                  </a:lnTo>
                  <a:lnTo>
                    <a:pt x="209074" y="48863"/>
                  </a:lnTo>
                  <a:cubicBezTo>
                    <a:pt x="205264" y="50292"/>
                    <a:pt x="201359" y="50959"/>
                    <a:pt x="197358" y="50959"/>
                  </a:cubicBezTo>
                  <a:cubicBezTo>
                    <a:pt x="193357" y="50959"/>
                    <a:pt x="189452" y="50292"/>
                    <a:pt x="185738" y="48863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7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620" y="30956"/>
                    <a:pt x="38033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9" name="그룹 288"/>
          <p:cNvGrpSpPr/>
          <p:nvPr/>
        </p:nvGrpSpPr>
        <p:grpSpPr>
          <a:xfrm>
            <a:off x="5458705" y="2472340"/>
            <a:ext cx="392049" cy="391668"/>
            <a:chOff x="4775445" y="2903505"/>
            <a:chExt cx="392049" cy="391668"/>
          </a:xfrm>
          <a:solidFill>
            <a:srgbClr val="EA4335"/>
          </a:solidFill>
        </p:grpSpPr>
        <p:sp>
          <p:nvSpPr>
            <p:cNvPr id="290" name="자유형: 도형 289"/>
            <p:cNvSpPr/>
            <p:nvPr/>
          </p:nvSpPr>
          <p:spPr>
            <a:xfrm>
              <a:off x="4775445" y="2903505"/>
              <a:ext cx="390525" cy="390525"/>
            </a:xfrm>
            <a:custGeom>
              <a:avLst/>
              <a:gdLst>
                <a:gd name="connsiteX0" fmla="*/ 197644 w 390525"/>
                <a:gd name="connsiteY0" fmla="*/ 320135 h 390525"/>
                <a:gd name="connsiteX1" fmla="*/ 110204 w 390525"/>
                <a:gd name="connsiteY1" fmla="*/ 283369 h 390525"/>
                <a:gd name="connsiteX2" fmla="*/ 108490 w 390525"/>
                <a:gd name="connsiteY2" fmla="*/ 113252 h 390525"/>
                <a:gd name="connsiteX3" fmla="*/ 284321 w 390525"/>
                <a:gd name="connsiteY3" fmla="*/ 110776 h 390525"/>
                <a:gd name="connsiteX4" fmla="*/ 317373 w 390525"/>
                <a:gd name="connsiteY4" fmla="*/ 223933 h 390525"/>
                <a:gd name="connsiteX5" fmla="*/ 356997 w 390525"/>
                <a:gd name="connsiteY5" fmla="*/ 246602 h 390525"/>
                <a:gd name="connsiteX6" fmla="*/ 358902 w 390525"/>
                <a:gd name="connsiteY6" fmla="*/ 240697 h 390525"/>
                <a:gd name="connsiteX7" fmla="*/ 381571 w 390525"/>
                <a:gd name="connsiteY7" fmla="*/ 229743 h 390525"/>
                <a:gd name="connsiteX8" fmla="*/ 387763 w 390525"/>
                <a:gd name="connsiteY8" fmla="*/ 219742 h 390525"/>
                <a:gd name="connsiteX9" fmla="*/ 387763 w 390525"/>
                <a:gd name="connsiteY9" fmla="*/ 175165 h 390525"/>
                <a:gd name="connsiteX10" fmla="*/ 381571 w 390525"/>
                <a:gd name="connsiteY10" fmla="*/ 165163 h 390525"/>
                <a:gd name="connsiteX11" fmla="*/ 358902 w 390525"/>
                <a:gd name="connsiteY11" fmla="*/ 154210 h 390525"/>
                <a:gd name="connsiteX12" fmla="*/ 342138 w 390525"/>
                <a:gd name="connsiteY12" fmla="*/ 113919 h 390525"/>
                <a:gd name="connsiteX13" fmla="*/ 349949 w 390525"/>
                <a:gd name="connsiteY13" fmla="*/ 90583 h 390525"/>
                <a:gd name="connsiteX14" fmla="*/ 347282 w 390525"/>
                <a:gd name="connsiteY14" fmla="*/ 79153 h 390525"/>
                <a:gd name="connsiteX15" fmla="*/ 315754 w 390525"/>
                <a:gd name="connsiteY15" fmla="*/ 47625 h 390525"/>
                <a:gd name="connsiteX16" fmla="*/ 304324 w 390525"/>
                <a:gd name="connsiteY16" fmla="*/ 44958 h 390525"/>
                <a:gd name="connsiteX17" fmla="*/ 280988 w 390525"/>
                <a:gd name="connsiteY17" fmla="*/ 52768 h 390525"/>
                <a:gd name="connsiteX18" fmla="*/ 240697 w 390525"/>
                <a:gd name="connsiteY18" fmla="*/ 36004 h 390525"/>
                <a:gd name="connsiteX19" fmla="*/ 229743 w 390525"/>
                <a:gd name="connsiteY19" fmla="*/ 13335 h 390525"/>
                <a:gd name="connsiteX20" fmla="*/ 219742 w 390525"/>
                <a:gd name="connsiteY20" fmla="*/ 7144 h 390525"/>
                <a:gd name="connsiteX21" fmla="*/ 175165 w 390525"/>
                <a:gd name="connsiteY21" fmla="*/ 7144 h 390525"/>
                <a:gd name="connsiteX22" fmla="*/ 165163 w 390525"/>
                <a:gd name="connsiteY22" fmla="*/ 13335 h 390525"/>
                <a:gd name="connsiteX23" fmla="*/ 154210 w 390525"/>
                <a:gd name="connsiteY23" fmla="*/ 36004 h 390525"/>
                <a:gd name="connsiteX24" fmla="*/ 113919 w 390525"/>
                <a:gd name="connsiteY24" fmla="*/ 52768 h 390525"/>
                <a:gd name="connsiteX25" fmla="*/ 90583 w 390525"/>
                <a:gd name="connsiteY25" fmla="*/ 44958 h 390525"/>
                <a:gd name="connsiteX26" fmla="*/ 79153 w 390525"/>
                <a:gd name="connsiteY26" fmla="*/ 47625 h 390525"/>
                <a:gd name="connsiteX27" fmla="*/ 47625 w 390525"/>
                <a:gd name="connsiteY27" fmla="*/ 79153 h 390525"/>
                <a:gd name="connsiteX28" fmla="*/ 44958 w 390525"/>
                <a:gd name="connsiteY28" fmla="*/ 90583 h 390525"/>
                <a:gd name="connsiteX29" fmla="*/ 52769 w 390525"/>
                <a:gd name="connsiteY29" fmla="*/ 113919 h 390525"/>
                <a:gd name="connsiteX30" fmla="*/ 36004 w 390525"/>
                <a:gd name="connsiteY30" fmla="*/ 154210 h 390525"/>
                <a:gd name="connsiteX31" fmla="*/ 13335 w 390525"/>
                <a:gd name="connsiteY31" fmla="*/ 165163 h 390525"/>
                <a:gd name="connsiteX32" fmla="*/ 7144 w 390525"/>
                <a:gd name="connsiteY32" fmla="*/ 175165 h 390525"/>
                <a:gd name="connsiteX33" fmla="*/ 7144 w 390525"/>
                <a:gd name="connsiteY33" fmla="*/ 219742 h 390525"/>
                <a:gd name="connsiteX34" fmla="*/ 13335 w 390525"/>
                <a:gd name="connsiteY34" fmla="*/ 229743 h 390525"/>
                <a:gd name="connsiteX35" fmla="*/ 36004 w 390525"/>
                <a:gd name="connsiteY35" fmla="*/ 240697 h 390525"/>
                <a:gd name="connsiteX36" fmla="*/ 52769 w 390525"/>
                <a:gd name="connsiteY36" fmla="*/ 280988 h 390525"/>
                <a:gd name="connsiteX37" fmla="*/ 44958 w 390525"/>
                <a:gd name="connsiteY37" fmla="*/ 304324 h 390525"/>
                <a:gd name="connsiteX38" fmla="*/ 47625 w 390525"/>
                <a:gd name="connsiteY38" fmla="*/ 315754 h 390525"/>
                <a:gd name="connsiteX39" fmla="*/ 79153 w 390525"/>
                <a:gd name="connsiteY39" fmla="*/ 347281 h 390525"/>
                <a:gd name="connsiteX40" fmla="*/ 90583 w 390525"/>
                <a:gd name="connsiteY40" fmla="*/ 349949 h 390525"/>
                <a:gd name="connsiteX41" fmla="*/ 113919 w 390525"/>
                <a:gd name="connsiteY41" fmla="*/ 342138 h 390525"/>
                <a:gd name="connsiteX42" fmla="*/ 154210 w 390525"/>
                <a:gd name="connsiteY42" fmla="*/ 358902 h 390525"/>
                <a:gd name="connsiteX43" fmla="*/ 165163 w 390525"/>
                <a:gd name="connsiteY43" fmla="*/ 381571 h 390525"/>
                <a:gd name="connsiteX44" fmla="*/ 175165 w 390525"/>
                <a:gd name="connsiteY44" fmla="*/ 387763 h 390525"/>
                <a:gd name="connsiteX45" fmla="*/ 219742 w 390525"/>
                <a:gd name="connsiteY45" fmla="*/ 387763 h 390525"/>
                <a:gd name="connsiteX46" fmla="*/ 229743 w 390525"/>
                <a:gd name="connsiteY46" fmla="*/ 381571 h 390525"/>
                <a:gd name="connsiteX47" fmla="*/ 240697 w 390525"/>
                <a:gd name="connsiteY47" fmla="*/ 358902 h 390525"/>
                <a:gd name="connsiteX48" fmla="*/ 246602 w 390525"/>
                <a:gd name="connsiteY48" fmla="*/ 356997 h 390525"/>
                <a:gd name="connsiteX49" fmla="*/ 223838 w 390525"/>
                <a:gd name="connsiteY49" fmla="*/ 317183 h 390525"/>
                <a:gd name="connsiteX50" fmla="*/ 197644 w 390525"/>
                <a:gd name="connsiteY50" fmla="*/ 3201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390525">
                  <a:moveTo>
                    <a:pt x="197644" y="320135"/>
                  </a:moveTo>
                  <a:cubicBezTo>
                    <a:pt x="165640" y="320135"/>
                    <a:pt x="134112" y="307562"/>
                    <a:pt x="110204" y="283369"/>
                  </a:cubicBezTo>
                  <a:cubicBezTo>
                    <a:pt x="64199" y="236506"/>
                    <a:pt x="63437" y="160972"/>
                    <a:pt x="108490" y="113252"/>
                  </a:cubicBezTo>
                  <a:cubicBezTo>
                    <a:pt x="156020" y="62960"/>
                    <a:pt x="235649" y="62103"/>
                    <a:pt x="284321" y="110776"/>
                  </a:cubicBezTo>
                  <a:cubicBezTo>
                    <a:pt x="314706" y="141160"/>
                    <a:pt x="326327" y="183928"/>
                    <a:pt x="317373" y="223933"/>
                  </a:cubicBezTo>
                  <a:cubicBezTo>
                    <a:pt x="334232" y="227838"/>
                    <a:pt x="345948" y="235458"/>
                    <a:pt x="356997" y="246602"/>
                  </a:cubicBezTo>
                  <a:cubicBezTo>
                    <a:pt x="357569" y="244602"/>
                    <a:pt x="358426" y="242697"/>
                    <a:pt x="358902" y="240697"/>
                  </a:cubicBezTo>
                  <a:lnTo>
                    <a:pt x="381571" y="229743"/>
                  </a:lnTo>
                  <a:cubicBezTo>
                    <a:pt x="385382" y="227838"/>
                    <a:pt x="387763" y="224028"/>
                    <a:pt x="387763" y="219742"/>
                  </a:cubicBezTo>
                  <a:lnTo>
                    <a:pt x="387763" y="175165"/>
                  </a:lnTo>
                  <a:cubicBezTo>
                    <a:pt x="387763" y="170974"/>
                    <a:pt x="385382" y="167068"/>
                    <a:pt x="381571" y="165163"/>
                  </a:cubicBezTo>
                  <a:lnTo>
                    <a:pt x="358902" y="154210"/>
                  </a:lnTo>
                  <a:cubicBezTo>
                    <a:pt x="355092" y="140113"/>
                    <a:pt x="349568" y="126587"/>
                    <a:pt x="342138" y="113919"/>
                  </a:cubicBezTo>
                  <a:lnTo>
                    <a:pt x="349949" y="90583"/>
                  </a:lnTo>
                  <a:cubicBezTo>
                    <a:pt x="351282" y="86582"/>
                    <a:pt x="350234" y="82201"/>
                    <a:pt x="347282" y="79153"/>
                  </a:cubicBezTo>
                  <a:lnTo>
                    <a:pt x="315754" y="47625"/>
                  </a:lnTo>
                  <a:cubicBezTo>
                    <a:pt x="312801" y="44672"/>
                    <a:pt x="308324" y="43625"/>
                    <a:pt x="304324" y="44958"/>
                  </a:cubicBezTo>
                  <a:lnTo>
                    <a:pt x="280988" y="52768"/>
                  </a:lnTo>
                  <a:cubicBezTo>
                    <a:pt x="268319" y="45434"/>
                    <a:pt x="254794" y="39814"/>
                    <a:pt x="240697" y="36004"/>
                  </a:cubicBezTo>
                  <a:lnTo>
                    <a:pt x="229743" y="13335"/>
                  </a:lnTo>
                  <a:cubicBezTo>
                    <a:pt x="227838" y="9525"/>
                    <a:pt x="224028" y="7144"/>
                    <a:pt x="219742" y="7144"/>
                  </a:cubicBezTo>
                  <a:lnTo>
                    <a:pt x="175165" y="7144"/>
                  </a:lnTo>
                  <a:cubicBezTo>
                    <a:pt x="170974" y="7144"/>
                    <a:pt x="167069" y="9525"/>
                    <a:pt x="165163" y="13335"/>
                  </a:cubicBezTo>
                  <a:lnTo>
                    <a:pt x="154210" y="36004"/>
                  </a:lnTo>
                  <a:cubicBezTo>
                    <a:pt x="140113" y="39814"/>
                    <a:pt x="126587" y="45339"/>
                    <a:pt x="113919" y="52768"/>
                  </a:cubicBezTo>
                  <a:lnTo>
                    <a:pt x="90583" y="44958"/>
                  </a:lnTo>
                  <a:cubicBezTo>
                    <a:pt x="86582" y="43625"/>
                    <a:pt x="82201" y="44672"/>
                    <a:pt x="79153" y="47625"/>
                  </a:cubicBezTo>
                  <a:lnTo>
                    <a:pt x="47625" y="79153"/>
                  </a:lnTo>
                  <a:cubicBezTo>
                    <a:pt x="44672" y="82105"/>
                    <a:pt x="43625" y="86582"/>
                    <a:pt x="44958" y="90583"/>
                  </a:cubicBezTo>
                  <a:lnTo>
                    <a:pt x="52769" y="113919"/>
                  </a:lnTo>
                  <a:cubicBezTo>
                    <a:pt x="45434" y="126587"/>
                    <a:pt x="39815" y="140113"/>
                    <a:pt x="36004" y="154210"/>
                  </a:cubicBezTo>
                  <a:lnTo>
                    <a:pt x="13335" y="165163"/>
                  </a:lnTo>
                  <a:cubicBezTo>
                    <a:pt x="9525" y="167068"/>
                    <a:pt x="7144" y="170879"/>
                    <a:pt x="7144" y="175165"/>
                  </a:cubicBezTo>
                  <a:lnTo>
                    <a:pt x="7144" y="219742"/>
                  </a:lnTo>
                  <a:cubicBezTo>
                    <a:pt x="7144" y="223933"/>
                    <a:pt x="9525" y="227838"/>
                    <a:pt x="13335" y="229743"/>
                  </a:cubicBezTo>
                  <a:lnTo>
                    <a:pt x="36004" y="240697"/>
                  </a:lnTo>
                  <a:cubicBezTo>
                    <a:pt x="39815" y="254794"/>
                    <a:pt x="45339" y="268319"/>
                    <a:pt x="52769" y="280988"/>
                  </a:cubicBezTo>
                  <a:lnTo>
                    <a:pt x="44958" y="304324"/>
                  </a:lnTo>
                  <a:cubicBezTo>
                    <a:pt x="43625" y="308324"/>
                    <a:pt x="44672" y="312706"/>
                    <a:pt x="47625" y="315754"/>
                  </a:cubicBezTo>
                  <a:lnTo>
                    <a:pt x="79153" y="347281"/>
                  </a:lnTo>
                  <a:cubicBezTo>
                    <a:pt x="82105" y="350234"/>
                    <a:pt x="86582" y="351282"/>
                    <a:pt x="90583" y="349949"/>
                  </a:cubicBezTo>
                  <a:lnTo>
                    <a:pt x="113919" y="342138"/>
                  </a:lnTo>
                  <a:cubicBezTo>
                    <a:pt x="126587" y="349472"/>
                    <a:pt x="140113" y="355092"/>
                    <a:pt x="154210" y="358902"/>
                  </a:cubicBezTo>
                  <a:lnTo>
                    <a:pt x="165163" y="381571"/>
                  </a:lnTo>
                  <a:cubicBezTo>
                    <a:pt x="167069" y="385381"/>
                    <a:pt x="170879" y="387763"/>
                    <a:pt x="175165" y="387763"/>
                  </a:cubicBezTo>
                  <a:lnTo>
                    <a:pt x="219742" y="387763"/>
                  </a:lnTo>
                  <a:cubicBezTo>
                    <a:pt x="223933" y="387763"/>
                    <a:pt x="227838" y="385381"/>
                    <a:pt x="229743" y="381571"/>
                  </a:cubicBezTo>
                  <a:lnTo>
                    <a:pt x="240697" y="358902"/>
                  </a:lnTo>
                  <a:cubicBezTo>
                    <a:pt x="242697" y="358330"/>
                    <a:pt x="244602" y="357568"/>
                    <a:pt x="246602" y="356997"/>
                  </a:cubicBezTo>
                  <a:cubicBezTo>
                    <a:pt x="235363" y="345758"/>
                    <a:pt x="227743" y="334042"/>
                    <a:pt x="223838" y="317183"/>
                  </a:cubicBezTo>
                  <a:cubicBezTo>
                    <a:pt x="215265" y="318897"/>
                    <a:pt x="206407" y="320135"/>
                    <a:pt x="197644" y="320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/>
            <p:cNvSpPr/>
            <p:nvPr/>
          </p:nvSpPr>
          <p:spPr>
            <a:xfrm>
              <a:off x="4891269" y="3018948"/>
              <a:ext cx="276225" cy="276225"/>
            </a:xfrm>
            <a:custGeom>
              <a:avLst/>
              <a:gdLst>
                <a:gd name="connsiteX0" fmla="*/ 255937 w 276225"/>
                <a:gd name="connsiteY0" fmla="*/ 177070 h 276225"/>
                <a:gd name="connsiteX1" fmla="*/ 223647 w 276225"/>
                <a:gd name="connsiteY1" fmla="*/ 144780 h 276225"/>
                <a:gd name="connsiteX2" fmla="*/ 159830 w 276225"/>
                <a:gd name="connsiteY2" fmla="*/ 134588 h 276225"/>
                <a:gd name="connsiteX3" fmla="*/ 144209 w 276225"/>
                <a:gd name="connsiteY3" fmla="*/ 118967 h 276225"/>
                <a:gd name="connsiteX4" fmla="*/ 133731 w 276225"/>
                <a:gd name="connsiteY4" fmla="*/ 54959 h 276225"/>
                <a:gd name="connsiteX5" fmla="*/ 102203 w 276225"/>
                <a:gd name="connsiteY5" fmla="*/ 23431 h 276225"/>
                <a:gd name="connsiteX6" fmla="*/ 23431 w 276225"/>
                <a:gd name="connsiteY6" fmla="*/ 23431 h 276225"/>
                <a:gd name="connsiteX7" fmla="*/ 23431 w 276225"/>
                <a:gd name="connsiteY7" fmla="*/ 102203 h 276225"/>
                <a:gd name="connsiteX8" fmla="*/ 54960 w 276225"/>
                <a:gd name="connsiteY8" fmla="*/ 133731 h 276225"/>
                <a:gd name="connsiteX9" fmla="*/ 94488 w 276225"/>
                <a:gd name="connsiteY9" fmla="*/ 150019 h 276225"/>
                <a:gd name="connsiteX10" fmla="*/ 119158 w 276225"/>
                <a:gd name="connsiteY10" fmla="*/ 144304 h 276225"/>
                <a:gd name="connsiteX11" fmla="*/ 134969 w 276225"/>
                <a:gd name="connsiteY11" fmla="*/ 160115 h 276225"/>
                <a:gd name="connsiteX12" fmla="*/ 144971 w 276225"/>
                <a:gd name="connsiteY12" fmla="*/ 223647 h 276225"/>
                <a:gd name="connsiteX13" fmla="*/ 177260 w 276225"/>
                <a:gd name="connsiteY13" fmla="*/ 255937 h 276225"/>
                <a:gd name="connsiteX14" fmla="*/ 256032 w 276225"/>
                <a:gd name="connsiteY14" fmla="*/ 255937 h 276225"/>
                <a:gd name="connsiteX15" fmla="*/ 255937 w 276225"/>
                <a:gd name="connsiteY15" fmla="*/ 177070 h 276225"/>
                <a:gd name="connsiteX16" fmla="*/ 47054 w 276225"/>
                <a:gd name="connsiteY16" fmla="*/ 78486 h 276225"/>
                <a:gd name="connsiteX17" fmla="*/ 47054 w 276225"/>
                <a:gd name="connsiteY17" fmla="*/ 46958 h 276225"/>
                <a:gd name="connsiteX18" fmla="*/ 78581 w 276225"/>
                <a:gd name="connsiteY18" fmla="*/ 46958 h 276225"/>
                <a:gd name="connsiteX19" fmla="*/ 110109 w 276225"/>
                <a:gd name="connsiteY19" fmla="*/ 78486 h 276225"/>
                <a:gd name="connsiteX20" fmla="*/ 116777 w 276225"/>
                <a:gd name="connsiteY20" fmla="*/ 93440 h 276225"/>
                <a:gd name="connsiteX21" fmla="*/ 110109 w 276225"/>
                <a:gd name="connsiteY21" fmla="*/ 92202 h 276225"/>
                <a:gd name="connsiteX22" fmla="*/ 97536 w 276225"/>
                <a:gd name="connsiteY22" fmla="*/ 97441 h 276225"/>
                <a:gd name="connsiteX23" fmla="*/ 92297 w 276225"/>
                <a:gd name="connsiteY23" fmla="*/ 110014 h 276225"/>
                <a:gd name="connsiteX24" fmla="*/ 93631 w 276225"/>
                <a:gd name="connsiteY24" fmla="*/ 116872 h 276225"/>
                <a:gd name="connsiteX25" fmla="*/ 78581 w 276225"/>
                <a:gd name="connsiteY25" fmla="*/ 110014 h 276225"/>
                <a:gd name="connsiteX26" fmla="*/ 47054 w 276225"/>
                <a:gd name="connsiteY26" fmla="*/ 78486 h 276225"/>
                <a:gd name="connsiteX27" fmla="*/ 232315 w 276225"/>
                <a:gd name="connsiteY27" fmla="*/ 232219 h 276225"/>
                <a:gd name="connsiteX28" fmla="*/ 200787 w 276225"/>
                <a:gd name="connsiteY28" fmla="*/ 232219 h 276225"/>
                <a:gd name="connsiteX29" fmla="*/ 168497 w 276225"/>
                <a:gd name="connsiteY29" fmla="*/ 199930 h 276225"/>
                <a:gd name="connsiteX30" fmla="*/ 162020 w 276225"/>
                <a:gd name="connsiteY30" fmla="*/ 185071 h 276225"/>
                <a:gd name="connsiteX31" fmla="*/ 181166 w 276225"/>
                <a:gd name="connsiteY31" fmla="*/ 181070 h 276225"/>
                <a:gd name="connsiteX32" fmla="*/ 185166 w 276225"/>
                <a:gd name="connsiteY32" fmla="*/ 162020 h 276225"/>
                <a:gd name="connsiteX33" fmla="*/ 200120 w 276225"/>
                <a:gd name="connsiteY33" fmla="*/ 168497 h 276225"/>
                <a:gd name="connsiteX34" fmla="*/ 232315 w 276225"/>
                <a:gd name="connsiteY34" fmla="*/ 200787 h 276225"/>
                <a:gd name="connsiteX35" fmla="*/ 232315 w 276225"/>
                <a:gd name="connsiteY35" fmla="*/ 23221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6225" h="276225">
                  <a:moveTo>
                    <a:pt x="255937" y="177070"/>
                  </a:moveTo>
                  <a:lnTo>
                    <a:pt x="223647" y="144780"/>
                  </a:lnTo>
                  <a:cubicBezTo>
                    <a:pt x="203073" y="124206"/>
                    <a:pt x="178785" y="124111"/>
                    <a:pt x="159830" y="134588"/>
                  </a:cubicBezTo>
                  <a:lnTo>
                    <a:pt x="144209" y="118967"/>
                  </a:lnTo>
                  <a:cubicBezTo>
                    <a:pt x="154019" y="99060"/>
                    <a:pt x="152400" y="73533"/>
                    <a:pt x="133731" y="54959"/>
                  </a:cubicBezTo>
                  <a:lnTo>
                    <a:pt x="102203" y="23431"/>
                  </a:lnTo>
                  <a:cubicBezTo>
                    <a:pt x="80486" y="1715"/>
                    <a:pt x="45149" y="1715"/>
                    <a:pt x="23431" y="23431"/>
                  </a:cubicBezTo>
                  <a:cubicBezTo>
                    <a:pt x="1715" y="45148"/>
                    <a:pt x="1715" y="80486"/>
                    <a:pt x="23431" y="102203"/>
                  </a:cubicBezTo>
                  <a:lnTo>
                    <a:pt x="54960" y="133731"/>
                  </a:lnTo>
                  <a:cubicBezTo>
                    <a:pt x="65532" y="144304"/>
                    <a:pt x="79820" y="150019"/>
                    <a:pt x="94488" y="150019"/>
                  </a:cubicBezTo>
                  <a:cubicBezTo>
                    <a:pt x="103632" y="150019"/>
                    <a:pt x="111919" y="147923"/>
                    <a:pt x="119158" y="144304"/>
                  </a:cubicBezTo>
                  <a:lnTo>
                    <a:pt x="134969" y="160115"/>
                  </a:lnTo>
                  <a:cubicBezTo>
                    <a:pt x="124778" y="179356"/>
                    <a:pt x="125063" y="203740"/>
                    <a:pt x="144971" y="223647"/>
                  </a:cubicBezTo>
                  <a:lnTo>
                    <a:pt x="177260" y="255937"/>
                  </a:lnTo>
                  <a:cubicBezTo>
                    <a:pt x="198977" y="277749"/>
                    <a:pt x="234315" y="277749"/>
                    <a:pt x="256032" y="255937"/>
                  </a:cubicBezTo>
                  <a:cubicBezTo>
                    <a:pt x="277749" y="234124"/>
                    <a:pt x="277749" y="198787"/>
                    <a:pt x="255937" y="177070"/>
                  </a:cubicBezTo>
                  <a:close/>
                  <a:moveTo>
                    <a:pt x="47054" y="78486"/>
                  </a:moveTo>
                  <a:cubicBezTo>
                    <a:pt x="38386" y="69818"/>
                    <a:pt x="38386" y="55626"/>
                    <a:pt x="47054" y="46958"/>
                  </a:cubicBezTo>
                  <a:cubicBezTo>
                    <a:pt x="55721" y="38290"/>
                    <a:pt x="69914" y="38290"/>
                    <a:pt x="78581" y="46958"/>
                  </a:cubicBezTo>
                  <a:lnTo>
                    <a:pt x="110109" y="78486"/>
                  </a:lnTo>
                  <a:cubicBezTo>
                    <a:pt x="114777" y="83153"/>
                    <a:pt x="116681" y="88392"/>
                    <a:pt x="116777" y="93440"/>
                  </a:cubicBezTo>
                  <a:cubicBezTo>
                    <a:pt x="114681" y="92583"/>
                    <a:pt x="112490" y="92202"/>
                    <a:pt x="110109" y="92202"/>
                  </a:cubicBezTo>
                  <a:cubicBezTo>
                    <a:pt x="105347" y="92202"/>
                    <a:pt x="100870" y="94012"/>
                    <a:pt x="97536" y="97441"/>
                  </a:cubicBezTo>
                  <a:cubicBezTo>
                    <a:pt x="94202" y="100774"/>
                    <a:pt x="92297" y="105251"/>
                    <a:pt x="92297" y="110014"/>
                  </a:cubicBezTo>
                  <a:cubicBezTo>
                    <a:pt x="92297" y="112395"/>
                    <a:pt x="92774" y="114776"/>
                    <a:pt x="93631" y="116872"/>
                  </a:cubicBezTo>
                  <a:cubicBezTo>
                    <a:pt x="88583" y="116777"/>
                    <a:pt x="83344" y="114776"/>
                    <a:pt x="78581" y="110014"/>
                  </a:cubicBezTo>
                  <a:lnTo>
                    <a:pt x="47054" y="78486"/>
                  </a:lnTo>
                  <a:close/>
                  <a:moveTo>
                    <a:pt x="232315" y="232219"/>
                  </a:moveTo>
                  <a:cubicBezTo>
                    <a:pt x="223552" y="240982"/>
                    <a:pt x="209550" y="240982"/>
                    <a:pt x="200787" y="232219"/>
                  </a:cubicBezTo>
                  <a:lnTo>
                    <a:pt x="168497" y="199930"/>
                  </a:lnTo>
                  <a:cubicBezTo>
                    <a:pt x="164497" y="195929"/>
                    <a:pt x="162211" y="190595"/>
                    <a:pt x="162020" y="185071"/>
                  </a:cubicBezTo>
                  <a:cubicBezTo>
                    <a:pt x="168021" y="187452"/>
                    <a:pt x="175260" y="186499"/>
                    <a:pt x="181166" y="181070"/>
                  </a:cubicBezTo>
                  <a:cubicBezTo>
                    <a:pt x="186309" y="175927"/>
                    <a:pt x="187643" y="168402"/>
                    <a:pt x="185166" y="162020"/>
                  </a:cubicBezTo>
                  <a:cubicBezTo>
                    <a:pt x="190786" y="162211"/>
                    <a:pt x="196120" y="164592"/>
                    <a:pt x="200120" y="168497"/>
                  </a:cubicBezTo>
                  <a:lnTo>
                    <a:pt x="232315" y="200787"/>
                  </a:lnTo>
                  <a:cubicBezTo>
                    <a:pt x="241078" y="209455"/>
                    <a:pt x="241078" y="223456"/>
                    <a:pt x="232315" y="232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9" name="그룹 278"/>
          <p:cNvGrpSpPr/>
          <p:nvPr/>
        </p:nvGrpSpPr>
        <p:grpSpPr>
          <a:xfrm>
            <a:off x="2987698" y="4776025"/>
            <a:ext cx="390525" cy="390525"/>
            <a:chOff x="4144033" y="2229040"/>
            <a:chExt cx="390525" cy="390525"/>
          </a:xfrm>
          <a:solidFill>
            <a:srgbClr val="EA4335"/>
          </a:solidFill>
        </p:grpSpPr>
        <p:sp>
          <p:nvSpPr>
            <p:cNvPr id="280" name="자유형: 도형 279"/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/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/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/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/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0" y="6349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2445" y="280035"/>
            <a:ext cx="4490720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en-GB" sz="3200" dirty="0">
                <a:solidFill>
                  <a:schemeClr val="bg1"/>
                </a:solidFill>
                <a:cs typeface="Arial" panose="020B0604020202020204" pitchFamily="34" charset="0"/>
              </a:rPr>
              <a:t>Formation des modèles</a:t>
            </a:r>
          </a:p>
        </p:txBody>
      </p:sp>
      <p:sp>
        <p:nvSpPr>
          <p:cNvPr id="7" name="Freeform: Shape 6"/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/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/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rgbClr val="EA43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17" name="Oval 8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/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100706" y="1324148"/>
            <a:ext cx="2021136" cy="1076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en-US" sz="3200" dirty="0">
                <a:solidFill>
                  <a:srgbClr val="EA4335"/>
                </a:solidFill>
              </a:rPr>
              <a:t>Deep</a:t>
            </a:r>
          </a:p>
          <a:p>
            <a:r>
              <a:rPr lang="en-US" sz="3200" dirty="0">
                <a:solidFill>
                  <a:srgbClr val="EA4335"/>
                </a:solidFill>
              </a:rPr>
              <a:t>Learning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979943" y="1483989"/>
            <a:ext cx="86235" cy="756643"/>
            <a:chOff x="705340" y="3177056"/>
            <a:chExt cx="86235" cy="756643"/>
          </a:xfr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grpSpPr>
        <p:sp>
          <p:nvSpPr>
            <p:cNvPr id="23" name="Rectangle 22"/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0" y="6349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25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04213" y="2398395"/>
            <a:ext cx="75751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fr-FR" altLang="en-US" sz="2000" b="1" dirty="0">
                <a:solidFill>
                  <a:srgbClr val="EEEDEA"/>
                </a:solidFill>
              </a:rPr>
              <a:t>Modèle de D</a:t>
            </a:r>
            <a:r>
              <a:rPr lang="fr-FR" altLang="en-US" sz="2000" b="1" dirty="0" smtClean="0">
                <a:solidFill>
                  <a:srgbClr val="EEEDEA"/>
                </a:solidFill>
              </a:rPr>
              <a:t>eep </a:t>
            </a:r>
            <a:r>
              <a:rPr lang="fr-FR" altLang="en-US" sz="2000" b="1" dirty="0">
                <a:solidFill>
                  <a:srgbClr val="EEEDEA"/>
                </a:solidFill>
              </a:rPr>
              <a:t>L</a:t>
            </a:r>
            <a:r>
              <a:rPr lang="fr-FR" altLang="en-US" sz="2000" b="1" dirty="0" smtClean="0">
                <a:solidFill>
                  <a:srgbClr val="EEEDEA"/>
                </a:solidFill>
              </a:rPr>
              <a:t>earning</a:t>
            </a:r>
            <a:r>
              <a:rPr lang="fr-FR" altLang="en-US" sz="2000" b="1" dirty="0">
                <a:solidFill>
                  <a:srgbClr val="EEEDEA"/>
                </a:solidFill>
              </a:rPr>
              <a:t>.</a:t>
            </a:r>
          </a:p>
          <a:p>
            <a:pPr indent="0">
              <a:buFont typeface="Wingdings" panose="05000000000000000000" charset="0"/>
              <a:buNone/>
            </a:pPr>
            <a:endParaRPr lang="fr-FR" altLang="en-US" dirty="0">
              <a:solidFill>
                <a:srgbClr val="EEEDEA"/>
              </a:solidFill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fr-FR" altLang="en-US" dirty="0">
                <a:solidFill>
                  <a:srgbClr val="EEEDEA"/>
                </a:solidFill>
              </a:rPr>
              <a:t> Basé sur des réseaux de neurones.</a:t>
            </a:r>
          </a:p>
          <a:p>
            <a:pPr marL="285750" indent="-285750">
              <a:buFont typeface="Wingdings" panose="05000000000000000000" charset="0"/>
              <a:buChar char="ü"/>
            </a:pPr>
            <a:endParaRPr lang="fr-FR" altLang="en-US" dirty="0">
              <a:solidFill>
                <a:srgbClr val="EEEDEA"/>
              </a:solidFill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fr-FR" altLang="en-US" dirty="0">
                <a:solidFill>
                  <a:srgbClr val="EEEDEA"/>
                </a:solidFill>
              </a:rPr>
              <a:t>Composé de 3 </a:t>
            </a:r>
            <a:r>
              <a:rPr lang="fr-FR" altLang="en-US" dirty="0" smtClean="0">
                <a:solidFill>
                  <a:srgbClr val="EEEDEA"/>
                </a:solidFill>
              </a:rPr>
              <a:t>couches </a:t>
            </a:r>
            <a:r>
              <a:rPr lang="fr-FR" altLang="en-US" b="1" dirty="0" smtClean="0">
                <a:solidFill>
                  <a:srgbClr val="EEEDEA"/>
                </a:solidFill>
              </a:rPr>
              <a:t>Dense</a:t>
            </a:r>
            <a:r>
              <a:rPr lang="fr-FR" altLang="en-US" b="1" dirty="0">
                <a:solidFill>
                  <a:srgbClr val="EEEDEA"/>
                </a:solidFill>
              </a:rPr>
              <a:t>.</a:t>
            </a:r>
          </a:p>
          <a:p>
            <a:pPr marL="285750" indent="-285750">
              <a:buFont typeface="Wingdings" panose="05000000000000000000" charset="0"/>
              <a:buChar char="ü"/>
            </a:pPr>
            <a:endParaRPr lang="fr-FR" altLang="en-US" b="1" dirty="0">
              <a:solidFill>
                <a:srgbClr val="EEEDEA"/>
              </a:solidFill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fr-FR" altLang="en-US" dirty="0" smtClean="0">
                <a:solidFill>
                  <a:srgbClr val="EEEDEA"/>
                </a:solidFill>
              </a:rPr>
              <a:t>Pour chaque thème le modèle est stock</a:t>
            </a:r>
            <a:r>
              <a:rPr lang="en-US" b="0" i="0" dirty="0">
                <a:solidFill>
                  <a:srgbClr val="EEEDEA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fr-FR" altLang="en-US" dirty="0">
                <a:solidFill>
                  <a:srgbClr val="EEEDEA"/>
                </a:solidFill>
              </a:rPr>
              <a:t> dans un fichier .h5</a:t>
            </a:r>
            <a:endParaRPr lang="fr-FR" altLang="en-US" b="1" dirty="0">
              <a:solidFill>
                <a:srgbClr val="EEEDEA"/>
              </a:solidFill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fr-FR" altLang="en-US" dirty="0">
              <a:solidFill>
                <a:srgbClr val="EEEDEA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fr-FR" altLang="en-US" dirty="0">
              <a:solidFill>
                <a:srgbClr val="EEEDEA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/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/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/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/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/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96"/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/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/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77200" y="1415415"/>
            <a:ext cx="3521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Interprétation du résultat</a:t>
            </a:r>
            <a:endParaRPr lang="fr-F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endParaRPr lang="fr-F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0" name="Donut 24"/>
          <p:cNvSpPr/>
          <p:nvPr/>
        </p:nvSpPr>
        <p:spPr>
          <a:xfrm>
            <a:off x="6767798" y="1342851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Circle: Hollow 43"/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0142" y="295936"/>
            <a:ext cx="4070957" cy="14452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Réalisation du projet</a:t>
            </a:r>
          </a:p>
        </p:txBody>
      </p:sp>
      <p:sp>
        <p:nvSpPr>
          <p:cNvPr id="2" name="Rectangle 1"/>
          <p:cNvSpPr/>
          <p:nvPr/>
        </p:nvSpPr>
        <p:spPr>
          <a:xfrm>
            <a:off x="328930" y="6336665"/>
            <a:ext cx="11856720" cy="394335"/>
          </a:xfrm>
          <a:prstGeom prst="rec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177" name="그룹 176"/>
          <p:cNvGrpSpPr/>
          <p:nvPr/>
        </p:nvGrpSpPr>
        <p:grpSpPr>
          <a:xfrm>
            <a:off x="4254935" y="3632596"/>
            <a:ext cx="390621" cy="347425"/>
            <a:chOff x="8134150" y="1590436"/>
            <a:chExt cx="390621" cy="347425"/>
          </a:xfrm>
          <a:solidFill>
            <a:srgbClr val="EA4335"/>
          </a:solidFill>
        </p:grpSpPr>
        <p:sp>
          <p:nvSpPr>
            <p:cNvPr id="178" name="자유형: 도형 177"/>
            <p:cNvSpPr/>
            <p:nvPr/>
          </p:nvSpPr>
          <p:spPr>
            <a:xfrm>
              <a:off x="8134246" y="1590436"/>
              <a:ext cx="390525" cy="161925"/>
            </a:xfrm>
            <a:custGeom>
              <a:avLst/>
              <a:gdLst>
                <a:gd name="connsiteX0" fmla="*/ 380333 w 390525"/>
                <a:gd name="connsiteY0" fmla="*/ 74724 h 161925"/>
                <a:gd name="connsiteX1" fmla="*/ 201263 w 390525"/>
                <a:gd name="connsiteY1" fmla="*/ 7858 h 161925"/>
                <a:gd name="connsiteX2" fmla="*/ 193453 w 390525"/>
                <a:gd name="connsiteY2" fmla="*/ 7858 h 161925"/>
                <a:gd name="connsiteX3" fmla="*/ 14383 w 390525"/>
                <a:gd name="connsiteY3" fmla="*/ 74724 h 161925"/>
                <a:gd name="connsiteX4" fmla="*/ 7144 w 390525"/>
                <a:gd name="connsiteY4" fmla="*/ 85201 h 161925"/>
                <a:gd name="connsiteX5" fmla="*/ 14383 w 390525"/>
                <a:gd name="connsiteY5" fmla="*/ 95679 h 161925"/>
                <a:gd name="connsiteX6" fmla="*/ 193453 w 390525"/>
                <a:gd name="connsiteY6" fmla="*/ 162544 h 161925"/>
                <a:gd name="connsiteX7" fmla="*/ 197358 w 390525"/>
                <a:gd name="connsiteY7" fmla="*/ 163211 h 161925"/>
                <a:gd name="connsiteX8" fmla="*/ 201263 w 390525"/>
                <a:gd name="connsiteY8" fmla="*/ 162544 h 161925"/>
                <a:gd name="connsiteX9" fmla="*/ 380333 w 390525"/>
                <a:gd name="connsiteY9" fmla="*/ 95679 h 161925"/>
                <a:gd name="connsiteX10" fmla="*/ 387572 w 390525"/>
                <a:gd name="connsiteY10" fmla="*/ 85201 h 161925"/>
                <a:gd name="connsiteX11" fmla="*/ 380333 w 390525"/>
                <a:gd name="connsiteY11" fmla="*/ 7472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525" h="161925">
                  <a:moveTo>
                    <a:pt x="380333" y="74724"/>
                  </a:moveTo>
                  <a:lnTo>
                    <a:pt x="201263" y="7858"/>
                  </a:lnTo>
                  <a:cubicBezTo>
                    <a:pt x="198691" y="6906"/>
                    <a:pt x="195929" y="6906"/>
                    <a:pt x="193453" y="7858"/>
                  </a:cubicBezTo>
                  <a:lnTo>
                    <a:pt x="14383" y="74724"/>
                  </a:lnTo>
                  <a:cubicBezTo>
                    <a:pt x="10001" y="76343"/>
                    <a:pt x="7144" y="80534"/>
                    <a:pt x="7144" y="85201"/>
                  </a:cubicBezTo>
                  <a:cubicBezTo>
                    <a:pt x="7144" y="89868"/>
                    <a:pt x="10001" y="93964"/>
                    <a:pt x="14383" y="95679"/>
                  </a:cubicBezTo>
                  <a:lnTo>
                    <a:pt x="193453" y="162544"/>
                  </a:lnTo>
                  <a:cubicBezTo>
                    <a:pt x="194691" y="163020"/>
                    <a:pt x="196025" y="163211"/>
                    <a:pt x="197358" y="163211"/>
                  </a:cubicBezTo>
                  <a:cubicBezTo>
                    <a:pt x="198691" y="163211"/>
                    <a:pt x="200025" y="163020"/>
                    <a:pt x="201263" y="162544"/>
                  </a:cubicBezTo>
                  <a:lnTo>
                    <a:pt x="380333" y="95679"/>
                  </a:lnTo>
                  <a:cubicBezTo>
                    <a:pt x="384715" y="94059"/>
                    <a:pt x="387572" y="89868"/>
                    <a:pt x="387572" y="85201"/>
                  </a:cubicBezTo>
                  <a:cubicBezTo>
                    <a:pt x="387572" y="80534"/>
                    <a:pt x="384620" y="76343"/>
                    <a:pt x="380333" y="74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/>
            <p:cNvSpPr/>
            <p:nvPr/>
          </p:nvSpPr>
          <p:spPr>
            <a:xfrm>
              <a:off x="8134150" y="1814036"/>
              <a:ext cx="390525" cy="123825"/>
            </a:xfrm>
            <a:custGeom>
              <a:avLst/>
              <a:gdLst>
                <a:gd name="connsiteX0" fmla="*/ 380429 w 390525"/>
                <a:gd name="connsiteY0" fmla="*/ 29432 h 123825"/>
                <a:gd name="connsiteX1" fmla="*/ 321088 w 390525"/>
                <a:gd name="connsiteY1" fmla="*/ 7239 h 123825"/>
                <a:gd name="connsiteX2" fmla="*/ 209169 w 390525"/>
                <a:gd name="connsiteY2" fmla="*/ 48958 h 123825"/>
                <a:gd name="connsiteX3" fmla="*/ 197454 w 390525"/>
                <a:gd name="connsiteY3" fmla="*/ 51054 h 123825"/>
                <a:gd name="connsiteX4" fmla="*/ 185833 w 390525"/>
                <a:gd name="connsiteY4" fmla="*/ 48958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429 w 390525"/>
                <a:gd name="connsiteY14" fmla="*/ 294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429" y="29432"/>
                  </a:moveTo>
                  <a:lnTo>
                    <a:pt x="321088" y="7239"/>
                  </a:lnTo>
                  <a:lnTo>
                    <a:pt x="209169" y="48958"/>
                  </a:lnTo>
                  <a:cubicBezTo>
                    <a:pt x="205359" y="50387"/>
                    <a:pt x="201454" y="51054"/>
                    <a:pt x="197454" y="51054"/>
                  </a:cubicBezTo>
                  <a:cubicBezTo>
                    <a:pt x="193453" y="51054"/>
                    <a:pt x="189548" y="50387"/>
                    <a:pt x="185833" y="48958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8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715" y="31052"/>
                    <a:pt x="380429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/>
            <p:cNvSpPr/>
            <p:nvPr/>
          </p:nvSpPr>
          <p:spPr>
            <a:xfrm>
              <a:off x="8134246" y="1724977"/>
              <a:ext cx="390525" cy="123825"/>
            </a:xfrm>
            <a:custGeom>
              <a:avLst/>
              <a:gdLst>
                <a:gd name="connsiteX0" fmla="*/ 380333 w 390525"/>
                <a:gd name="connsiteY0" fmla="*/ 29337 h 123825"/>
                <a:gd name="connsiteX1" fmla="*/ 320993 w 390525"/>
                <a:gd name="connsiteY1" fmla="*/ 7144 h 123825"/>
                <a:gd name="connsiteX2" fmla="*/ 209074 w 390525"/>
                <a:gd name="connsiteY2" fmla="*/ 48863 h 123825"/>
                <a:gd name="connsiteX3" fmla="*/ 197358 w 390525"/>
                <a:gd name="connsiteY3" fmla="*/ 50959 h 123825"/>
                <a:gd name="connsiteX4" fmla="*/ 185738 w 390525"/>
                <a:gd name="connsiteY4" fmla="*/ 48863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333 w 390525"/>
                <a:gd name="connsiteY14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333" y="29337"/>
                  </a:moveTo>
                  <a:lnTo>
                    <a:pt x="320993" y="7144"/>
                  </a:lnTo>
                  <a:lnTo>
                    <a:pt x="209074" y="48863"/>
                  </a:lnTo>
                  <a:cubicBezTo>
                    <a:pt x="205264" y="50292"/>
                    <a:pt x="201359" y="50959"/>
                    <a:pt x="197358" y="50959"/>
                  </a:cubicBezTo>
                  <a:cubicBezTo>
                    <a:pt x="193357" y="50959"/>
                    <a:pt x="189452" y="50292"/>
                    <a:pt x="185738" y="48863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7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620" y="30956"/>
                    <a:pt x="38033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9" name="그룹 288"/>
          <p:cNvGrpSpPr/>
          <p:nvPr/>
        </p:nvGrpSpPr>
        <p:grpSpPr>
          <a:xfrm>
            <a:off x="5458705" y="2472340"/>
            <a:ext cx="392049" cy="391668"/>
            <a:chOff x="4775445" y="2903505"/>
            <a:chExt cx="392049" cy="391668"/>
          </a:xfrm>
          <a:solidFill>
            <a:srgbClr val="EA4335"/>
          </a:solidFill>
        </p:grpSpPr>
        <p:sp>
          <p:nvSpPr>
            <p:cNvPr id="290" name="자유형: 도형 289"/>
            <p:cNvSpPr/>
            <p:nvPr/>
          </p:nvSpPr>
          <p:spPr>
            <a:xfrm>
              <a:off x="4775445" y="2903505"/>
              <a:ext cx="390525" cy="390525"/>
            </a:xfrm>
            <a:custGeom>
              <a:avLst/>
              <a:gdLst>
                <a:gd name="connsiteX0" fmla="*/ 197644 w 390525"/>
                <a:gd name="connsiteY0" fmla="*/ 320135 h 390525"/>
                <a:gd name="connsiteX1" fmla="*/ 110204 w 390525"/>
                <a:gd name="connsiteY1" fmla="*/ 283369 h 390525"/>
                <a:gd name="connsiteX2" fmla="*/ 108490 w 390525"/>
                <a:gd name="connsiteY2" fmla="*/ 113252 h 390525"/>
                <a:gd name="connsiteX3" fmla="*/ 284321 w 390525"/>
                <a:gd name="connsiteY3" fmla="*/ 110776 h 390525"/>
                <a:gd name="connsiteX4" fmla="*/ 317373 w 390525"/>
                <a:gd name="connsiteY4" fmla="*/ 223933 h 390525"/>
                <a:gd name="connsiteX5" fmla="*/ 356997 w 390525"/>
                <a:gd name="connsiteY5" fmla="*/ 246602 h 390525"/>
                <a:gd name="connsiteX6" fmla="*/ 358902 w 390525"/>
                <a:gd name="connsiteY6" fmla="*/ 240697 h 390525"/>
                <a:gd name="connsiteX7" fmla="*/ 381571 w 390525"/>
                <a:gd name="connsiteY7" fmla="*/ 229743 h 390525"/>
                <a:gd name="connsiteX8" fmla="*/ 387763 w 390525"/>
                <a:gd name="connsiteY8" fmla="*/ 219742 h 390525"/>
                <a:gd name="connsiteX9" fmla="*/ 387763 w 390525"/>
                <a:gd name="connsiteY9" fmla="*/ 175165 h 390525"/>
                <a:gd name="connsiteX10" fmla="*/ 381571 w 390525"/>
                <a:gd name="connsiteY10" fmla="*/ 165163 h 390525"/>
                <a:gd name="connsiteX11" fmla="*/ 358902 w 390525"/>
                <a:gd name="connsiteY11" fmla="*/ 154210 h 390525"/>
                <a:gd name="connsiteX12" fmla="*/ 342138 w 390525"/>
                <a:gd name="connsiteY12" fmla="*/ 113919 h 390525"/>
                <a:gd name="connsiteX13" fmla="*/ 349949 w 390525"/>
                <a:gd name="connsiteY13" fmla="*/ 90583 h 390525"/>
                <a:gd name="connsiteX14" fmla="*/ 347282 w 390525"/>
                <a:gd name="connsiteY14" fmla="*/ 79153 h 390525"/>
                <a:gd name="connsiteX15" fmla="*/ 315754 w 390525"/>
                <a:gd name="connsiteY15" fmla="*/ 47625 h 390525"/>
                <a:gd name="connsiteX16" fmla="*/ 304324 w 390525"/>
                <a:gd name="connsiteY16" fmla="*/ 44958 h 390525"/>
                <a:gd name="connsiteX17" fmla="*/ 280988 w 390525"/>
                <a:gd name="connsiteY17" fmla="*/ 52768 h 390525"/>
                <a:gd name="connsiteX18" fmla="*/ 240697 w 390525"/>
                <a:gd name="connsiteY18" fmla="*/ 36004 h 390525"/>
                <a:gd name="connsiteX19" fmla="*/ 229743 w 390525"/>
                <a:gd name="connsiteY19" fmla="*/ 13335 h 390525"/>
                <a:gd name="connsiteX20" fmla="*/ 219742 w 390525"/>
                <a:gd name="connsiteY20" fmla="*/ 7144 h 390525"/>
                <a:gd name="connsiteX21" fmla="*/ 175165 w 390525"/>
                <a:gd name="connsiteY21" fmla="*/ 7144 h 390525"/>
                <a:gd name="connsiteX22" fmla="*/ 165163 w 390525"/>
                <a:gd name="connsiteY22" fmla="*/ 13335 h 390525"/>
                <a:gd name="connsiteX23" fmla="*/ 154210 w 390525"/>
                <a:gd name="connsiteY23" fmla="*/ 36004 h 390525"/>
                <a:gd name="connsiteX24" fmla="*/ 113919 w 390525"/>
                <a:gd name="connsiteY24" fmla="*/ 52768 h 390525"/>
                <a:gd name="connsiteX25" fmla="*/ 90583 w 390525"/>
                <a:gd name="connsiteY25" fmla="*/ 44958 h 390525"/>
                <a:gd name="connsiteX26" fmla="*/ 79153 w 390525"/>
                <a:gd name="connsiteY26" fmla="*/ 47625 h 390525"/>
                <a:gd name="connsiteX27" fmla="*/ 47625 w 390525"/>
                <a:gd name="connsiteY27" fmla="*/ 79153 h 390525"/>
                <a:gd name="connsiteX28" fmla="*/ 44958 w 390525"/>
                <a:gd name="connsiteY28" fmla="*/ 90583 h 390525"/>
                <a:gd name="connsiteX29" fmla="*/ 52769 w 390525"/>
                <a:gd name="connsiteY29" fmla="*/ 113919 h 390525"/>
                <a:gd name="connsiteX30" fmla="*/ 36004 w 390525"/>
                <a:gd name="connsiteY30" fmla="*/ 154210 h 390525"/>
                <a:gd name="connsiteX31" fmla="*/ 13335 w 390525"/>
                <a:gd name="connsiteY31" fmla="*/ 165163 h 390525"/>
                <a:gd name="connsiteX32" fmla="*/ 7144 w 390525"/>
                <a:gd name="connsiteY32" fmla="*/ 175165 h 390525"/>
                <a:gd name="connsiteX33" fmla="*/ 7144 w 390525"/>
                <a:gd name="connsiteY33" fmla="*/ 219742 h 390525"/>
                <a:gd name="connsiteX34" fmla="*/ 13335 w 390525"/>
                <a:gd name="connsiteY34" fmla="*/ 229743 h 390525"/>
                <a:gd name="connsiteX35" fmla="*/ 36004 w 390525"/>
                <a:gd name="connsiteY35" fmla="*/ 240697 h 390525"/>
                <a:gd name="connsiteX36" fmla="*/ 52769 w 390525"/>
                <a:gd name="connsiteY36" fmla="*/ 280988 h 390525"/>
                <a:gd name="connsiteX37" fmla="*/ 44958 w 390525"/>
                <a:gd name="connsiteY37" fmla="*/ 304324 h 390525"/>
                <a:gd name="connsiteX38" fmla="*/ 47625 w 390525"/>
                <a:gd name="connsiteY38" fmla="*/ 315754 h 390525"/>
                <a:gd name="connsiteX39" fmla="*/ 79153 w 390525"/>
                <a:gd name="connsiteY39" fmla="*/ 347281 h 390525"/>
                <a:gd name="connsiteX40" fmla="*/ 90583 w 390525"/>
                <a:gd name="connsiteY40" fmla="*/ 349949 h 390525"/>
                <a:gd name="connsiteX41" fmla="*/ 113919 w 390525"/>
                <a:gd name="connsiteY41" fmla="*/ 342138 h 390525"/>
                <a:gd name="connsiteX42" fmla="*/ 154210 w 390525"/>
                <a:gd name="connsiteY42" fmla="*/ 358902 h 390525"/>
                <a:gd name="connsiteX43" fmla="*/ 165163 w 390525"/>
                <a:gd name="connsiteY43" fmla="*/ 381571 h 390525"/>
                <a:gd name="connsiteX44" fmla="*/ 175165 w 390525"/>
                <a:gd name="connsiteY44" fmla="*/ 387763 h 390525"/>
                <a:gd name="connsiteX45" fmla="*/ 219742 w 390525"/>
                <a:gd name="connsiteY45" fmla="*/ 387763 h 390525"/>
                <a:gd name="connsiteX46" fmla="*/ 229743 w 390525"/>
                <a:gd name="connsiteY46" fmla="*/ 381571 h 390525"/>
                <a:gd name="connsiteX47" fmla="*/ 240697 w 390525"/>
                <a:gd name="connsiteY47" fmla="*/ 358902 h 390525"/>
                <a:gd name="connsiteX48" fmla="*/ 246602 w 390525"/>
                <a:gd name="connsiteY48" fmla="*/ 356997 h 390525"/>
                <a:gd name="connsiteX49" fmla="*/ 223838 w 390525"/>
                <a:gd name="connsiteY49" fmla="*/ 317183 h 390525"/>
                <a:gd name="connsiteX50" fmla="*/ 197644 w 390525"/>
                <a:gd name="connsiteY50" fmla="*/ 3201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390525">
                  <a:moveTo>
                    <a:pt x="197644" y="320135"/>
                  </a:moveTo>
                  <a:cubicBezTo>
                    <a:pt x="165640" y="320135"/>
                    <a:pt x="134112" y="307562"/>
                    <a:pt x="110204" y="283369"/>
                  </a:cubicBezTo>
                  <a:cubicBezTo>
                    <a:pt x="64199" y="236506"/>
                    <a:pt x="63437" y="160972"/>
                    <a:pt x="108490" y="113252"/>
                  </a:cubicBezTo>
                  <a:cubicBezTo>
                    <a:pt x="156020" y="62960"/>
                    <a:pt x="235649" y="62103"/>
                    <a:pt x="284321" y="110776"/>
                  </a:cubicBezTo>
                  <a:cubicBezTo>
                    <a:pt x="314706" y="141160"/>
                    <a:pt x="326327" y="183928"/>
                    <a:pt x="317373" y="223933"/>
                  </a:cubicBezTo>
                  <a:cubicBezTo>
                    <a:pt x="334232" y="227838"/>
                    <a:pt x="345948" y="235458"/>
                    <a:pt x="356997" y="246602"/>
                  </a:cubicBezTo>
                  <a:cubicBezTo>
                    <a:pt x="357569" y="244602"/>
                    <a:pt x="358426" y="242697"/>
                    <a:pt x="358902" y="240697"/>
                  </a:cubicBezTo>
                  <a:lnTo>
                    <a:pt x="381571" y="229743"/>
                  </a:lnTo>
                  <a:cubicBezTo>
                    <a:pt x="385382" y="227838"/>
                    <a:pt x="387763" y="224028"/>
                    <a:pt x="387763" y="219742"/>
                  </a:cubicBezTo>
                  <a:lnTo>
                    <a:pt x="387763" y="175165"/>
                  </a:lnTo>
                  <a:cubicBezTo>
                    <a:pt x="387763" y="170974"/>
                    <a:pt x="385382" y="167068"/>
                    <a:pt x="381571" y="165163"/>
                  </a:cubicBezTo>
                  <a:lnTo>
                    <a:pt x="358902" y="154210"/>
                  </a:lnTo>
                  <a:cubicBezTo>
                    <a:pt x="355092" y="140113"/>
                    <a:pt x="349568" y="126587"/>
                    <a:pt x="342138" y="113919"/>
                  </a:cubicBezTo>
                  <a:lnTo>
                    <a:pt x="349949" y="90583"/>
                  </a:lnTo>
                  <a:cubicBezTo>
                    <a:pt x="351282" y="86582"/>
                    <a:pt x="350234" y="82201"/>
                    <a:pt x="347282" y="79153"/>
                  </a:cubicBezTo>
                  <a:lnTo>
                    <a:pt x="315754" y="47625"/>
                  </a:lnTo>
                  <a:cubicBezTo>
                    <a:pt x="312801" y="44672"/>
                    <a:pt x="308324" y="43625"/>
                    <a:pt x="304324" y="44958"/>
                  </a:cubicBezTo>
                  <a:lnTo>
                    <a:pt x="280988" y="52768"/>
                  </a:lnTo>
                  <a:cubicBezTo>
                    <a:pt x="268319" y="45434"/>
                    <a:pt x="254794" y="39814"/>
                    <a:pt x="240697" y="36004"/>
                  </a:cubicBezTo>
                  <a:lnTo>
                    <a:pt x="229743" y="13335"/>
                  </a:lnTo>
                  <a:cubicBezTo>
                    <a:pt x="227838" y="9525"/>
                    <a:pt x="224028" y="7144"/>
                    <a:pt x="219742" y="7144"/>
                  </a:cubicBezTo>
                  <a:lnTo>
                    <a:pt x="175165" y="7144"/>
                  </a:lnTo>
                  <a:cubicBezTo>
                    <a:pt x="170974" y="7144"/>
                    <a:pt x="167069" y="9525"/>
                    <a:pt x="165163" y="13335"/>
                  </a:cubicBezTo>
                  <a:lnTo>
                    <a:pt x="154210" y="36004"/>
                  </a:lnTo>
                  <a:cubicBezTo>
                    <a:pt x="140113" y="39814"/>
                    <a:pt x="126587" y="45339"/>
                    <a:pt x="113919" y="52768"/>
                  </a:cubicBezTo>
                  <a:lnTo>
                    <a:pt x="90583" y="44958"/>
                  </a:lnTo>
                  <a:cubicBezTo>
                    <a:pt x="86582" y="43625"/>
                    <a:pt x="82201" y="44672"/>
                    <a:pt x="79153" y="47625"/>
                  </a:cubicBezTo>
                  <a:lnTo>
                    <a:pt x="47625" y="79153"/>
                  </a:lnTo>
                  <a:cubicBezTo>
                    <a:pt x="44672" y="82105"/>
                    <a:pt x="43625" y="86582"/>
                    <a:pt x="44958" y="90583"/>
                  </a:cubicBezTo>
                  <a:lnTo>
                    <a:pt x="52769" y="113919"/>
                  </a:lnTo>
                  <a:cubicBezTo>
                    <a:pt x="45434" y="126587"/>
                    <a:pt x="39815" y="140113"/>
                    <a:pt x="36004" y="154210"/>
                  </a:cubicBezTo>
                  <a:lnTo>
                    <a:pt x="13335" y="165163"/>
                  </a:lnTo>
                  <a:cubicBezTo>
                    <a:pt x="9525" y="167068"/>
                    <a:pt x="7144" y="170879"/>
                    <a:pt x="7144" y="175165"/>
                  </a:cubicBezTo>
                  <a:lnTo>
                    <a:pt x="7144" y="219742"/>
                  </a:lnTo>
                  <a:cubicBezTo>
                    <a:pt x="7144" y="223933"/>
                    <a:pt x="9525" y="227838"/>
                    <a:pt x="13335" y="229743"/>
                  </a:cubicBezTo>
                  <a:lnTo>
                    <a:pt x="36004" y="240697"/>
                  </a:lnTo>
                  <a:cubicBezTo>
                    <a:pt x="39815" y="254794"/>
                    <a:pt x="45339" y="268319"/>
                    <a:pt x="52769" y="280988"/>
                  </a:cubicBezTo>
                  <a:lnTo>
                    <a:pt x="44958" y="304324"/>
                  </a:lnTo>
                  <a:cubicBezTo>
                    <a:pt x="43625" y="308324"/>
                    <a:pt x="44672" y="312706"/>
                    <a:pt x="47625" y="315754"/>
                  </a:cubicBezTo>
                  <a:lnTo>
                    <a:pt x="79153" y="347281"/>
                  </a:lnTo>
                  <a:cubicBezTo>
                    <a:pt x="82105" y="350234"/>
                    <a:pt x="86582" y="351282"/>
                    <a:pt x="90583" y="349949"/>
                  </a:cubicBezTo>
                  <a:lnTo>
                    <a:pt x="113919" y="342138"/>
                  </a:lnTo>
                  <a:cubicBezTo>
                    <a:pt x="126587" y="349472"/>
                    <a:pt x="140113" y="355092"/>
                    <a:pt x="154210" y="358902"/>
                  </a:cubicBezTo>
                  <a:lnTo>
                    <a:pt x="165163" y="381571"/>
                  </a:lnTo>
                  <a:cubicBezTo>
                    <a:pt x="167069" y="385381"/>
                    <a:pt x="170879" y="387763"/>
                    <a:pt x="175165" y="387763"/>
                  </a:cubicBezTo>
                  <a:lnTo>
                    <a:pt x="219742" y="387763"/>
                  </a:lnTo>
                  <a:cubicBezTo>
                    <a:pt x="223933" y="387763"/>
                    <a:pt x="227838" y="385381"/>
                    <a:pt x="229743" y="381571"/>
                  </a:cubicBezTo>
                  <a:lnTo>
                    <a:pt x="240697" y="358902"/>
                  </a:lnTo>
                  <a:cubicBezTo>
                    <a:pt x="242697" y="358330"/>
                    <a:pt x="244602" y="357568"/>
                    <a:pt x="246602" y="356997"/>
                  </a:cubicBezTo>
                  <a:cubicBezTo>
                    <a:pt x="235363" y="345758"/>
                    <a:pt x="227743" y="334042"/>
                    <a:pt x="223838" y="317183"/>
                  </a:cubicBezTo>
                  <a:cubicBezTo>
                    <a:pt x="215265" y="318897"/>
                    <a:pt x="206407" y="320135"/>
                    <a:pt x="197644" y="320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/>
            <p:cNvSpPr/>
            <p:nvPr/>
          </p:nvSpPr>
          <p:spPr>
            <a:xfrm>
              <a:off x="4891269" y="3018948"/>
              <a:ext cx="276225" cy="276225"/>
            </a:xfrm>
            <a:custGeom>
              <a:avLst/>
              <a:gdLst>
                <a:gd name="connsiteX0" fmla="*/ 255937 w 276225"/>
                <a:gd name="connsiteY0" fmla="*/ 177070 h 276225"/>
                <a:gd name="connsiteX1" fmla="*/ 223647 w 276225"/>
                <a:gd name="connsiteY1" fmla="*/ 144780 h 276225"/>
                <a:gd name="connsiteX2" fmla="*/ 159830 w 276225"/>
                <a:gd name="connsiteY2" fmla="*/ 134588 h 276225"/>
                <a:gd name="connsiteX3" fmla="*/ 144209 w 276225"/>
                <a:gd name="connsiteY3" fmla="*/ 118967 h 276225"/>
                <a:gd name="connsiteX4" fmla="*/ 133731 w 276225"/>
                <a:gd name="connsiteY4" fmla="*/ 54959 h 276225"/>
                <a:gd name="connsiteX5" fmla="*/ 102203 w 276225"/>
                <a:gd name="connsiteY5" fmla="*/ 23431 h 276225"/>
                <a:gd name="connsiteX6" fmla="*/ 23431 w 276225"/>
                <a:gd name="connsiteY6" fmla="*/ 23431 h 276225"/>
                <a:gd name="connsiteX7" fmla="*/ 23431 w 276225"/>
                <a:gd name="connsiteY7" fmla="*/ 102203 h 276225"/>
                <a:gd name="connsiteX8" fmla="*/ 54960 w 276225"/>
                <a:gd name="connsiteY8" fmla="*/ 133731 h 276225"/>
                <a:gd name="connsiteX9" fmla="*/ 94488 w 276225"/>
                <a:gd name="connsiteY9" fmla="*/ 150019 h 276225"/>
                <a:gd name="connsiteX10" fmla="*/ 119158 w 276225"/>
                <a:gd name="connsiteY10" fmla="*/ 144304 h 276225"/>
                <a:gd name="connsiteX11" fmla="*/ 134969 w 276225"/>
                <a:gd name="connsiteY11" fmla="*/ 160115 h 276225"/>
                <a:gd name="connsiteX12" fmla="*/ 144971 w 276225"/>
                <a:gd name="connsiteY12" fmla="*/ 223647 h 276225"/>
                <a:gd name="connsiteX13" fmla="*/ 177260 w 276225"/>
                <a:gd name="connsiteY13" fmla="*/ 255937 h 276225"/>
                <a:gd name="connsiteX14" fmla="*/ 256032 w 276225"/>
                <a:gd name="connsiteY14" fmla="*/ 255937 h 276225"/>
                <a:gd name="connsiteX15" fmla="*/ 255937 w 276225"/>
                <a:gd name="connsiteY15" fmla="*/ 177070 h 276225"/>
                <a:gd name="connsiteX16" fmla="*/ 47054 w 276225"/>
                <a:gd name="connsiteY16" fmla="*/ 78486 h 276225"/>
                <a:gd name="connsiteX17" fmla="*/ 47054 w 276225"/>
                <a:gd name="connsiteY17" fmla="*/ 46958 h 276225"/>
                <a:gd name="connsiteX18" fmla="*/ 78581 w 276225"/>
                <a:gd name="connsiteY18" fmla="*/ 46958 h 276225"/>
                <a:gd name="connsiteX19" fmla="*/ 110109 w 276225"/>
                <a:gd name="connsiteY19" fmla="*/ 78486 h 276225"/>
                <a:gd name="connsiteX20" fmla="*/ 116777 w 276225"/>
                <a:gd name="connsiteY20" fmla="*/ 93440 h 276225"/>
                <a:gd name="connsiteX21" fmla="*/ 110109 w 276225"/>
                <a:gd name="connsiteY21" fmla="*/ 92202 h 276225"/>
                <a:gd name="connsiteX22" fmla="*/ 97536 w 276225"/>
                <a:gd name="connsiteY22" fmla="*/ 97441 h 276225"/>
                <a:gd name="connsiteX23" fmla="*/ 92297 w 276225"/>
                <a:gd name="connsiteY23" fmla="*/ 110014 h 276225"/>
                <a:gd name="connsiteX24" fmla="*/ 93631 w 276225"/>
                <a:gd name="connsiteY24" fmla="*/ 116872 h 276225"/>
                <a:gd name="connsiteX25" fmla="*/ 78581 w 276225"/>
                <a:gd name="connsiteY25" fmla="*/ 110014 h 276225"/>
                <a:gd name="connsiteX26" fmla="*/ 47054 w 276225"/>
                <a:gd name="connsiteY26" fmla="*/ 78486 h 276225"/>
                <a:gd name="connsiteX27" fmla="*/ 232315 w 276225"/>
                <a:gd name="connsiteY27" fmla="*/ 232219 h 276225"/>
                <a:gd name="connsiteX28" fmla="*/ 200787 w 276225"/>
                <a:gd name="connsiteY28" fmla="*/ 232219 h 276225"/>
                <a:gd name="connsiteX29" fmla="*/ 168497 w 276225"/>
                <a:gd name="connsiteY29" fmla="*/ 199930 h 276225"/>
                <a:gd name="connsiteX30" fmla="*/ 162020 w 276225"/>
                <a:gd name="connsiteY30" fmla="*/ 185071 h 276225"/>
                <a:gd name="connsiteX31" fmla="*/ 181166 w 276225"/>
                <a:gd name="connsiteY31" fmla="*/ 181070 h 276225"/>
                <a:gd name="connsiteX32" fmla="*/ 185166 w 276225"/>
                <a:gd name="connsiteY32" fmla="*/ 162020 h 276225"/>
                <a:gd name="connsiteX33" fmla="*/ 200120 w 276225"/>
                <a:gd name="connsiteY33" fmla="*/ 168497 h 276225"/>
                <a:gd name="connsiteX34" fmla="*/ 232315 w 276225"/>
                <a:gd name="connsiteY34" fmla="*/ 200787 h 276225"/>
                <a:gd name="connsiteX35" fmla="*/ 232315 w 276225"/>
                <a:gd name="connsiteY35" fmla="*/ 23221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6225" h="276225">
                  <a:moveTo>
                    <a:pt x="255937" y="177070"/>
                  </a:moveTo>
                  <a:lnTo>
                    <a:pt x="223647" y="144780"/>
                  </a:lnTo>
                  <a:cubicBezTo>
                    <a:pt x="203073" y="124206"/>
                    <a:pt x="178785" y="124111"/>
                    <a:pt x="159830" y="134588"/>
                  </a:cubicBezTo>
                  <a:lnTo>
                    <a:pt x="144209" y="118967"/>
                  </a:lnTo>
                  <a:cubicBezTo>
                    <a:pt x="154019" y="99060"/>
                    <a:pt x="152400" y="73533"/>
                    <a:pt x="133731" y="54959"/>
                  </a:cubicBezTo>
                  <a:lnTo>
                    <a:pt x="102203" y="23431"/>
                  </a:lnTo>
                  <a:cubicBezTo>
                    <a:pt x="80486" y="1715"/>
                    <a:pt x="45149" y="1715"/>
                    <a:pt x="23431" y="23431"/>
                  </a:cubicBezTo>
                  <a:cubicBezTo>
                    <a:pt x="1715" y="45148"/>
                    <a:pt x="1715" y="80486"/>
                    <a:pt x="23431" y="102203"/>
                  </a:cubicBezTo>
                  <a:lnTo>
                    <a:pt x="54960" y="133731"/>
                  </a:lnTo>
                  <a:cubicBezTo>
                    <a:pt x="65532" y="144304"/>
                    <a:pt x="79820" y="150019"/>
                    <a:pt x="94488" y="150019"/>
                  </a:cubicBezTo>
                  <a:cubicBezTo>
                    <a:pt x="103632" y="150019"/>
                    <a:pt x="111919" y="147923"/>
                    <a:pt x="119158" y="144304"/>
                  </a:cubicBezTo>
                  <a:lnTo>
                    <a:pt x="134969" y="160115"/>
                  </a:lnTo>
                  <a:cubicBezTo>
                    <a:pt x="124778" y="179356"/>
                    <a:pt x="125063" y="203740"/>
                    <a:pt x="144971" y="223647"/>
                  </a:cubicBezTo>
                  <a:lnTo>
                    <a:pt x="177260" y="255937"/>
                  </a:lnTo>
                  <a:cubicBezTo>
                    <a:pt x="198977" y="277749"/>
                    <a:pt x="234315" y="277749"/>
                    <a:pt x="256032" y="255937"/>
                  </a:cubicBezTo>
                  <a:cubicBezTo>
                    <a:pt x="277749" y="234124"/>
                    <a:pt x="277749" y="198787"/>
                    <a:pt x="255937" y="177070"/>
                  </a:cubicBezTo>
                  <a:close/>
                  <a:moveTo>
                    <a:pt x="47054" y="78486"/>
                  </a:moveTo>
                  <a:cubicBezTo>
                    <a:pt x="38386" y="69818"/>
                    <a:pt x="38386" y="55626"/>
                    <a:pt x="47054" y="46958"/>
                  </a:cubicBezTo>
                  <a:cubicBezTo>
                    <a:pt x="55721" y="38290"/>
                    <a:pt x="69914" y="38290"/>
                    <a:pt x="78581" y="46958"/>
                  </a:cubicBezTo>
                  <a:lnTo>
                    <a:pt x="110109" y="78486"/>
                  </a:lnTo>
                  <a:cubicBezTo>
                    <a:pt x="114777" y="83153"/>
                    <a:pt x="116681" y="88392"/>
                    <a:pt x="116777" y="93440"/>
                  </a:cubicBezTo>
                  <a:cubicBezTo>
                    <a:pt x="114681" y="92583"/>
                    <a:pt x="112490" y="92202"/>
                    <a:pt x="110109" y="92202"/>
                  </a:cubicBezTo>
                  <a:cubicBezTo>
                    <a:pt x="105347" y="92202"/>
                    <a:pt x="100870" y="94012"/>
                    <a:pt x="97536" y="97441"/>
                  </a:cubicBezTo>
                  <a:cubicBezTo>
                    <a:pt x="94202" y="100774"/>
                    <a:pt x="92297" y="105251"/>
                    <a:pt x="92297" y="110014"/>
                  </a:cubicBezTo>
                  <a:cubicBezTo>
                    <a:pt x="92297" y="112395"/>
                    <a:pt x="92774" y="114776"/>
                    <a:pt x="93631" y="116872"/>
                  </a:cubicBezTo>
                  <a:cubicBezTo>
                    <a:pt x="88583" y="116777"/>
                    <a:pt x="83344" y="114776"/>
                    <a:pt x="78581" y="110014"/>
                  </a:cubicBezTo>
                  <a:lnTo>
                    <a:pt x="47054" y="78486"/>
                  </a:lnTo>
                  <a:close/>
                  <a:moveTo>
                    <a:pt x="232315" y="232219"/>
                  </a:moveTo>
                  <a:cubicBezTo>
                    <a:pt x="223552" y="240982"/>
                    <a:pt x="209550" y="240982"/>
                    <a:pt x="200787" y="232219"/>
                  </a:cubicBezTo>
                  <a:lnTo>
                    <a:pt x="168497" y="199930"/>
                  </a:lnTo>
                  <a:cubicBezTo>
                    <a:pt x="164497" y="195929"/>
                    <a:pt x="162211" y="190595"/>
                    <a:pt x="162020" y="185071"/>
                  </a:cubicBezTo>
                  <a:cubicBezTo>
                    <a:pt x="168021" y="187452"/>
                    <a:pt x="175260" y="186499"/>
                    <a:pt x="181166" y="181070"/>
                  </a:cubicBezTo>
                  <a:cubicBezTo>
                    <a:pt x="186309" y="175927"/>
                    <a:pt x="187643" y="168402"/>
                    <a:pt x="185166" y="162020"/>
                  </a:cubicBezTo>
                  <a:cubicBezTo>
                    <a:pt x="190786" y="162211"/>
                    <a:pt x="196120" y="164592"/>
                    <a:pt x="200120" y="168497"/>
                  </a:cubicBezTo>
                  <a:lnTo>
                    <a:pt x="232315" y="200787"/>
                  </a:lnTo>
                  <a:cubicBezTo>
                    <a:pt x="241078" y="209455"/>
                    <a:pt x="241078" y="223456"/>
                    <a:pt x="232315" y="232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9" name="그룹 278"/>
          <p:cNvGrpSpPr/>
          <p:nvPr/>
        </p:nvGrpSpPr>
        <p:grpSpPr>
          <a:xfrm>
            <a:off x="2987698" y="4776025"/>
            <a:ext cx="390525" cy="390525"/>
            <a:chOff x="4144033" y="2229040"/>
            <a:chExt cx="390525" cy="390525"/>
          </a:xfrm>
          <a:solidFill>
            <a:srgbClr val="EA4335"/>
          </a:solidFill>
        </p:grpSpPr>
        <p:sp>
          <p:nvSpPr>
            <p:cNvPr id="280" name="자유형: 도형 279"/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/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/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/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/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0" y="6349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/>
          <p:cNvSpPr/>
          <p:nvPr/>
        </p:nvSpPr>
        <p:spPr>
          <a:xfrm>
            <a:off x="3217545" y="1948815"/>
            <a:ext cx="313055" cy="72390"/>
          </a:xfrm>
          <a:custGeom>
            <a:avLst/>
            <a:gdLst>
              <a:gd name="connsiteX0" fmla="*/ 41972 w 313079"/>
              <a:gd name="connsiteY0" fmla="*/ 11387 h 72249"/>
              <a:gd name="connsiteX1" fmla="*/ 282321 w 313079"/>
              <a:gd name="connsiteY1" fmla="*/ 11387 h 72249"/>
              <a:gd name="connsiteX2" fmla="*/ 312907 w 313079"/>
              <a:gd name="connsiteY2" fmla="*/ 41973 h 72249"/>
              <a:gd name="connsiteX3" fmla="*/ 312907 w 313079"/>
              <a:gd name="connsiteY3" fmla="*/ 41973 h 72249"/>
              <a:gd name="connsiteX4" fmla="*/ 282321 w 313079"/>
              <a:gd name="connsiteY4" fmla="*/ 72558 h 72249"/>
              <a:gd name="connsiteX5" fmla="*/ 41972 w 313079"/>
              <a:gd name="connsiteY5" fmla="*/ 72558 h 72249"/>
              <a:gd name="connsiteX6" fmla="*/ 11387 w 313079"/>
              <a:gd name="connsiteY6" fmla="*/ 41973 h 72249"/>
              <a:gd name="connsiteX7" fmla="*/ 11387 w 313079"/>
              <a:gd name="connsiteY7" fmla="*/ 41973 h 72249"/>
              <a:gd name="connsiteX8" fmla="*/ 41972 w 313079"/>
              <a:gd name="connsiteY8" fmla="*/ 11387 h 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079" h="72249">
                <a:moveTo>
                  <a:pt x="41972" y="11387"/>
                </a:moveTo>
                <a:lnTo>
                  <a:pt x="282321" y="11387"/>
                </a:lnTo>
                <a:cubicBezTo>
                  <a:pt x="299180" y="11387"/>
                  <a:pt x="312907" y="25114"/>
                  <a:pt x="312907" y="41973"/>
                </a:cubicBezTo>
                <a:lnTo>
                  <a:pt x="312907" y="41973"/>
                </a:lnTo>
                <a:cubicBezTo>
                  <a:pt x="312907" y="58831"/>
                  <a:pt x="299180" y="72558"/>
                  <a:pt x="282321" y="72558"/>
                </a:cubicBezTo>
                <a:lnTo>
                  <a:pt x="41972" y="72558"/>
                </a:lnTo>
                <a:cubicBezTo>
                  <a:pt x="25114" y="72558"/>
                  <a:pt x="11387" y="58831"/>
                  <a:pt x="11387" y="41973"/>
                </a:cubicBezTo>
                <a:lnTo>
                  <a:pt x="11387" y="41973"/>
                </a:lnTo>
                <a:cubicBezTo>
                  <a:pt x="11387" y="25114"/>
                  <a:pt x="25114" y="11387"/>
                  <a:pt x="41972" y="11387"/>
                </a:cubicBezTo>
                <a:close/>
              </a:path>
            </a:pathLst>
          </a:custGeom>
          <a:solidFill>
            <a:srgbClr val="E6E8EC"/>
          </a:solidFill>
          <a:ln w="1201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자유형: 도형 36"/>
          <p:cNvSpPr/>
          <p:nvPr/>
        </p:nvSpPr>
        <p:spPr>
          <a:xfrm>
            <a:off x="3564890" y="1945005"/>
            <a:ext cx="84455" cy="84455"/>
          </a:xfrm>
          <a:custGeom>
            <a:avLst/>
            <a:gdLst>
              <a:gd name="connsiteX0" fmla="*/ 80746 w 84290"/>
              <a:gd name="connsiteY0" fmla="*/ 46067 h 84290"/>
              <a:gd name="connsiteX1" fmla="*/ 46067 w 84290"/>
              <a:gd name="connsiteY1" fmla="*/ 80746 h 84290"/>
              <a:gd name="connsiteX2" fmla="*/ 11387 w 84290"/>
              <a:gd name="connsiteY2" fmla="*/ 46067 h 84290"/>
              <a:gd name="connsiteX3" fmla="*/ 46067 w 84290"/>
              <a:gd name="connsiteY3" fmla="*/ 11387 h 84290"/>
              <a:gd name="connsiteX4" fmla="*/ 80746 w 84290"/>
              <a:gd name="connsiteY4" fmla="*/ 46067 h 8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90" h="84290">
                <a:moveTo>
                  <a:pt x="80746" y="46067"/>
                </a:moveTo>
                <a:cubicBezTo>
                  <a:pt x="80746" y="65220"/>
                  <a:pt x="65220" y="80746"/>
                  <a:pt x="46067" y="80746"/>
                </a:cubicBezTo>
                <a:cubicBezTo>
                  <a:pt x="26914" y="80746"/>
                  <a:pt x="11387" y="65220"/>
                  <a:pt x="11387" y="46067"/>
                </a:cubicBezTo>
                <a:cubicBezTo>
                  <a:pt x="11387" y="26914"/>
                  <a:pt x="26914" y="11387"/>
                  <a:pt x="46067" y="11387"/>
                </a:cubicBezTo>
                <a:cubicBezTo>
                  <a:pt x="65220" y="11387"/>
                  <a:pt x="80746" y="26914"/>
                  <a:pt x="80746" y="46067"/>
                </a:cubicBezTo>
                <a:close/>
              </a:path>
            </a:pathLst>
          </a:custGeom>
          <a:solidFill>
            <a:srgbClr val="E6E8EC"/>
          </a:solidFill>
          <a:ln w="1201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317740" y="2491105"/>
            <a:ext cx="434975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l"/>
            <a:endParaRPr lang="en-US" altLang="ko-KR" sz="3200" dirty="0"/>
          </a:p>
          <a:p>
            <a:pPr algn="l"/>
            <a:r>
              <a:rPr lang="en-US" altLang="ko-KR" sz="5400" i="1" dirty="0"/>
              <a:t>Moro-Bo</a:t>
            </a:r>
            <a:r>
              <a:rPr lang="fr-FR" altLang="en-US" sz="5400" i="1" dirty="0"/>
              <a:t>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22705" y="117942"/>
            <a:ext cx="623302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Interprétation du résultat</a:t>
            </a:r>
            <a:endParaRPr lang="fr-F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endParaRPr lang="ko-KR" altLang="en-US" sz="2000" b="1" dirty="0">
              <a:solidFill>
                <a:srgbClr val="434343"/>
              </a:solidFill>
              <a:cs typeface="Arial" panose="020B0604020202020204" pitchFamily="34" charset="0"/>
            </a:endParaRPr>
          </a:p>
        </p:txBody>
      </p:sp>
      <p:pic>
        <p:nvPicPr>
          <p:cNvPr id="15" name="Picture 14" descr="iccc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3530600" y="1840230"/>
            <a:ext cx="3415665" cy="30010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0" y="6349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98115" y="3056255"/>
            <a:ext cx="6598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4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 Conclusion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366940" y="2775191"/>
            <a:ext cx="1260000" cy="36000"/>
          </a:xfrm>
          <a:prstGeom prst="rect">
            <a:avLst/>
          </a:prstGeom>
          <a:solidFill>
            <a:srgbClr val="434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rgbClr val="1B2F73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4566920" y="4243070"/>
            <a:ext cx="3058160" cy="76200"/>
          </a:xfrm>
          <a:prstGeom prst="rect">
            <a:avLst/>
          </a:prstGeom>
          <a:solidFill>
            <a:srgbClr val="434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rgbClr val="1B2F73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0" y="6349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98115" y="3056255"/>
            <a:ext cx="6598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4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Introduction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366940" y="2803766"/>
            <a:ext cx="1260000" cy="36000"/>
          </a:xfrm>
          <a:prstGeom prst="rect">
            <a:avLst/>
          </a:prstGeom>
          <a:solidFill>
            <a:srgbClr val="434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rgbClr val="1B2F73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4467860" y="4327525"/>
            <a:ext cx="3058160" cy="76200"/>
          </a:xfrm>
          <a:prstGeom prst="rect">
            <a:avLst/>
          </a:prstGeom>
          <a:solidFill>
            <a:srgbClr val="434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rgbClr val="1B2F73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0965" y="6476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241300"/>
            <a:ext cx="12192000" cy="525145"/>
          </a:xfrm>
        </p:spPr>
        <p:txBody>
          <a:bodyPr/>
          <a:lstStyle/>
          <a:p>
            <a:pPr marL="0" indent="0">
              <a:buNone/>
            </a:pPr>
            <a:r>
              <a:rPr lang="fr-FR" altLang="ko-KR" b="1" dirty="0">
                <a:solidFill>
                  <a:srgbClr val="EEEDEA"/>
                </a:solidFill>
                <a:latin typeface="+mj-lt"/>
                <a:cs typeface="Arial" panose="020B0604020202020204" pitchFamily="34" charset="0"/>
                <a:sym typeface="+mn-ea"/>
              </a:rPr>
              <a:t>      Conclusion</a:t>
            </a:r>
          </a:p>
        </p:txBody>
      </p:sp>
      <p:sp>
        <p:nvSpPr>
          <p:cNvPr id="3" name="Donut 1"/>
          <p:cNvSpPr/>
          <p:nvPr/>
        </p:nvSpPr>
        <p:spPr>
          <a:xfrm>
            <a:off x="3909479" y="1561712"/>
            <a:ext cx="4385781" cy="4385781"/>
          </a:xfrm>
          <a:prstGeom prst="donut">
            <a:avLst>
              <a:gd name="adj" fmla="val 21081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Block Arc 3"/>
          <p:cNvSpPr/>
          <p:nvPr/>
        </p:nvSpPr>
        <p:spPr>
          <a:xfrm rot="5400000">
            <a:off x="4239238" y="1899655"/>
            <a:ext cx="3709895" cy="3709895"/>
          </a:xfrm>
          <a:prstGeom prst="blockArc">
            <a:avLst>
              <a:gd name="adj1" fmla="val 16241887"/>
              <a:gd name="adj2" fmla="val 21514315"/>
              <a:gd name="adj3" fmla="val 15919"/>
            </a:avLst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9272973" y="2315183"/>
            <a:ext cx="540000" cy="3462768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Block Arc 5"/>
          <p:cNvSpPr/>
          <p:nvPr/>
        </p:nvSpPr>
        <p:spPr>
          <a:xfrm>
            <a:off x="4239238" y="1899655"/>
            <a:ext cx="3709895" cy="3709895"/>
          </a:xfrm>
          <a:prstGeom prst="blockArc">
            <a:avLst>
              <a:gd name="adj1" fmla="val 16267252"/>
              <a:gd name="adj2" fmla="val 21503648"/>
              <a:gd name="adj3" fmla="val 15838"/>
            </a:avLst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9272973" y="1707895"/>
            <a:ext cx="540000" cy="3462768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Block Arc 7"/>
          <p:cNvSpPr/>
          <p:nvPr/>
        </p:nvSpPr>
        <p:spPr>
          <a:xfrm rot="10800000">
            <a:off x="4239238" y="1899655"/>
            <a:ext cx="3709895" cy="3709895"/>
          </a:xfrm>
          <a:prstGeom prst="blockArc">
            <a:avLst>
              <a:gd name="adj1" fmla="val 16247553"/>
              <a:gd name="adj2" fmla="val 21556481"/>
              <a:gd name="adj3" fmla="val 16093"/>
            </a:avLst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2391546" y="2302665"/>
            <a:ext cx="540000" cy="3487807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Block Arc 9"/>
          <p:cNvSpPr/>
          <p:nvPr/>
        </p:nvSpPr>
        <p:spPr>
          <a:xfrm rot="16200000">
            <a:off x="4239238" y="1899655"/>
            <a:ext cx="3709895" cy="3709895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2391546" y="1695377"/>
            <a:ext cx="540000" cy="3487807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12" name="Picture 2" descr="E:\002-KIMS BUSINESS\007-04-1-FIVERR\01-PPT-TEMPLATE\COVER-PSD\05-cu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1920" y="3601439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4-1-FIVERR\01-PPT-TEMPLATE\COVER-PSD\05-cut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74827" y="3601439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717671" y="2179632"/>
            <a:ext cx="3074035" cy="3079310"/>
            <a:chOff x="3184244" y="2217484"/>
            <a:chExt cx="3074035" cy="3079310"/>
          </a:xfrm>
        </p:grpSpPr>
        <p:sp>
          <p:nvSpPr>
            <p:cNvPr id="15" name="TextBox 14"/>
            <p:cNvSpPr txBox="1"/>
            <p:nvPr/>
          </p:nvSpPr>
          <p:spPr>
            <a:xfrm rot="2979303">
              <a:off x="3820058" y="2449950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Travail en équipe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8900000">
              <a:off x="3184244" y="2530333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anose="020B0604020202020204" pitchFamily="34" charset="0"/>
                  <a:sym typeface="+mn-ea"/>
                </a:rPr>
                <a:t>Objectif atteint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pPr algn="ctr"/>
              <a:endParaRPr lang="ko-KR" altLang="en-US" sz="1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3500000">
              <a:off x="2967709" y="32288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Nouvelle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connaissance</a:t>
              </a:r>
              <a:endParaRPr lang="ko-KR" altLang="en-US" sz="1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8100000">
              <a:off x="3981804" y="3374454"/>
              <a:ext cx="2276475" cy="183515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anose="020B0604020202020204" pitchFamily="34" charset="0"/>
                  <a:sym typeface="+mn-ea"/>
                </a:rPr>
                <a:t>Future fonctionnalitées</a:t>
              </a:r>
              <a:endParaRPr lang="en-US" altLang="ko-KR" sz="1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17642" y="4466104"/>
            <a:ext cx="2992755" cy="1359039"/>
            <a:chOff x="3017859" y="4283314"/>
            <a:chExt cx="1823762" cy="1359039"/>
          </a:xfrm>
        </p:grpSpPr>
        <p:sp>
          <p:nvSpPr>
            <p:cNvPr id="20" name="TextBox 19"/>
            <p:cNvSpPr txBox="1"/>
            <p:nvPr/>
          </p:nvSpPr>
          <p:spPr>
            <a:xfrm>
              <a:off x="3017859" y="4560313"/>
              <a:ext cx="1819206" cy="1082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ü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Développement Android</a:t>
              </a:r>
            </a:p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ü"/>
              </a:pPr>
              <a:r>
                <a:rPr lang="fr-F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  <a:sym typeface="+mn-ea"/>
                </a:rPr>
                <a:t>React native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ü"/>
              </a:pPr>
              <a:r>
                <a:rPr lang="fr-F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Deep learning</a:t>
              </a:r>
            </a:p>
            <a:p>
              <a:pPr marL="171450" indent="-171450">
                <a:buFont typeface="Wingdings" panose="05000000000000000000" charset="0"/>
                <a:buChar char="ü"/>
              </a:pPr>
              <a:endParaRPr lang="fr-F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59" y="4283314"/>
              <a:ext cx="182376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Nouvelle connaissance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17643" y="1948137"/>
            <a:ext cx="3063404" cy="932954"/>
            <a:chOff x="3017859" y="4077574"/>
            <a:chExt cx="1866816" cy="932954"/>
          </a:xfrm>
        </p:grpSpPr>
        <p:sp>
          <p:nvSpPr>
            <p:cNvPr id="23" name="TextBox 22"/>
            <p:cNvSpPr txBox="1"/>
            <p:nvPr/>
          </p:nvSpPr>
          <p:spPr>
            <a:xfrm>
              <a:off x="3017859" y="4446013"/>
              <a:ext cx="1866815" cy="56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10000"/>
                </a:lnSpc>
                <a:buFont typeface="Wingdings" panose="05000000000000000000" charset="0"/>
                <a:buChar char="ü"/>
              </a:pPr>
              <a:r>
                <a:rPr lang="fr-F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ChatBot multilingue</a:t>
              </a:r>
            </a:p>
            <a:p>
              <a:pPr marL="171450" indent="-171450">
                <a:lnSpc>
                  <a:spcPct val="110000"/>
                </a:lnSpc>
                <a:buFont typeface="Wingdings" panose="05000000000000000000" charset="0"/>
                <a:buChar char="ü"/>
              </a:pPr>
              <a:r>
                <a:rPr lang="fr-F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Application mobile Android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17860" y="4077574"/>
              <a:ext cx="186681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Objectif atteint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208371" y="4434989"/>
            <a:ext cx="3065985" cy="1174254"/>
            <a:chOff x="3037896" y="4252199"/>
            <a:chExt cx="1870812" cy="1174254"/>
          </a:xfrm>
        </p:grpSpPr>
        <p:sp>
          <p:nvSpPr>
            <p:cNvPr id="26" name="TextBox 25"/>
            <p:cNvSpPr txBox="1"/>
            <p:nvPr/>
          </p:nvSpPr>
          <p:spPr>
            <a:xfrm>
              <a:off x="3037896" y="4560313"/>
              <a:ext cx="1870812" cy="866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20000"/>
                </a:lnSpc>
                <a:buFont typeface="Wingdings" panose="05000000000000000000" charset="0"/>
                <a:buChar char="ü"/>
              </a:pPr>
              <a:r>
                <a:rPr lang="fr-F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Amélioration de l'interface </a:t>
              </a:r>
            </a:p>
            <a:p>
              <a:pPr indent="0" algn="l">
                <a:lnSpc>
                  <a:spcPct val="120000"/>
                </a:lnSpc>
                <a:buFont typeface="Wingdings" panose="05000000000000000000" charset="0"/>
                <a:buNone/>
              </a:pPr>
              <a:r>
                <a:rPr lang="fr-F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graphique</a:t>
              </a:r>
            </a:p>
            <a:p>
              <a:pPr marL="285750" indent="-285750" algn="l">
                <a:lnSpc>
                  <a:spcPct val="120000"/>
                </a:lnSpc>
                <a:buFont typeface="Wingdings" panose="05000000000000000000" charset="0"/>
                <a:buChar char="ü"/>
              </a:pPr>
              <a:r>
                <a:rPr lang="fr-F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Introduire des publicités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37896" y="4252199"/>
              <a:ext cx="1870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Future fonctionnalitées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208371" y="1899877"/>
            <a:ext cx="3065987" cy="1234579"/>
            <a:chOff x="3017858" y="4283314"/>
            <a:chExt cx="1870813" cy="1234579"/>
          </a:xfrm>
        </p:grpSpPr>
        <p:sp>
          <p:nvSpPr>
            <p:cNvPr id="29" name="TextBox 28"/>
            <p:cNvSpPr txBox="1"/>
            <p:nvPr/>
          </p:nvSpPr>
          <p:spPr>
            <a:xfrm>
              <a:off x="3017858" y="4651753"/>
              <a:ext cx="1870813" cy="866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20000"/>
                </a:lnSpc>
                <a:buFont typeface="Wingdings" panose="05000000000000000000" charset="0"/>
                <a:buChar char="ü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Organiser le travail</a:t>
              </a:r>
            </a:p>
            <a:p>
              <a:pPr marL="171450" indent="-171450" algn="l">
                <a:lnSpc>
                  <a:spcPct val="120000"/>
                </a:lnSpc>
                <a:buFont typeface="Wingdings" panose="05000000000000000000" charset="0"/>
                <a:buChar char="ü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Favoriser la responsabilisation </a:t>
              </a:r>
            </a:p>
            <a:p>
              <a:pPr indent="0" algn="l">
                <a:lnSpc>
                  <a:spcPct val="120000"/>
                </a:lnSpc>
                <a:buFont typeface="Wingdings" panose="05000000000000000000" charset="0"/>
                <a:buNone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des membres de l’équipe au travail 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17859" y="4283314"/>
              <a:ext cx="1870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Travail en équipe</a:t>
              </a:r>
            </a:p>
          </p:txBody>
        </p:sp>
      </p:grpSp>
      <p:sp>
        <p:nvSpPr>
          <p:cNvPr id="31" name="Block Arc 14"/>
          <p:cNvSpPr/>
          <p:nvPr/>
        </p:nvSpPr>
        <p:spPr>
          <a:xfrm rot="16200000">
            <a:off x="5350643" y="3048885"/>
            <a:ext cx="1479419" cy="148039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0" y="6349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29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3320" y="2298065"/>
            <a:ext cx="73247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7200" dirty="0">
                <a:solidFill>
                  <a:srgbClr val="EA4335"/>
                </a:solidFill>
              </a:rPr>
              <a:t>Merci </a:t>
            </a:r>
            <a:r>
              <a:rPr lang="fr-FR" altLang="en-US" sz="7200" dirty="0">
                <a:solidFill>
                  <a:srgbClr val="EA4335"/>
                </a:solidFill>
              </a:rPr>
              <a:t>pour</a:t>
            </a:r>
          </a:p>
          <a:p>
            <a:pPr algn="ctr"/>
            <a:r>
              <a:rPr lang="en-US" altLang="ko-KR" sz="7200" dirty="0">
                <a:solidFill>
                  <a:srgbClr val="EA4335"/>
                </a:solidFill>
              </a:rPr>
              <a:t> votre </a:t>
            </a:r>
          </a:p>
          <a:p>
            <a:pPr algn="ctr"/>
            <a:r>
              <a:rPr lang="en-US" altLang="ko-KR" sz="7200" dirty="0">
                <a:solidFill>
                  <a:srgbClr val="EA4335"/>
                </a:solidFill>
              </a:rPr>
              <a:t>attention !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0" y="6349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30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6391" y="56025"/>
            <a:ext cx="50024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4115" y="402590"/>
            <a:ext cx="4018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fr-FR" altLang="ko-KR" sz="2000" b="1" dirty="0">
                <a:solidFill>
                  <a:srgbClr val="EA4335"/>
                </a:solidFill>
                <a:sym typeface="+mn-ea"/>
              </a:rPr>
              <a:t>Le tourisme au Maroc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19580" y="801370"/>
            <a:ext cx="10434955" cy="42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Placeholder 12" descr="oooo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993775" y="1262380"/>
            <a:ext cx="10747375" cy="481203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00965" y="6476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98115" y="3056255"/>
            <a:ext cx="6598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4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Problèmatique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972605" y="2789796"/>
            <a:ext cx="1260000" cy="36000"/>
          </a:xfrm>
          <a:prstGeom prst="rect">
            <a:avLst/>
          </a:prstGeom>
          <a:solidFill>
            <a:srgbClr val="434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rgbClr val="1B2F73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4284345" y="4313555"/>
            <a:ext cx="3058160" cy="76200"/>
          </a:xfrm>
          <a:prstGeom prst="rect">
            <a:avLst/>
          </a:prstGeom>
          <a:solidFill>
            <a:srgbClr val="4343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rgbClr val="1B2F73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0965" y="6476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3320" y="2639695"/>
            <a:ext cx="77597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800" b="1" dirty="0">
              <a:solidFill>
                <a:srgbClr val="434343"/>
              </a:solidFill>
              <a:latin typeface="+mj-lt"/>
              <a:cs typeface="Arial" panose="020B0604020202020204" pitchFamily="34" charset="0"/>
              <a:sym typeface="+mn-ea"/>
            </a:endParaRPr>
          </a:p>
          <a:p>
            <a:pPr algn="ctr"/>
            <a:r>
              <a:rPr lang="en-US" altLang="ko-KR" sz="2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Comment pouvons-nous, </a:t>
            </a:r>
            <a:r>
              <a:rPr lang="fr-FR" altLang="en-US" sz="2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à l'aide de l'outils </a:t>
            </a:r>
            <a:r>
              <a:rPr lang="en-US" altLang="ko-KR" sz="2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 informati</a:t>
            </a:r>
            <a:r>
              <a:rPr lang="fr-FR" altLang="en-US" sz="2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que</a:t>
            </a:r>
            <a:r>
              <a:rPr lang="en-US" altLang="ko-KR" sz="2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 aider </a:t>
            </a:r>
            <a:r>
              <a:rPr lang="fr-FR" altLang="en-US" sz="2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le secteur du tourisme</a:t>
            </a:r>
            <a:r>
              <a:rPr lang="en-US" altLang="ko-KR" sz="2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 à </a:t>
            </a:r>
            <a:r>
              <a:rPr lang="fr-FR" altLang="en-US" sz="2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améliorer</a:t>
            </a:r>
            <a:r>
              <a:rPr lang="en-US" altLang="ko-KR" sz="2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 </a:t>
            </a:r>
            <a:r>
              <a:rPr lang="fr-FR" altLang="en-US" sz="2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son état</a:t>
            </a:r>
            <a:r>
              <a:rPr lang="en-US" altLang="ko-KR" sz="2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 ?</a:t>
            </a:r>
            <a:endParaRPr lang="en-US" altLang="ko-KR" sz="2800" b="1" dirty="0">
              <a:solidFill>
                <a:srgbClr val="434343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ko-KR" sz="2800" b="1" dirty="0">
              <a:solidFill>
                <a:srgbClr val="43434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63955" y="2666365"/>
            <a:ext cx="7782560" cy="1788795"/>
          </a:xfrm>
          <a:prstGeom prst="rect">
            <a:avLst/>
          </a:prstGeom>
          <a:noFill/>
          <a:ln w="9525" cap="flat">
            <a:solidFill>
              <a:schemeClr val="tx1">
                <a:lumMod val="75000"/>
                <a:lumOff val="25000"/>
              </a:schemeClr>
            </a:solidFill>
            <a:prstDash val="solid"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AC15"/>
                </a:solidFill>
              </a14:hiddenFill>
            </a:ext>
          </a:extLst>
        </p:spPr>
        <p:txBody>
          <a:bodyPr rtlCol="0" anchor="ctr"/>
          <a:lstStyle/>
          <a:p>
            <a:pPr algn="l"/>
            <a:endParaRPr lang="en-US"/>
          </a:p>
        </p:txBody>
      </p:sp>
      <p:pic>
        <p:nvPicPr>
          <p:cNvPr id="10" name="Picture 9" descr="ttttttttttt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" y="260350"/>
            <a:ext cx="1640840" cy="179324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00965" y="6476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chatbot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tretch>
            <a:fillRect/>
          </a:stretch>
        </p:blipFill>
        <p:spPr>
          <a:xfrm>
            <a:off x="6894195" y="1833245"/>
            <a:ext cx="4774565" cy="4672965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1085215" y="3145790"/>
            <a:ext cx="380492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altLang="ko-KR" b="1" dirty="0">
                <a:solidFill>
                  <a:srgbClr val="434343"/>
                </a:solidFill>
              </a:rPr>
              <a:t>Spécifi</a:t>
            </a:r>
            <a:r>
              <a:rPr lang="fr-FR" altLang="en-US" b="1" dirty="0">
                <a:solidFill>
                  <a:srgbClr val="434343"/>
                </a:solidFill>
              </a:rPr>
              <a:t>é</a:t>
            </a:r>
            <a:r>
              <a:rPr lang="en-US" altLang="ko-KR" b="1" dirty="0">
                <a:solidFill>
                  <a:srgbClr val="434343"/>
                </a:solidFill>
              </a:rPr>
              <a:t> à la ville de Tanger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59268" y="2145865"/>
            <a:ext cx="34086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2800" b="1" dirty="0">
                <a:solidFill>
                  <a:srgbClr val="434343"/>
                </a:solidFill>
                <a:cs typeface="Arial" panose="020B0604020202020204" pitchFamily="34" charset="0"/>
              </a:rPr>
              <a:t>VISIT TANGER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085215" y="3794125"/>
            <a:ext cx="446532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fr-FR" altLang="en-US" b="1" dirty="0">
                <a:solidFill>
                  <a:srgbClr val="434343"/>
                </a:solidFill>
              </a:rPr>
              <a:t>I</a:t>
            </a:r>
            <a:r>
              <a:rPr lang="en-US" altLang="ko-KR" b="1" dirty="0">
                <a:solidFill>
                  <a:srgbClr val="434343"/>
                </a:solidFill>
              </a:rPr>
              <a:t>ntégr</a:t>
            </a:r>
            <a:r>
              <a:rPr lang="fr-FR" altLang="en-US" b="1" dirty="0">
                <a:solidFill>
                  <a:srgbClr val="434343"/>
                </a:solidFill>
              </a:rPr>
              <a:t>é</a:t>
            </a:r>
            <a:r>
              <a:rPr lang="en-US" altLang="ko-KR" b="1" dirty="0">
                <a:solidFill>
                  <a:srgbClr val="434343"/>
                </a:solidFill>
              </a:rPr>
              <a:t> dans Messenger-Facebook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4115" y="402590"/>
            <a:ext cx="40182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fr-FR" altLang="ko-KR" sz="2000" b="1" dirty="0">
                <a:solidFill>
                  <a:srgbClr val="EA4335"/>
                </a:solidFill>
                <a:sym typeface="+mn-ea"/>
              </a:rPr>
              <a:t>Etude de l’existant au Maroc </a:t>
            </a:r>
            <a:endParaRPr kumimoji="0" lang="fr-FR" sz="2000" b="1" i="1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/>
            <a:endParaRPr lang="fr-FR" altLang="ko-KR" sz="2000" b="1" dirty="0">
              <a:solidFill>
                <a:srgbClr val="EA4335"/>
              </a:solidFill>
              <a:sym typeface="+mn-e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19580" y="801370"/>
            <a:ext cx="10434955" cy="42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56"/>
          <p:cNvSpPr/>
          <p:nvPr/>
        </p:nvSpPr>
        <p:spPr>
          <a:xfrm>
            <a:off x="1085215" y="4372610"/>
            <a:ext cx="511302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altLang="ko-KR" b="1" dirty="0">
                <a:solidFill>
                  <a:srgbClr val="434343"/>
                </a:solidFill>
              </a:rPr>
              <a:t>Capable de comprendre toute les langues  </a:t>
            </a:r>
          </a:p>
        </p:txBody>
      </p:sp>
      <p:sp>
        <p:nvSpPr>
          <p:cNvPr id="4" name="직사각형 56"/>
          <p:cNvSpPr/>
          <p:nvPr/>
        </p:nvSpPr>
        <p:spPr>
          <a:xfrm>
            <a:off x="1085215" y="4970780"/>
            <a:ext cx="543687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altLang="ko-KR" b="1" dirty="0">
                <a:solidFill>
                  <a:srgbClr val="434343"/>
                </a:solidFill>
              </a:rPr>
              <a:t> </a:t>
            </a:r>
            <a:r>
              <a:rPr lang="fr-FR" altLang="en-US" b="1" dirty="0">
                <a:solidFill>
                  <a:srgbClr val="434343"/>
                </a:solidFill>
              </a:rPr>
              <a:t>Ré</a:t>
            </a:r>
            <a:r>
              <a:rPr lang="en-US" altLang="ko-KR" b="1" dirty="0">
                <a:solidFill>
                  <a:srgbClr val="434343"/>
                </a:solidFill>
              </a:rPr>
              <a:t>pond seulement en 4 langues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00965" y="6476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015" y="2653665"/>
            <a:ext cx="8017510" cy="189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sz="2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Création d'un chatbot multilingue </a:t>
            </a:r>
          </a:p>
          <a:p>
            <a:pPr algn="ctr">
              <a:lnSpc>
                <a:spcPct val="140000"/>
              </a:lnSpc>
            </a:pPr>
            <a:r>
              <a:rPr lang="fr-FR" sz="2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multi</a:t>
            </a:r>
            <a:r>
              <a:rPr sz="2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thé</a:t>
            </a:r>
            <a:r>
              <a:rPr lang="fr-FR" sz="2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m</a:t>
            </a:r>
            <a:r>
              <a:rPr sz="2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atique </a:t>
            </a:r>
            <a:r>
              <a:rPr lang="fr-FR" sz="2800" b="1" dirty="0">
                <a:solidFill>
                  <a:srgbClr val="434343"/>
                </a:solidFill>
                <a:latin typeface="+mj-lt"/>
                <a:cs typeface="Arial" panose="020B0604020202020204" pitchFamily="34" charset="0"/>
                <a:sym typeface="+mn-ea"/>
              </a:rPr>
              <a:t>sous forme d'une application mobile Android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9015" y="2572385"/>
            <a:ext cx="8016875" cy="1899285"/>
          </a:xfrm>
          <a:prstGeom prst="rect">
            <a:avLst/>
          </a:prstGeom>
          <a:noFill/>
          <a:ln w="9525" cap="flat">
            <a:solidFill>
              <a:schemeClr val="tx1">
                <a:lumMod val="75000"/>
                <a:lumOff val="25000"/>
              </a:schemeClr>
            </a:solidFill>
            <a:prstDash val="solid"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AC15"/>
                </a:solidFill>
              </a14:hiddenFill>
            </a:ext>
          </a:extLst>
        </p:spPr>
        <p:txBody>
          <a:bodyPr rtlCol="0" anchor="ctr"/>
          <a:lstStyle/>
          <a:p>
            <a:pPr algn="l"/>
            <a:endParaRPr lang="en-US"/>
          </a:p>
        </p:txBody>
      </p:sp>
      <p:pic>
        <p:nvPicPr>
          <p:cNvPr id="6" name="Picture 5" descr="bo3bo3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" y="360680"/>
            <a:ext cx="2411095" cy="21101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00965" y="6476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26167" y="1894285"/>
            <a:ext cx="3880338" cy="4261848"/>
            <a:chOff x="5369718" y="2683668"/>
            <a:chExt cx="1452563" cy="1595377"/>
          </a:xfrm>
        </p:grpSpPr>
        <p:sp>
          <p:nvSpPr>
            <p:cNvPr id="8" name="Freeform: Shape 7"/>
            <p:cNvSpPr/>
            <p:nvPr/>
          </p:nvSpPr>
          <p:spPr>
            <a:xfrm>
              <a:off x="6075509" y="4015008"/>
              <a:ext cx="264037" cy="264037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20521" y="4015008"/>
              <a:ext cx="264037" cy="264037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rgbClr val="434343">
                <a:alpha val="8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rgbClr val="434343">
                <a:alpha val="8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gradFill>
              <a:gsLst>
                <a:gs pos="19000">
                  <a:srgbClr val="FE4444"/>
                </a:gs>
                <a:gs pos="76000">
                  <a:srgbClr val="832B2B"/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gradFill>
              <a:gsLst>
                <a:gs pos="6000">
                  <a:srgbClr val="FE4444"/>
                </a:gs>
                <a:gs pos="100000">
                  <a:srgbClr val="832B2B"/>
                </a:gs>
              </a:gsLst>
              <a:lin ang="14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9C3030"/>
                </a:solidFill>
              </a:endParaRP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gradFill>
              <a:gsLst>
                <a:gs pos="19000">
                  <a:srgbClr val="FE4444"/>
                </a:gs>
                <a:gs pos="97000">
                  <a:srgbClr val="832B2B"/>
                </a:gs>
              </a:gsLst>
              <a:lin ang="5400000" scaled="0"/>
            </a:gradFill>
            <a:ln w="9525" cap="flat">
              <a:solidFill>
                <a:srgbClr val="EA4335"/>
              </a:solidFill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en-US">
                <a:solidFill>
                  <a:srgbClr val="9C3030"/>
                </a:solidFill>
                <a:sym typeface="+mn-ea"/>
              </a:endParaRP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rgbClr val="4343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92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Freeform 14"/>
          <p:cNvSpPr/>
          <p:nvPr/>
        </p:nvSpPr>
        <p:spPr>
          <a:xfrm flipV="1">
            <a:off x="1078230" y="2040890"/>
            <a:ext cx="3431540" cy="944245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rgbClr val="EA4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Freeform 13"/>
          <p:cNvSpPr/>
          <p:nvPr/>
        </p:nvSpPr>
        <p:spPr>
          <a:xfrm flipV="1">
            <a:off x="7826375" y="5081905"/>
            <a:ext cx="3279775" cy="936625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rgbClr val="EA4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TextBox 50"/>
          <p:cNvSpPr txBox="1"/>
          <p:nvPr/>
        </p:nvSpPr>
        <p:spPr>
          <a:xfrm>
            <a:off x="849630" y="2155190"/>
            <a:ext cx="3125470" cy="829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Comprend et répond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fr-F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dans la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langue d</a:t>
            </a:r>
            <a:r>
              <a:rPr lang="fr-F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touriste</a:t>
            </a:r>
          </a:p>
        </p:txBody>
      </p:sp>
      <p:sp>
        <p:nvSpPr>
          <p:cNvPr id="2" name="Freeform 14"/>
          <p:cNvSpPr/>
          <p:nvPr/>
        </p:nvSpPr>
        <p:spPr>
          <a:xfrm flipH="1" flipV="1">
            <a:off x="7719695" y="2040890"/>
            <a:ext cx="3885565" cy="939800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rgbClr val="EA4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Freeform 13"/>
          <p:cNvSpPr/>
          <p:nvPr/>
        </p:nvSpPr>
        <p:spPr>
          <a:xfrm flipH="1" flipV="1">
            <a:off x="850265" y="5081905"/>
            <a:ext cx="3277870" cy="936625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rgbClr val="EA4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50"/>
          <p:cNvSpPr txBox="1"/>
          <p:nvPr/>
        </p:nvSpPr>
        <p:spPr>
          <a:xfrm>
            <a:off x="8637270" y="2278380"/>
            <a:ext cx="3463925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Propose au touriste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de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choisir</a:t>
            </a:r>
          </a:p>
          <a:p>
            <a:pPr algn="l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        plusieurs thèmes</a:t>
            </a:r>
          </a:p>
        </p:txBody>
      </p:sp>
      <p:sp>
        <p:nvSpPr>
          <p:cNvPr id="6" name="TextBox 50"/>
          <p:cNvSpPr txBox="1"/>
          <p:nvPr/>
        </p:nvSpPr>
        <p:spPr>
          <a:xfrm>
            <a:off x="765175" y="4987290"/>
            <a:ext cx="3098165" cy="829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ccompagne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le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 touriste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partout et tout au long de la</a:t>
            </a:r>
          </a:p>
          <a:p>
            <a:pPr algn="ctr"/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journée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8454390" y="5135245"/>
            <a:ext cx="28905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ffre la possibilté de poser des questions sur plusieurs ville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</a:t>
            </a:r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du Maroc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3152775" y="464820"/>
            <a:ext cx="6543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Les fonctionnalités de notre chatBot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0965" y="6476365"/>
            <a:ext cx="830580" cy="368300"/>
          </a:xfrm>
          <a:prstGeom prst="rect">
            <a:avLst/>
          </a:prstGeom>
          <a:solidFill>
            <a:srgbClr val="EA4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solidFill>
                  <a:srgbClr val="EEEDEA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" grpId="0"/>
      <p:bldP spid="6" grpId="0"/>
      <p:bldP spid="34" grpId="0"/>
    </p:bld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4_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5_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6_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3_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Microsoft Office PowerPoint</Application>
  <PresentationFormat>Grand écran</PresentationFormat>
  <Paragraphs>251</Paragraphs>
  <Slides>31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16</vt:i4>
      </vt:variant>
      <vt:variant>
        <vt:lpstr>Titres des diapositives</vt:lpstr>
      </vt:variant>
      <vt:variant>
        <vt:i4>31</vt:i4>
      </vt:variant>
    </vt:vector>
  </HeadingPairs>
  <TitlesOfParts>
    <vt:vector size="57" baseType="lpstr">
      <vt:lpstr>Arial Unicode MS</vt:lpstr>
      <vt:lpstr>맑은 고딕</vt:lpstr>
      <vt:lpstr>SimSun</vt:lpstr>
      <vt:lpstr>Arial</vt:lpstr>
      <vt:lpstr>Bell MT</vt:lpstr>
      <vt:lpstr>Calibri</vt:lpstr>
      <vt:lpstr>FZShuTi</vt:lpstr>
      <vt:lpstr>Goudy Old Style</vt:lpstr>
      <vt:lpstr>Times New Roman</vt:lpstr>
      <vt:lpstr>Wingdings</vt:lpstr>
      <vt:lpstr>PPTMON theme</vt:lpstr>
      <vt:lpstr>2_PPTMON theme</vt:lpstr>
      <vt:lpstr>3_PPTMON theme</vt:lpstr>
      <vt:lpstr>4_PPTMON theme</vt:lpstr>
      <vt:lpstr>5_PPTMON theme</vt:lpstr>
      <vt:lpstr>6_PPTMON theme</vt:lpstr>
      <vt:lpstr>7_PPTMON theme</vt:lpstr>
      <vt:lpstr>8_PPTMON theme</vt:lpstr>
      <vt:lpstr>9_PPTMON theme</vt:lpstr>
      <vt:lpstr>10_PPTMON theme</vt:lpstr>
      <vt:lpstr>1_PPTMON theme</vt:lpstr>
      <vt:lpstr>12_PPTMON theme</vt:lpstr>
      <vt:lpstr>14_PPTMON theme</vt:lpstr>
      <vt:lpstr>15_PPTMON theme</vt:lpstr>
      <vt:lpstr>16_PPTMON theme</vt:lpstr>
      <vt:lpstr>13_PPTMON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hp</cp:lastModifiedBy>
  <cp:revision>151</cp:revision>
  <dcterms:created xsi:type="dcterms:W3CDTF">2019-04-06T05:20:00Z</dcterms:created>
  <dcterms:modified xsi:type="dcterms:W3CDTF">2021-07-27T07:48:06Z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