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Delh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2F9A-017C-424E-A69E-6696DA335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70107"/>
            <a:ext cx="8791575" cy="11858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Opening a new shopping mall in </a:t>
            </a:r>
            <a:r>
              <a:rPr lang="en-US" dirty="0" err="1"/>
              <a:t>delhi</a:t>
            </a:r>
            <a:r>
              <a:rPr lang="en-US" dirty="0"/>
              <a:t> ,</a:t>
            </a:r>
            <a:r>
              <a:rPr lang="en-US" dirty="0" err="1"/>
              <a:t>india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680F6-09C7-45FD-89D1-2F124B793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04008"/>
            <a:ext cx="8791575" cy="315379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SubmiTted</a:t>
            </a:r>
            <a:r>
              <a:rPr lang="en-US" sz="3600" dirty="0"/>
              <a:t> by:</a:t>
            </a:r>
          </a:p>
          <a:p>
            <a:pPr algn="ctr"/>
            <a:r>
              <a:rPr lang="en-IN" sz="3600" dirty="0"/>
              <a:t>Ritwick Bisht</a:t>
            </a:r>
          </a:p>
        </p:txBody>
      </p:sp>
    </p:spTree>
    <p:extLst>
      <p:ext uri="{BB962C8B-B14F-4D97-AF65-F5344CB8AC3E}">
        <p14:creationId xmlns:p14="http://schemas.microsoft.com/office/powerpoint/2010/main" val="25505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297C-A8E9-433A-B382-87D8F1B7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3750"/>
          </a:xfrm>
        </p:spPr>
        <p:txBody>
          <a:bodyPr/>
          <a:lstStyle/>
          <a:p>
            <a:pPr algn="ctr"/>
            <a:r>
              <a:rPr lang="en-US" dirty="0"/>
              <a:t>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F308-BC86-4CA8-8331-BCBF76FE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 : To analyse the neighbourhood of the state Delhi , India to find the best location for opening the shopping mall (in python).</a:t>
            </a:r>
          </a:p>
        </p:txBody>
      </p:sp>
    </p:spTree>
    <p:extLst>
      <p:ext uri="{BB962C8B-B14F-4D97-AF65-F5344CB8AC3E}">
        <p14:creationId xmlns:p14="http://schemas.microsoft.com/office/powerpoint/2010/main" val="1651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480E-E68D-4112-BDA0-FF613222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7A597-3088-4C84-A5E3-88F84712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58350"/>
          </a:xfrm>
        </p:spPr>
        <p:txBody>
          <a:bodyPr/>
          <a:lstStyle/>
          <a:p>
            <a:r>
              <a:rPr lang="en-US" dirty="0"/>
              <a:t>Data Requirement</a:t>
            </a:r>
          </a:p>
          <a:p>
            <a:pPr lvl="1"/>
            <a:r>
              <a:rPr lang="en-US" dirty="0"/>
              <a:t>Lists of </a:t>
            </a:r>
            <a:r>
              <a:rPr lang="en-US" dirty="0" err="1"/>
              <a:t>neighbourhood</a:t>
            </a:r>
            <a:endParaRPr lang="en-US" dirty="0"/>
          </a:p>
          <a:p>
            <a:pPr lvl="1"/>
            <a:r>
              <a:rPr lang="en-US" dirty="0"/>
              <a:t>Latitude and longitude of each </a:t>
            </a:r>
            <a:r>
              <a:rPr lang="en-US" dirty="0" err="1"/>
              <a:t>neighbourhood</a:t>
            </a:r>
            <a:endParaRPr lang="en-US" dirty="0"/>
          </a:p>
          <a:p>
            <a:pPr lvl="1"/>
            <a:r>
              <a:rPr lang="en-IN" dirty="0"/>
              <a:t>Venues around 2.5km radius of each neighbourhood</a:t>
            </a:r>
          </a:p>
          <a:p>
            <a:r>
              <a:rPr lang="en-IN" dirty="0"/>
              <a:t>Source</a:t>
            </a:r>
          </a:p>
          <a:p>
            <a:pPr lvl="1"/>
            <a:r>
              <a:rPr lang="en-IN" dirty="0"/>
              <a:t>Wikipedia : </a:t>
            </a:r>
            <a:r>
              <a:rPr lang="en-IN" dirty="0">
                <a:hlinkClick r:id="rId2"/>
              </a:rPr>
              <a:t>https://en.wikipedia.org/wiki/Category:Neighbourhoods_in_Delhi</a:t>
            </a:r>
            <a:endParaRPr lang="en-IN" dirty="0"/>
          </a:p>
          <a:p>
            <a:pPr lvl="1"/>
            <a:r>
              <a:rPr lang="en-IN" dirty="0" err="1"/>
              <a:t>Geopy</a:t>
            </a:r>
            <a:r>
              <a:rPr lang="en-IN" dirty="0"/>
              <a:t> library of python :To find the location</a:t>
            </a:r>
          </a:p>
          <a:p>
            <a:pPr lvl="1"/>
            <a:r>
              <a:rPr lang="en-IN" dirty="0"/>
              <a:t>Foursquare </a:t>
            </a:r>
            <a:r>
              <a:rPr lang="en-IN" dirty="0" err="1"/>
              <a:t>api</a:t>
            </a:r>
            <a:r>
              <a:rPr lang="en-IN" dirty="0"/>
              <a:t> : To find venues</a:t>
            </a:r>
          </a:p>
        </p:txBody>
      </p:sp>
    </p:spTree>
    <p:extLst>
      <p:ext uri="{BB962C8B-B14F-4D97-AF65-F5344CB8AC3E}">
        <p14:creationId xmlns:p14="http://schemas.microsoft.com/office/powerpoint/2010/main" val="414827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9B71-EAD4-492F-A677-1D71E3F5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4231"/>
            <a:ext cx="9905998" cy="908441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D828-CD39-49F9-ABD7-882AD78B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19173"/>
            <a:ext cx="9905999" cy="47445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 scraping using </a:t>
            </a:r>
            <a:r>
              <a:rPr lang="en-US" dirty="0" err="1"/>
              <a:t>BeatifulSoup</a:t>
            </a:r>
            <a:r>
              <a:rPr lang="en-US" dirty="0"/>
              <a:t> Library</a:t>
            </a:r>
          </a:p>
          <a:p>
            <a:r>
              <a:rPr lang="en-US" dirty="0"/>
              <a:t>Making a </a:t>
            </a:r>
            <a:r>
              <a:rPr lang="en-US" dirty="0" err="1"/>
              <a:t>dataframe</a:t>
            </a:r>
            <a:r>
              <a:rPr lang="en-US" dirty="0"/>
              <a:t> of </a:t>
            </a:r>
            <a:r>
              <a:rPr lang="en-US" dirty="0" err="1"/>
              <a:t>Neighbourhood</a:t>
            </a:r>
            <a:r>
              <a:rPr lang="en-US" dirty="0"/>
              <a:t> using pandas</a:t>
            </a:r>
          </a:p>
          <a:p>
            <a:r>
              <a:rPr lang="en-US" dirty="0"/>
              <a:t>Finding the latitude and longitude using </a:t>
            </a:r>
            <a:r>
              <a:rPr lang="en-US" dirty="0" err="1"/>
              <a:t>geopy</a:t>
            </a:r>
            <a:endParaRPr lang="en-US" dirty="0"/>
          </a:p>
          <a:p>
            <a:r>
              <a:rPr lang="en-US" dirty="0"/>
              <a:t>Finding venue using Foursquare API</a:t>
            </a:r>
          </a:p>
          <a:p>
            <a:r>
              <a:rPr lang="en-US" dirty="0"/>
              <a:t>Grouping it by </a:t>
            </a:r>
            <a:r>
              <a:rPr lang="en-US" dirty="0" err="1"/>
              <a:t>neighbourhood</a:t>
            </a:r>
            <a:r>
              <a:rPr lang="en-US" dirty="0"/>
              <a:t> and taking a mean of each venue by frequency of </a:t>
            </a:r>
            <a:r>
              <a:rPr lang="en-US" dirty="0" err="1"/>
              <a:t>neighbourhood</a:t>
            </a:r>
            <a:endParaRPr lang="en-US" dirty="0"/>
          </a:p>
          <a:p>
            <a:r>
              <a:rPr lang="en-IN" dirty="0"/>
              <a:t>Filtering it to only shopping mall </a:t>
            </a:r>
          </a:p>
          <a:p>
            <a:r>
              <a:rPr lang="en-IN" dirty="0"/>
              <a:t>Making a 3 cluster of neighbourhoods by using K-means</a:t>
            </a:r>
          </a:p>
          <a:p>
            <a:r>
              <a:rPr lang="en-IN" dirty="0"/>
              <a:t>Visualizing each cluster by plotting it to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131096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B40B-8E2B-4B98-8FAE-B2491D3D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23209"/>
            <a:ext cx="9905998" cy="757521"/>
          </a:xfrm>
        </p:spPr>
        <p:txBody>
          <a:bodyPr/>
          <a:lstStyle/>
          <a:p>
            <a:pPr algn="ctr"/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7C87-9D63-4E6E-9498-27CA5797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1247"/>
            <a:ext cx="5030719" cy="4714041"/>
          </a:xfrm>
        </p:spPr>
        <p:txBody>
          <a:bodyPr/>
          <a:lstStyle/>
          <a:p>
            <a:r>
              <a:rPr lang="en-US" dirty="0"/>
              <a:t>Cluster 0 which is red mark in the map has very less number of shopping mall around 2.5 km of radius</a:t>
            </a:r>
          </a:p>
          <a:p>
            <a:r>
              <a:rPr lang="en-US" dirty="0"/>
              <a:t>Cluster 1 which is purple mark in the map has moderate number of shopping mall</a:t>
            </a:r>
          </a:p>
          <a:p>
            <a:r>
              <a:rPr lang="en-US" dirty="0"/>
              <a:t>Cluster 2 which is light green mark has higher number of shopping mall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AD48E-E90C-48B5-8C1F-C343DEB08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27" t="24296" r="14701" b="8569"/>
          <a:stretch/>
        </p:blipFill>
        <p:spPr>
          <a:xfrm>
            <a:off x="5933808" y="1444841"/>
            <a:ext cx="6048253" cy="35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4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B441-ADB7-48BB-8ABB-F670340B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D4E7-3E30-4F5A-98D1-C5033CC1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 that the cluster 2 has the higher number of shopping malls. Therefore they are suffering from intense competition,</a:t>
            </a:r>
          </a:p>
          <a:p>
            <a:r>
              <a:rPr lang="en-US" dirty="0"/>
              <a:t>In cluster 1 there is less number of shopping malls and therefore has less competition compare to cluster 2.</a:t>
            </a:r>
          </a:p>
          <a:p>
            <a:r>
              <a:rPr lang="en-US" dirty="0"/>
              <a:t>While in cluster 0 there is almost no shopping or very less shopping therefore it has almost no competition.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98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A663-9665-45B8-8BC7-D0B9FBA5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710F-90A6-4FCB-8F1E-01CD187A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 there is very high competition in cluster 2 </a:t>
            </a:r>
            <a:r>
              <a:rPr lang="en-US" dirty="0" err="1"/>
              <a:t>neighbourhood</a:t>
            </a:r>
            <a:r>
              <a:rPr lang="en-US" dirty="0"/>
              <a:t> hence it is recommended that there should not be opening of shopping mall in that </a:t>
            </a:r>
            <a:r>
              <a:rPr lang="en-US" dirty="0" err="1"/>
              <a:t>neighbourhood</a:t>
            </a:r>
            <a:endParaRPr lang="en-US" dirty="0"/>
          </a:p>
          <a:p>
            <a:r>
              <a:rPr lang="en-IN" dirty="0"/>
              <a:t>If you have skills of selling product better or having a unique product then cluster 1 neighbourhood is recommended.</a:t>
            </a:r>
          </a:p>
          <a:p>
            <a:r>
              <a:rPr lang="en-IN" dirty="0"/>
              <a:t>Cluster 0 is highly recommended as there is almost no competition and people around these neighbourhood would not have to travel much for shopping mall.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4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6FD4-FB8E-4E6F-A6E6-C00CE62F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46838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35817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</TotalTime>
  <Words>355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Opening a new shopping mall in delhi ,india</vt:lpstr>
      <vt:lpstr>Business problem</vt:lpstr>
      <vt:lpstr>Data collection</vt:lpstr>
      <vt:lpstr>Methodology</vt:lpstr>
      <vt:lpstr>Result</vt:lpstr>
      <vt:lpstr>discussion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new shopping mall in delhi ,india</dc:title>
  <dc:creator>Ritwick Bisht</dc:creator>
  <cp:lastModifiedBy>Ritwick Bisht</cp:lastModifiedBy>
  <cp:revision>8</cp:revision>
  <dcterms:created xsi:type="dcterms:W3CDTF">2020-08-28T08:51:47Z</dcterms:created>
  <dcterms:modified xsi:type="dcterms:W3CDTF">2020-08-28T10:10:00Z</dcterms:modified>
</cp:coreProperties>
</file>