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264" r:id="rId5"/>
    <p:sldId id="257" r:id="rId6"/>
    <p:sldId id="258" r:id="rId7"/>
    <p:sldId id="259" r:id="rId8"/>
    <p:sldId id="260" r:id="rId9"/>
    <p:sldId id="261" r:id="rId10"/>
    <p:sldId id="262" r:id="rId11"/>
  </p:sldIdLst>
  <p:sldSz cx="15544800" cy="100584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4" userDrawn="1">
          <p15:clr>
            <a:srgbClr val="A4A3A4"/>
          </p15:clr>
        </p15:guide>
        <p15:guide id="2" pos="48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AE561D-AAC6-406A-AF1A-2E1024F0FF21}" v="328" dt="2023-01-17T18:23:26.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056" autoAdjust="0"/>
  </p:normalViewPr>
  <p:slideViewPr>
    <p:cSldViewPr snapToGrid="0" snapToObjects="1">
      <p:cViewPr varScale="1">
        <p:scale>
          <a:sx n="45" d="100"/>
          <a:sy n="45" d="100"/>
        </p:scale>
        <p:origin x="1028" y="52"/>
      </p:cViewPr>
      <p:guideLst>
        <p:guide orient="horz" pos="3144"/>
        <p:guide pos="484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50" d="100"/>
          <a:sy n="50" d="100"/>
        </p:scale>
        <p:origin x="2708"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tro Trezza" userId="4398f13aff437b89" providerId="LiveId" clId="{79AE561D-AAC6-406A-AF1A-2E1024F0FF21}"/>
    <pc:docChg chg="undo custSel delSld modSld">
      <pc:chgData name="Pietro Trezza" userId="4398f13aff437b89" providerId="LiveId" clId="{79AE561D-AAC6-406A-AF1A-2E1024F0FF21}" dt="2023-01-17T18:23:26.333" v="1715" actId="14100"/>
      <pc:docMkLst>
        <pc:docMk/>
      </pc:docMkLst>
      <pc:sldChg chg="delSp modSp mod setBg">
        <pc:chgData name="Pietro Trezza" userId="4398f13aff437b89" providerId="LiveId" clId="{79AE561D-AAC6-406A-AF1A-2E1024F0FF21}" dt="2023-01-17T17:44:47.174" v="794" actId="21"/>
        <pc:sldMkLst>
          <pc:docMk/>
          <pc:sldMk cId="3156811079" sldId="257"/>
        </pc:sldMkLst>
        <pc:spChg chg="del">
          <ac:chgData name="Pietro Trezza" userId="4398f13aff437b89" providerId="LiveId" clId="{79AE561D-AAC6-406A-AF1A-2E1024F0FF21}" dt="2023-01-17T17:44:47.174" v="794" actId="21"/>
          <ac:spMkLst>
            <pc:docMk/>
            <pc:sldMk cId="3156811079" sldId="257"/>
            <ac:spMk id="3" creationId="{135DA58D-1EB7-5343-913D-C6CF19947CDA}"/>
          </ac:spMkLst>
        </pc:spChg>
        <pc:spChg chg="mod">
          <ac:chgData name="Pietro Trezza" userId="4398f13aff437b89" providerId="LiveId" clId="{79AE561D-AAC6-406A-AF1A-2E1024F0FF21}" dt="2023-01-17T16:27:43.038" v="3" actId="1076"/>
          <ac:spMkLst>
            <pc:docMk/>
            <pc:sldMk cId="3156811079" sldId="257"/>
            <ac:spMk id="36" creationId="{7AC3C627-77A8-1002-8404-25E2228DBEA0}"/>
          </ac:spMkLst>
        </pc:spChg>
        <pc:picChg chg="mod">
          <ac:chgData name="Pietro Trezza" userId="4398f13aff437b89" providerId="LiveId" clId="{79AE561D-AAC6-406A-AF1A-2E1024F0FF21}" dt="2023-01-17T16:27:47.411" v="4" actId="1076"/>
          <ac:picMkLst>
            <pc:docMk/>
            <pc:sldMk cId="3156811079" sldId="257"/>
            <ac:picMk id="1026" creationId="{DC2C3B23-4E97-D86B-9DE7-7BB0FF612A61}"/>
          </ac:picMkLst>
        </pc:picChg>
      </pc:sldChg>
      <pc:sldChg chg="addSp delSp modSp mod">
        <pc:chgData name="Pietro Trezza" userId="4398f13aff437b89" providerId="LiveId" clId="{79AE561D-AAC6-406A-AF1A-2E1024F0FF21}" dt="2023-01-17T17:44:40.622" v="793" actId="21"/>
        <pc:sldMkLst>
          <pc:docMk/>
          <pc:sldMk cId="2333395065" sldId="258"/>
        </pc:sldMkLst>
        <pc:spChg chg="del">
          <ac:chgData name="Pietro Trezza" userId="4398f13aff437b89" providerId="LiveId" clId="{79AE561D-AAC6-406A-AF1A-2E1024F0FF21}" dt="2023-01-17T17:44:40.622" v="793" actId="21"/>
          <ac:spMkLst>
            <pc:docMk/>
            <pc:sldMk cId="2333395065" sldId="258"/>
            <ac:spMk id="3" creationId="{985CD08B-B760-A441-806F-0708C0F3B47A}"/>
          </ac:spMkLst>
        </pc:spChg>
        <pc:picChg chg="add mod">
          <ac:chgData name="Pietro Trezza" userId="4398f13aff437b89" providerId="LiveId" clId="{79AE561D-AAC6-406A-AF1A-2E1024F0FF21}" dt="2023-01-17T16:29:28.490" v="12" actId="14100"/>
          <ac:picMkLst>
            <pc:docMk/>
            <pc:sldMk cId="2333395065" sldId="258"/>
            <ac:picMk id="2" creationId="{E0AF0434-3674-AAAD-435F-DB19A5DF3465}"/>
          </ac:picMkLst>
        </pc:picChg>
      </pc:sldChg>
      <pc:sldChg chg="addSp delSp modSp mod modClrScheme chgLayout">
        <pc:chgData name="Pietro Trezza" userId="4398f13aff437b89" providerId="LiveId" clId="{79AE561D-AAC6-406A-AF1A-2E1024F0FF21}" dt="2023-01-17T17:44:33.509" v="792" actId="21"/>
        <pc:sldMkLst>
          <pc:docMk/>
          <pc:sldMk cId="1301450016" sldId="259"/>
        </pc:sldMkLst>
        <pc:spChg chg="mod ord">
          <ac:chgData name="Pietro Trezza" userId="4398f13aff437b89" providerId="LiveId" clId="{79AE561D-AAC6-406A-AF1A-2E1024F0FF21}" dt="2023-01-17T16:42:48.471" v="112" actId="20577"/>
          <ac:spMkLst>
            <pc:docMk/>
            <pc:sldMk cId="1301450016" sldId="259"/>
            <ac:spMk id="2" creationId="{9DB7D062-1992-EF48-BCC1-7B1353559A2B}"/>
          </ac:spMkLst>
        </pc:spChg>
        <pc:spChg chg="del mod ord">
          <ac:chgData name="Pietro Trezza" userId="4398f13aff437b89" providerId="LiveId" clId="{79AE561D-AAC6-406A-AF1A-2E1024F0FF21}" dt="2023-01-17T17:44:33.509" v="792" actId="21"/>
          <ac:spMkLst>
            <pc:docMk/>
            <pc:sldMk cId="1301450016" sldId="259"/>
            <ac:spMk id="3" creationId="{3629F457-CD37-2F45-BED5-312FCB73E1A6}"/>
          </ac:spMkLst>
        </pc:spChg>
        <pc:spChg chg="mod ord">
          <ac:chgData name="Pietro Trezza" userId="4398f13aff437b89" providerId="LiveId" clId="{79AE561D-AAC6-406A-AF1A-2E1024F0FF21}" dt="2023-01-17T16:38:39.356" v="40" actId="700"/>
          <ac:spMkLst>
            <pc:docMk/>
            <pc:sldMk cId="1301450016" sldId="259"/>
            <ac:spMk id="4" creationId="{640055AA-16AF-5D41-801B-9F39B048C835}"/>
          </ac:spMkLst>
        </pc:spChg>
        <pc:spChg chg="mod ord">
          <ac:chgData name="Pietro Trezza" userId="4398f13aff437b89" providerId="LiveId" clId="{79AE561D-AAC6-406A-AF1A-2E1024F0FF21}" dt="2023-01-17T16:38:39.356" v="40" actId="700"/>
          <ac:spMkLst>
            <pc:docMk/>
            <pc:sldMk cId="1301450016" sldId="259"/>
            <ac:spMk id="5" creationId="{12D29539-406F-8647-8794-6C2601A671EC}"/>
          </ac:spMkLst>
        </pc:spChg>
        <pc:spChg chg="mod ord">
          <ac:chgData name="Pietro Trezza" userId="4398f13aff437b89" providerId="LiveId" clId="{79AE561D-AAC6-406A-AF1A-2E1024F0FF21}" dt="2023-01-17T16:56:46.862" v="184" actId="14100"/>
          <ac:spMkLst>
            <pc:docMk/>
            <pc:sldMk cId="1301450016" sldId="259"/>
            <ac:spMk id="7" creationId="{04BE9B09-5D94-8740-947B-0761D40D4F93}"/>
          </ac:spMkLst>
        </pc:spChg>
        <pc:spChg chg="del">
          <ac:chgData name="Pietro Trezza" userId="4398f13aff437b89" providerId="LiveId" clId="{79AE561D-AAC6-406A-AF1A-2E1024F0FF21}" dt="2023-01-17T16:30:08.731" v="31" actId="21"/>
          <ac:spMkLst>
            <pc:docMk/>
            <pc:sldMk cId="1301450016" sldId="259"/>
            <ac:spMk id="8" creationId="{8321DDF9-2A93-DC40-B25F-37F949EFD137}"/>
          </ac:spMkLst>
        </pc:spChg>
        <pc:spChg chg="mod ord">
          <ac:chgData name="Pietro Trezza" userId="4398f13aff437b89" providerId="LiveId" clId="{79AE561D-AAC6-406A-AF1A-2E1024F0FF21}" dt="2023-01-17T17:00:13.135" v="221" actId="1076"/>
          <ac:spMkLst>
            <pc:docMk/>
            <pc:sldMk cId="1301450016" sldId="259"/>
            <ac:spMk id="9" creationId="{F821ED72-0A30-9241-8D11-A94356F13AE2}"/>
          </ac:spMkLst>
        </pc:spChg>
        <pc:spChg chg="add del mod">
          <ac:chgData name="Pietro Trezza" userId="4398f13aff437b89" providerId="LiveId" clId="{79AE561D-AAC6-406A-AF1A-2E1024F0FF21}" dt="2023-01-17T16:30:05.846" v="30" actId="21"/>
          <ac:spMkLst>
            <pc:docMk/>
            <pc:sldMk cId="1301450016" sldId="259"/>
            <ac:spMk id="10" creationId="{A94A0B3A-B290-B6E0-B0A3-126AE8FC87D2}"/>
          </ac:spMkLst>
        </pc:spChg>
        <pc:spChg chg="add del mod">
          <ac:chgData name="Pietro Trezza" userId="4398f13aff437b89" providerId="LiveId" clId="{79AE561D-AAC6-406A-AF1A-2E1024F0FF21}" dt="2023-01-17T16:30:11.479" v="32" actId="21"/>
          <ac:spMkLst>
            <pc:docMk/>
            <pc:sldMk cId="1301450016" sldId="259"/>
            <ac:spMk id="13" creationId="{57E95CCC-04CC-762F-F8CE-BF3D8BA38F1D}"/>
          </ac:spMkLst>
        </pc:spChg>
        <pc:spChg chg="add del mod">
          <ac:chgData name="Pietro Trezza" userId="4398f13aff437b89" providerId="LiveId" clId="{79AE561D-AAC6-406A-AF1A-2E1024F0FF21}" dt="2023-01-17T16:58:24.758" v="202" actId="21"/>
          <ac:spMkLst>
            <pc:docMk/>
            <pc:sldMk cId="1301450016" sldId="259"/>
            <ac:spMk id="19" creationId="{209E904C-A454-DB97-CAB3-FF15A982BDF6}"/>
          </ac:spMkLst>
        </pc:spChg>
        <pc:spChg chg="del">
          <ac:chgData name="Pietro Trezza" userId="4398f13aff437b89" providerId="LiveId" clId="{79AE561D-AAC6-406A-AF1A-2E1024F0FF21}" dt="2023-01-17T16:30:01.895" v="29" actId="21"/>
          <ac:spMkLst>
            <pc:docMk/>
            <pc:sldMk cId="1301450016" sldId="259"/>
            <ac:spMk id="21" creationId="{886B89F0-55A2-4944-9425-98099255BCF1}"/>
          </ac:spMkLst>
        </pc:spChg>
        <pc:picChg chg="del mod ord">
          <ac:chgData name="Pietro Trezza" userId="4398f13aff437b89" providerId="LiveId" clId="{79AE561D-AAC6-406A-AF1A-2E1024F0FF21}" dt="2023-01-17T16:57:54.987" v="197" actId="21"/>
          <ac:picMkLst>
            <pc:docMk/>
            <pc:sldMk cId="1301450016" sldId="259"/>
            <ac:picMk id="12" creationId="{14704A05-A2DA-7C49-9445-1B30CAF2C276}"/>
          </ac:picMkLst>
        </pc:picChg>
        <pc:picChg chg="del mod ord">
          <ac:chgData name="Pietro Trezza" userId="4398f13aff437b89" providerId="LiveId" clId="{79AE561D-AAC6-406A-AF1A-2E1024F0FF21}" dt="2023-01-17T16:50:26.292" v="142" actId="21"/>
          <ac:picMkLst>
            <pc:docMk/>
            <pc:sldMk cId="1301450016" sldId="259"/>
            <ac:picMk id="14" creationId="{06030938-2337-2F4D-80CC-B20D2299799C}"/>
          </ac:picMkLst>
        </pc:picChg>
        <pc:picChg chg="add mod">
          <ac:chgData name="Pietro Trezza" userId="4398f13aff437b89" providerId="LiveId" clId="{79AE561D-AAC6-406A-AF1A-2E1024F0FF21}" dt="2023-01-17T17:06:00.970" v="225"/>
          <ac:picMkLst>
            <pc:docMk/>
            <pc:sldMk cId="1301450016" sldId="259"/>
            <ac:picMk id="25" creationId="{DB6D0EC2-AB43-37BB-2C7A-4FF702B58621}"/>
          </ac:picMkLst>
        </pc:picChg>
        <pc:cxnChg chg="add mod">
          <ac:chgData name="Pietro Trezza" userId="4398f13aff437b89" providerId="LiveId" clId="{79AE561D-AAC6-406A-AF1A-2E1024F0FF21}" dt="2023-01-17T16:43:17.411" v="117" actId="1076"/>
          <ac:cxnSpMkLst>
            <pc:docMk/>
            <pc:sldMk cId="1301450016" sldId="259"/>
            <ac:cxnSpMk id="16" creationId="{2532F763-E358-422E-D598-A65A8092D870}"/>
          </ac:cxnSpMkLst>
        </pc:cxnChg>
        <pc:cxnChg chg="add mod">
          <ac:chgData name="Pietro Trezza" userId="4398f13aff437b89" providerId="LiveId" clId="{79AE561D-AAC6-406A-AF1A-2E1024F0FF21}" dt="2023-01-17T17:00:24.783" v="222" actId="14100"/>
          <ac:cxnSpMkLst>
            <pc:docMk/>
            <pc:sldMk cId="1301450016" sldId="259"/>
            <ac:cxnSpMk id="22" creationId="{37D63BA7-8290-41B8-0966-47BB882BBB26}"/>
          </ac:cxnSpMkLst>
        </pc:cxnChg>
      </pc:sldChg>
      <pc:sldChg chg="addSp delSp modSp mod setBg modClrScheme chgLayout">
        <pc:chgData name="Pietro Trezza" userId="4398f13aff437b89" providerId="LiveId" clId="{79AE561D-AAC6-406A-AF1A-2E1024F0FF21}" dt="2023-01-17T17:44:57.044" v="795" actId="21"/>
        <pc:sldMkLst>
          <pc:docMk/>
          <pc:sldMk cId="666108250" sldId="260"/>
        </pc:sldMkLst>
        <pc:spChg chg="del mod ord">
          <ac:chgData name="Pietro Trezza" userId="4398f13aff437b89" providerId="LiveId" clId="{79AE561D-AAC6-406A-AF1A-2E1024F0FF21}" dt="2023-01-17T17:10:46.179" v="512" actId="700"/>
          <ac:spMkLst>
            <pc:docMk/>
            <pc:sldMk cId="666108250" sldId="260"/>
            <ac:spMk id="2" creationId="{93727051-CF1C-0547-9795-2CC7B85F7C54}"/>
          </ac:spMkLst>
        </pc:spChg>
        <pc:spChg chg="del mod ord">
          <ac:chgData name="Pietro Trezza" userId="4398f13aff437b89" providerId="LiveId" clId="{79AE561D-AAC6-406A-AF1A-2E1024F0FF21}" dt="2023-01-17T17:44:57.044" v="795" actId="21"/>
          <ac:spMkLst>
            <pc:docMk/>
            <pc:sldMk cId="666108250" sldId="260"/>
            <ac:spMk id="3" creationId="{D6646EE2-2E9D-A349-9067-4E02A38B0891}"/>
          </ac:spMkLst>
        </pc:spChg>
        <pc:spChg chg="mod ord">
          <ac:chgData name="Pietro Trezza" userId="4398f13aff437b89" providerId="LiveId" clId="{79AE561D-AAC6-406A-AF1A-2E1024F0FF21}" dt="2023-01-17T17:10:46.179" v="512" actId="700"/>
          <ac:spMkLst>
            <pc:docMk/>
            <pc:sldMk cId="666108250" sldId="260"/>
            <ac:spMk id="4" creationId="{63BE32DF-1D17-8749-915F-202789504801}"/>
          </ac:spMkLst>
        </pc:spChg>
        <pc:spChg chg="mod ord">
          <ac:chgData name="Pietro Trezza" userId="4398f13aff437b89" providerId="LiveId" clId="{79AE561D-AAC6-406A-AF1A-2E1024F0FF21}" dt="2023-01-17T17:10:46.179" v="512" actId="700"/>
          <ac:spMkLst>
            <pc:docMk/>
            <pc:sldMk cId="666108250" sldId="260"/>
            <ac:spMk id="5" creationId="{3F61C30D-0422-B143-BA64-38FC125DE047}"/>
          </ac:spMkLst>
        </pc:spChg>
        <pc:spChg chg="add mod ord">
          <ac:chgData name="Pietro Trezza" userId="4398f13aff437b89" providerId="LiveId" clId="{79AE561D-AAC6-406A-AF1A-2E1024F0FF21}" dt="2023-01-17T17:31:15.101" v="667" actId="27636"/>
          <ac:spMkLst>
            <pc:docMk/>
            <pc:sldMk cId="666108250" sldId="260"/>
            <ac:spMk id="6" creationId="{329150B5-1247-F5A2-0EB5-A5BA5910D731}"/>
          </ac:spMkLst>
        </pc:spChg>
        <pc:spChg chg="del mod ord">
          <ac:chgData name="Pietro Trezza" userId="4398f13aff437b89" providerId="LiveId" clId="{79AE561D-AAC6-406A-AF1A-2E1024F0FF21}" dt="2023-01-17T17:28:54.676" v="647" actId="21"/>
          <ac:spMkLst>
            <pc:docMk/>
            <pc:sldMk cId="666108250" sldId="260"/>
            <ac:spMk id="7" creationId="{CA3216BD-56E1-B84B-A00E-0B68EBACA813}"/>
          </ac:spMkLst>
        </pc:spChg>
        <pc:spChg chg="del mod ord">
          <ac:chgData name="Pietro Trezza" userId="4398f13aff437b89" providerId="LiveId" clId="{79AE561D-AAC6-406A-AF1A-2E1024F0FF21}" dt="2023-01-17T17:11:01.326" v="518" actId="21"/>
          <ac:spMkLst>
            <pc:docMk/>
            <pc:sldMk cId="666108250" sldId="260"/>
            <ac:spMk id="8" creationId="{26178E78-AA24-3442-B6FB-E851F7DD2195}"/>
          </ac:spMkLst>
        </pc:spChg>
        <pc:spChg chg="mod ord">
          <ac:chgData name="Pietro Trezza" userId="4398f13aff437b89" providerId="LiveId" clId="{79AE561D-AAC6-406A-AF1A-2E1024F0FF21}" dt="2023-01-17T17:31:39.464" v="673" actId="14100"/>
          <ac:spMkLst>
            <pc:docMk/>
            <pc:sldMk cId="666108250" sldId="260"/>
            <ac:spMk id="9" creationId="{39988BDC-F650-AD4A-9741-D13DCB907A1A}"/>
          </ac:spMkLst>
        </pc:spChg>
        <pc:spChg chg="del mod ord">
          <ac:chgData name="Pietro Trezza" userId="4398f13aff437b89" providerId="LiveId" clId="{79AE561D-AAC6-406A-AF1A-2E1024F0FF21}" dt="2023-01-17T17:11:05.451" v="519" actId="21"/>
          <ac:spMkLst>
            <pc:docMk/>
            <pc:sldMk cId="666108250" sldId="260"/>
            <ac:spMk id="10" creationId="{F6AE8428-0933-3C48-ADC6-94EA895C7857}"/>
          </ac:spMkLst>
        </pc:spChg>
        <pc:spChg chg="add del mod">
          <ac:chgData name="Pietro Trezza" userId="4398f13aff437b89" providerId="LiveId" clId="{79AE561D-AAC6-406A-AF1A-2E1024F0FF21}" dt="2023-01-17T17:28:58.291" v="648" actId="21"/>
          <ac:spMkLst>
            <pc:docMk/>
            <pc:sldMk cId="666108250" sldId="260"/>
            <ac:spMk id="17" creationId="{CF727303-6878-29DC-9449-BD1E21D16DF8}"/>
          </ac:spMkLst>
        </pc:spChg>
        <pc:spChg chg="add mod">
          <ac:chgData name="Pietro Trezza" userId="4398f13aff437b89" providerId="LiveId" clId="{79AE561D-AAC6-406A-AF1A-2E1024F0FF21}" dt="2023-01-17T17:32:34.700" v="681" actId="14100"/>
          <ac:spMkLst>
            <pc:docMk/>
            <pc:sldMk cId="666108250" sldId="260"/>
            <ac:spMk id="18" creationId="{C31B7A9F-D2E3-4F5E-6372-EEC55AB39E0B}"/>
          </ac:spMkLst>
        </pc:spChg>
        <pc:spChg chg="add del mod">
          <ac:chgData name="Pietro Trezza" userId="4398f13aff437b89" providerId="LiveId" clId="{79AE561D-AAC6-406A-AF1A-2E1024F0FF21}" dt="2023-01-17T17:37:25.981" v="683" actId="21"/>
          <ac:spMkLst>
            <pc:docMk/>
            <pc:sldMk cId="666108250" sldId="260"/>
            <ac:spMk id="23" creationId="{5FBE2AB1-AA8C-4351-D696-5D6A4DB7F193}"/>
          </ac:spMkLst>
        </pc:spChg>
        <pc:spChg chg="del mod ord">
          <ac:chgData name="Pietro Trezza" userId="4398f13aff437b89" providerId="LiveId" clId="{79AE561D-AAC6-406A-AF1A-2E1024F0FF21}" dt="2023-01-17T17:11:12.385" v="521" actId="21"/>
          <ac:spMkLst>
            <pc:docMk/>
            <pc:sldMk cId="666108250" sldId="260"/>
            <ac:spMk id="38" creationId="{A673837E-1481-6E40-AF5E-AC2629372C51}"/>
          </ac:spMkLst>
        </pc:spChg>
        <pc:picChg chg="del mod ord modCrop">
          <ac:chgData name="Pietro Trezza" userId="4398f13aff437b89" providerId="LiveId" clId="{79AE561D-AAC6-406A-AF1A-2E1024F0FF21}" dt="2023-01-17T17:37:21.472" v="682" actId="21"/>
          <ac:picMkLst>
            <pc:docMk/>
            <pc:sldMk cId="666108250" sldId="260"/>
            <ac:picMk id="12" creationId="{E9509780-6192-9D40-B213-25ECFC23A172}"/>
          </ac:picMkLst>
        </pc:picChg>
        <pc:picChg chg="add del mod">
          <ac:chgData name="Pietro Trezza" userId="4398f13aff437b89" providerId="LiveId" clId="{79AE561D-AAC6-406A-AF1A-2E1024F0FF21}" dt="2023-01-17T17:37:40.930" v="689" actId="21"/>
          <ac:picMkLst>
            <pc:docMk/>
            <pc:sldMk cId="666108250" sldId="260"/>
            <ac:picMk id="24" creationId="{715325B9-CD51-6044-5444-00DF83FA4907}"/>
          </ac:picMkLst>
        </pc:picChg>
        <pc:picChg chg="add del">
          <ac:chgData name="Pietro Trezza" userId="4398f13aff437b89" providerId="LiveId" clId="{79AE561D-AAC6-406A-AF1A-2E1024F0FF21}" dt="2023-01-17T17:37:45.685" v="691" actId="21"/>
          <ac:picMkLst>
            <pc:docMk/>
            <pc:sldMk cId="666108250" sldId="260"/>
            <ac:picMk id="25" creationId="{6AF991B4-F108-1CE6-B90D-BF8445D7F9D9}"/>
          </ac:picMkLst>
        </pc:picChg>
        <pc:picChg chg="add del mod">
          <ac:chgData name="Pietro Trezza" userId="4398f13aff437b89" providerId="LiveId" clId="{79AE561D-AAC6-406A-AF1A-2E1024F0FF21}" dt="2023-01-17T17:38:35.505" v="703" actId="21"/>
          <ac:picMkLst>
            <pc:docMk/>
            <pc:sldMk cId="666108250" sldId="260"/>
            <ac:picMk id="26" creationId="{B713F15C-D7DC-81B2-6786-640FF91B9A5A}"/>
          </ac:picMkLst>
        </pc:picChg>
        <pc:picChg chg="add del mod">
          <ac:chgData name="Pietro Trezza" userId="4398f13aff437b89" providerId="LiveId" clId="{79AE561D-AAC6-406A-AF1A-2E1024F0FF21}" dt="2023-01-17T17:38:45.384" v="706" actId="21"/>
          <ac:picMkLst>
            <pc:docMk/>
            <pc:sldMk cId="666108250" sldId="260"/>
            <ac:picMk id="27" creationId="{501F638D-395B-C4E2-D426-B5A5148E43B2}"/>
          </ac:picMkLst>
        </pc:picChg>
        <pc:picChg chg="add del">
          <ac:chgData name="Pietro Trezza" userId="4398f13aff437b89" providerId="LiveId" clId="{79AE561D-AAC6-406A-AF1A-2E1024F0FF21}" dt="2023-01-17T17:38:57.239" v="708" actId="21"/>
          <ac:picMkLst>
            <pc:docMk/>
            <pc:sldMk cId="666108250" sldId="260"/>
            <ac:picMk id="28" creationId="{F058AEDD-0D68-0CC4-E45A-7EE8423558CF}"/>
          </ac:picMkLst>
        </pc:picChg>
        <pc:picChg chg="add del mod">
          <ac:chgData name="Pietro Trezza" userId="4398f13aff437b89" providerId="LiveId" clId="{79AE561D-AAC6-406A-AF1A-2E1024F0FF21}" dt="2023-01-17T17:38:35.505" v="703" actId="21"/>
          <ac:picMkLst>
            <pc:docMk/>
            <pc:sldMk cId="666108250" sldId="260"/>
            <ac:picMk id="1026" creationId="{A4E537EF-335C-DD05-2E4D-03E577FCD891}"/>
          </ac:picMkLst>
        </pc:picChg>
        <pc:picChg chg="add mod">
          <ac:chgData name="Pietro Trezza" userId="4398f13aff437b89" providerId="LiveId" clId="{79AE561D-AAC6-406A-AF1A-2E1024F0FF21}" dt="2023-01-17T17:39:41.901" v="714" actId="14100"/>
          <ac:picMkLst>
            <pc:docMk/>
            <pc:sldMk cId="666108250" sldId="260"/>
            <ac:picMk id="1028" creationId="{E7013A82-ABB7-7267-20FB-6E9B89780694}"/>
          </ac:picMkLst>
        </pc:picChg>
        <pc:cxnChg chg="add mod">
          <ac:chgData name="Pietro Trezza" userId="4398f13aff437b89" providerId="LiveId" clId="{79AE561D-AAC6-406A-AF1A-2E1024F0FF21}" dt="2023-01-17T17:23:41.486" v="582" actId="1076"/>
          <ac:cxnSpMkLst>
            <pc:docMk/>
            <pc:sldMk cId="666108250" sldId="260"/>
            <ac:cxnSpMk id="13" creationId="{A6D9C95F-C4FD-DAE3-F99D-2DA30D6DED1E}"/>
          </ac:cxnSpMkLst>
        </pc:cxnChg>
        <pc:cxnChg chg="add mod">
          <ac:chgData name="Pietro Trezza" userId="4398f13aff437b89" providerId="LiveId" clId="{79AE561D-AAC6-406A-AF1A-2E1024F0FF21}" dt="2023-01-17T17:32:11.760" v="678" actId="13822"/>
          <ac:cxnSpMkLst>
            <pc:docMk/>
            <pc:sldMk cId="666108250" sldId="260"/>
            <ac:cxnSpMk id="20" creationId="{7A789579-DE0E-20CC-2180-5FC5D5946BC7}"/>
          </ac:cxnSpMkLst>
        </pc:cxnChg>
      </pc:sldChg>
      <pc:sldChg chg="addSp delSp modSp mod modClrScheme chgLayout">
        <pc:chgData name="Pietro Trezza" userId="4398f13aff437b89" providerId="LiveId" clId="{79AE561D-AAC6-406A-AF1A-2E1024F0FF21}" dt="2023-01-17T18:05:07.112" v="1554" actId="13822"/>
        <pc:sldMkLst>
          <pc:docMk/>
          <pc:sldMk cId="2348322361" sldId="261"/>
        </pc:sldMkLst>
        <pc:spChg chg="mod ord">
          <ac:chgData name="Pietro Trezza" userId="4398f13aff437b89" providerId="LiveId" clId="{79AE561D-AAC6-406A-AF1A-2E1024F0FF21}" dt="2023-01-17T17:44:05.795" v="787" actId="1076"/>
          <ac:spMkLst>
            <pc:docMk/>
            <pc:sldMk cId="2348322361" sldId="261"/>
            <ac:spMk id="2" creationId="{E88B30A5-5E7B-5A46-B0DC-F5CE73F20E68}"/>
          </ac:spMkLst>
        </pc:spChg>
        <pc:spChg chg="del mod ord">
          <ac:chgData name="Pietro Trezza" userId="4398f13aff437b89" providerId="LiveId" clId="{79AE561D-AAC6-406A-AF1A-2E1024F0FF21}" dt="2023-01-17T18:00:58.548" v="1415" actId="21"/>
          <ac:spMkLst>
            <pc:docMk/>
            <pc:sldMk cId="2348322361" sldId="261"/>
            <ac:spMk id="3" creationId="{A4B0C2AB-BA9D-3946-BCB0-002F9BD556AF}"/>
          </ac:spMkLst>
        </pc:spChg>
        <pc:spChg chg="mod ord">
          <ac:chgData name="Pietro Trezza" userId="4398f13aff437b89" providerId="LiveId" clId="{79AE561D-AAC6-406A-AF1A-2E1024F0FF21}" dt="2023-01-17T17:41:43.633" v="715" actId="700"/>
          <ac:spMkLst>
            <pc:docMk/>
            <pc:sldMk cId="2348322361" sldId="261"/>
            <ac:spMk id="4" creationId="{C8A82005-53CC-7141-A996-B276EC58B2E0}"/>
          </ac:spMkLst>
        </pc:spChg>
        <pc:spChg chg="mod ord">
          <ac:chgData name="Pietro Trezza" userId="4398f13aff437b89" providerId="LiveId" clId="{79AE561D-AAC6-406A-AF1A-2E1024F0FF21}" dt="2023-01-17T17:41:43.633" v="715" actId="700"/>
          <ac:spMkLst>
            <pc:docMk/>
            <pc:sldMk cId="2348322361" sldId="261"/>
            <ac:spMk id="5" creationId="{99C62323-7A8F-E94D-A842-873FBEFF7457}"/>
          </ac:spMkLst>
        </pc:spChg>
        <pc:spChg chg="del mod ord">
          <ac:chgData name="Pietro Trezza" userId="4398f13aff437b89" providerId="LiveId" clId="{79AE561D-AAC6-406A-AF1A-2E1024F0FF21}" dt="2023-01-17T17:42:16.614" v="730" actId="21"/>
          <ac:spMkLst>
            <pc:docMk/>
            <pc:sldMk cId="2348322361" sldId="261"/>
            <ac:spMk id="7" creationId="{5E6E03EB-158B-6E40-B9FF-5969317F8E39}"/>
          </ac:spMkLst>
        </pc:spChg>
        <pc:spChg chg="del mod ord">
          <ac:chgData name="Pietro Trezza" userId="4398f13aff437b89" providerId="LiveId" clId="{79AE561D-AAC6-406A-AF1A-2E1024F0FF21}" dt="2023-01-17T17:42:08.235" v="727" actId="21"/>
          <ac:spMkLst>
            <pc:docMk/>
            <pc:sldMk cId="2348322361" sldId="261"/>
            <ac:spMk id="8" creationId="{97BCCD50-F086-C84E-9DCB-5286F6B5900F}"/>
          </ac:spMkLst>
        </pc:spChg>
        <pc:spChg chg="del mod ord">
          <ac:chgData name="Pietro Trezza" userId="4398f13aff437b89" providerId="LiveId" clId="{79AE561D-AAC6-406A-AF1A-2E1024F0FF21}" dt="2023-01-17T17:42:01.915" v="726" actId="21"/>
          <ac:spMkLst>
            <pc:docMk/>
            <pc:sldMk cId="2348322361" sldId="261"/>
            <ac:spMk id="9" creationId="{3102139D-B8E5-A04C-A2B1-82402393A700}"/>
          </ac:spMkLst>
        </pc:spChg>
        <pc:spChg chg="add del mod">
          <ac:chgData name="Pietro Trezza" userId="4398f13aff437b89" providerId="LiveId" clId="{79AE561D-AAC6-406A-AF1A-2E1024F0FF21}" dt="2023-01-17T17:44:22.983" v="791"/>
          <ac:spMkLst>
            <pc:docMk/>
            <pc:sldMk cId="2348322361" sldId="261"/>
            <ac:spMk id="12" creationId="{12A4E8D7-9419-0D18-B13F-6BB0D10FF3DB}"/>
          </ac:spMkLst>
        </pc:spChg>
        <pc:spChg chg="add del mod">
          <ac:chgData name="Pietro Trezza" userId="4398f13aff437b89" providerId="LiveId" clId="{79AE561D-AAC6-406A-AF1A-2E1024F0FF21}" dt="2023-01-17T17:50:05.903" v="805" actId="21"/>
          <ac:spMkLst>
            <pc:docMk/>
            <pc:sldMk cId="2348322361" sldId="261"/>
            <ac:spMk id="14" creationId="{14AC4CAD-8F11-F2D3-8B94-052FFB9C1128}"/>
          </ac:spMkLst>
        </pc:spChg>
        <pc:spChg chg="add del">
          <ac:chgData name="Pietro Trezza" userId="4398f13aff437b89" providerId="LiveId" clId="{79AE561D-AAC6-406A-AF1A-2E1024F0FF21}" dt="2023-01-17T17:50:05.903" v="805" actId="21"/>
          <ac:spMkLst>
            <pc:docMk/>
            <pc:sldMk cId="2348322361" sldId="261"/>
            <ac:spMk id="15" creationId="{53912B0F-611A-47C2-356D-24E91C62B090}"/>
          </ac:spMkLst>
        </pc:spChg>
        <pc:spChg chg="add del mod">
          <ac:chgData name="Pietro Trezza" userId="4398f13aff437b89" providerId="LiveId" clId="{79AE561D-AAC6-406A-AF1A-2E1024F0FF21}" dt="2023-01-17T17:50:25.614" v="810"/>
          <ac:spMkLst>
            <pc:docMk/>
            <pc:sldMk cId="2348322361" sldId="261"/>
            <ac:spMk id="16" creationId="{8D06577C-360B-FA03-546E-9EF42CE47D0E}"/>
          </ac:spMkLst>
        </pc:spChg>
        <pc:spChg chg="add del mod">
          <ac:chgData name="Pietro Trezza" userId="4398f13aff437b89" providerId="LiveId" clId="{79AE561D-AAC6-406A-AF1A-2E1024F0FF21}" dt="2023-01-17T17:50:25.614" v="808" actId="21"/>
          <ac:spMkLst>
            <pc:docMk/>
            <pc:sldMk cId="2348322361" sldId="261"/>
            <ac:spMk id="18" creationId="{0F0DEB4A-ACA4-2786-6F9F-DAAEB5832298}"/>
          </ac:spMkLst>
        </pc:spChg>
        <pc:spChg chg="add del mod">
          <ac:chgData name="Pietro Trezza" userId="4398f13aff437b89" providerId="LiveId" clId="{79AE561D-AAC6-406A-AF1A-2E1024F0FF21}" dt="2023-01-17T17:50:25.614" v="808" actId="21"/>
          <ac:spMkLst>
            <pc:docMk/>
            <pc:sldMk cId="2348322361" sldId="261"/>
            <ac:spMk id="20" creationId="{6FDF8166-20A8-9DBE-9081-39C81EA5F361}"/>
          </ac:spMkLst>
        </pc:spChg>
        <pc:spChg chg="add mod">
          <ac:chgData name="Pietro Trezza" userId="4398f13aff437b89" providerId="LiveId" clId="{79AE561D-AAC6-406A-AF1A-2E1024F0FF21}" dt="2023-01-17T18:02:19.166" v="1531" actId="1076"/>
          <ac:spMkLst>
            <pc:docMk/>
            <pc:sldMk cId="2348322361" sldId="261"/>
            <ac:spMk id="21" creationId="{E0B9DAA9-5387-1E77-D6F9-6ED2BB95AB5F}"/>
          </ac:spMkLst>
        </pc:spChg>
        <pc:spChg chg="del mod ord">
          <ac:chgData name="Pietro Trezza" userId="4398f13aff437b89" providerId="LiveId" clId="{79AE561D-AAC6-406A-AF1A-2E1024F0FF21}" dt="2023-01-17T17:42:13.691" v="729" actId="21"/>
          <ac:spMkLst>
            <pc:docMk/>
            <pc:sldMk cId="2348322361" sldId="261"/>
            <ac:spMk id="22" creationId="{E298084D-BBB1-994A-B433-4853D5F251A6}"/>
          </ac:spMkLst>
        </pc:spChg>
        <pc:spChg chg="add del mod">
          <ac:chgData name="Pietro Trezza" userId="4398f13aff437b89" providerId="LiveId" clId="{79AE561D-AAC6-406A-AF1A-2E1024F0FF21}" dt="2023-01-17T18:02:27.836" v="1533" actId="21"/>
          <ac:spMkLst>
            <pc:docMk/>
            <pc:sldMk cId="2348322361" sldId="261"/>
            <ac:spMk id="24" creationId="{4164130E-2187-FBBA-A410-9A6B4D3110C3}"/>
          </ac:spMkLst>
        </pc:spChg>
        <pc:picChg chg="del mod ord">
          <ac:chgData name="Pietro Trezza" userId="4398f13aff437b89" providerId="LiveId" clId="{79AE561D-AAC6-406A-AF1A-2E1024F0FF21}" dt="2023-01-17T18:02:22.178" v="1532" actId="21"/>
          <ac:picMkLst>
            <pc:docMk/>
            <pc:sldMk cId="2348322361" sldId="261"/>
            <ac:picMk id="13" creationId="{123FEC8F-0257-8C44-81A0-9B4575852F07}"/>
          </ac:picMkLst>
        </pc:picChg>
        <pc:picChg chg="del mod ord">
          <ac:chgData name="Pietro Trezza" userId="4398f13aff437b89" providerId="LiveId" clId="{79AE561D-AAC6-406A-AF1A-2E1024F0FF21}" dt="2023-01-17T17:41:46.753" v="721" actId="21"/>
          <ac:picMkLst>
            <pc:docMk/>
            <pc:sldMk cId="2348322361" sldId="261"/>
            <ac:picMk id="17" creationId="{2B10F9F7-A98C-DA4D-83D3-166C8AA25249}"/>
          </ac:picMkLst>
        </pc:picChg>
        <pc:picChg chg="del mod ord">
          <ac:chgData name="Pietro Trezza" userId="4398f13aff437b89" providerId="LiveId" clId="{79AE561D-AAC6-406A-AF1A-2E1024F0FF21}" dt="2023-01-17T17:41:50.881" v="722" actId="21"/>
          <ac:picMkLst>
            <pc:docMk/>
            <pc:sldMk cId="2348322361" sldId="261"/>
            <ac:picMk id="19" creationId="{C7BC4DB5-E017-7A4A-9A7F-92CCF4C82BD4}"/>
          </ac:picMkLst>
        </pc:picChg>
        <pc:picChg chg="add mod">
          <ac:chgData name="Pietro Trezza" userId="4398f13aff437b89" providerId="LiveId" clId="{79AE561D-AAC6-406A-AF1A-2E1024F0FF21}" dt="2023-01-17T18:04:53.422" v="1551" actId="1076"/>
          <ac:picMkLst>
            <pc:docMk/>
            <pc:sldMk cId="2348322361" sldId="261"/>
            <ac:picMk id="28" creationId="{D259A4EF-AAF4-3756-9C3B-A0BBD17F901E}"/>
          </ac:picMkLst>
        </pc:picChg>
        <pc:picChg chg="add del mod">
          <ac:chgData name="Pietro Trezza" userId="4398f13aff437b89" providerId="LiveId" clId="{79AE561D-AAC6-406A-AF1A-2E1024F0FF21}" dt="2023-01-17T18:04:34.909" v="1548" actId="21"/>
          <ac:picMkLst>
            <pc:docMk/>
            <pc:sldMk cId="2348322361" sldId="261"/>
            <ac:picMk id="29" creationId="{658690E8-F688-8C12-3501-73FE37F58008}"/>
          </ac:picMkLst>
        </pc:picChg>
        <pc:picChg chg="add mod">
          <ac:chgData name="Pietro Trezza" userId="4398f13aff437b89" providerId="LiveId" clId="{79AE561D-AAC6-406A-AF1A-2E1024F0FF21}" dt="2023-01-17T18:04:44.562" v="1550" actId="1076"/>
          <ac:picMkLst>
            <pc:docMk/>
            <pc:sldMk cId="2348322361" sldId="261"/>
            <ac:picMk id="30" creationId="{C4388CF3-718A-AE5C-8537-93720E1880B1}"/>
          </ac:picMkLst>
        </pc:picChg>
        <pc:cxnChg chg="add mod">
          <ac:chgData name="Pietro Trezza" userId="4398f13aff437b89" providerId="LiveId" clId="{79AE561D-AAC6-406A-AF1A-2E1024F0FF21}" dt="2023-01-17T17:43:55.226" v="786" actId="13822"/>
          <ac:cxnSpMkLst>
            <pc:docMk/>
            <pc:sldMk cId="2348322361" sldId="261"/>
            <ac:cxnSpMk id="10" creationId="{50DB8A9B-9FF0-FF26-EF97-238592EF4067}"/>
          </ac:cxnSpMkLst>
        </pc:cxnChg>
        <pc:cxnChg chg="add mod">
          <ac:chgData name="Pietro Trezza" userId="4398f13aff437b89" providerId="LiveId" clId="{79AE561D-AAC6-406A-AF1A-2E1024F0FF21}" dt="2023-01-17T18:02:50.481" v="1536" actId="13822"/>
          <ac:cxnSpMkLst>
            <pc:docMk/>
            <pc:sldMk cId="2348322361" sldId="261"/>
            <ac:cxnSpMk id="26" creationId="{8061D6C6-73B8-12B7-5A49-FF94C6B012D3}"/>
          </ac:cxnSpMkLst>
        </pc:cxnChg>
        <pc:cxnChg chg="add mod">
          <ac:chgData name="Pietro Trezza" userId="4398f13aff437b89" providerId="LiveId" clId="{79AE561D-AAC6-406A-AF1A-2E1024F0FF21}" dt="2023-01-17T18:05:07.112" v="1554" actId="13822"/>
          <ac:cxnSpMkLst>
            <pc:docMk/>
            <pc:sldMk cId="2348322361" sldId="261"/>
            <ac:cxnSpMk id="32" creationId="{12B4F1EC-3140-152C-DBD4-8F8D02EEEBE0}"/>
          </ac:cxnSpMkLst>
        </pc:cxnChg>
      </pc:sldChg>
      <pc:sldChg chg="addSp delSp modSp mod modClrScheme chgLayout">
        <pc:chgData name="Pietro Trezza" userId="4398f13aff437b89" providerId="LiveId" clId="{79AE561D-AAC6-406A-AF1A-2E1024F0FF21}" dt="2023-01-17T18:23:26.333" v="1715" actId="14100"/>
        <pc:sldMkLst>
          <pc:docMk/>
          <pc:sldMk cId="230789540" sldId="262"/>
        </pc:sldMkLst>
        <pc:spChg chg="mod ord">
          <ac:chgData name="Pietro Trezza" userId="4398f13aff437b89" providerId="LiveId" clId="{79AE561D-AAC6-406A-AF1A-2E1024F0FF21}" dt="2023-01-17T18:07:30.604" v="1652" actId="1076"/>
          <ac:spMkLst>
            <pc:docMk/>
            <pc:sldMk cId="230789540" sldId="262"/>
            <ac:spMk id="2" creationId="{C77E5C85-3BE9-5149-BF60-C01272D35F91}"/>
          </ac:spMkLst>
        </pc:spChg>
        <pc:spChg chg="del mod ord">
          <ac:chgData name="Pietro Trezza" userId="4398f13aff437b89" providerId="LiveId" clId="{79AE561D-AAC6-406A-AF1A-2E1024F0FF21}" dt="2023-01-17T18:06:15.364" v="1567" actId="21"/>
          <ac:spMkLst>
            <pc:docMk/>
            <pc:sldMk cId="230789540" sldId="262"/>
            <ac:spMk id="3" creationId="{F4E4ABE6-6935-8042-87EA-79A0B4070972}"/>
          </ac:spMkLst>
        </pc:spChg>
        <pc:spChg chg="mod ord">
          <ac:chgData name="Pietro Trezza" userId="4398f13aff437b89" providerId="LiveId" clId="{79AE561D-AAC6-406A-AF1A-2E1024F0FF21}" dt="2023-01-17T18:05:49.949" v="1555" actId="700"/>
          <ac:spMkLst>
            <pc:docMk/>
            <pc:sldMk cId="230789540" sldId="262"/>
            <ac:spMk id="4" creationId="{4D2E34C3-7E69-464C-9413-8D6F96209582}"/>
          </ac:spMkLst>
        </pc:spChg>
        <pc:spChg chg="mod ord">
          <ac:chgData name="Pietro Trezza" userId="4398f13aff437b89" providerId="LiveId" clId="{79AE561D-AAC6-406A-AF1A-2E1024F0FF21}" dt="2023-01-17T18:05:49.949" v="1555" actId="700"/>
          <ac:spMkLst>
            <pc:docMk/>
            <pc:sldMk cId="230789540" sldId="262"/>
            <ac:spMk id="5" creationId="{C0389F42-1555-304D-8FBB-E7454310BF39}"/>
          </ac:spMkLst>
        </pc:spChg>
        <pc:spChg chg="del mod ord">
          <ac:chgData name="Pietro Trezza" userId="4398f13aff437b89" providerId="LiveId" clId="{79AE561D-AAC6-406A-AF1A-2E1024F0FF21}" dt="2023-01-17T18:06:29.052" v="1569" actId="21"/>
          <ac:spMkLst>
            <pc:docMk/>
            <pc:sldMk cId="230789540" sldId="262"/>
            <ac:spMk id="6" creationId="{384FAC51-7CA2-6C49-90A9-7DF56B0FF20D}"/>
          </ac:spMkLst>
        </pc:spChg>
        <pc:spChg chg="del mod ord">
          <ac:chgData name="Pietro Trezza" userId="4398f13aff437b89" providerId="LiveId" clId="{79AE561D-AAC6-406A-AF1A-2E1024F0FF21}" dt="2023-01-17T18:15:54.303" v="1661" actId="21"/>
          <ac:spMkLst>
            <pc:docMk/>
            <pc:sldMk cId="230789540" sldId="262"/>
            <ac:spMk id="7" creationId="{82F2D426-AE64-AA4C-8D3A-EBF9CEFFAC88}"/>
          </ac:spMkLst>
        </pc:spChg>
        <pc:spChg chg="del mod ord">
          <ac:chgData name="Pietro Trezza" userId="4398f13aff437b89" providerId="LiveId" clId="{79AE561D-AAC6-406A-AF1A-2E1024F0FF21}" dt="2023-01-17T18:06:04.091" v="1562" actId="21"/>
          <ac:spMkLst>
            <pc:docMk/>
            <pc:sldMk cId="230789540" sldId="262"/>
            <ac:spMk id="8" creationId="{F4CE927B-1602-D14C-A890-D95B4AA5D74E}"/>
          </ac:spMkLst>
        </pc:spChg>
        <pc:spChg chg="del mod ord">
          <ac:chgData name="Pietro Trezza" userId="4398f13aff437b89" providerId="LiveId" clId="{79AE561D-AAC6-406A-AF1A-2E1024F0FF21}" dt="2023-01-17T18:05:55.754" v="1561" actId="21"/>
          <ac:spMkLst>
            <pc:docMk/>
            <pc:sldMk cId="230789540" sldId="262"/>
            <ac:spMk id="9" creationId="{50002B59-C923-5F4E-993D-B80FCCDFE6EE}"/>
          </ac:spMkLst>
        </pc:spChg>
        <pc:spChg chg="add mod">
          <ac:chgData name="Pietro Trezza" userId="4398f13aff437b89" providerId="LiveId" clId="{79AE561D-AAC6-406A-AF1A-2E1024F0FF21}" dt="2023-01-17T18:21:46.250" v="1703" actId="123"/>
          <ac:spMkLst>
            <pc:docMk/>
            <pc:sldMk cId="230789540" sldId="262"/>
            <ac:spMk id="11" creationId="{94A49B21-8D25-F0B1-DA06-AA805351F339}"/>
          </ac:spMkLst>
        </pc:spChg>
        <pc:spChg chg="del mod ord">
          <ac:chgData name="Pietro Trezza" userId="4398f13aff437b89" providerId="LiveId" clId="{79AE561D-AAC6-406A-AF1A-2E1024F0FF21}" dt="2023-01-17T18:06:20.016" v="1568" actId="21"/>
          <ac:spMkLst>
            <pc:docMk/>
            <pc:sldMk cId="230789540" sldId="262"/>
            <ac:spMk id="18" creationId="{297AFE37-0B6D-6343-AFB8-981F5C5E6524}"/>
          </ac:spMkLst>
        </pc:spChg>
        <pc:picChg chg="add mod">
          <ac:chgData name="Pietro Trezza" userId="4398f13aff437b89" providerId="LiveId" clId="{79AE561D-AAC6-406A-AF1A-2E1024F0FF21}" dt="2023-01-17T18:22:35.031" v="1710" actId="1076"/>
          <ac:picMkLst>
            <pc:docMk/>
            <pc:sldMk cId="230789540" sldId="262"/>
            <ac:picMk id="22" creationId="{39C901C3-7D91-78F9-B834-2FD847B48349}"/>
          </ac:picMkLst>
        </pc:picChg>
        <pc:picChg chg="add mod">
          <ac:chgData name="Pietro Trezza" userId="4398f13aff437b89" providerId="LiveId" clId="{79AE561D-AAC6-406A-AF1A-2E1024F0FF21}" dt="2023-01-17T18:23:26.333" v="1715" actId="14100"/>
          <ac:picMkLst>
            <pc:docMk/>
            <pc:sldMk cId="230789540" sldId="262"/>
            <ac:picMk id="3074" creationId="{CDE95F39-F9A9-3D93-C450-F62986E5EE71}"/>
          </ac:picMkLst>
        </pc:picChg>
        <pc:cxnChg chg="add mod">
          <ac:chgData name="Pietro Trezza" userId="4398f13aff437b89" providerId="LiveId" clId="{79AE561D-AAC6-406A-AF1A-2E1024F0FF21}" dt="2023-01-17T18:07:47.395" v="1655" actId="1076"/>
          <ac:cxnSpMkLst>
            <pc:docMk/>
            <pc:sldMk cId="230789540" sldId="262"/>
            <ac:cxnSpMk id="13" creationId="{8DD47AAB-F0EC-5382-CCF5-379A00C18B8C}"/>
          </ac:cxnSpMkLst>
        </pc:cxnChg>
        <pc:cxnChg chg="add mod">
          <ac:chgData name="Pietro Trezza" userId="4398f13aff437b89" providerId="LiveId" clId="{79AE561D-AAC6-406A-AF1A-2E1024F0FF21}" dt="2023-01-17T18:16:33.868" v="1667" actId="14100"/>
          <ac:cxnSpMkLst>
            <pc:docMk/>
            <pc:sldMk cId="230789540" sldId="262"/>
            <ac:cxnSpMk id="15" creationId="{24A98CEC-899C-2538-D9D6-398756AEC8F2}"/>
          </ac:cxnSpMkLst>
        </pc:cxnChg>
        <pc:cxnChg chg="add mod">
          <ac:chgData name="Pietro Trezza" userId="4398f13aff437b89" providerId="LiveId" clId="{79AE561D-AAC6-406A-AF1A-2E1024F0FF21}" dt="2023-01-17T18:22:33.522" v="1709" actId="1076"/>
          <ac:cxnSpMkLst>
            <pc:docMk/>
            <pc:sldMk cId="230789540" sldId="262"/>
            <ac:cxnSpMk id="19" creationId="{F5C570BC-4717-564A-8D15-D17E2B6E8488}"/>
          </ac:cxnSpMkLst>
        </pc:cxnChg>
      </pc:sldChg>
      <pc:sldChg chg="del">
        <pc:chgData name="Pietro Trezza" userId="4398f13aff437b89" providerId="LiveId" clId="{79AE561D-AAC6-406A-AF1A-2E1024F0FF21}" dt="2023-01-17T17:59:54.135" v="1368" actId="2696"/>
        <pc:sldMkLst>
          <pc:docMk/>
          <pc:sldMk cId="215973348" sldId="263"/>
        </pc:sldMkLst>
      </pc:sldChg>
      <pc:sldChg chg="del">
        <pc:chgData name="Pietro Trezza" userId="4398f13aff437b89" providerId="LiveId" clId="{79AE561D-AAC6-406A-AF1A-2E1024F0FF21}" dt="2023-01-17T17:59:57.304" v="1369" actId="2696"/>
        <pc:sldMkLst>
          <pc:docMk/>
          <pc:sldMk cId="4223789730" sldId="26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D77E7518-D7D3-A342-B9A1-57B91EA8AD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29238D92-CE55-1642-B171-5E9305F007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8D53F3-93FF-4489-B12C-DCC955910762}" type="datetime1">
              <a:rPr lang="it-IT" smtClean="0"/>
              <a:t>17/01/2023</a:t>
            </a:fld>
            <a:endParaRPr lang="it-IT"/>
          </a:p>
        </p:txBody>
      </p:sp>
      <p:sp>
        <p:nvSpPr>
          <p:cNvPr id="4" name="Segnaposto piè di pagina 3">
            <a:extLst>
              <a:ext uri="{FF2B5EF4-FFF2-40B4-BE49-F238E27FC236}">
                <a16:creationId xmlns:a16="http://schemas.microsoft.com/office/drawing/2014/main" id="{294DC253-90BB-9447-B456-77404052F1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1E73BA3A-C6D1-EB41-8906-A8CC76B3C0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09957D-E1A3-9D46-BB8D-8C509470EB58}" type="slidenum">
              <a:rPr lang="it-IT" smtClean="0"/>
              <a:t>‹N›</a:t>
            </a:fld>
            <a:endParaRPr lang="it-IT"/>
          </a:p>
        </p:txBody>
      </p:sp>
    </p:spTree>
    <p:extLst>
      <p:ext uri="{BB962C8B-B14F-4D97-AF65-F5344CB8AC3E}">
        <p14:creationId xmlns:p14="http://schemas.microsoft.com/office/powerpoint/2010/main" val="15289264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1CB1F8A-6FED-4934-8BDB-E892E1D9533A}" type="datetime1">
              <a:rPr lang="it-IT" noProof="0" smtClean="0"/>
              <a:t>17/01/2023</a:t>
            </a:fld>
            <a:endParaRPr lang="it-IT" noProof="0"/>
          </a:p>
        </p:txBody>
      </p:sp>
      <p:sp>
        <p:nvSpPr>
          <p:cNvPr id="4" name="Segnaposto immagine diapositiva 3"/>
          <p:cNvSpPr>
            <a:spLocks noGrp="1" noRot="1" noChangeAspect="1"/>
          </p:cNvSpPr>
          <p:nvPr>
            <p:ph type="sldImg" idx="2"/>
          </p:nvPr>
        </p:nvSpPr>
        <p:spPr>
          <a:xfrm>
            <a:off x="1044575" y="1143000"/>
            <a:ext cx="476885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F75372A-F483-BF4C-A311-87AB670BD6E8}" type="slidenum">
              <a:rPr lang="it-IT" noProof="0" smtClean="0"/>
              <a:t>‹N›</a:t>
            </a:fld>
            <a:endParaRPr lang="it-IT" noProof="0"/>
          </a:p>
        </p:txBody>
      </p:sp>
    </p:spTree>
    <p:extLst>
      <p:ext uri="{BB962C8B-B14F-4D97-AF65-F5344CB8AC3E}">
        <p14:creationId xmlns:p14="http://schemas.microsoft.com/office/powerpoint/2010/main" val="1810596504"/>
      </p:ext>
    </p:extLst>
  </p:cSld>
  <p:clrMap bg1="lt1" tx1="dk1" bg2="lt2" tx2="dk2" accent1="accent1" accent2="accent2" accent3="accent3" accent4="accent4" accent5="accent5" accent6="accent6" hlink="hlink" folHlink="folHlink"/>
  <p:hf hdr="0" ftr="0" dt="0"/>
  <p:notesStyle>
    <a:lvl1pPr marL="0" algn="l" defTabSz="1228954" rtl="0" eaLnBrk="1" latinLnBrk="0" hangingPunct="1">
      <a:defRPr sz="1613" kern="1200">
        <a:solidFill>
          <a:schemeClr val="tx1"/>
        </a:solidFill>
        <a:latin typeface="+mn-lt"/>
        <a:ea typeface="+mn-ea"/>
        <a:cs typeface="+mn-cs"/>
      </a:defRPr>
    </a:lvl1pPr>
    <a:lvl2pPr marL="614477" algn="l" defTabSz="1228954" rtl="0" eaLnBrk="1" latinLnBrk="0" hangingPunct="1">
      <a:defRPr sz="1613" kern="1200">
        <a:solidFill>
          <a:schemeClr val="tx1"/>
        </a:solidFill>
        <a:latin typeface="+mn-lt"/>
        <a:ea typeface="+mn-ea"/>
        <a:cs typeface="+mn-cs"/>
      </a:defRPr>
    </a:lvl2pPr>
    <a:lvl3pPr marL="1228954" algn="l" defTabSz="1228954" rtl="0" eaLnBrk="1" latinLnBrk="0" hangingPunct="1">
      <a:defRPr sz="1613" kern="1200">
        <a:solidFill>
          <a:schemeClr val="tx1"/>
        </a:solidFill>
        <a:latin typeface="+mn-lt"/>
        <a:ea typeface="+mn-ea"/>
        <a:cs typeface="+mn-cs"/>
      </a:defRPr>
    </a:lvl3pPr>
    <a:lvl4pPr marL="1843430" algn="l" defTabSz="1228954" rtl="0" eaLnBrk="1" latinLnBrk="0" hangingPunct="1">
      <a:defRPr sz="1613" kern="1200">
        <a:solidFill>
          <a:schemeClr val="tx1"/>
        </a:solidFill>
        <a:latin typeface="+mn-lt"/>
        <a:ea typeface="+mn-ea"/>
        <a:cs typeface="+mn-cs"/>
      </a:defRPr>
    </a:lvl4pPr>
    <a:lvl5pPr marL="2457907" algn="l" defTabSz="1228954" rtl="0" eaLnBrk="1" latinLnBrk="0" hangingPunct="1">
      <a:defRPr sz="1613" kern="1200">
        <a:solidFill>
          <a:schemeClr val="tx1"/>
        </a:solidFill>
        <a:latin typeface="+mn-lt"/>
        <a:ea typeface="+mn-ea"/>
        <a:cs typeface="+mn-cs"/>
      </a:defRPr>
    </a:lvl5pPr>
    <a:lvl6pPr marL="3072384" algn="l" defTabSz="1228954" rtl="0" eaLnBrk="1" latinLnBrk="0" hangingPunct="1">
      <a:defRPr sz="1613" kern="1200">
        <a:solidFill>
          <a:schemeClr val="tx1"/>
        </a:solidFill>
        <a:latin typeface="+mn-lt"/>
        <a:ea typeface="+mn-ea"/>
        <a:cs typeface="+mn-cs"/>
      </a:defRPr>
    </a:lvl6pPr>
    <a:lvl7pPr marL="3686861" algn="l" defTabSz="1228954" rtl="0" eaLnBrk="1" latinLnBrk="0" hangingPunct="1">
      <a:defRPr sz="1613" kern="1200">
        <a:solidFill>
          <a:schemeClr val="tx1"/>
        </a:solidFill>
        <a:latin typeface="+mn-lt"/>
        <a:ea typeface="+mn-ea"/>
        <a:cs typeface="+mn-cs"/>
      </a:defRPr>
    </a:lvl7pPr>
    <a:lvl8pPr marL="4301338" algn="l" defTabSz="1228954" rtl="0" eaLnBrk="1" latinLnBrk="0" hangingPunct="1">
      <a:defRPr sz="1613" kern="1200">
        <a:solidFill>
          <a:schemeClr val="tx1"/>
        </a:solidFill>
        <a:latin typeface="+mn-lt"/>
        <a:ea typeface="+mn-ea"/>
        <a:cs typeface="+mn-cs"/>
      </a:defRPr>
    </a:lvl8pPr>
    <a:lvl9pPr marL="4915814" algn="l" defTabSz="1228954" rtl="0" eaLnBrk="1" latinLnBrk="0" hangingPunct="1">
      <a:defRPr sz="16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4F75372A-F483-BF4C-A311-87AB670BD6E8}" type="slidenum">
              <a:rPr lang="it-IT" smtClean="0"/>
              <a:t>1</a:t>
            </a:fld>
            <a:endParaRPr lang="it-IT"/>
          </a:p>
        </p:txBody>
      </p:sp>
    </p:spTree>
    <p:extLst>
      <p:ext uri="{BB962C8B-B14F-4D97-AF65-F5344CB8AC3E}">
        <p14:creationId xmlns:p14="http://schemas.microsoft.com/office/powerpoint/2010/main" val="358068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4F75372A-F483-BF4C-A311-87AB670BD6E8}" type="slidenum">
              <a:rPr lang="it-IT" smtClean="0"/>
              <a:t>2</a:t>
            </a:fld>
            <a:endParaRPr lang="it-IT"/>
          </a:p>
        </p:txBody>
      </p:sp>
    </p:spTree>
    <p:extLst>
      <p:ext uri="{BB962C8B-B14F-4D97-AF65-F5344CB8AC3E}">
        <p14:creationId xmlns:p14="http://schemas.microsoft.com/office/powerpoint/2010/main" val="544625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4F75372A-F483-BF4C-A311-87AB670BD6E8}" type="slidenum">
              <a:rPr lang="it-IT" smtClean="0"/>
              <a:t>3</a:t>
            </a:fld>
            <a:endParaRPr lang="it-IT"/>
          </a:p>
        </p:txBody>
      </p:sp>
    </p:spTree>
    <p:extLst>
      <p:ext uri="{BB962C8B-B14F-4D97-AF65-F5344CB8AC3E}">
        <p14:creationId xmlns:p14="http://schemas.microsoft.com/office/powerpoint/2010/main" val="177805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4F75372A-F483-BF4C-A311-87AB670BD6E8}" type="slidenum">
              <a:rPr lang="it-IT" smtClean="0"/>
              <a:t>4</a:t>
            </a:fld>
            <a:endParaRPr lang="it-IT"/>
          </a:p>
        </p:txBody>
      </p:sp>
    </p:spTree>
    <p:extLst>
      <p:ext uri="{BB962C8B-B14F-4D97-AF65-F5344CB8AC3E}">
        <p14:creationId xmlns:p14="http://schemas.microsoft.com/office/powerpoint/2010/main" val="2310609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4F75372A-F483-BF4C-A311-87AB670BD6E8}" type="slidenum">
              <a:rPr lang="it-IT" smtClean="0"/>
              <a:t>5</a:t>
            </a:fld>
            <a:endParaRPr lang="it-IT"/>
          </a:p>
        </p:txBody>
      </p:sp>
    </p:spTree>
    <p:extLst>
      <p:ext uri="{BB962C8B-B14F-4D97-AF65-F5344CB8AC3E}">
        <p14:creationId xmlns:p14="http://schemas.microsoft.com/office/powerpoint/2010/main" val="501116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4F75372A-F483-BF4C-A311-87AB670BD6E8}" type="slidenum">
              <a:rPr lang="it-IT" smtClean="0"/>
              <a:t>6</a:t>
            </a:fld>
            <a:endParaRPr lang="it-IT"/>
          </a:p>
        </p:txBody>
      </p:sp>
    </p:spTree>
    <p:extLst>
      <p:ext uri="{BB962C8B-B14F-4D97-AF65-F5344CB8AC3E}">
        <p14:creationId xmlns:p14="http://schemas.microsoft.com/office/powerpoint/2010/main" val="134869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4F75372A-F483-BF4C-A311-87AB670BD6E8}" type="slidenum">
              <a:rPr lang="it-IT" smtClean="0"/>
              <a:t>7</a:t>
            </a:fld>
            <a:endParaRPr lang="it-IT"/>
          </a:p>
        </p:txBody>
      </p:sp>
    </p:spTree>
    <p:extLst>
      <p:ext uri="{BB962C8B-B14F-4D97-AF65-F5344CB8AC3E}">
        <p14:creationId xmlns:p14="http://schemas.microsoft.com/office/powerpoint/2010/main" val="2193585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07B2A2B9-05C3-4D4C-A5FA-2825AEF4290C}"/>
              </a:ext>
            </a:extLst>
          </p:cNvPr>
          <p:cNvSpPr/>
          <p:nvPr userDrawn="1"/>
        </p:nvSpPr>
        <p:spPr>
          <a:xfrm>
            <a:off x="7696199" y="8658807"/>
            <a:ext cx="7868479" cy="1418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solidFill>
            </a:endParaRPr>
          </a:p>
        </p:txBody>
      </p:sp>
      <p:sp>
        <p:nvSpPr>
          <p:cNvPr id="7" name="Rettangolo 6">
            <a:extLst>
              <a:ext uri="{FF2B5EF4-FFF2-40B4-BE49-F238E27FC236}">
                <a16:creationId xmlns:a16="http://schemas.microsoft.com/office/drawing/2014/main" id="{0F690A9D-E97C-6E45-88B8-10C6AF357AAC}"/>
              </a:ext>
            </a:extLst>
          </p:cNvPr>
          <p:cNvSpPr/>
          <p:nvPr userDrawn="1"/>
        </p:nvSpPr>
        <p:spPr>
          <a:xfrm>
            <a:off x="-4243" y="0"/>
            <a:ext cx="7700443" cy="10058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solidFill>
            </a:endParaRPr>
          </a:p>
        </p:txBody>
      </p:sp>
      <p:sp>
        <p:nvSpPr>
          <p:cNvPr id="10" name="Segnaposto immagine 9">
            <a:extLst>
              <a:ext uri="{FF2B5EF4-FFF2-40B4-BE49-F238E27FC236}">
                <a16:creationId xmlns:a16="http://schemas.microsoft.com/office/drawing/2014/main" id="{00EE1104-237A-BF43-A4B2-12D92FA5B9FD}"/>
              </a:ext>
            </a:extLst>
          </p:cNvPr>
          <p:cNvSpPr>
            <a:spLocks noGrp="1"/>
          </p:cNvSpPr>
          <p:nvPr>
            <p:ph type="pic" sz="quarter" idx="10"/>
          </p:nvPr>
        </p:nvSpPr>
        <p:spPr>
          <a:xfrm>
            <a:off x="8080375" y="0"/>
            <a:ext cx="7091363" cy="9105900"/>
          </a:xfrm>
          <a:solidFill>
            <a:schemeClr val="tx1"/>
          </a:solidFill>
        </p:spPr>
        <p:txBody>
          <a:bodyPr rtlCol="0"/>
          <a:lstStyle/>
          <a:p>
            <a:pPr rtl="0"/>
            <a:r>
              <a:rPr lang="it-IT" noProof="0"/>
              <a:t>Fare clic sull'icona per inserire un'immagine</a:t>
            </a:r>
          </a:p>
        </p:txBody>
      </p:sp>
      <p:sp>
        <p:nvSpPr>
          <p:cNvPr id="12" name="Segnaposto testo 11">
            <a:extLst>
              <a:ext uri="{FF2B5EF4-FFF2-40B4-BE49-F238E27FC236}">
                <a16:creationId xmlns:a16="http://schemas.microsoft.com/office/drawing/2014/main" id="{C661BACD-AAF9-B74C-8453-53F0E1129069}"/>
              </a:ext>
            </a:extLst>
          </p:cNvPr>
          <p:cNvSpPr>
            <a:spLocks noGrp="1"/>
          </p:cNvSpPr>
          <p:nvPr>
            <p:ph type="body" sz="quarter" idx="11" hasCustomPrompt="1"/>
          </p:nvPr>
        </p:nvSpPr>
        <p:spPr>
          <a:xfrm>
            <a:off x="8080374" y="9105900"/>
            <a:ext cx="7091363" cy="952500"/>
          </a:xfrm>
        </p:spPr>
        <p:txBody>
          <a:bodyPr rtlCol="0" anchor="ctr">
            <a:noAutofit/>
          </a:bodyPr>
          <a:lstStyle>
            <a:lvl1pPr marL="0" indent="0" algn="ctr">
              <a:buNone/>
              <a:defRPr sz="2000"/>
            </a:lvl1pPr>
          </a:lstStyle>
          <a:p>
            <a:pPr lvl="0" rtl="0"/>
            <a:r>
              <a:rPr lang="it-IT" noProof="0"/>
              <a:t>MESE [ANNO]</a:t>
            </a:r>
          </a:p>
        </p:txBody>
      </p:sp>
      <p:sp>
        <p:nvSpPr>
          <p:cNvPr id="16" name="Segnaposto testo 15">
            <a:extLst>
              <a:ext uri="{FF2B5EF4-FFF2-40B4-BE49-F238E27FC236}">
                <a16:creationId xmlns:a16="http://schemas.microsoft.com/office/drawing/2014/main" id="{AC802AFF-94A7-DC42-8F84-A8D739AC9D07}"/>
              </a:ext>
            </a:extLst>
          </p:cNvPr>
          <p:cNvSpPr>
            <a:spLocks noGrp="1"/>
          </p:cNvSpPr>
          <p:nvPr>
            <p:ph type="body" sz="quarter" idx="12" hasCustomPrompt="1"/>
          </p:nvPr>
        </p:nvSpPr>
        <p:spPr>
          <a:xfrm>
            <a:off x="12203761" y="6196013"/>
            <a:ext cx="2632075" cy="2909887"/>
          </a:xfrm>
          <a:solidFill>
            <a:schemeClr val="tx1">
              <a:alpha val="70000"/>
            </a:schemeClr>
          </a:solidFill>
        </p:spPr>
        <p:txBody>
          <a:bodyPr lIns="0" rIns="274320" rtlCol="0" anchor="ctr">
            <a:normAutofit/>
          </a:bodyPr>
          <a:lstStyle>
            <a:lvl1pPr marL="0" marR="0" indent="0" algn="r" defTabSz="1341150" rtl="0" eaLnBrk="1" fontAlgn="auto" latinLnBrk="0" hangingPunct="1">
              <a:lnSpc>
                <a:spcPct val="200000"/>
              </a:lnSpc>
              <a:spcBef>
                <a:spcPts val="1467"/>
              </a:spcBef>
              <a:spcAft>
                <a:spcPts val="0"/>
              </a:spcAft>
              <a:buClrTx/>
              <a:buSzTx/>
              <a:buFont typeface="Arial" panose="020B0604020202020204" pitchFamily="34" charset="0"/>
              <a:buNone/>
              <a:tabLst/>
              <a:defRPr sz="1800">
                <a:solidFill>
                  <a:schemeClr val="bg1"/>
                </a:solidFill>
                <a:latin typeface="Century Gothic" panose="020B0502020202020204" pitchFamily="34" charset="0"/>
              </a:defRPr>
            </a:lvl1pPr>
          </a:lstStyle>
          <a:p>
            <a:pPr rtl="0">
              <a:lnSpc>
                <a:spcPct val="200000"/>
              </a:lnSpc>
            </a:pPr>
            <a:r>
              <a:rPr lang="it-IT" sz="1400" b="1" noProof="0"/>
              <a:t>BRANO 1 </a:t>
            </a:r>
            <a:r>
              <a:rPr lang="it-IT" sz="1400" noProof="0"/>
              <a:t>- PAGINA 1</a:t>
            </a:r>
          </a:p>
          <a:p>
            <a:pPr rtl="0">
              <a:lnSpc>
                <a:spcPct val="200000"/>
              </a:lnSpc>
            </a:pPr>
            <a:r>
              <a:rPr lang="it-IT" sz="1400" b="1" noProof="0"/>
              <a:t>BRANO 2 </a:t>
            </a:r>
            <a:r>
              <a:rPr lang="it-IT" sz="1400" noProof="0"/>
              <a:t>- PAGINA 5</a:t>
            </a:r>
          </a:p>
          <a:p>
            <a:pPr rtl="0">
              <a:lnSpc>
                <a:spcPct val="200000"/>
              </a:lnSpc>
            </a:pPr>
            <a:r>
              <a:rPr lang="it-IT" sz="1400" b="1" noProof="0"/>
              <a:t>BRANO 3 </a:t>
            </a:r>
            <a:r>
              <a:rPr lang="it-IT" sz="1400" noProof="0"/>
              <a:t>- PAGINA 9</a:t>
            </a:r>
          </a:p>
        </p:txBody>
      </p:sp>
      <p:sp>
        <p:nvSpPr>
          <p:cNvPr id="2" name="Titolo 1">
            <a:extLst>
              <a:ext uri="{FF2B5EF4-FFF2-40B4-BE49-F238E27FC236}">
                <a16:creationId xmlns:a16="http://schemas.microsoft.com/office/drawing/2014/main" id="{E09C0B1F-AE2D-4325-9752-F760474C2215}"/>
              </a:ext>
            </a:extLst>
          </p:cNvPr>
          <p:cNvSpPr>
            <a:spLocks noGrp="1"/>
          </p:cNvSpPr>
          <p:nvPr>
            <p:ph type="title"/>
          </p:nvPr>
        </p:nvSpPr>
        <p:spPr>
          <a:xfrm>
            <a:off x="1068705" y="535519"/>
            <a:ext cx="4570095" cy="1944159"/>
          </a:xfrm>
        </p:spPr>
        <p:txBody>
          <a:bodyPr rtlCol="0"/>
          <a:lstStyle>
            <a:lvl1pPr>
              <a:defRPr>
                <a:solidFill>
                  <a:schemeClr val="bg1"/>
                </a:solidFill>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248430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070730" y="670560"/>
            <a:ext cx="5013603" cy="2346960"/>
          </a:xfrm>
        </p:spPr>
        <p:txBody>
          <a:bodyPr rtlCol="0" anchor="b"/>
          <a:lstStyle>
            <a:lvl1pPr>
              <a:defRPr sz="4693"/>
            </a:lvl1pPr>
          </a:lstStyle>
          <a:p>
            <a:pPr rtl="0"/>
            <a:r>
              <a:rPr lang="it-IT" noProof="0"/>
              <a:t>Fare clic per modificare lo stile del titolo dello schema</a:t>
            </a:r>
            <a:endParaRPr lang="it-IT" noProof="0" dirty="0"/>
          </a:p>
        </p:txBody>
      </p:sp>
      <p:sp>
        <p:nvSpPr>
          <p:cNvPr id="3" name="Segnaposto immagine 2"/>
          <p:cNvSpPr>
            <a:spLocks noGrp="1" noChangeAspect="1"/>
          </p:cNvSpPr>
          <p:nvPr>
            <p:ph type="pic" idx="1"/>
          </p:nvPr>
        </p:nvSpPr>
        <p:spPr>
          <a:xfrm>
            <a:off x="6608565" y="1448226"/>
            <a:ext cx="7869555" cy="7147983"/>
          </a:xfrm>
        </p:spPr>
        <p:txBody>
          <a:bodyPr rtlCol="0"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pPr rtl="0"/>
            <a:r>
              <a:rPr lang="it-IT" noProof="0"/>
              <a:t>Fare clic sull'icona per inserire un'immagine</a:t>
            </a:r>
          </a:p>
        </p:txBody>
      </p:sp>
      <p:sp>
        <p:nvSpPr>
          <p:cNvPr id="4" name="Segnaposto testo 3"/>
          <p:cNvSpPr>
            <a:spLocks noGrp="1"/>
          </p:cNvSpPr>
          <p:nvPr>
            <p:ph type="body" sz="half" idx="2"/>
          </p:nvPr>
        </p:nvSpPr>
        <p:spPr>
          <a:xfrm>
            <a:off x="1070730" y="3017520"/>
            <a:ext cx="5013603" cy="5590329"/>
          </a:xfrm>
        </p:spPr>
        <p:txBody>
          <a:bodyPr rtlCol="0"/>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rtl="0"/>
            <a:r>
              <a:rPr lang="it-IT" noProof="0"/>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noProof="0"/>
              <a:t>Aggiungere un piè di pagina</a:t>
            </a:r>
          </a:p>
        </p:txBody>
      </p:sp>
      <p:sp>
        <p:nvSpPr>
          <p:cNvPr id="7" name="Segnaposto numero diapositiva 6"/>
          <p:cNvSpPr>
            <a:spLocks noGrp="1"/>
          </p:cNvSpPr>
          <p:nvPr>
            <p:ph type="sldNum" sz="quarter" idx="12"/>
          </p:nvPr>
        </p:nvSpPr>
        <p:spPr/>
        <p:txBody>
          <a:bodyPr rtlCol="0"/>
          <a:lstStyle/>
          <a:p>
            <a:pPr rtl="0"/>
            <a:fld id="{CB2079F2-58AF-ED44-82D7-E04B2F6FD686}" type="slidenum">
              <a:rPr lang="it-IT" noProof="0" smtClean="0"/>
              <a:t>‹N›</a:t>
            </a:fld>
            <a:endParaRPr lang="it-IT" noProof="0"/>
          </a:p>
        </p:txBody>
      </p:sp>
    </p:spTree>
    <p:extLst>
      <p:ext uri="{BB962C8B-B14F-4D97-AF65-F5344CB8AC3E}">
        <p14:creationId xmlns:p14="http://schemas.microsoft.com/office/powerpoint/2010/main" val="384052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di copertina">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E8AF75F0-99DD-3841-83E4-4C82D91F31A8}"/>
              </a:ext>
            </a:extLst>
          </p:cNvPr>
          <p:cNvSpPr>
            <a:spLocks noGrp="1"/>
          </p:cNvSpPr>
          <p:nvPr>
            <p:ph type="pic" sz="quarter" idx="24"/>
          </p:nvPr>
        </p:nvSpPr>
        <p:spPr>
          <a:xfrm>
            <a:off x="7772400" y="0"/>
            <a:ext cx="7772400" cy="9625013"/>
          </a:xfrm>
        </p:spPr>
        <p:txBody>
          <a:bodyPr rtlCol="0" anchor="ctr"/>
          <a:lstStyle>
            <a:lvl1pPr marL="0" indent="0">
              <a:buNone/>
              <a:defRPr/>
            </a:lvl1pPr>
          </a:lstStyle>
          <a:p>
            <a:pPr rtl="0"/>
            <a:r>
              <a:rPr lang="it-IT" noProof="0"/>
              <a:t>Fare clic sull'icona per inserire un'immagine</a:t>
            </a:r>
          </a:p>
        </p:txBody>
      </p:sp>
      <p:sp>
        <p:nvSpPr>
          <p:cNvPr id="65" name="Rettangolo 64">
            <a:extLst>
              <a:ext uri="{FF2B5EF4-FFF2-40B4-BE49-F238E27FC236}">
                <a16:creationId xmlns:a16="http://schemas.microsoft.com/office/drawing/2014/main" id="{3C8C7977-9AE7-E44C-9DAE-52BF287D9404}"/>
              </a:ext>
            </a:extLst>
          </p:cNvPr>
          <p:cNvSpPr/>
          <p:nvPr userDrawn="1"/>
        </p:nvSpPr>
        <p:spPr>
          <a:xfrm>
            <a:off x="0" y="0"/>
            <a:ext cx="7772400" cy="9624299"/>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EC60730E-4EF8-9E4F-BC62-604ECA38A0F3}"/>
              </a:ext>
            </a:extLst>
          </p:cNvPr>
          <p:cNvSpPr>
            <a:spLocks noGrp="1"/>
          </p:cNvSpPr>
          <p:nvPr>
            <p:ph type="title" hasCustomPrompt="1"/>
          </p:nvPr>
        </p:nvSpPr>
        <p:spPr>
          <a:xfrm>
            <a:off x="8065182" y="200234"/>
            <a:ext cx="7136718" cy="1438066"/>
          </a:xfrm>
        </p:spPr>
        <p:txBody>
          <a:bodyPr rtlCol="0" anchor="b">
            <a:noAutofit/>
          </a:bodyPr>
          <a:lstStyle>
            <a:lvl1pPr algn="r">
              <a:defRPr sz="8800" b="0" i="0"/>
            </a:lvl1pPr>
          </a:lstStyle>
          <a:p>
            <a:pPr rtl="0"/>
            <a:r>
              <a:rPr lang="it-IT" noProof="0"/>
              <a:t>TITOLO</a:t>
            </a:r>
          </a:p>
        </p:txBody>
      </p:sp>
      <p:sp>
        <p:nvSpPr>
          <p:cNvPr id="9" name="Segnaposto testo 8">
            <a:extLst>
              <a:ext uri="{FF2B5EF4-FFF2-40B4-BE49-F238E27FC236}">
                <a16:creationId xmlns:a16="http://schemas.microsoft.com/office/drawing/2014/main" id="{DB41686A-9FF5-D942-9BB9-01B1D531248A}"/>
              </a:ext>
            </a:extLst>
          </p:cNvPr>
          <p:cNvSpPr>
            <a:spLocks noGrp="1"/>
          </p:cNvSpPr>
          <p:nvPr>
            <p:ph type="body" sz="quarter" idx="12" hasCustomPrompt="1"/>
          </p:nvPr>
        </p:nvSpPr>
        <p:spPr>
          <a:xfrm>
            <a:off x="8065182" y="1638300"/>
            <a:ext cx="7136717" cy="460647"/>
          </a:xfrm>
        </p:spPr>
        <p:txBody>
          <a:bodyPr rtlCol="0">
            <a:normAutofit/>
          </a:bodyPr>
          <a:lstStyle>
            <a:lvl1pPr marL="0" indent="0" algn="r">
              <a:buNone/>
              <a:defRPr sz="1800"/>
            </a:lvl1pPr>
          </a:lstStyle>
          <a:p>
            <a:pPr rtl="0"/>
            <a:r>
              <a:rPr lang="it-IT" noProof="0"/>
              <a:t>GENNAIO [ANNO]</a:t>
            </a:r>
          </a:p>
        </p:txBody>
      </p:sp>
      <p:cxnSp>
        <p:nvCxnSpPr>
          <p:cNvPr id="13" name="Connettore diritto 12">
            <a:extLst>
              <a:ext uri="{FF2B5EF4-FFF2-40B4-BE49-F238E27FC236}">
                <a16:creationId xmlns:a16="http://schemas.microsoft.com/office/drawing/2014/main" id="{9FB0E131-386E-C74B-807A-C49FF0FBA79F}"/>
              </a:ext>
            </a:extLst>
          </p:cNvPr>
          <p:cNvCxnSpPr>
            <a:cxnSpLocks/>
          </p:cNvCxnSpPr>
          <p:nvPr userDrawn="1"/>
        </p:nvCxnSpPr>
        <p:spPr>
          <a:xfrm>
            <a:off x="11606400" y="1562100"/>
            <a:ext cx="35955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Segnaposto testo 8">
            <a:extLst>
              <a:ext uri="{FF2B5EF4-FFF2-40B4-BE49-F238E27FC236}">
                <a16:creationId xmlns:a16="http://schemas.microsoft.com/office/drawing/2014/main" id="{17FE73FC-81BD-774C-9420-94E5C4B8445B}"/>
              </a:ext>
            </a:extLst>
          </p:cNvPr>
          <p:cNvSpPr>
            <a:spLocks noGrp="1"/>
          </p:cNvSpPr>
          <p:nvPr>
            <p:ph type="body" sz="quarter" idx="15" hasCustomPrompt="1"/>
          </p:nvPr>
        </p:nvSpPr>
        <p:spPr>
          <a:xfrm>
            <a:off x="12687300" y="2399972"/>
            <a:ext cx="2381250" cy="381000"/>
          </a:xfrm>
        </p:spPr>
        <p:txBody>
          <a:bodyPr rtlCol="0">
            <a:normAutofit/>
          </a:bodyPr>
          <a:lstStyle>
            <a:lvl1pPr marL="0" indent="0" algn="r">
              <a:lnSpc>
                <a:spcPct val="130000"/>
              </a:lnSpc>
              <a:buNone/>
              <a:defRPr sz="2000" i="1"/>
            </a:lvl1pPr>
          </a:lstStyle>
          <a:p>
            <a:pPr lvl="0" rtl="0"/>
            <a:r>
              <a:rPr lang="it-IT" noProof="0"/>
              <a:t>Titolo sezione</a:t>
            </a:r>
          </a:p>
        </p:txBody>
      </p:sp>
      <p:sp>
        <p:nvSpPr>
          <p:cNvPr id="19" name="Segnaposto testo 8">
            <a:extLst>
              <a:ext uri="{FF2B5EF4-FFF2-40B4-BE49-F238E27FC236}">
                <a16:creationId xmlns:a16="http://schemas.microsoft.com/office/drawing/2014/main" id="{F355EABE-9701-2A40-8939-BBCC1CA8938B}"/>
              </a:ext>
            </a:extLst>
          </p:cNvPr>
          <p:cNvSpPr>
            <a:spLocks noGrp="1"/>
          </p:cNvSpPr>
          <p:nvPr>
            <p:ph type="body" sz="quarter" idx="16" hasCustomPrompt="1"/>
          </p:nvPr>
        </p:nvSpPr>
        <p:spPr>
          <a:xfrm>
            <a:off x="11852884" y="2857484"/>
            <a:ext cx="3215666" cy="1453001"/>
          </a:xfrm>
        </p:spPr>
        <p:txBody>
          <a:bodyPr rtlCol="0">
            <a:noAutofit/>
          </a:bodyPr>
          <a:lstStyle>
            <a:lvl1pPr marL="0" indent="0" algn="r">
              <a:lnSpc>
                <a:spcPct val="130000"/>
              </a:lnSpc>
              <a:buNone/>
              <a:defRPr lang="en-US" sz="1600" b="0" i="0" smtClean="0">
                <a:effectLst/>
                <a:latin typeface="+mj-lt"/>
              </a:defRPr>
            </a:lvl1pPr>
          </a:lstStyle>
          <a:p>
            <a:pPr lvl="0" rtl="0"/>
            <a:r>
              <a:rPr lang="it-IT" noProof="0"/>
              <a:t>Lorem ipsum sit amet consectetur adipiscing elit, sed do eiusmod tempor incididunt lorem ipsum sit amet.</a:t>
            </a:r>
          </a:p>
        </p:txBody>
      </p:sp>
      <p:sp>
        <p:nvSpPr>
          <p:cNvPr id="21" name="Segnaposto testo 8">
            <a:extLst>
              <a:ext uri="{FF2B5EF4-FFF2-40B4-BE49-F238E27FC236}">
                <a16:creationId xmlns:a16="http://schemas.microsoft.com/office/drawing/2014/main" id="{8158124B-8362-B04E-B6D4-4803B08DFD2D}"/>
              </a:ext>
            </a:extLst>
          </p:cNvPr>
          <p:cNvSpPr>
            <a:spLocks noGrp="1"/>
          </p:cNvSpPr>
          <p:nvPr>
            <p:ph type="body" sz="quarter" idx="18" hasCustomPrompt="1"/>
          </p:nvPr>
        </p:nvSpPr>
        <p:spPr>
          <a:xfrm>
            <a:off x="12687300" y="4764455"/>
            <a:ext cx="2381250" cy="381000"/>
          </a:xfrm>
        </p:spPr>
        <p:txBody>
          <a:bodyPr rtlCol="0">
            <a:normAutofit/>
          </a:bodyPr>
          <a:lstStyle>
            <a:lvl1pPr marL="0" indent="0" algn="r">
              <a:lnSpc>
                <a:spcPct val="130000"/>
              </a:lnSpc>
              <a:buNone/>
              <a:defRPr sz="2000" i="1"/>
            </a:lvl1pPr>
          </a:lstStyle>
          <a:p>
            <a:pPr lvl="0" rtl="0"/>
            <a:r>
              <a:rPr lang="it-IT" noProof="0"/>
              <a:t>Titolo sezione</a:t>
            </a:r>
          </a:p>
        </p:txBody>
      </p:sp>
      <p:sp>
        <p:nvSpPr>
          <p:cNvPr id="39" name="Segnaposto testo 8">
            <a:extLst>
              <a:ext uri="{FF2B5EF4-FFF2-40B4-BE49-F238E27FC236}">
                <a16:creationId xmlns:a16="http://schemas.microsoft.com/office/drawing/2014/main" id="{918139C6-F0E9-C646-A237-EA5CB48B7D25}"/>
              </a:ext>
            </a:extLst>
          </p:cNvPr>
          <p:cNvSpPr>
            <a:spLocks noGrp="1"/>
          </p:cNvSpPr>
          <p:nvPr>
            <p:ph type="body" sz="quarter" idx="19" hasCustomPrompt="1"/>
          </p:nvPr>
        </p:nvSpPr>
        <p:spPr>
          <a:xfrm>
            <a:off x="11852884" y="5202588"/>
            <a:ext cx="3215666" cy="1453001"/>
          </a:xfrm>
        </p:spPr>
        <p:txBody>
          <a:bodyPr rtlCol="0">
            <a:noAutofit/>
          </a:bodyPr>
          <a:lstStyle>
            <a:lvl1pPr marL="0" indent="0" algn="r">
              <a:lnSpc>
                <a:spcPct val="130000"/>
              </a:lnSpc>
              <a:buNone/>
              <a:defRPr lang="en-US" sz="1600" b="0" i="0" smtClean="0">
                <a:effectLst/>
                <a:latin typeface="+mj-lt"/>
              </a:defRPr>
            </a:lvl1pPr>
          </a:lstStyle>
          <a:p>
            <a:pPr lvl="0" rtl="0"/>
            <a:r>
              <a:rPr lang="it-IT" noProof="0"/>
              <a:t>Lorem ipsum sit amet consectetur adipiscing elit, sed do eiusmod tempor incididunt lorem ipsum sit amet.</a:t>
            </a:r>
          </a:p>
        </p:txBody>
      </p:sp>
      <p:sp>
        <p:nvSpPr>
          <p:cNvPr id="48" name="Segnaposto testo 8">
            <a:extLst>
              <a:ext uri="{FF2B5EF4-FFF2-40B4-BE49-F238E27FC236}">
                <a16:creationId xmlns:a16="http://schemas.microsoft.com/office/drawing/2014/main" id="{7AF9D446-A78B-2F41-80FC-CCBF40557350}"/>
              </a:ext>
            </a:extLst>
          </p:cNvPr>
          <p:cNvSpPr>
            <a:spLocks noGrp="1"/>
          </p:cNvSpPr>
          <p:nvPr>
            <p:ph type="body" sz="quarter" idx="20" hasCustomPrompt="1"/>
          </p:nvPr>
        </p:nvSpPr>
        <p:spPr>
          <a:xfrm>
            <a:off x="12687300" y="7029777"/>
            <a:ext cx="2381250" cy="381000"/>
          </a:xfrm>
        </p:spPr>
        <p:txBody>
          <a:bodyPr rtlCol="0">
            <a:normAutofit/>
          </a:bodyPr>
          <a:lstStyle>
            <a:lvl1pPr marL="0" indent="0" algn="r">
              <a:lnSpc>
                <a:spcPct val="130000"/>
              </a:lnSpc>
              <a:buNone/>
              <a:defRPr sz="2000" i="1"/>
            </a:lvl1pPr>
          </a:lstStyle>
          <a:p>
            <a:pPr lvl="0" rtl="0"/>
            <a:r>
              <a:rPr lang="it-IT" noProof="0"/>
              <a:t>Titolo sezione</a:t>
            </a:r>
          </a:p>
        </p:txBody>
      </p:sp>
      <p:sp>
        <p:nvSpPr>
          <p:cNvPr id="56" name="Segnaposto testo 8">
            <a:extLst>
              <a:ext uri="{FF2B5EF4-FFF2-40B4-BE49-F238E27FC236}">
                <a16:creationId xmlns:a16="http://schemas.microsoft.com/office/drawing/2014/main" id="{767E15DD-61B6-E544-8A12-4D66EDEAE524}"/>
              </a:ext>
            </a:extLst>
          </p:cNvPr>
          <p:cNvSpPr>
            <a:spLocks noGrp="1"/>
          </p:cNvSpPr>
          <p:nvPr>
            <p:ph type="body" sz="quarter" idx="21" hasCustomPrompt="1"/>
          </p:nvPr>
        </p:nvSpPr>
        <p:spPr>
          <a:xfrm>
            <a:off x="11852884" y="7467910"/>
            <a:ext cx="3215666" cy="1453001"/>
          </a:xfrm>
        </p:spPr>
        <p:txBody>
          <a:bodyPr rtlCol="0">
            <a:noAutofit/>
          </a:bodyPr>
          <a:lstStyle>
            <a:lvl1pPr marL="0" indent="0" algn="r">
              <a:lnSpc>
                <a:spcPct val="130000"/>
              </a:lnSpc>
              <a:buNone/>
              <a:defRPr lang="en-US" sz="1600" b="0" i="0" smtClean="0">
                <a:effectLst/>
                <a:latin typeface="+mj-lt"/>
              </a:defRPr>
            </a:lvl1pPr>
          </a:lstStyle>
          <a:p>
            <a:pPr lvl="0" rtl="0"/>
            <a:r>
              <a:rPr lang="it-IT" noProof="0"/>
              <a:t>Lorem ipsum sit amet consectetur adipiscing elit, sed do eiusmod tempor incididunt lorem ipsum sit amet.</a:t>
            </a:r>
          </a:p>
        </p:txBody>
      </p:sp>
      <p:sp>
        <p:nvSpPr>
          <p:cNvPr id="4" name="Segnaposto piè di pagina 3">
            <a:extLst>
              <a:ext uri="{FF2B5EF4-FFF2-40B4-BE49-F238E27FC236}">
                <a16:creationId xmlns:a16="http://schemas.microsoft.com/office/drawing/2014/main" id="{0A5E4D4B-4EC5-B84C-A91E-865885F48A50}"/>
              </a:ext>
            </a:extLst>
          </p:cNvPr>
          <p:cNvSpPr>
            <a:spLocks noGrp="1"/>
          </p:cNvSpPr>
          <p:nvPr>
            <p:ph type="ftr" sz="quarter" idx="11"/>
          </p:nvPr>
        </p:nvSpPr>
        <p:spPr>
          <a:xfrm>
            <a:off x="9229725" y="9624299"/>
            <a:ext cx="5246370" cy="442576"/>
          </a:xfrm>
        </p:spPr>
        <p:txBody>
          <a:bodyPr rtlCol="0"/>
          <a:lstStyle>
            <a:lvl1pPr>
              <a:defRPr>
                <a:solidFill>
                  <a:schemeClr val="tx1"/>
                </a:solidFill>
              </a:defRPr>
            </a:lvl1pPr>
          </a:lstStyle>
          <a:p>
            <a:pPr rtl="0"/>
            <a:r>
              <a:rPr lang="it-IT" noProof="0"/>
              <a:t>Aggiungere un piè di pagina</a:t>
            </a:r>
          </a:p>
        </p:txBody>
      </p:sp>
      <p:sp>
        <p:nvSpPr>
          <p:cNvPr id="16" name="Segnaposto testo 3">
            <a:extLst>
              <a:ext uri="{FF2B5EF4-FFF2-40B4-BE49-F238E27FC236}">
                <a16:creationId xmlns:a16="http://schemas.microsoft.com/office/drawing/2014/main" id="{C4C21D56-F084-D347-9F03-301ACF962145}"/>
              </a:ext>
            </a:extLst>
          </p:cNvPr>
          <p:cNvSpPr>
            <a:spLocks noGrp="1"/>
          </p:cNvSpPr>
          <p:nvPr>
            <p:ph type="body" sz="half" idx="2" hasCustomPrompt="1"/>
          </p:nvPr>
        </p:nvSpPr>
        <p:spPr>
          <a:xfrm>
            <a:off x="925818" y="2745256"/>
            <a:ext cx="2766098" cy="3752888"/>
          </a:xfrm>
        </p:spPr>
        <p:txBody>
          <a:bodyPr rtlCol="0">
            <a:normAutofit/>
          </a:bodyPr>
          <a:lstStyle>
            <a:lvl1pPr marL="0" indent="0" algn="l">
              <a:buNone/>
              <a:defRPr sz="1200">
                <a:solidFill>
                  <a:schemeClr val="bg1"/>
                </a:solidFill>
                <a:latin typeface="Century Gothic" panose="020B0502020202020204" pitchFamily="34" charset="0"/>
              </a:defRPr>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rtl="0"/>
            <a:r>
              <a:rPr lang="it-IT" noProof="0"/>
              <a:t>Fare clic per modificare lo stile del titolo</a:t>
            </a:r>
          </a:p>
        </p:txBody>
      </p:sp>
      <p:sp>
        <p:nvSpPr>
          <p:cNvPr id="20" name="Segnaposto testo 3">
            <a:extLst>
              <a:ext uri="{FF2B5EF4-FFF2-40B4-BE49-F238E27FC236}">
                <a16:creationId xmlns:a16="http://schemas.microsoft.com/office/drawing/2014/main" id="{DE4B6623-6A4E-B440-8D74-742CA35962EE}"/>
              </a:ext>
            </a:extLst>
          </p:cNvPr>
          <p:cNvSpPr>
            <a:spLocks noGrp="1"/>
          </p:cNvSpPr>
          <p:nvPr>
            <p:ph type="body" sz="half" idx="25" hasCustomPrompt="1"/>
          </p:nvPr>
        </p:nvSpPr>
        <p:spPr>
          <a:xfrm>
            <a:off x="4102155" y="2745256"/>
            <a:ext cx="2766098" cy="3752888"/>
          </a:xfrm>
        </p:spPr>
        <p:txBody>
          <a:bodyPr rtlCol="0">
            <a:normAutofit/>
          </a:bodyPr>
          <a:lstStyle>
            <a:lvl1pPr marL="0" indent="0" algn="l">
              <a:buNone/>
              <a:defRPr sz="1200">
                <a:solidFill>
                  <a:schemeClr val="bg1"/>
                </a:solidFill>
                <a:latin typeface="Century Gothic" panose="020B0502020202020204" pitchFamily="34" charset="0"/>
              </a:defRPr>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rtl="0"/>
            <a:r>
              <a:rPr lang="it-IT" noProof="0"/>
              <a:t>Fare clic per modificare lo stile del titolo</a:t>
            </a:r>
          </a:p>
        </p:txBody>
      </p:sp>
      <p:sp>
        <p:nvSpPr>
          <p:cNvPr id="22" name="Segnaposto testo 66">
            <a:extLst>
              <a:ext uri="{FF2B5EF4-FFF2-40B4-BE49-F238E27FC236}">
                <a16:creationId xmlns:a16="http://schemas.microsoft.com/office/drawing/2014/main" id="{75C35363-0045-BB42-917A-D6CE77118628}"/>
              </a:ext>
            </a:extLst>
          </p:cNvPr>
          <p:cNvSpPr>
            <a:spLocks noGrp="1"/>
          </p:cNvSpPr>
          <p:nvPr>
            <p:ph type="body" sz="quarter" idx="26" hasCustomPrompt="1"/>
          </p:nvPr>
        </p:nvSpPr>
        <p:spPr>
          <a:xfrm>
            <a:off x="925817" y="1638300"/>
            <a:ext cx="5942436" cy="676050"/>
          </a:xfrm>
        </p:spPr>
        <p:txBody>
          <a:bodyPr rtlCol="0" anchor="ctr">
            <a:normAutofit/>
          </a:bodyPr>
          <a:lstStyle>
            <a:lvl1pPr marL="0" indent="0" algn="l">
              <a:buFontTx/>
              <a:buNone/>
              <a:defRPr sz="3000" u="sng">
                <a:solidFill>
                  <a:schemeClr val="bg1"/>
                </a:solidFill>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rtl="0"/>
            <a:r>
              <a:rPr lang="it-IT" noProof="0"/>
              <a:t>Il nostro staff</a:t>
            </a:r>
          </a:p>
        </p:txBody>
      </p:sp>
    </p:spTree>
    <p:extLst>
      <p:ext uri="{BB962C8B-B14F-4D97-AF65-F5344CB8AC3E}">
        <p14:creationId xmlns:p14="http://schemas.microsoft.com/office/powerpoint/2010/main" val="3846124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ine affiancate con foto della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2FFD63-8D92-B741-B6B3-1FE000FF2716}"/>
              </a:ext>
            </a:extLst>
          </p:cNvPr>
          <p:cNvSpPr>
            <a:spLocks noGrp="1"/>
          </p:cNvSpPr>
          <p:nvPr>
            <p:ph type="title" hasCustomPrompt="1"/>
          </p:nvPr>
        </p:nvSpPr>
        <p:spPr>
          <a:xfrm>
            <a:off x="914403" y="311727"/>
            <a:ext cx="6336999" cy="1092608"/>
          </a:xfrm>
        </p:spPr>
        <p:txBody>
          <a:bodyPr rtlCol="0">
            <a:normAutofit/>
          </a:bodyPr>
          <a:lstStyle>
            <a:lvl1pPr>
              <a:defRPr sz="6500">
                <a:solidFill>
                  <a:schemeClr val="accent4"/>
                </a:solidFill>
              </a:defRPr>
            </a:lvl1pPr>
          </a:lstStyle>
          <a:p>
            <a:pPr rtl="0"/>
            <a:r>
              <a:rPr lang="it-IT" noProof="0"/>
              <a:t>Titolo sezione</a:t>
            </a:r>
          </a:p>
        </p:txBody>
      </p:sp>
      <p:sp>
        <p:nvSpPr>
          <p:cNvPr id="3" name="Segnaposto piè di pagina 2">
            <a:extLst>
              <a:ext uri="{FF2B5EF4-FFF2-40B4-BE49-F238E27FC236}">
                <a16:creationId xmlns:a16="http://schemas.microsoft.com/office/drawing/2014/main" id="{CC7A09F6-762B-1942-9CA5-5B6680E33E98}"/>
              </a:ext>
            </a:extLst>
          </p:cNvPr>
          <p:cNvSpPr>
            <a:spLocks noGrp="1"/>
          </p:cNvSpPr>
          <p:nvPr>
            <p:ph type="ftr" sz="quarter" idx="10"/>
          </p:nvPr>
        </p:nvSpPr>
        <p:spPr/>
        <p:txBody>
          <a:bodyPr rtlCol="0"/>
          <a:lstStyle/>
          <a:p>
            <a:pPr rtl="0"/>
            <a:r>
              <a:rPr lang="it-IT" noProof="0"/>
              <a:t>Aggiungere un piè di pagina</a:t>
            </a:r>
          </a:p>
        </p:txBody>
      </p:sp>
      <p:sp>
        <p:nvSpPr>
          <p:cNvPr id="4" name="Segnaposto numero diapositiva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rtlCol="0"/>
          <a:lstStyle/>
          <a:p>
            <a:pPr rtl="0"/>
            <a:fld id="{CB2079F2-58AF-ED44-82D7-E04B2F6FD686}" type="slidenum">
              <a:rPr lang="it-IT" noProof="0" smtClean="0"/>
              <a:pPr/>
              <a:t>‹N›</a:t>
            </a:fld>
            <a:endParaRPr lang="it-IT" noProof="0"/>
          </a:p>
        </p:txBody>
      </p:sp>
      <p:sp>
        <p:nvSpPr>
          <p:cNvPr id="5" name="Segnaposto data 4">
            <a:extLst>
              <a:ext uri="{FF2B5EF4-FFF2-40B4-BE49-F238E27FC236}">
                <a16:creationId xmlns:a16="http://schemas.microsoft.com/office/drawing/2014/main" id="{CF6A4B57-8BC2-1446-9E08-DD15BBFF0769}"/>
              </a:ext>
            </a:extLst>
          </p:cNvPr>
          <p:cNvSpPr>
            <a:spLocks noGrp="1"/>
          </p:cNvSpPr>
          <p:nvPr>
            <p:ph type="dt" sz="half" idx="12"/>
          </p:nvPr>
        </p:nvSpPr>
        <p:spPr/>
        <p:txBody>
          <a:bodyPr rtlCol="0"/>
          <a:lstStyle/>
          <a:p>
            <a:pPr rtl="0"/>
            <a:fld id="{6F38A316-3774-4077-AD85-AE34003956FE}" type="datetime1">
              <a:rPr lang="it-IT" noProof="0" smtClean="0"/>
              <a:t>17/01/2023</a:t>
            </a:fld>
            <a:endParaRPr lang="it-IT" noProof="0"/>
          </a:p>
        </p:txBody>
      </p:sp>
      <p:cxnSp>
        <p:nvCxnSpPr>
          <p:cNvPr id="8" name="Connettore diritto 7">
            <a:extLst>
              <a:ext uri="{FF2B5EF4-FFF2-40B4-BE49-F238E27FC236}">
                <a16:creationId xmlns:a16="http://schemas.microsoft.com/office/drawing/2014/main" id="{4092FED9-F29D-644B-BCF2-2968CED2C749}"/>
              </a:ext>
            </a:extLst>
          </p:cNvPr>
          <p:cNvCxnSpPr/>
          <p:nvPr userDrawn="1"/>
        </p:nvCxnSpPr>
        <p:spPr>
          <a:xfrm>
            <a:off x="814915" y="311728"/>
            <a:ext cx="0" cy="10926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Segnaposto immagine 9">
            <a:extLst>
              <a:ext uri="{FF2B5EF4-FFF2-40B4-BE49-F238E27FC236}">
                <a16:creationId xmlns:a16="http://schemas.microsoft.com/office/drawing/2014/main" id="{C04A0D6F-F996-434B-9FCE-1D573737EED5}"/>
              </a:ext>
            </a:extLst>
          </p:cNvPr>
          <p:cNvSpPr>
            <a:spLocks noGrp="1"/>
          </p:cNvSpPr>
          <p:nvPr>
            <p:ph type="pic" sz="quarter" idx="13"/>
          </p:nvPr>
        </p:nvSpPr>
        <p:spPr>
          <a:xfrm>
            <a:off x="415868" y="1932206"/>
            <a:ext cx="6835538" cy="3447444"/>
          </a:xfrm>
        </p:spPr>
        <p:txBody>
          <a:bodyPr rtlCol="0"/>
          <a:lstStyle/>
          <a:p>
            <a:pPr rtl="0"/>
            <a:r>
              <a:rPr lang="it-IT" noProof="0"/>
              <a:t>Fare clic sull'icona per inserire un'immagine</a:t>
            </a:r>
          </a:p>
        </p:txBody>
      </p:sp>
      <p:sp>
        <p:nvSpPr>
          <p:cNvPr id="12" name="Segnaposto testo 11">
            <a:extLst>
              <a:ext uri="{FF2B5EF4-FFF2-40B4-BE49-F238E27FC236}">
                <a16:creationId xmlns:a16="http://schemas.microsoft.com/office/drawing/2014/main" id="{02DDB3CA-4049-BD4C-83A1-7BBF091B277D}"/>
              </a:ext>
            </a:extLst>
          </p:cNvPr>
          <p:cNvSpPr>
            <a:spLocks noGrp="1"/>
          </p:cNvSpPr>
          <p:nvPr>
            <p:ph type="body" sz="quarter" idx="14"/>
          </p:nvPr>
        </p:nvSpPr>
        <p:spPr>
          <a:xfrm>
            <a:off x="415868" y="5613400"/>
            <a:ext cx="6858000" cy="3722688"/>
          </a:xfrm>
        </p:spPr>
        <p:txBody>
          <a:bodyPr numCol="1" spcCol="182880" rtlCol="0">
            <a:normAutofit/>
          </a:bodyPr>
          <a:lstStyle>
            <a:lvl1pPr marL="0" indent="0">
              <a:lnSpc>
                <a:spcPct val="130000"/>
              </a:lnSpc>
              <a:buNone/>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4" name="Casella di testo 13">
            <a:extLst>
              <a:ext uri="{FF2B5EF4-FFF2-40B4-BE49-F238E27FC236}">
                <a16:creationId xmlns:a16="http://schemas.microsoft.com/office/drawing/2014/main" id="{52D08331-6544-744C-8571-269612F406D9}"/>
              </a:ext>
            </a:extLst>
          </p:cNvPr>
          <p:cNvSpPr txBox="1"/>
          <p:nvPr userDrawn="1"/>
        </p:nvSpPr>
        <p:spPr>
          <a:xfrm>
            <a:off x="7772400" y="311727"/>
            <a:ext cx="7607970" cy="369332"/>
          </a:xfrm>
          <a:prstGeom prst="rect">
            <a:avLst/>
          </a:prstGeom>
          <a:noFill/>
        </p:spPr>
        <p:txBody>
          <a:bodyPr wrap="square" rtlCol="0">
            <a:spAutoFit/>
          </a:bodyPr>
          <a:lstStyle/>
          <a:p>
            <a:pPr rtl="0"/>
            <a:endParaRPr lang="it-IT" noProof="0"/>
          </a:p>
        </p:txBody>
      </p:sp>
      <p:sp>
        <p:nvSpPr>
          <p:cNvPr id="15" name="Segnaposto testo 11">
            <a:extLst>
              <a:ext uri="{FF2B5EF4-FFF2-40B4-BE49-F238E27FC236}">
                <a16:creationId xmlns:a16="http://schemas.microsoft.com/office/drawing/2014/main" id="{5A048A91-9FD9-5B42-9AFE-B422C920234C}"/>
              </a:ext>
            </a:extLst>
          </p:cNvPr>
          <p:cNvSpPr>
            <a:spLocks noGrp="1"/>
          </p:cNvSpPr>
          <p:nvPr>
            <p:ph type="body" sz="quarter" idx="15"/>
          </p:nvPr>
        </p:nvSpPr>
        <p:spPr>
          <a:xfrm>
            <a:off x="7772400" y="311727"/>
            <a:ext cx="7607970" cy="9024361"/>
          </a:xfrm>
        </p:spPr>
        <p:txBody>
          <a:bodyPr numCol="1" spcCol="182880" rtlCol="0">
            <a:normAutofit/>
          </a:bodyPr>
          <a:lstStyle>
            <a:lvl1pPr marL="0" marR="0" indent="0" algn="l" defTabSz="1341150" rtl="0" eaLnBrk="1" fontAlgn="auto" latinLnBrk="0" hangingPunct="1">
              <a:lnSpc>
                <a:spcPct val="130000"/>
              </a:lnSpc>
              <a:spcBef>
                <a:spcPts val="1467"/>
              </a:spcBef>
              <a:spcAft>
                <a:spcPts val="0"/>
              </a:spcAft>
              <a:buClrTx/>
              <a:buSzTx/>
              <a:buFont typeface="Arial" panose="020B0604020202020204" pitchFamily="34" charset="0"/>
              <a:buNone/>
              <a:tabLst/>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6" name="Segnaposto testo 10">
            <a:extLst>
              <a:ext uri="{FF2B5EF4-FFF2-40B4-BE49-F238E27FC236}">
                <a16:creationId xmlns:a16="http://schemas.microsoft.com/office/drawing/2014/main" id="{9984EB38-DD6D-2948-996C-2E9069D0A771}"/>
              </a:ext>
            </a:extLst>
          </p:cNvPr>
          <p:cNvSpPr>
            <a:spLocks noGrp="1"/>
          </p:cNvSpPr>
          <p:nvPr>
            <p:ph type="body" sz="quarter" idx="16" hasCustomPrompt="1"/>
          </p:nvPr>
        </p:nvSpPr>
        <p:spPr>
          <a:xfrm>
            <a:off x="164431" y="311726"/>
            <a:ext cx="650484" cy="1092607"/>
          </a:xfrm>
        </p:spPr>
        <p:txBody>
          <a:bodyPr rtlCol="0" anchor="ctr">
            <a:normAutofit/>
          </a:bodyPr>
          <a:lstStyle>
            <a:lvl1pPr marL="0" indent="0" algn="ctr">
              <a:buFontTx/>
              <a:buNone/>
              <a:defRPr sz="6500">
                <a:solidFill>
                  <a:schemeClr val="accent4"/>
                </a:solidFill>
              </a:defRPr>
            </a:lvl1pPr>
            <a:lvl2pPr>
              <a:defRPr sz="220"/>
            </a:lvl2pPr>
            <a:lvl3pPr marL="1341150" indent="0" algn="l">
              <a:buFontTx/>
              <a:buNone/>
              <a:defRPr sz="6500"/>
            </a:lvl3pPr>
          </a:lstStyle>
          <a:p>
            <a:pPr lvl="0" rtl="0"/>
            <a:r>
              <a:rPr lang="it-IT" noProof="0"/>
              <a:t>1</a:t>
            </a:r>
          </a:p>
        </p:txBody>
      </p:sp>
      <p:sp>
        <p:nvSpPr>
          <p:cNvPr id="13" name="Segnaposto testo 66">
            <a:extLst>
              <a:ext uri="{FF2B5EF4-FFF2-40B4-BE49-F238E27FC236}">
                <a16:creationId xmlns:a16="http://schemas.microsoft.com/office/drawing/2014/main" id="{81EF9CB8-C11A-5D44-876B-20EA78D2FC69}"/>
              </a:ext>
            </a:extLst>
          </p:cNvPr>
          <p:cNvSpPr>
            <a:spLocks noGrp="1"/>
          </p:cNvSpPr>
          <p:nvPr>
            <p:ph type="body" sz="quarter" idx="26" hasCustomPrompt="1"/>
          </p:nvPr>
        </p:nvSpPr>
        <p:spPr>
          <a:xfrm>
            <a:off x="914402" y="1427746"/>
            <a:ext cx="2266562" cy="318837"/>
          </a:xfrm>
        </p:spPr>
        <p:txBody>
          <a:bodyPr rtlCol="0"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rtl="0"/>
            <a:r>
              <a:rPr lang="it-IT" noProof="0"/>
              <a:t>Nome autore</a:t>
            </a:r>
          </a:p>
        </p:txBody>
      </p:sp>
      <p:cxnSp>
        <p:nvCxnSpPr>
          <p:cNvPr id="17" name="Connettore diritto 16">
            <a:extLst>
              <a:ext uri="{FF2B5EF4-FFF2-40B4-BE49-F238E27FC236}">
                <a16:creationId xmlns:a16="http://schemas.microsoft.com/office/drawing/2014/main" id="{63D00EE4-469A-3640-B0D6-93DACF96A278}"/>
              </a:ext>
            </a:extLst>
          </p:cNvPr>
          <p:cNvCxnSpPr>
            <a:cxnSpLocks/>
          </p:cNvCxnSpPr>
          <p:nvPr userDrawn="1"/>
        </p:nvCxnSpPr>
        <p:spPr>
          <a:xfrm>
            <a:off x="814915" y="311728"/>
            <a:ext cx="0" cy="143485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954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gine affiancate con doppia foto della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2FFD63-8D92-B741-B6B3-1FE000FF2716}"/>
              </a:ext>
            </a:extLst>
          </p:cNvPr>
          <p:cNvSpPr>
            <a:spLocks noGrp="1"/>
          </p:cNvSpPr>
          <p:nvPr>
            <p:ph type="title" hasCustomPrompt="1"/>
          </p:nvPr>
        </p:nvSpPr>
        <p:spPr>
          <a:xfrm>
            <a:off x="914403" y="311727"/>
            <a:ext cx="6336999" cy="1092608"/>
          </a:xfrm>
        </p:spPr>
        <p:txBody>
          <a:bodyPr rtlCol="0">
            <a:normAutofit/>
          </a:bodyPr>
          <a:lstStyle>
            <a:lvl1pPr>
              <a:defRPr sz="6500">
                <a:solidFill>
                  <a:schemeClr val="accent4"/>
                </a:solidFill>
              </a:defRPr>
            </a:lvl1pPr>
          </a:lstStyle>
          <a:p>
            <a:pPr rtl="0"/>
            <a:r>
              <a:rPr lang="it-IT" noProof="0"/>
              <a:t>Titolo sezione</a:t>
            </a:r>
          </a:p>
        </p:txBody>
      </p:sp>
      <p:sp>
        <p:nvSpPr>
          <p:cNvPr id="3" name="Segnaposto piè di pagina 2">
            <a:extLst>
              <a:ext uri="{FF2B5EF4-FFF2-40B4-BE49-F238E27FC236}">
                <a16:creationId xmlns:a16="http://schemas.microsoft.com/office/drawing/2014/main" id="{CC7A09F6-762B-1942-9CA5-5B6680E33E98}"/>
              </a:ext>
            </a:extLst>
          </p:cNvPr>
          <p:cNvSpPr>
            <a:spLocks noGrp="1"/>
          </p:cNvSpPr>
          <p:nvPr>
            <p:ph type="ftr" sz="quarter" idx="10"/>
          </p:nvPr>
        </p:nvSpPr>
        <p:spPr/>
        <p:txBody>
          <a:bodyPr rtlCol="0"/>
          <a:lstStyle/>
          <a:p>
            <a:pPr rtl="0"/>
            <a:r>
              <a:rPr lang="it-IT" noProof="0"/>
              <a:t>Aggiungere un piè di pagina</a:t>
            </a:r>
          </a:p>
        </p:txBody>
      </p:sp>
      <p:sp>
        <p:nvSpPr>
          <p:cNvPr id="4" name="Segnaposto numero diapositiva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rtlCol="0"/>
          <a:lstStyle/>
          <a:p>
            <a:pPr rtl="0"/>
            <a:fld id="{CB2079F2-58AF-ED44-82D7-E04B2F6FD686}" type="slidenum">
              <a:rPr lang="it-IT" noProof="0" smtClean="0"/>
              <a:pPr/>
              <a:t>‹N›</a:t>
            </a:fld>
            <a:endParaRPr lang="it-IT" noProof="0"/>
          </a:p>
        </p:txBody>
      </p:sp>
      <p:sp>
        <p:nvSpPr>
          <p:cNvPr id="5" name="Segnaposto data 4">
            <a:extLst>
              <a:ext uri="{FF2B5EF4-FFF2-40B4-BE49-F238E27FC236}">
                <a16:creationId xmlns:a16="http://schemas.microsoft.com/office/drawing/2014/main" id="{CF6A4B57-8BC2-1446-9E08-DD15BBFF0769}"/>
              </a:ext>
            </a:extLst>
          </p:cNvPr>
          <p:cNvSpPr>
            <a:spLocks noGrp="1"/>
          </p:cNvSpPr>
          <p:nvPr>
            <p:ph type="dt" sz="half" idx="12"/>
          </p:nvPr>
        </p:nvSpPr>
        <p:spPr/>
        <p:txBody>
          <a:bodyPr rtlCol="0"/>
          <a:lstStyle/>
          <a:p>
            <a:pPr rtl="0"/>
            <a:fld id="{300B3C82-E907-4FC5-9400-6D6F168C465B}" type="datetime1">
              <a:rPr lang="it-IT" noProof="0" smtClean="0"/>
              <a:t>17/01/2023</a:t>
            </a:fld>
            <a:endParaRPr lang="it-IT" noProof="0"/>
          </a:p>
        </p:txBody>
      </p:sp>
      <p:cxnSp>
        <p:nvCxnSpPr>
          <p:cNvPr id="8" name="Connettore diritto 7">
            <a:extLst>
              <a:ext uri="{FF2B5EF4-FFF2-40B4-BE49-F238E27FC236}">
                <a16:creationId xmlns:a16="http://schemas.microsoft.com/office/drawing/2014/main" id="{4092FED9-F29D-644B-BCF2-2968CED2C749}"/>
              </a:ext>
            </a:extLst>
          </p:cNvPr>
          <p:cNvCxnSpPr>
            <a:cxnSpLocks/>
          </p:cNvCxnSpPr>
          <p:nvPr userDrawn="1"/>
        </p:nvCxnSpPr>
        <p:spPr>
          <a:xfrm>
            <a:off x="814915" y="311728"/>
            <a:ext cx="0" cy="143485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02DDB3CA-4049-BD4C-83A1-7BBF091B277D}"/>
              </a:ext>
            </a:extLst>
          </p:cNvPr>
          <p:cNvSpPr>
            <a:spLocks noGrp="1"/>
          </p:cNvSpPr>
          <p:nvPr>
            <p:ph type="body" sz="quarter" idx="14"/>
          </p:nvPr>
        </p:nvSpPr>
        <p:spPr>
          <a:xfrm>
            <a:off x="415868" y="5613400"/>
            <a:ext cx="6858000" cy="3722688"/>
          </a:xfrm>
        </p:spPr>
        <p:txBody>
          <a:bodyPr numCol="1" spcCol="182880" rtlCol="0">
            <a:normAutofit/>
          </a:bodyPr>
          <a:lstStyle>
            <a:lvl1pPr marL="0" indent="0">
              <a:lnSpc>
                <a:spcPct val="130000"/>
              </a:lnSpc>
              <a:buNone/>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4" name="Casella di testo 13">
            <a:extLst>
              <a:ext uri="{FF2B5EF4-FFF2-40B4-BE49-F238E27FC236}">
                <a16:creationId xmlns:a16="http://schemas.microsoft.com/office/drawing/2014/main" id="{52D08331-6544-744C-8571-269612F406D9}"/>
              </a:ext>
            </a:extLst>
          </p:cNvPr>
          <p:cNvSpPr txBox="1"/>
          <p:nvPr userDrawn="1"/>
        </p:nvSpPr>
        <p:spPr>
          <a:xfrm>
            <a:off x="7772400" y="311727"/>
            <a:ext cx="7607970" cy="369332"/>
          </a:xfrm>
          <a:prstGeom prst="rect">
            <a:avLst/>
          </a:prstGeom>
          <a:noFill/>
        </p:spPr>
        <p:txBody>
          <a:bodyPr wrap="square" rtlCol="0">
            <a:spAutoFit/>
          </a:bodyPr>
          <a:lstStyle/>
          <a:p>
            <a:pPr rtl="0"/>
            <a:endParaRPr lang="it-IT" noProof="0"/>
          </a:p>
        </p:txBody>
      </p:sp>
      <p:sp>
        <p:nvSpPr>
          <p:cNvPr id="15" name="Segnaposto testo 11">
            <a:extLst>
              <a:ext uri="{FF2B5EF4-FFF2-40B4-BE49-F238E27FC236}">
                <a16:creationId xmlns:a16="http://schemas.microsoft.com/office/drawing/2014/main" id="{5A048A91-9FD9-5B42-9AFE-B422C920234C}"/>
              </a:ext>
            </a:extLst>
          </p:cNvPr>
          <p:cNvSpPr>
            <a:spLocks noGrp="1"/>
          </p:cNvSpPr>
          <p:nvPr>
            <p:ph type="body" sz="quarter" idx="15"/>
          </p:nvPr>
        </p:nvSpPr>
        <p:spPr>
          <a:xfrm>
            <a:off x="7772400" y="311727"/>
            <a:ext cx="7607970" cy="5017585"/>
          </a:xfrm>
        </p:spPr>
        <p:txBody>
          <a:bodyPr numCol="1" spcCol="182880" rtlCol="0">
            <a:normAutofit/>
          </a:bodyPr>
          <a:lstStyle>
            <a:lvl1pPr marL="0" marR="0" indent="0" algn="l" defTabSz="1341150" rtl="0" eaLnBrk="1" fontAlgn="auto" latinLnBrk="0" hangingPunct="1">
              <a:lnSpc>
                <a:spcPct val="130000"/>
              </a:lnSpc>
              <a:spcBef>
                <a:spcPts val="1467"/>
              </a:spcBef>
              <a:spcAft>
                <a:spcPts val="0"/>
              </a:spcAft>
              <a:buClrTx/>
              <a:buSzTx/>
              <a:buFont typeface="Arial" panose="020B0604020202020204" pitchFamily="34" charset="0"/>
              <a:buNone/>
              <a:tabLst/>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cxnSp>
        <p:nvCxnSpPr>
          <p:cNvPr id="13" name="Connettore diritto 12">
            <a:extLst>
              <a:ext uri="{FF2B5EF4-FFF2-40B4-BE49-F238E27FC236}">
                <a16:creationId xmlns:a16="http://schemas.microsoft.com/office/drawing/2014/main" id="{D46783C4-8F93-F94E-B6D3-5BE51513E0E5}"/>
              </a:ext>
            </a:extLst>
          </p:cNvPr>
          <p:cNvCxnSpPr>
            <a:cxnSpLocks/>
          </p:cNvCxnSpPr>
          <p:nvPr userDrawn="1"/>
        </p:nvCxnSpPr>
        <p:spPr>
          <a:xfrm flipH="1">
            <a:off x="1160130" y="5174749"/>
            <a:ext cx="502477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Segnaposto immagine 9">
            <a:extLst>
              <a:ext uri="{FF2B5EF4-FFF2-40B4-BE49-F238E27FC236}">
                <a16:creationId xmlns:a16="http://schemas.microsoft.com/office/drawing/2014/main" id="{437E525F-D5A8-D64A-B798-142591204945}"/>
              </a:ext>
            </a:extLst>
          </p:cNvPr>
          <p:cNvSpPr>
            <a:spLocks noGrp="1"/>
          </p:cNvSpPr>
          <p:nvPr>
            <p:ph type="pic" sz="quarter" idx="17"/>
          </p:nvPr>
        </p:nvSpPr>
        <p:spPr>
          <a:xfrm>
            <a:off x="7855758" y="5613400"/>
            <a:ext cx="7524611" cy="3722688"/>
          </a:xfrm>
        </p:spPr>
        <p:txBody>
          <a:bodyPr rtlCol="0"/>
          <a:lstStyle/>
          <a:p>
            <a:pPr rtl="0"/>
            <a:r>
              <a:rPr lang="it-IT" noProof="0"/>
              <a:t>Fare clic sull'icona per inserire un'immagine</a:t>
            </a:r>
          </a:p>
        </p:txBody>
      </p:sp>
      <p:sp>
        <p:nvSpPr>
          <p:cNvPr id="16" name="Segnaposto immagine 9">
            <a:extLst>
              <a:ext uri="{FF2B5EF4-FFF2-40B4-BE49-F238E27FC236}">
                <a16:creationId xmlns:a16="http://schemas.microsoft.com/office/drawing/2014/main" id="{E705A1A8-3E55-7D4E-913B-4F2352440716}"/>
              </a:ext>
            </a:extLst>
          </p:cNvPr>
          <p:cNvSpPr>
            <a:spLocks noGrp="1"/>
          </p:cNvSpPr>
          <p:nvPr>
            <p:ph type="pic" sz="quarter" idx="13"/>
          </p:nvPr>
        </p:nvSpPr>
        <p:spPr>
          <a:xfrm>
            <a:off x="415868" y="1932206"/>
            <a:ext cx="6835538" cy="3447444"/>
          </a:xfrm>
        </p:spPr>
        <p:txBody>
          <a:bodyPr rtlCol="0"/>
          <a:lstStyle/>
          <a:p>
            <a:pPr rtl="0"/>
            <a:r>
              <a:rPr lang="it-IT" noProof="0"/>
              <a:t>Fare clic sull'icona per inserire un'immagine</a:t>
            </a:r>
          </a:p>
        </p:txBody>
      </p:sp>
      <p:sp>
        <p:nvSpPr>
          <p:cNvPr id="18" name="Segnaposto testo 66">
            <a:extLst>
              <a:ext uri="{FF2B5EF4-FFF2-40B4-BE49-F238E27FC236}">
                <a16:creationId xmlns:a16="http://schemas.microsoft.com/office/drawing/2014/main" id="{B6C80278-5269-F841-93D4-E56B3EEA607C}"/>
              </a:ext>
            </a:extLst>
          </p:cNvPr>
          <p:cNvSpPr>
            <a:spLocks noGrp="1"/>
          </p:cNvSpPr>
          <p:nvPr>
            <p:ph type="body" sz="quarter" idx="26" hasCustomPrompt="1"/>
          </p:nvPr>
        </p:nvSpPr>
        <p:spPr>
          <a:xfrm>
            <a:off x="914402" y="1427746"/>
            <a:ext cx="2266562" cy="318837"/>
          </a:xfrm>
        </p:spPr>
        <p:txBody>
          <a:bodyPr rtlCol="0"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rtl="0"/>
            <a:r>
              <a:rPr lang="it-IT" noProof="0"/>
              <a:t>Nome autore</a:t>
            </a:r>
          </a:p>
        </p:txBody>
      </p:sp>
      <p:sp>
        <p:nvSpPr>
          <p:cNvPr id="19" name="Segnaposto testo 10">
            <a:extLst>
              <a:ext uri="{FF2B5EF4-FFF2-40B4-BE49-F238E27FC236}">
                <a16:creationId xmlns:a16="http://schemas.microsoft.com/office/drawing/2014/main" id="{EBCDE509-A226-5A4B-970D-4FE7712C644F}"/>
              </a:ext>
            </a:extLst>
          </p:cNvPr>
          <p:cNvSpPr>
            <a:spLocks noGrp="1"/>
          </p:cNvSpPr>
          <p:nvPr>
            <p:ph type="body" sz="quarter" idx="16" hasCustomPrompt="1"/>
          </p:nvPr>
        </p:nvSpPr>
        <p:spPr>
          <a:xfrm>
            <a:off x="164431" y="311726"/>
            <a:ext cx="650484" cy="1092607"/>
          </a:xfrm>
        </p:spPr>
        <p:txBody>
          <a:bodyPr rtlCol="0" anchor="ctr">
            <a:normAutofit/>
          </a:bodyPr>
          <a:lstStyle>
            <a:lvl1pPr marL="0" indent="0" algn="ctr">
              <a:buFontTx/>
              <a:buNone/>
              <a:defRPr sz="6500">
                <a:solidFill>
                  <a:schemeClr val="accent4"/>
                </a:solidFill>
              </a:defRPr>
            </a:lvl1pPr>
            <a:lvl2pPr>
              <a:defRPr sz="220"/>
            </a:lvl2pPr>
            <a:lvl3pPr marL="1341150" indent="0" algn="l">
              <a:buFontTx/>
              <a:buNone/>
              <a:defRPr sz="6500"/>
            </a:lvl3pPr>
          </a:lstStyle>
          <a:p>
            <a:pPr lvl="0" rtl="0"/>
            <a:r>
              <a:rPr lang="it-IT" noProof="0"/>
              <a:t>1</a:t>
            </a:r>
          </a:p>
        </p:txBody>
      </p:sp>
    </p:spTree>
    <p:extLst>
      <p:ext uri="{BB962C8B-B14F-4D97-AF65-F5344CB8AC3E}">
        <p14:creationId xmlns:p14="http://schemas.microsoft.com/office/powerpoint/2010/main" val="1360070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zione lato destr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2FFD63-8D92-B741-B6B3-1FE000FF2716}"/>
              </a:ext>
            </a:extLst>
          </p:cNvPr>
          <p:cNvSpPr>
            <a:spLocks noGrp="1"/>
          </p:cNvSpPr>
          <p:nvPr>
            <p:ph type="title" hasCustomPrompt="1"/>
          </p:nvPr>
        </p:nvSpPr>
        <p:spPr>
          <a:xfrm>
            <a:off x="8894622" y="311727"/>
            <a:ext cx="6110764" cy="1092608"/>
          </a:xfrm>
        </p:spPr>
        <p:txBody>
          <a:bodyPr rtlCol="0">
            <a:normAutofit/>
          </a:bodyPr>
          <a:lstStyle>
            <a:lvl1pPr>
              <a:defRPr sz="6500">
                <a:solidFill>
                  <a:schemeClr val="accent4"/>
                </a:solidFill>
              </a:defRPr>
            </a:lvl1pPr>
          </a:lstStyle>
          <a:p>
            <a:pPr rtl="0"/>
            <a:r>
              <a:rPr lang="it-IT" noProof="0"/>
              <a:t>Titolo sezione</a:t>
            </a:r>
          </a:p>
        </p:txBody>
      </p:sp>
      <p:sp>
        <p:nvSpPr>
          <p:cNvPr id="3" name="Segnaposto piè di pagina 2">
            <a:extLst>
              <a:ext uri="{FF2B5EF4-FFF2-40B4-BE49-F238E27FC236}">
                <a16:creationId xmlns:a16="http://schemas.microsoft.com/office/drawing/2014/main" id="{CC7A09F6-762B-1942-9CA5-5B6680E33E98}"/>
              </a:ext>
            </a:extLst>
          </p:cNvPr>
          <p:cNvSpPr>
            <a:spLocks noGrp="1"/>
          </p:cNvSpPr>
          <p:nvPr>
            <p:ph type="ftr" sz="quarter" idx="10"/>
          </p:nvPr>
        </p:nvSpPr>
        <p:spPr/>
        <p:txBody>
          <a:bodyPr rtlCol="0"/>
          <a:lstStyle/>
          <a:p>
            <a:pPr rtl="0"/>
            <a:r>
              <a:rPr lang="it-IT" noProof="0"/>
              <a:t>Aggiungere un piè di pagina</a:t>
            </a:r>
          </a:p>
        </p:txBody>
      </p:sp>
      <p:sp>
        <p:nvSpPr>
          <p:cNvPr id="4" name="Segnaposto numero diapositiva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rtlCol="0"/>
          <a:lstStyle/>
          <a:p>
            <a:pPr rtl="0"/>
            <a:fld id="{CB2079F2-58AF-ED44-82D7-E04B2F6FD686}" type="slidenum">
              <a:rPr lang="it-IT" noProof="0" smtClean="0"/>
              <a:pPr/>
              <a:t>‹N›</a:t>
            </a:fld>
            <a:endParaRPr lang="it-IT" noProof="0"/>
          </a:p>
        </p:txBody>
      </p:sp>
      <p:sp>
        <p:nvSpPr>
          <p:cNvPr id="5" name="Segnaposto data 4">
            <a:extLst>
              <a:ext uri="{FF2B5EF4-FFF2-40B4-BE49-F238E27FC236}">
                <a16:creationId xmlns:a16="http://schemas.microsoft.com/office/drawing/2014/main" id="{CF6A4B57-8BC2-1446-9E08-DD15BBFF0769}"/>
              </a:ext>
            </a:extLst>
          </p:cNvPr>
          <p:cNvSpPr>
            <a:spLocks noGrp="1"/>
          </p:cNvSpPr>
          <p:nvPr>
            <p:ph type="dt" sz="half" idx="12"/>
          </p:nvPr>
        </p:nvSpPr>
        <p:spPr/>
        <p:txBody>
          <a:bodyPr rtlCol="0"/>
          <a:lstStyle/>
          <a:p>
            <a:pPr rtl="0"/>
            <a:fld id="{AE6D96CE-B164-41DD-B2DF-8975B2585014}" type="datetime1">
              <a:rPr lang="it-IT" noProof="0" smtClean="0"/>
              <a:t>17/01/2023</a:t>
            </a:fld>
            <a:endParaRPr lang="it-IT" noProof="0"/>
          </a:p>
        </p:txBody>
      </p:sp>
      <p:cxnSp>
        <p:nvCxnSpPr>
          <p:cNvPr id="8" name="Connettore diritto 7">
            <a:extLst>
              <a:ext uri="{FF2B5EF4-FFF2-40B4-BE49-F238E27FC236}">
                <a16:creationId xmlns:a16="http://schemas.microsoft.com/office/drawing/2014/main" id="{4092FED9-F29D-644B-BCF2-2968CED2C749}"/>
              </a:ext>
            </a:extLst>
          </p:cNvPr>
          <p:cNvCxnSpPr>
            <a:cxnSpLocks/>
          </p:cNvCxnSpPr>
          <p:nvPr userDrawn="1"/>
        </p:nvCxnSpPr>
        <p:spPr>
          <a:xfrm>
            <a:off x="8795133" y="311728"/>
            <a:ext cx="0" cy="143485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Segnaposto immagine 9">
            <a:extLst>
              <a:ext uri="{FF2B5EF4-FFF2-40B4-BE49-F238E27FC236}">
                <a16:creationId xmlns:a16="http://schemas.microsoft.com/office/drawing/2014/main" id="{C04A0D6F-F996-434B-9FCE-1D573737EED5}"/>
              </a:ext>
            </a:extLst>
          </p:cNvPr>
          <p:cNvSpPr>
            <a:spLocks noGrp="1"/>
          </p:cNvSpPr>
          <p:nvPr>
            <p:ph type="pic" sz="quarter" idx="13"/>
          </p:nvPr>
        </p:nvSpPr>
        <p:spPr>
          <a:xfrm>
            <a:off x="415868" y="311727"/>
            <a:ext cx="6835538" cy="4405747"/>
          </a:xfrm>
        </p:spPr>
        <p:txBody>
          <a:bodyPr rtlCol="0"/>
          <a:lstStyle/>
          <a:p>
            <a:pPr rtl="0"/>
            <a:r>
              <a:rPr lang="it-IT" noProof="0"/>
              <a:t>Fare clic sull'icona per inserire un'immagine</a:t>
            </a:r>
          </a:p>
        </p:txBody>
      </p:sp>
      <p:sp>
        <p:nvSpPr>
          <p:cNvPr id="12" name="Segnaposto testo 11">
            <a:extLst>
              <a:ext uri="{FF2B5EF4-FFF2-40B4-BE49-F238E27FC236}">
                <a16:creationId xmlns:a16="http://schemas.microsoft.com/office/drawing/2014/main" id="{02DDB3CA-4049-BD4C-83A1-7BBF091B277D}"/>
              </a:ext>
            </a:extLst>
          </p:cNvPr>
          <p:cNvSpPr>
            <a:spLocks noGrp="1"/>
          </p:cNvSpPr>
          <p:nvPr>
            <p:ph type="body" sz="quarter" idx="14"/>
          </p:nvPr>
        </p:nvSpPr>
        <p:spPr>
          <a:xfrm>
            <a:off x="415868" y="5613400"/>
            <a:ext cx="6858000" cy="3722688"/>
          </a:xfrm>
        </p:spPr>
        <p:txBody>
          <a:bodyPr numCol="1" spcCol="182880" rtlCol="0">
            <a:normAutofit/>
          </a:bodyPr>
          <a:lstStyle>
            <a:lvl1pPr marL="0" indent="0">
              <a:lnSpc>
                <a:spcPct val="130000"/>
              </a:lnSpc>
              <a:buNone/>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cxnSp>
        <p:nvCxnSpPr>
          <p:cNvPr id="13" name="Connettore diritto 12">
            <a:extLst>
              <a:ext uri="{FF2B5EF4-FFF2-40B4-BE49-F238E27FC236}">
                <a16:creationId xmlns:a16="http://schemas.microsoft.com/office/drawing/2014/main" id="{D46783C4-8F93-F94E-B6D3-5BE51513E0E5}"/>
              </a:ext>
            </a:extLst>
          </p:cNvPr>
          <p:cNvCxnSpPr>
            <a:cxnSpLocks/>
          </p:cNvCxnSpPr>
          <p:nvPr userDrawn="1"/>
        </p:nvCxnSpPr>
        <p:spPr>
          <a:xfrm flipH="1">
            <a:off x="1160130" y="5207407"/>
            <a:ext cx="502477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0">
            <a:extLst>
              <a:ext uri="{FF2B5EF4-FFF2-40B4-BE49-F238E27FC236}">
                <a16:creationId xmlns:a16="http://schemas.microsoft.com/office/drawing/2014/main" id="{AA6469F6-8A92-1342-9B85-AAD81B7C60F3}"/>
              </a:ext>
            </a:extLst>
          </p:cNvPr>
          <p:cNvSpPr>
            <a:spLocks noGrp="1"/>
          </p:cNvSpPr>
          <p:nvPr>
            <p:ph type="body" sz="quarter" idx="16" hasCustomPrompt="1"/>
          </p:nvPr>
        </p:nvSpPr>
        <p:spPr>
          <a:xfrm>
            <a:off x="8144648" y="311728"/>
            <a:ext cx="571265" cy="1092608"/>
          </a:xfrm>
        </p:spPr>
        <p:txBody>
          <a:bodyPr rtlCol="0" anchor="ctr">
            <a:normAutofit/>
          </a:bodyPr>
          <a:lstStyle>
            <a:lvl1pPr marL="0" indent="0" algn="ctr">
              <a:buFontTx/>
              <a:buNone/>
              <a:defRPr sz="6500">
                <a:solidFill>
                  <a:schemeClr val="accent4"/>
                </a:solidFill>
              </a:defRPr>
            </a:lvl1pPr>
            <a:lvl2pPr>
              <a:defRPr sz="220"/>
            </a:lvl2pPr>
            <a:lvl3pPr marL="1341150" indent="0" algn="l">
              <a:buFontTx/>
              <a:buNone/>
              <a:defRPr sz="6500"/>
            </a:lvl3pPr>
          </a:lstStyle>
          <a:p>
            <a:pPr lvl="0" rtl="0"/>
            <a:r>
              <a:rPr lang="it-IT" noProof="0"/>
              <a:t>1</a:t>
            </a:r>
          </a:p>
        </p:txBody>
      </p:sp>
      <p:sp>
        <p:nvSpPr>
          <p:cNvPr id="16" name="Segnaposto testo 11">
            <a:extLst>
              <a:ext uri="{FF2B5EF4-FFF2-40B4-BE49-F238E27FC236}">
                <a16:creationId xmlns:a16="http://schemas.microsoft.com/office/drawing/2014/main" id="{400C6FD2-A548-2549-8D86-FA38F1549EA0}"/>
              </a:ext>
            </a:extLst>
          </p:cNvPr>
          <p:cNvSpPr>
            <a:spLocks noGrp="1"/>
          </p:cNvSpPr>
          <p:nvPr>
            <p:ph type="body" sz="quarter" idx="17"/>
          </p:nvPr>
        </p:nvSpPr>
        <p:spPr>
          <a:xfrm>
            <a:off x="8147385" y="2030670"/>
            <a:ext cx="6858000" cy="2686804"/>
          </a:xfrm>
        </p:spPr>
        <p:txBody>
          <a:bodyPr numCol="1" spcCol="182880" rtlCol="0">
            <a:normAutofit/>
          </a:bodyPr>
          <a:lstStyle>
            <a:lvl1pPr marL="0" indent="0">
              <a:lnSpc>
                <a:spcPct val="130000"/>
              </a:lnSpc>
              <a:buNone/>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8" name="Segnaposto immagine 9">
            <a:extLst>
              <a:ext uri="{FF2B5EF4-FFF2-40B4-BE49-F238E27FC236}">
                <a16:creationId xmlns:a16="http://schemas.microsoft.com/office/drawing/2014/main" id="{7AA6FF2E-40FF-7344-A179-0FDD7E84F5B4}"/>
              </a:ext>
            </a:extLst>
          </p:cNvPr>
          <p:cNvSpPr>
            <a:spLocks noGrp="1"/>
          </p:cNvSpPr>
          <p:nvPr>
            <p:ph type="pic" sz="quarter" idx="18"/>
          </p:nvPr>
        </p:nvSpPr>
        <p:spPr>
          <a:xfrm>
            <a:off x="8169847" y="4976584"/>
            <a:ext cx="6835538" cy="4359504"/>
          </a:xfrm>
        </p:spPr>
        <p:txBody>
          <a:bodyPr rtlCol="0"/>
          <a:lstStyle/>
          <a:p>
            <a:pPr rtl="0"/>
            <a:r>
              <a:rPr lang="it-IT" noProof="0"/>
              <a:t>Fare clic sull'icona per inserire un'immagine</a:t>
            </a:r>
          </a:p>
        </p:txBody>
      </p:sp>
      <p:cxnSp>
        <p:nvCxnSpPr>
          <p:cNvPr id="19" name="Connettore diritto 18">
            <a:extLst>
              <a:ext uri="{FF2B5EF4-FFF2-40B4-BE49-F238E27FC236}">
                <a16:creationId xmlns:a16="http://schemas.microsoft.com/office/drawing/2014/main" id="{09A83D20-4202-F241-9C0A-9C2E1BF17F07}"/>
              </a:ext>
            </a:extLst>
          </p:cNvPr>
          <p:cNvCxnSpPr>
            <a:cxnSpLocks/>
          </p:cNvCxnSpPr>
          <p:nvPr userDrawn="1"/>
        </p:nvCxnSpPr>
        <p:spPr>
          <a:xfrm>
            <a:off x="15280979" y="0"/>
            <a:ext cx="0" cy="9569837"/>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4" name="Segnaposto testo 66">
            <a:extLst>
              <a:ext uri="{FF2B5EF4-FFF2-40B4-BE49-F238E27FC236}">
                <a16:creationId xmlns:a16="http://schemas.microsoft.com/office/drawing/2014/main" id="{80B38B21-F112-9449-BA76-934FDA0FFACE}"/>
              </a:ext>
            </a:extLst>
          </p:cNvPr>
          <p:cNvSpPr>
            <a:spLocks noGrp="1"/>
          </p:cNvSpPr>
          <p:nvPr>
            <p:ph type="body" sz="quarter" idx="26" hasCustomPrompt="1"/>
          </p:nvPr>
        </p:nvSpPr>
        <p:spPr>
          <a:xfrm>
            <a:off x="8894622" y="1427746"/>
            <a:ext cx="2266562" cy="318837"/>
          </a:xfrm>
        </p:spPr>
        <p:txBody>
          <a:bodyPr rtlCol="0"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rtl="0"/>
            <a:r>
              <a:rPr lang="it-IT" noProof="0"/>
              <a:t>Nome autore</a:t>
            </a:r>
          </a:p>
        </p:txBody>
      </p:sp>
    </p:spTree>
    <p:extLst>
      <p:ext uri="{BB962C8B-B14F-4D97-AF65-F5344CB8AC3E}">
        <p14:creationId xmlns:p14="http://schemas.microsoft.com/office/powerpoint/2010/main" val="363802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gine affiancate con immagine a pagina inter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2FFD63-8D92-B741-B6B3-1FE000FF2716}"/>
              </a:ext>
            </a:extLst>
          </p:cNvPr>
          <p:cNvSpPr>
            <a:spLocks noGrp="1"/>
          </p:cNvSpPr>
          <p:nvPr>
            <p:ph type="title" hasCustomPrompt="1"/>
          </p:nvPr>
        </p:nvSpPr>
        <p:spPr>
          <a:xfrm>
            <a:off x="8894622" y="311727"/>
            <a:ext cx="6110764" cy="467205"/>
          </a:xfrm>
        </p:spPr>
        <p:txBody>
          <a:bodyPr rtlCol="0" anchor="ctr">
            <a:normAutofit/>
          </a:bodyPr>
          <a:lstStyle>
            <a:lvl1pPr>
              <a:defRPr sz="3200">
                <a:solidFill>
                  <a:schemeClr val="accent4"/>
                </a:solidFill>
              </a:defRPr>
            </a:lvl1pPr>
          </a:lstStyle>
          <a:p>
            <a:pPr rtl="0"/>
            <a:r>
              <a:rPr lang="it-IT" noProof="0"/>
              <a:t>Titolo sezione</a:t>
            </a:r>
          </a:p>
        </p:txBody>
      </p:sp>
      <p:sp>
        <p:nvSpPr>
          <p:cNvPr id="3" name="Segnaposto piè di pagina 2">
            <a:extLst>
              <a:ext uri="{FF2B5EF4-FFF2-40B4-BE49-F238E27FC236}">
                <a16:creationId xmlns:a16="http://schemas.microsoft.com/office/drawing/2014/main" id="{CC7A09F6-762B-1942-9CA5-5B6680E33E98}"/>
              </a:ext>
            </a:extLst>
          </p:cNvPr>
          <p:cNvSpPr>
            <a:spLocks noGrp="1"/>
          </p:cNvSpPr>
          <p:nvPr>
            <p:ph type="ftr" sz="quarter" idx="10"/>
          </p:nvPr>
        </p:nvSpPr>
        <p:spPr/>
        <p:txBody>
          <a:bodyPr rtlCol="0"/>
          <a:lstStyle/>
          <a:p>
            <a:pPr rtl="0"/>
            <a:r>
              <a:rPr lang="it-IT" noProof="0"/>
              <a:t>Aggiungere un piè di pagina</a:t>
            </a:r>
          </a:p>
        </p:txBody>
      </p:sp>
      <p:sp>
        <p:nvSpPr>
          <p:cNvPr id="4" name="Segnaposto numero diapositiva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rtlCol="0"/>
          <a:lstStyle/>
          <a:p>
            <a:pPr rtl="0"/>
            <a:fld id="{CB2079F2-58AF-ED44-82D7-E04B2F6FD686}" type="slidenum">
              <a:rPr lang="it-IT" noProof="0" smtClean="0"/>
              <a:pPr/>
              <a:t>‹N›</a:t>
            </a:fld>
            <a:endParaRPr lang="it-IT" noProof="0"/>
          </a:p>
        </p:txBody>
      </p:sp>
      <p:sp>
        <p:nvSpPr>
          <p:cNvPr id="5" name="Segnaposto data 4">
            <a:extLst>
              <a:ext uri="{FF2B5EF4-FFF2-40B4-BE49-F238E27FC236}">
                <a16:creationId xmlns:a16="http://schemas.microsoft.com/office/drawing/2014/main" id="{CF6A4B57-8BC2-1446-9E08-DD15BBFF0769}"/>
              </a:ext>
            </a:extLst>
          </p:cNvPr>
          <p:cNvSpPr>
            <a:spLocks noGrp="1"/>
          </p:cNvSpPr>
          <p:nvPr>
            <p:ph type="dt" sz="half" idx="12"/>
          </p:nvPr>
        </p:nvSpPr>
        <p:spPr/>
        <p:txBody>
          <a:bodyPr rtlCol="0"/>
          <a:lstStyle/>
          <a:p>
            <a:pPr rtl="0"/>
            <a:fld id="{79F9D86F-19D0-4F2F-82F3-52358AFCCCB0}" type="datetime1">
              <a:rPr lang="it-IT" noProof="0" smtClean="0"/>
              <a:t>17/01/2023</a:t>
            </a:fld>
            <a:endParaRPr lang="it-IT" noProof="0"/>
          </a:p>
        </p:txBody>
      </p:sp>
      <p:cxnSp>
        <p:nvCxnSpPr>
          <p:cNvPr id="8" name="Connettore diritto 7">
            <a:extLst>
              <a:ext uri="{FF2B5EF4-FFF2-40B4-BE49-F238E27FC236}">
                <a16:creationId xmlns:a16="http://schemas.microsoft.com/office/drawing/2014/main" id="{4092FED9-F29D-644B-BCF2-2968CED2C749}"/>
              </a:ext>
            </a:extLst>
          </p:cNvPr>
          <p:cNvCxnSpPr>
            <a:cxnSpLocks/>
          </p:cNvCxnSpPr>
          <p:nvPr userDrawn="1"/>
        </p:nvCxnSpPr>
        <p:spPr>
          <a:xfrm>
            <a:off x="8795133" y="311728"/>
            <a:ext cx="0" cy="76999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Segnaposto immagine 9">
            <a:extLst>
              <a:ext uri="{FF2B5EF4-FFF2-40B4-BE49-F238E27FC236}">
                <a16:creationId xmlns:a16="http://schemas.microsoft.com/office/drawing/2014/main" id="{C04A0D6F-F996-434B-9FCE-1D573737EED5}"/>
              </a:ext>
            </a:extLst>
          </p:cNvPr>
          <p:cNvSpPr>
            <a:spLocks noGrp="1"/>
          </p:cNvSpPr>
          <p:nvPr>
            <p:ph type="pic" sz="quarter" idx="13"/>
          </p:nvPr>
        </p:nvSpPr>
        <p:spPr>
          <a:xfrm>
            <a:off x="415868" y="311727"/>
            <a:ext cx="6835538" cy="7897091"/>
          </a:xfrm>
        </p:spPr>
        <p:txBody>
          <a:bodyPr rtlCol="0"/>
          <a:lstStyle/>
          <a:p>
            <a:pPr rtl="0"/>
            <a:r>
              <a:rPr lang="it-IT" noProof="0"/>
              <a:t>Fare clic sull'icona per inserire un'immagine</a:t>
            </a:r>
          </a:p>
        </p:txBody>
      </p:sp>
      <p:sp>
        <p:nvSpPr>
          <p:cNvPr id="11" name="Segnaposto testo 10">
            <a:extLst>
              <a:ext uri="{FF2B5EF4-FFF2-40B4-BE49-F238E27FC236}">
                <a16:creationId xmlns:a16="http://schemas.microsoft.com/office/drawing/2014/main" id="{AA6469F6-8A92-1342-9B85-AAD81B7C60F3}"/>
              </a:ext>
            </a:extLst>
          </p:cNvPr>
          <p:cNvSpPr>
            <a:spLocks noGrp="1"/>
          </p:cNvSpPr>
          <p:nvPr>
            <p:ph type="body" sz="quarter" idx="16" hasCustomPrompt="1"/>
          </p:nvPr>
        </p:nvSpPr>
        <p:spPr>
          <a:xfrm>
            <a:off x="8144648" y="311728"/>
            <a:ext cx="571265" cy="467204"/>
          </a:xfrm>
        </p:spPr>
        <p:txBody>
          <a:bodyPr rtlCol="0" anchor="ctr">
            <a:normAutofit/>
          </a:bodyPr>
          <a:lstStyle>
            <a:lvl1pPr marL="0" indent="0" algn="ctr">
              <a:buFontTx/>
              <a:buNone/>
              <a:defRPr sz="3200">
                <a:solidFill>
                  <a:schemeClr val="accent4"/>
                </a:solidFill>
              </a:defRPr>
            </a:lvl1pPr>
            <a:lvl2pPr>
              <a:defRPr sz="220"/>
            </a:lvl2pPr>
            <a:lvl3pPr marL="1341150" indent="0" algn="l">
              <a:buFontTx/>
              <a:buNone/>
              <a:defRPr sz="6500"/>
            </a:lvl3pPr>
          </a:lstStyle>
          <a:p>
            <a:pPr lvl="0" rtl="0"/>
            <a:r>
              <a:rPr lang="it-IT" noProof="0"/>
              <a:t>1</a:t>
            </a:r>
          </a:p>
        </p:txBody>
      </p:sp>
      <p:sp>
        <p:nvSpPr>
          <p:cNvPr id="16" name="Segnaposto testo 11">
            <a:extLst>
              <a:ext uri="{FF2B5EF4-FFF2-40B4-BE49-F238E27FC236}">
                <a16:creationId xmlns:a16="http://schemas.microsoft.com/office/drawing/2014/main" id="{400C6FD2-A548-2549-8D86-FA38F1549EA0}"/>
              </a:ext>
            </a:extLst>
          </p:cNvPr>
          <p:cNvSpPr>
            <a:spLocks noGrp="1"/>
          </p:cNvSpPr>
          <p:nvPr>
            <p:ph type="body" sz="quarter" idx="17"/>
          </p:nvPr>
        </p:nvSpPr>
        <p:spPr>
          <a:xfrm>
            <a:off x="8147385" y="1230094"/>
            <a:ext cx="6858000" cy="2968682"/>
          </a:xfrm>
        </p:spPr>
        <p:txBody>
          <a:bodyPr numCol="1" spcCol="182880" rtlCol="0">
            <a:normAutofit/>
          </a:bodyPr>
          <a:lstStyle>
            <a:lvl1pPr marL="0" indent="0">
              <a:lnSpc>
                <a:spcPct val="130000"/>
              </a:lnSpc>
              <a:buNone/>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4" name="Segnaposto testo 11">
            <a:extLst>
              <a:ext uri="{FF2B5EF4-FFF2-40B4-BE49-F238E27FC236}">
                <a16:creationId xmlns:a16="http://schemas.microsoft.com/office/drawing/2014/main" id="{999B7129-2521-DD42-859F-57873D4CC931}"/>
              </a:ext>
            </a:extLst>
          </p:cNvPr>
          <p:cNvSpPr>
            <a:spLocks noGrp="1"/>
          </p:cNvSpPr>
          <p:nvPr>
            <p:ph type="body" sz="quarter" idx="19" hasCustomPrompt="1"/>
          </p:nvPr>
        </p:nvSpPr>
        <p:spPr>
          <a:xfrm>
            <a:off x="393406" y="8447190"/>
            <a:ext cx="6858000" cy="888898"/>
          </a:xfrm>
        </p:spPr>
        <p:txBody>
          <a:bodyPr numCol="1" spcCol="182880" rtlCol="0">
            <a:normAutofit/>
          </a:bodyPr>
          <a:lstStyle>
            <a:lvl1pPr marL="0" indent="0">
              <a:lnSpc>
                <a:spcPct val="130000"/>
              </a:lnSpc>
              <a:buNone/>
              <a:defRPr sz="1400" b="1">
                <a:solidFill>
                  <a:schemeClr val="tx1">
                    <a:lumMod val="65000"/>
                    <a:lumOff val="35000"/>
                  </a:schemeClr>
                </a:solidFill>
              </a:defRPr>
            </a:lvl1pPr>
            <a:lvl2pPr>
              <a:defRPr sz="1600"/>
            </a:lvl2pPr>
            <a:lvl3pPr>
              <a:defRPr sz="1400"/>
            </a:lvl3pPr>
            <a:lvl4pPr>
              <a:defRPr sz="1200"/>
            </a:lvl4pPr>
            <a:lvl5pPr>
              <a:defRPr sz="1200"/>
            </a:lvl5pPr>
          </a:lstStyle>
          <a:p>
            <a:pPr lvl="0" rtl="0"/>
            <a:r>
              <a:rPr lang="it-IT" noProof="0"/>
              <a:t>Le didascalie delle immagini possono essere scritte qui.</a:t>
            </a:r>
          </a:p>
        </p:txBody>
      </p:sp>
      <p:sp>
        <p:nvSpPr>
          <p:cNvPr id="17" name="Segnaposto testo 11">
            <a:extLst>
              <a:ext uri="{FF2B5EF4-FFF2-40B4-BE49-F238E27FC236}">
                <a16:creationId xmlns:a16="http://schemas.microsoft.com/office/drawing/2014/main" id="{C6AD0CFE-ADF0-1349-9915-E5938CF909D8}"/>
              </a:ext>
            </a:extLst>
          </p:cNvPr>
          <p:cNvSpPr>
            <a:spLocks noGrp="1"/>
          </p:cNvSpPr>
          <p:nvPr>
            <p:ph type="body" sz="quarter" idx="20"/>
          </p:nvPr>
        </p:nvSpPr>
        <p:spPr>
          <a:xfrm>
            <a:off x="8147385" y="4795935"/>
            <a:ext cx="6858000" cy="4540152"/>
          </a:xfrm>
        </p:spPr>
        <p:txBody>
          <a:bodyPr numCol="1" spcCol="182880" rtlCol="0">
            <a:normAutofit/>
          </a:bodyPr>
          <a:lstStyle>
            <a:lvl1pPr marL="0" indent="0">
              <a:lnSpc>
                <a:spcPct val="130000"/>
              </a:lnSpc>
              <a:buNone/>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cxnSp>
        <p:nvCxnSpPr>
          <p:cNvPr id="19" name="Connettore diritto 18">
            <a:extLst>
              <a:ext uri="{FF2B5EF4-FFF2-40B4-BE49-F238E27FC236}">
                <a16:creationId xmlns:a16="http://schemas.microsoft.com/office/drawing/2014/main" id="{5AEA25B5-BD30-7942-99FD-AC4C77EFF5F9}"/>
              </a:ext>
            </a:extLst>
          </p:cNvPr>
          <p:cNvCxnSpPr>
            <a:cxnSpLocks/>
          </p:cNvCxnSpPr>
          <p:nvPr userDrawn="1"/>
        </p:nvCxnSpPr>
        <p:spPr>
          <a:xfrm flipH="1">
            <a:off x="9255195" y="4498281"/>
            <a:ext cx="502477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8550D01D-2874-414D-824C-B7B9CF3CEF2B}"/>
              </a:ext>
            </a:extLst>
          </p:cNvPr>
          <p:cNvCxnSpPr>
            <a:cxnSpLocks/>
          </p:cNvCxnSpPr>
          <p:nvPr userDrawn="1"/>
        </p:nvCxnSpPr>
        <p:spPr>
          <a:xfrm>
            <a:off x="15280979" y="0"/>
            <a:ext cx="0" cy="9569837"/>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5" name="Segnaposto testo 66">
            <a:extLst>
              <a:ext uri="{FF2B5EF4-FFF2-40B4-BE49-F238E27FC236}">
                <a16:creationId xmlns:a16="http://schemas.microsoft.com/office/drawing/2014/main" id="{9A93C115-139C-0B43-AAB3-91C0166FE1C4}"/>
              </a:ext>
            </a:extLst>
          </p:cNvPr>
          <p:cNvSpPr>
            <a:spLocks noGrp="1"/>
          </p:cNvSpPr>
          <p:nvPr>
            <p:ph type="body" sz="quarter" idx="26" hasCustomPrompt="1"/>
          </p:nvPr>
        </p:nvSpPr>
        <p:spPr>
          <a:xfrm>
            <a:off x="8894622" y="762889"/>
            <a:ext cx="2266562" cy="318837"/>
          </a:xfrm>
        </p:spPr>
        <p:txBody>
          <a:bodyPr rtlCol="0"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rtl="0"/>
            <a:r>
              <a:rPr lang="it-IT" noProof="0"/>
              <a:t>Nome autore</a:t>
            </a:r>
          </a:p>
        </p:txBody>
      </p:sp>
    </p:spTree>
    <p:extLst>
      <p:ext uri="{BB962C8B-B14F-4D97-AF65-F5344CB8AC3E}">
        <p14:creationId xmlns:p14="http://schemas.microsoft.com/office/powerpoint/2010/main" val="2601194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gine affiancate con tre fot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4C921D8E-EF44-4748-81DF-77CB41402F76}"/>
              </a:ext>
            </a:extLst>
          </p:cNvPr>
          <p:cNvSpPr/>
          <p:nvPr userDrawn="1"/>
        </p:nvSpPr>
        <p:spPr>
          <a:xfrm>
            <a:off x="7726226" y="4482863"/>
            <a:ext cx="7818574" cy="515857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12FFD63-8D92-B741-B6B3-1FE000FF2716}"/>
              </a:ext>
            </a:extLst>
          </p:cNvPr>
          <p:cNvSpPr>
            <a:spLocks noGrp="1"/>
          </p:cNvSpPr>
          <p:nvPr>
            <p:ph type="title" hasCustomPrompt="1"/>
          </p:nvPr>
        </p:nvSpPr>
        <p:spPr>
          <a:xfrm>
            <a:off x="8894622" y="311727"/>
            <a:ext cx="6110764" cy="467205"/>
          </a:xfrm>
        </p:spPr>
        <p:txBody>
          <a:bodyPr rtlCol="0" anchor="ctr">
            <a:normAutofit/>
          </a:bodyPr>
          <a:lstStyle>
            <a:lvl1pPr>
              <a:defRPr sz="3200">
                <a:solidFill>
                  <a:schemeClr val="accent4"/>
                </a:solidFill>
              </a:defRPr>
            </a:lvl1pPr>
          </a:lstStyle>
          <a:p>
            <a:pPr rtl="0"/>
            <a:r>
              <a:rPr lang="it-IT" noProof="0"/>
              <a:t>Titolo sezione</a:t>
            </a:r>
          </a:p>
        </p:txBody>
      </p:sp>
      <p:sp>
        <p:nvSpPr>
          <p:cNvPr id="3" name="Segnaposto piè di pagina 2">
            <a:extLst>
              <a:ext uri="{FF2B5EF4-FFF2-40B4-BE49-F238E27FC236}">
                <a16:creationId xmlns:a16="http://schemas.microsoft.com/office/drawing/2014/main" id="{CC7A09F6-762B-1942-9CA5-5B6680E33E98}"/>
              </a:ext>
            </a:extLst>
          </p:cNvPr>
          <p:cNvSpPr>
            <a:spLocks noGrp="1"/>
          </p:cNvSpPr>
          <p:nvPr>
            <p:ph type="ftr" sz="quarter" idx="10"/>
          </p:nvPr>
        </p:nvSpPr>
        <p:spPr/>
        <p:txBody>
          <a:bodyPr rtlCol="0"/>
          <a:lstStyle/>
          <a:p>
            <a:pPr rtl="0"/>
            <a:r>
              <a:rPr lang="it-IT" noProof="0"/>
              <a:t>Aggiungere un piè di pagina</a:t>
            </a:r>
          </a:p>
        </p:txBody>
      </p:sp>
      <p:sp>
        <p:nvSpPr>
          <p:cNvPr id="4" name="Segnaposto numero diapositiva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rtlCol="0"/>
          <a:lstStyle/>
          <a:p>
            <a:pPr rtl="0"/>
            <a:fld id="{CB2079F2-58AF-ED44-82D7-E04B2F6FD686}" type="slidenum">
              <a:rPr lang="it-IT" noProof="0" smtClean="0"/>
              <a:pPr/>
              <a:t>‹N›</a:t>
            </a:fld>
            <a:endParaRPr lang="it-IT" noProof="0"/>
          </a:p>
        </p:txBody>
      </p:sp>
      <p:sp>
        <p:nvSpPr>
          <p:cNvPr id="5" name="Segnaposto data 4">
            <a:extLst>
              <a:ext uri="{FF2B5EF4-FFF2-40B4-BE49-F238E27FC236}">
                <a16:creationId xmlns:a16="http://schemas.microsoft.com/office/drawing/2014/main" id="{CF6A4B57-8BC2-1446-9E08-DD15BBFF0769}"/>
              </a:ext>
            </a:extLst>
          </p:cNvPr>
          <p:cNvSpPr>
            <a:spLocks noGrp="1"/>
          </p:cNvSpPr>
          <p:nvPr>
            <p:ph type="dt" sz="half" idx="12"/>
          </p:nvPr>
        </p:nvSpPr>
        <p:spPr/>
        <p:txBody>
          <a:bodyPr rtlCol="0"/>
          <a:lstStyle/>
          <a:p>
            <a:pPr rtl="0"/>
            <a:fld id="{B1EEEDF2-9A2D-4FEE-B35F-4D1754494CE4}" type="datetime1">
              <a:rPr lang="it-IT" noProof="0" smtClean="0"/>
              <a:t>17/01/2023</a:t>
            </a:fld>
            <a:endParaRPr lang="it-IT" noProof="0"/>
          </a:p>
        </p:txBody>
      </p:sp>
      <p:sp>
        <p:nvSpPr>
          <p:cNvPr id="10" name="Segnaposto immagine 9">
            <a:extLst>
              <a:ext uri="{FF2B5EF4-FFF2-40B4-BE49-F238E27FC236}">
                <a16:creationId xmlns:a16="http://schemas.microsoft.com/office/drawing/2014/main" id="{C04A0D6F-F996-434B-9FCE-1D573737EED5}"/>
              </a:ext>
            </a:extLst>
          </p:cNvPr>
          <p:cNvSpPr>
            <a:spLocks noGrp="1"/>
          </p:cNvSpPr>
          <p:nvPr>
            <p:ph type="pic" sz="quarter" idx="13"/>
          </p:nvPr>
        </p:nvSpPr>
        <p:spPr>
          <a:xfrm>
            <a:off x="415868" y="311728"/>
            <a:ext cx="6835538" cy="2670012"/>
          </a:xfrm>
        </p:spPr>
        <p:txBody>
          <a:bodyPr rtlCol="0"/>
          <a:lstStyle/>
          <a:p>
            <a:pPr rtl="0"/>
            <a:r>
              <a:rPr lang="it-IT" noProof="0"/>
              <a:t>Fare clic sull'icona per inserire un'immagine</a:t>
            </a:r>
          </a:p>
        </p:txBody>
      </p:sp>
      <p:sp>
        <p:nvSpPr>
          <p:cNvPr id="11" name="Segnaposto testo 10">
            <a:extLst>
              <a:ext uri="{FF2B5EF4-FFF2-40B4-BE49-F238E27FC236}">
                <a16:creationId xmlns:a16="http://schemas.microsoft.com/office/drawing/2014/main" id="{AA6469F6-8A92-1342-9B85-AAD81B7C60F3}"/>
              </a:ext>
            </a:extLst>
          </p:cNvPr>
          <p:cNvSpPr>
            <a:spLocks noGrp="1"/>
          </p:cNvSpPr>
          <p:nvPr>
            <p:ph type="body" sz="quarter" idx="16" hasCustomPrompt="1"/>
          </p:nvPr>
        </p:nvSpPr>
        <p:spPr>
          <a:xfrm>
            <a:off x="8144648" y="311728"/>
            <a:ext cx="571265" cy="467204"/>
          </a:xfrm>
        </p:spPr>
        <p:txBody>
          <a:bodyPr rtlCol="0" anchor="ctr">
            <a:normAutofit/>
          </a:bodyPr>
          <a:lstStyle>
            <a:lvl1pPr marL="0" indent="0" algn="ctr">
              <a:buFontTx/>
              <a:buNone/>
              <a:defRPr sz="3200">
                <a:solidFill>
                  <a:schemeClr val="accent4"/>
                </a:solidFill>
              </a:defRPr>
            </a:lvl1pPr>
            <a:lvl2pPr>
              <a:defRPr sz="220"/>
            </a:lvl2pPr>
            <a:lvl3pPr marL="1341150" indent="0" algn="l">
              <a:buFontTx/>
              <a:buNone/>
              <a:defRPr sz="6500"/>
            </a:lvl3pPr>
          </a:lstStyle>
          <a:p>
            <a:pPr lvl="0" rtl="0"/>
            <a:r>
              <a:rPr lang="it-IT" noProof="0"/>
              <a:t>1</a:t>
            </a:r>
          </a:p>
        </p:txBody>
      </p:sp>
      <p:sp>
        <p:nvSpPr>
          <p:cNvPr id="17" name="Segnaposto testo 11">
            <a:extLst>
              <a:ext uri="{FF2B5EF4-FFF2-40B4-BE49-F238E27FC236}">
                <a16:creationId xmlns:a16="http://schemas.microsoft.com/office/drawing/2014/main" id="{C6AD0CFE-ADF0-1349-9915-E5938CF909D8}"/>
              </a:ext>
            </a:extLst>
          </p:cNvPr>
          <p:cNvSpPr>
            <a:spLocks noGrp="1"/>
          </p:cNvSpPr>
          <p:nvPr>
            <p:ph type="body" sz="quarter" idx="20"/>
          </p:nvPr>
        </p:nvSpPr>
        <p:spPr>
          <a:xfrm>
            <a:off x="8147385" y="4795935"/>
            <a:ext cx="6858000" cy="4540152"/>
          </a:xfrm>
        </p:spPr>
        <p:txBody>
          <a:bodyPr numCol="1" spcCol="182880" rtlCol="0">
            <a:normAutofit/>
          </a:bodyPr>
          <a:lstStyle>
            <a:lvl1pPr marL="0" indent="0">
              <a:lnSpc>
                <a:spcPct val="130000"/>
              </a:lnSpc>
              <a:buNone/>
              <a:defRPr sz="1400" b="1">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cxnSp>
        <p:nvCxnSpPr>
          <p:cNvPr id="19" name="Connettore diritto 18">
            <a:extLst>
              <a:ext uri="{FF2B5EF4-FFF2-40B4-BE49-F238E27FC236}">
                <a16:creationId xmlns:a16="http://schemas.microsoft.com/office/drawing/2014/main" id="{5AEA25B5-BD30-7942-99FD-AC4C77EFF5F9}"/>
              </a:ext>
            </a:extLst>
          </p:cNvPr>
          <p:cNvCxnSpPr>
            <a:cxnSpLocks/>
          </p:cNvCxnSpPr>
          <p:nvPr userDrawn="1"/>
        </p:nvCxnSpPr>
        <p:spPr>
          <a:xfrm flipH="1">
            <a:off x="9255195" y="4498281"/>
            <a:ext cx="502477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Segnaposto immagine 9">
            <a:extLst>
              <a:ext uri="{FF2B5EF4-FFF2-40B4-BE49-F238E27FC236}">
                <a16:creationId xmlns:a16="http://schemas.microsoft.com/office/drawing/2014/main" id="{A3F6B2FB-B206-2F41-896C-A28898BB61FF}"/>
              </a:ext>
            </a:extLst>
          </p:cNvPr>
          <p:cNvSpPr>
            <a:spLocks noGrp="1"/>
          </p:cNvSpPr>
          <p:nvPr>
            <p:ph type="pic" sz="quarter" idx="21"/>
          </p:nvPr>
        </p:nvSpPr>
        <p:spPr>
          <a:xfrm>
            <a:off x="415868" y="3233832"/>
            <a:ext cx="6835538" cy="2670012"/>
          </a:xfrm>
        </p:spPr>
        <p:txBody>
          <a:bodyPr rtlCol="0"/>
          <a:lstStyle/>
          <a:p>
            <a:pPr rtl="0"/>
            <a:r>
              <a:rPr lang="it-IT" noProof="0"/>
              <a:t>Fare clic sull'icona per inserire un'immagine</a:t>
            </a:r>
          </a:p>
        </p:txBody>
      </p:sp>
      <p:sp>
        <p:nvSpPr>
          <p:cNvPr id="18" name="Segnaposto immagine 9">
            <a:extLst>
              <a:ext uri="{FF2B5EF4-FFF2-40B4-BE49-F238E27FC236}">
                <a16:creationId xmlns:a16="http://schemas.microsoft.com/office/drawing/2014/main" id="{6637F497-9E90-F145-8AF3-3D684E896E03}"/>
              </a:ext>
            </a:extLst>
          </p:cNvPr>
          <p:cNvSpPr>
            <a:spLocks noGrp="1"/>
          </p:cNvSpPr>
          <p:nvPr>
            <p:ph type="pic" sz="quarter" idx="22"/>
          </p:nvPr>
        </p:nvSpPr>
        <p:spPr>
          <a:xfrm>
            <a:off x="415868" y="6155936"/>
            <a:ext cx="6835538" cy="2670012"/>
          </a:xfrm>
        </p:spPr>
        <p:txBody>
          <a:bodyPr rtlCol="0"/>
          <a:lstStyle/>
          <a:p>
            <a:pPr rtl="0"/>
            <a:r>
              <a:rPr lang="it-IT" noProof="0"/>
              <a:t>Fare clic sull'icona per inserire un'immagine</a:t>
            </a:r>
          </a:p>
        </p:txBody>
      </p:sp>
      <p:cxnSp>
        <p:nvCxnSpPr>
          <p:cNvPr id="9" name="Connettore diritto 8">
            <a:extLst>
              <a:ext uri="{FF2B5EF4-FFF2-40B4-BE49-F238E27FC236}">
                <a16:creationId xmlns:a16="http://schemas.microsoft.com/office/drawing/2014/main" id="{E5D1B97F-218D-254F-B6EC-F39307B18202}"/>
              </a:ext>
            </a:extLst>
          </p:cNvPr>
          <p:cNvCxnSpPr>
            <a:cxnSpLocks/>
          </p:cNvCxnSpPr>
          <p:nvPr userDrawn="1"/>
        </p:nvCxnSpPr>
        <p:spPr>
          <a:xfrm>
            <a:off x="15280979" y="0"/>
            <a:ext cx="0" cy="9569837"/>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D6BD92D1-6A58-3C42-8D9F-751C437A99D6}"/>
              </a:ext>
            </a:extLst>
          </p:cNvPr>
          <p:cNvCxnSpPr>
            <a:cxnSpLocks/>
          </p:cNvCxnSpPr>
          <p:nvPr userDrawn="1"/>
        </p:nvCxnSpPr>
        <p:spPr>
          <a:xfrm>
            <a:off x="8795133" y="311728"/>
            <a:ext cx="0" cy="76999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Segnaposto testo 11">
            <a:extLst>
              <a:ext uri="{FF2B5EF4-FFF2-40B4-BE49-F238E27FC236}">
                <a16:creationId xmlns:a16="http://schemas.microsoft.com/office/drawing/2014/main" id="{DCA43B81-1457-A84D-AC2B-479069DF61C8}"/>
              </a:ext>
            </a:extLst>
          </p:cNvPr>
          <p:cNvSpPr>
            <a:spLocks noGrp="1"/>
          </p:cNvSpPr>
          <p:nvPr>
            <p:ph type="body" sz="quarter" idx="17"/>
          </p:nvPr>
        </p:nvSpPr>
        <p:spPr>
          <a:xfrm>
            <a:off x="8147385" y="1230094"/>
            <a:ext cx="6858000" cy="2968682"/>
          </a:xfrm>
        </p:spPr>
        <p:txBody>
          <a:bodyPr numCol="1" spcCol="182880" rtlCol="0">
            <a:normAutofit/>
          </a:bodyPr>
          <a:lstStyle>
            <a:lvl1pPr marL="0" indent="0">
              <a:lnSpc>
                <a:spcPct val="130000"/>
              </a:lnSpc>
              <a:buNone/>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3" name="Segnaposto testo 66">
            <a:extLst>
              <a:ext uri="{FF2B5EF4-FFF2-40B4-BE49-F238E27FC236}">
                <a16:creationId xmlns:a16="http://schemas.microsoft.com/office/drawing/2014/main" id="{AA36EDC0-5201-974E-B317-50FCD7C1FA1E}"/>
              </a:ext>
            </a:extLst>
          </p:cNvPr>
          <p:cNvSpPr>
            <a:spLocks noGrp="1"/>
          </p:cNvSpPr>
          <p:nvPr>
            <p:ph type="body" sz="quarter" idx="26" hasCustomPrompt="1"/>
          </p:nvPr>
        </p:nvSpPr>
        <p:spPr>
          <a:xfrm>
            <a:off x="8894622" y="762889"/>
            <a:ext cx="2266562" cy="318837"/>
          </a:xfrm>
        </p:spPr>
        <p:txBody>
          <a:bodyPr rtlCol="0"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rtl="0"/>
            <a:r>
              <a:rPr lang="it-IT" noProof="0"/>
              <a:t>Nome autore</a:t>
            </a:r>
          </a:p>
        </p:txBody>
      </p:sp>
    </p:spTree>
    <p:extLst>
      <p:ext uri="{BB962C8B-B14F-4D97-AF65-F5344CB8AC3E}">
        <p14:creationId xmlns:p14="http://schemas.microsoft.com/office/powerpoint/2010/main" val="3358629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gine affiancate con virgolette">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AFE11495-E900-0141-9F12-9208AE75C7A5}"/>
              </a:ext>
            </a:extLst>
          </p:cNvPr>
          <p:cNvSpPr/>
          <p:nvPr userDrawn="1"/>
        </p:nvSpPr>
        <p:spPr>
          <a:xfrm>
            <a:off x="0" y="0"/>
            <a:ext cx="7772400" cy="9624299"/>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12FFD63-8D92-B741-B6B3-1FE000FF2716}"/>
              </a:ext>
            </a:extLst>
          </p:cNvPr>
          <p:cNvSpPr>
            <a:spLocks noGrp="1"/>
          </p:cNvSpPr>
          <p:nvPr>
            <p:ph type="title" hasCustomPrompt="1"/>
          </p:nvPr>
        </p:nvSpPr>
        <p:spPr>
          <a:xfrm>
            <a:off x="8894622" y="311727"/>
            <a:ext cx="6110764" cy="467205"/>
          </a:xfrm>
        </p:spPr>
        <p:txBody>
          <a:bodyPr rtlCol="0" anchor="ctr">
            <a:normAutofit/>
          </a:bodyPr>
          <a:lstStyle>
            <a:lvl1pPr>
              <a:defRPr sz="3200">
                <a:solidFill>
                  <a:schemeClr val="accent4"/>
                </a:solidFill>
              </a:defRPr>
            </a:lvl1pPr>
          </a:lstStyle>
          <a:p>
            <a:pPr rtl="0"/>
            <a:r>
              <a:rPr lang="it-IT" noProof="0"/>
              <a:t>Titolo sezione</a:t>
            </a:r>
          </a:p>
        </p:txBody>
      </p:sp>
      <p:sp>
        <p:nvSpPr>
          <p:cNvPr id="3" name="Segnaposto piè di pagina 2">
            <a:extLst>
              <a:ext uri="{FF2B5EF4-FFF2-40B4-BE49-F238E27FC236}">
                <a16:creationId xmlns:a16="http://schemas.microsoft.com/office/drawing/2014/main" id="{CC7A09F6-762B-1942-9CA5-5B6680E33E98}"/>
              </a:ext>
            </a:extLst>
          </p:cNvPr>
          <p:cNvSpPr>
            <a:spLocks noGrp="1"/>
          </p:cNvSpPr>
          <p:nvPr>
            <p:ph type="ftr" sz="quarter" idx="10"/>
          </p:nvPr>
        </p:nvSpPr>
        <p:spPr/>
        <p:txBody>
          <a:bodyPr rtlCol="0"/>
          <a:lstStyle/>
          <a:p>
            <a:pPr rtl="0"/>
            <a:r>
              <a:rPr lang="it-IT" noProof="0"/>
              <a:t>Aggiungere un piè di pagina</a:t>
            </a:r>
          </a:p>
        </p:txBody>
      </p:sp>
      <p:sp>
        <p:nvSpPr>
          <p:cNvPr id="4" name="Segnaposto numero diapositiva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rtlCol="0"/>
          <a:lstStyle/>
          <a:p>
            <a:pPr rtl="0"/>
            <a:fld id="{CB2079F2-58AF-ED44-82D7-E04B2F6FD686}" type="slidenum">
              <a:rPr lang="it-IT" noProof="0" smtClean="0"/>
              <a:pPr/>
              <a:t>‹N›</a:t>
            </a:fld>
            <a:endParaRPr lang="it-IT" noProof="0"/>
          </a:p>
        </p:txBody>
      </p:sp>
      <p:sp>
        <p:nvSpPr>
          <p:cNvPr id="5" name="Segnaposto data 4">
            <a:extLst>
              <a:ext uri="{FF2B5EF4-FFF2-40B4-BE49-F238E27FC236}">
                <a16:creationId xmlns:a16="http://schemas.microsoft.com/office/drawing/2014/main" id="{CF6A4B57-8BC2-1446-9E08-DD15BBFF0769}"/>
              </a:ext>
            </a:extLst>
          </p:cNvPr>
          <p:cNvSpPr>
            <a:spLocks noGrp="1"/>
          </p:cNvSpPr>
          <p:nvPr>
            <p:ph type="dt" sz="half" idx="12"/>
          </p:nvPr>
        </p:nvSpPr>
        <p:spPr/>
        <p:txBody>
          <a:bodyPr rtlCol="0"/>
          <a:lstStyle/>
          <a:p>
            <a:pPr rtl="0"/>
            <a:fld id="{07CB61FA-95E9-4BA7-BC51-94D85A8EAF85}" type="datetime1">
              <a:rPr lang="it-IT" noProof="0" smtClean="0"/>
              <a:t>17/01/2023</a:t>
            </a:fld>
            <a:endParaRPr lang="it-IT" noProof="0"/>
          </a:p>
        </p:txBody>
      </p:sp>
      <p:sp>
        <p:nvSpPr>
          <p:cNvPr id="11" name="Segnaposto testo 10">
            <a:extLst>
              <a:ext uri="{FF2B5EF4-FFF2-40B4-BE49-F238E27FC236}">
                <a16:creationId xmlns:a16="http://schemas.microsoft.com/office/drawing/2014/main" id="{AA6469F6-8A92-1342-9B85-AAD81B7C60F3}"/>
              </a:ext>
            </a:extLst>
          </p:cNvPr>
          <p:cNvSpPr>
            <a:spLocks noGrp="1"/>
          </p:cNvSpPr>
          <p:nvPr>
            <p:ph type="body" sz="quarter" idx="16" hasCustomPrompt="1"/>
          </p:nvPr>
        </p:nvSpPr>
        <p:spPr>
          <a:xfrm>
            <a:off x="8144648" y="311728"/>
            <a:ext cx="571265" cy="467204"/>
          </a:xfrm>
        </p:spPr>
        <p:txBody>
          <a:bodyPr rtlCol="0" anchor="ctr">
            <a:normAutofit/>
          </a:bodyPr>
          <a:lstStyle>
            <a:lvl1pPr marL="0" indent="0" algn="ctr">
              <a:buFontTx/>
              <a:buNone/>
              <a:defRPr sz="3200">
                <a:solidFill>
                  <a:schemeClr val="accent4"/>
                </a:solidFill>
              </a:defRPr>
            </a:lvl1pPr>
            <a:lvl2pPr>
              <a:defRPr sz="220"/>
            </a:lvl2pPr>
            <a:lvl3pPr marL="1341150" indent="0" algn="l">
              <a:buFontTx/>
              <a:buNone/>
              <a:defRPr sz="6500"/>
            </a:lvl3pPr>
          </a:lstStyle>
          <a:p>
            <a:pPr lvl="0" rtl="0"/>
            <a:r>
              <a:rPr lang="it-IT" noProof="0"/>
              <a:t>1</a:t>
            </a:r>
          </a:p>
        </p:txBody>
      </p:sp>
      <p:sp>
        <p:nvSpPr>
          <p:cNvPr id="17" name="Segnaposto testo 11">
            <a:extLst>
              <a:ext uri="{FF2B5EF4-FFF2-40B4-BE49-F238E27FC236}">
                <a16:creationId xmlns:a16="http://schemas.microsoft.com/office/drawing/2014/main" id="{C6AD0CFE-ADF0-1349-9915-E5938CF909D8}"/>
              </a:ext>
            </a:extLst>
          </p:cNvPr>
          <p:cNvSpPr>
            <a:spLocks noGrp="1"/>
          </p:cNvSpPr>
          <p:nvPr>
            <p:ph type="body" sz="quarter" idx="20"/>
          </p:nvPr>
        </p:nvSpPr>
        <p:spPr>
          <a:xfrm>
            <a:off x="8147385" y="4795935"/>
            <a:ext cx="6858000" cy="4540152"/>
          </a:xfrm>
        </p:spPr>
        <p:txBody>
          <a:bodyPr numCol="1" spcCol="182880" rtlCol="0">
            <a:normAutofit/>
          </a:bodyPr>
          <a:lstStyle>
            <a:lvl1pPr marL="0" indent="0">
              <a:lnSpc>
                <a:spcPct val="130000"/>
              </a:lnSpc>
              <a:buNone/>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cxnSp>
        <p:nvCxnSpPr>
          <p:cNvPr id="19" name="Connettore diritto 18">
            <a:extLst>
              <a:ext uri="{FF2B5EF4-FFF2-40B4-BE49-F238E27FC236}">
                <a16:creationId xmlns:a16="http://schemas.microsoft.com/office/drawing/2014/main" id="{5AEA25B5-BD30-7942-99FD-AC4C77EFF5F9}"/>
              </a:ext>
            </a:extLst>
          </p:cNvPr>
          <p:cNvCxnSpPr>
            <a:cxnSpLocks/>
          </p:cNvCxnSpPr>
          <p:nvPr userDrawn="1"/>
        </p:nvCxnSpPr>
        <p:spPr>
          <a:xfrm flipH="1">
            <a:off x="9255195" y="4498281"/>
            <a:ext cx="502477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Casella di testo 14">
            <a:extLst>
              <a:ext uri="{FF2B5EF4-FFF2-40B4-BE49-F238E27FC236}">
                <a16:creationId xmlns:a16="http://schemas.microsoft.com/office/drawing/2014/main" id="{FA567D2B-7B8E-D04F-BEE5-C95ACE6CDD98}"/>
              </a:ext>
            </a:extLst>
          </p:cNvPr>
          <p:cNvSpPr txBox="1"/>
          <p:nvPr userDrawn="1"/>
        </p:nvSpPr>
        <p:spPr>
          <a:xfrm>
            <a:off x="2858895" y="-381857"/>
            <a:ext cx="2118732" cy="3939540"/>
          </a:xfrm>
          <a:prstGeom prst="rect">
            <a:avLst/>
          </a:prstGeom>
          <a:noFill/>
        </p:spPr>
        <p:txBody>
          <a:bodyPr wrap="square" rtlCol="0">
            <a:spAutoFit/>
          </a:bodyPr>
          <a:lstStyle/>
          <a:p>
            <a:pPr algn="ctr" rtl="0"/>
            <a:r>
              <a:rPr lang="it-IT" sz="25000" noProof="0">
                <a:solidFill>
                  <a:schemeClr val="accent4"/>
                </a:solidFill>
              </a:rPr>
              <a:t>"</a:t>
            </a:r>
          </a:p>
        </p:txBody>
      </p:sp>
      <p:sp>
        <p:nvSpPr>
          <p:cNvPr id="18" name="Casella di testo 17">
            <a:extLst>
              <a:ext uri="{FF2B5EF4-FFF2-40B4-BE49-F238E27FC236}">
                <a16:creationId xmlns:a16="http://schemas.microsoft.com/office/drawing/2014/main" id="{92D24E3B-777C-EA49-9202-70B0F83AC6FA}"/>
              </a:ext>
            </a:extLst>
          </p:cNvPr>
          <p:cNvSpPr txBox="1"/>
          <p:nvPr userDrawn="1"/>
        </p:nvSpPr>
        <p:spPr>
          <a:xfrm rot="10800000">
            <a:off x="2858895" y="6076639"/>
            <a:ext cx="2118732" cy="3939540"/>
          </a:xfrm>
          <a:prstGeom prst="rect">
            <a:avLst/>
          </a:prstGeom>
          <a:noFill/>
        </p:spPr>
        <p:txBody>
          <a:bodyPr wrap="square" rtlCol="0">
            <a:spAutoFit/>
          </a:bodyPr>
          <a:lstStyle/>
          <a:p>
            <a:pPr algn="ctr" rtl="0"/>
            <a:r>
              <a:rPr lang="it-IT" sz="25000" noProof="0">
                <a:solidFill>
                  <a:schemeClr val="accent4"/>
                </a:solidFill>
              </a:rPr>
              <a:t>"</a:t>
            </a:r>
          </a:p>
        </p:txBody>
      </p:sp>
      <p:sp>
        <p:nvSpPr>
          <p:cNvPr id="21" name="Segnaposto testo 66">
            <a:extLst>
              <a:ext uri="{FF2B5EF4-FFF2-40B4-BE49-F238E27FC236}">
                <a16:creationId xmlns:a16="http://schemas.microsoft.com/office/drawing/2014/main" id="{817AC35A-DD6D-0549-B7C2-7AF50B567E4C}"/>
              </a:ext>
            </a:extLst>
          </p:cNvPr>
          <p:cNvSpPr>
            <a:spLocks noGrp="1"/>
          </p:cNvSpPr>
          <p:nvPr>
            <p:ph type="body" sz="quarter" idx="22" hasCustomPrompt="1"/>
          </p:nvPr>
        </p:nvSpPr>
        <p:spPr>
          <a:xfrm>
            <a:off x="342901" y="2450112"/>
            <a:ext cx="7150720" cy="4628685"/>
          </a:xfrm>
        </p:spPr>
        <p:txBody>
          <a:bodyPr rtlCol="0" anchor="ctr">
            <a:normAutofit/>
          </a:bodyPr>
          <a:lstStyle>
            <a:lvl1pPr marL="0" indent="0" algn="ctr">
              <a:buFontTx/>
              <a:buNone/>
              <a:defRPr sz="6000">
                <a:solidFill>
                  <a:schemeClr val="bg1"/>
                </a:solidFill>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rtl="0"/>
            <a:r>
              <a:rPr lang="it-IT" noProof="0"/>
              <a:t>Lorem ipsum sit amet consectetur adipiscing elit.</a:t>
            </a:r>
          </a:p>
        </p:txBody>
      </p:sp>
      <p:cxnSp>
        <p:nvCxnSpPr>
          <p:cNvPr id="23" name="Connettore diritto 22">
            <a:extLst>
              <a:ext uri="{FF2B5EF4-FFF2-40B4-BE49-F238E27FC236}">
                <a16:creationId xmlns:a16="http://schemas.microsoft.com/office/drawing/2014/main" id="{771C15E6-4FC5-D44D-BBBF-862D4690F6D3}"/>
              </a:ext>
            </a:extLst>
          </p:cNvPr>
          <p:cNvCxnSpPr>
            <a:cxnSpLocks/>
          </p:cNvCxnSpPr>
          <p:nvPr userDrawn="1"/>
        </p:nvCxnSpPr>
        <p:spPr>
          <a:xfrm>
            <a:off x="15280979" y="0"/>
            <a:ext cx="0" cy="9569837"/>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9EB3641E-01A4-4840-93A5-99968C1C535F}"/>
              </a:ext>
            </a:extLst>
          </p:cNvPr>
          <p:cNvCxnSpPr>
            <a:cxnSpLocks/>
          </p:cNvCxnSpPr>
          <p:nvPr userDrawn="1"/>
        </p:nvCxnSpPr>
        <p:spPr>
          <a:xfrm>
            <a:off x="8795133" y="311728"/>
            <a:ext cx="0" cy="76999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Segnaposto testo 11">
            <a:extLst>
              <a:ext uri="{FF2B5EF4-FFF2-40B4-BE49-F238E27FC236}">
                <a16:creationId xmlns:a16="http://schemas.microsoft.com/office/drawing/2014/main" id="{A76A0302-4D4D-7F47-B21A-50BB5034033E}"/>
              </a:ext>
            </a:extLst>
          </p:cNvPr>
          <p:cNvSpPr>
            <a:spLocks noGrp="1"/>
          </p:cNvSpPr>
          <p:nvPr>
            <p:ph type="body" sz="quarter" idx="17"/>
          </p:nvPr>
        </p:nvSpPr>
        <p:spPr>
          <a:xfrm>
            <a:off x="8147385" y="1230094"/>
            <a:ext cx="6858000" cy="2968682"/>
          </a:xfrm>
        </p:spPr>
        <p:txBody>
          <a:bodyPr numCol="1" spcCol="182880" rtlCol="0">
            <a:normAutofit/>
          </a:bodyPr>
          <a:lstStyle>
            <a:lvl1pPr marL="0" indent="0">
              <a:lnSpc>
                <a:spcPct val="130000"/>
              </a:lnSpc>
              <a:buNone/>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6" name="Segnaposto testo 66">
            <a:extLst>
              <a:ext uri="{FF2B5EF4-FFF2-40B4-BE49-F238E27FC236}">
                <a16:creationId xmlns:a16="http://schemas.microsoft.com/office/drawing/2014/main" id="{D6AC1690-BE22-174C-A797-3F0DA207F1ED}"/>
              </a:ext>
            </a:extLst>
          </p:cNvPr>
          <p:cNvSpPr>
            <a:spLocks noGrp="1"/>
          </p:cNvSpPr>
          <p:nvPr>
            <p:ph type="body" sz="quarter" idx="26" hasCustomPrompt="1"/>
          </p:nvPr>
        </p:nvSpPr>
        <p:spPr>
          <a:xfrm>
            <a:off x="8894622" y="762889"/>
            <a:ext cx="2266562" cy="318837"/>
          </a:xfrm>
        </p:spPr>
        <p:txBody>
          <a:bodyPr rtlCol="0"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rtl="0"/>
            <a:r>
              <a:rPr lang="it-IT" noProof="0"/>
              <a:t>Nome autore</a:t>
            </a:r>
          </a:p>
        </p:txBody>
      </p:sp>
    </p:spTree>
    <p:extLst>
      <p:ext uri="{BB962C8B-B14F-4D97-AF65-F5344CB8AC3E}">
        <p14:creationId xmlns:p14="http://schemas.microsoft.com/office/powerpoint/2010/main" val="4055500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gine affiancate con virgolette e immagine">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AFE11495-E900-0141-9F12-9208AE75C7A5}"/>
              </a:ext>
            </a:extLst>
          </p:cNvPr>
          <p:cNvSpPr/>
          <p:nvPr userDrawn="1"/>
        </p:nvSpPr>
        <p:spPr>
          <a:xfrm>
            <a:off x="7772400" y="1"/>
            <a:ext cx="7772400" cy="5029200"/>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12FFD63-8D92-B741-B6B3-1FE000FF2716}"/>
              </a:ext>
            </a:extLst>
          </p:cNvPr>
          <p:cNvSpPr>
            <a:spLocks noGrp="1"/>
          </p:cNvSpPr>
          <p:nvPr>
            <p:ph type="title" hasCustomPrompt="1"/>
          </p:nvPr>
        </p:nvSpPr>
        <p:spPr>
          <a:xfrm>
            <a:off x="1204217" y="311727"/>
            <a:ext cx="6110764" cy="467205"/>
          </a:xfrm>
        </p:spPr>
        <p:txBody>
          <a:bodyPr rtlCol="0" anchor="ctr">
            <a:normAutofit/>
          </a:bodyPr>
          <a:lstStyle>
            <a:lvl1pPr>
              <a:defRPr sz="3200">
                <a:solidFill>
                  <a:schemeClr val="accent4"/>
                </a:solidFill>
              </a:defRPr>
            </a:lvl1pPr>
          </a:lstStyle>
          <a:p>
            <a:pPr rtl="0"/>
            <a:r>
              <a:rPr lang="it-IT" noProof="0"/>
              <a:t>Titolo sezione</a:t>
            </a:r>
          </a:p>
        </p:txBody>
      </p:sp>
      <p:sp>
        <p:nvSpPr>
          <p:cNvPr id="3" name="Segnaposto piè di pagina 2">
            <a:extLst>
              <a:ext uri="{FF2B5EF4-FFF2-40B4-BE49-F238E27FC236}">
                <a16:creationId xmlns:a16="http://schemas.microsoft.com/office/drawing/2014/main" id="{CC7A09F6-762B-1942-9CA5-5B6680E33E98}"/>
              </a:ext>
            </a:extLst>
          </p:cNvPr>
          <p:cNvSpPr>
            <a:spLocks noGrp="1"/>
          </p:cNvSpPr>
          <p:nvPr>
            <p:ph type="ftr" sz="quarter" idx="10"/>
          </p:nvPr>
        </p:nvSpPr>
        <p:spPr/>
        <p:txBody>
          <a:bodyPr rtlCol="0"/>
          <a:lstStyle/>
          <a:p>
            <a:pPr rtl="0"/>
            <a:r>
              <a:rPr lang="it-IT" noProof="0"/>
              <a:t>Aggiungere un piè di pagina</a:t>
            </a:r>
          </a:p>
        </p:txBody>
      </p:sp>
      <p:sp>
        <p:nvSpPr>
          <p:cNvPr id="4" name="Segnaposto numero diapositiva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rtlCol="0"/>
          <a:lstStyle/>
          <a:p>
            <a:pPr rtl="0"/>
            <a:fld id="{CB2079F2-58AF-ED44-82D7-E04B2F6FD686}" type="slidenum">
              <a:rPr lang="it-IT" noProof="0" smtClean="0"/>
              <a:pPr/>
              <a:t>‹N›</a:t>
            </a:fld>
            <a:endParaRPr lang="it-IT" noProof="0"/>
          </a:p>
        </p:txBody>
      </p:sp>
      <p:sp>
        <p:nvSpPr>
          <p:cNvPr id="5" name="Segnaposto data 4">
            <a:extLst>
              <a:ext uri="{FF2B5EF4-FFF2-40B4-BE49-F238E27FC236}">
                <a16:creationId xmlns:a16="http://schemas.microsoft.com/office/drawing/2014/main" id="{CF6A4B57-8BC2-1446-9E08-DD15BBFF0769}"/>
              </a:ext>
            </a:extLst>
          </p:cNvPr>
          <p:cNvSpPr>
            <a:spLocks noGrp="1"/>
          </p:cNvSpPr>
          <p:nvPr>
            <p:ph type="dt" sz="half" idx="12"/>
          </p:nvPr>
        </p:nvSpPr>
        <p:spPr/>
        <p:txBody>
          <a:bodyPr rtlCol="0"/>
          <a:lstStyle/>
          <a:p>
            <a:pPr rtl="0"/>
            <a:fld id="{157F10AC-9CFE-4130-84ED-053425423CE3}" type="datetime1">
              <a:rPr lang="it-IT" noProof="0" smtClean="0"/>
              <a:t>17/01/2023</a:t>
            </a:fld>
            <a:endParaRPr lang="it-IT" noProof="0"/>
          </a:p>
        </p:txBody>
      </p:sp>
      <p:cxnSp>
        <p:nvCxnSpPr>
          <p:cNvPr id="8" name="Connettore diritto 7">
            <a:extLst>
              <a:ext uri="{FF2B5EF4-FFF2-40B4-BE49-F238E27FC236}">
                <a16:creationId xmlns:a16="http://schemas.microsoft.com/office/drawing/2014/main" id="{4092FED9-F29D-644B-BCF2-2968CED2C749}"/>
              </a:ext>
            </a:extLst>
          </p:cNvPr>
          <p:cNvCxnSpPr>
            <a:cxnSpLocks/>
          </p:cNvCxnSpPr>
          <p:nvPr userDrawn="1"/>
        </p:nvCxnSpPr>
        <p:spPr>
          <a:xfrm>
            <a:off x="1104728" y="311728"/>
            <a:ext cx="0" cy="82939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0">
            <a:extLst>
              <a:ext uri="{FF2B5EF4-FFF2-40B4-BE49-F238E27FC236}">
                <a16:creationId xmlns:a16="http://schemas.microsoft.com/office/drawing/2014/main" id="{AA6469F6-8A92-1342-9B85-AAD81B7C60F3}"/>
              </a:ext>
            </a:extLst>
          </p:cNvPr>
          <p:cNvSpPr>
            <a:spLocks noGrp="1"/>
          </p:cNvSpPr>
          <p:nvPr>
            <p:ph type="body" sz="quarter" idx="16" hasCustomPrompt="1"/>
          </p:nvPr>
        </p:nvSpPr>
        <p:spPr>
          <a:xfrm>
            <a:off x="454243" y="311728"/>
            <a:ext cx="571265" cy="467204"/>
          </a:xfrm>
        </p:spPr>
        <p:txBody>
          <a:bodyPr rtlCol="0" anchor="ctr">
            <a:normAutofit/>
          </a:bodyPr>
          <a:lstStyle>
            <a:lvl1pPr marL="0" indent="0" algn="ctr">
              <a:buFontTx/>
              <a:buNone/>
              <a:defRPr sz="3200">
                <a:solidFill>
                  <a:schemeClr val="accent4"/>
                </a:solidFill>
              </a:defRPr>
            </a:lvl1pPr>
            <a:lvl2pPr>
              <a:defRPr sz="220"/>
            </a:lvl2pPr>
            <a:lvl3pPr marL="1341150" indent="0" algn="l">
              <a:buFontTx/>
              <a:buNone/>
              <a:defRPr sz="6500"/>
            </a:lvl3pPr>
          </a:lstStyle>
          <a:p>
            <a:pPr lvl="0" rtl="0"/>
            <a:r>
              <a:rPr lang="it-IT" noProof="0"/>
              <a:t>1</a:t>
            </a:r>
          </a:p>
        </p:txBody>
      </p:sp>
      <p:sp>
        <p:nvSpPr>
          <p:cNvPr id="15" name="Casella di testo 14">
            <a:extLst>
              <a:ext uri="{FF2B5EF4-FFF2-40B4-BE49-F238E27FC236}">
                <a16:creationId xmlns:a16="http://schemas.microsoft.com/office/drawing/2014/main" id="{FA567D2B-7B8E-D04F-BEE5-C95ACE6CDD98}"/>
              </a:ext>
            </a:extLst>
          </p:cNvPr>
          <p:cNvSpPr txBox="1"/>
          <p:nvPr userDrawn="1"/>
        </p:nvSpPr>
        <p:spPr>
          <a:xfrm>
            <a:off x="10631295" y="127427"/>
            <a:ext cx="2118732" cy="2400657"/>
          </a:xfrm>
          <a:prstGeom prst="rect">
            <a:avLst/>
          </a:prstGeom>
          <a:noFill/>
        </p:spPr>
        <p:txBody>
          <a:bodyPr wrap="square" rtlCol="0">
            <a:spAutoFit/>
          </a:bodyPr>
          <a:lstStyle/>
          <a:p>
            <a:pPr algn="ctr" rtl="0"/>
            <a:r>
              <a:rPr lang="it-IT" sz="15000" noProof="0">
                <a:solidFill>
                  <a:schemeClr val="accent4"/>
                </a:solidFill>
              </a:rPr>
              <a:t>"</a:t>
            </a:r>
          </a:p>
        </p:txBody>
      </p:sp>
      <p:sp>
        <p:nvSpPr>
          <p:cNvPr id="18" name="Casella di testo 17">
            <a:extLst>
              <a:ext uri="{FF2B5EF4-FFF2-40B4-BE49-F238E27FC236}">
                <a16:creationId xmlns:a16="http://schemas.microsoft.com/office/drawing/2014/main" id="{92D24E3B-777C-EA49-9202-70B0F83AC6FA}"/>
              </a:ext>
            </a:extLst>
          </p:cNvPr>
          <p:cNvSpPr txBox="1"/>
          <p:nvPr userDrawn="1"/>
        </p:nvSpPr>
        <p:spPr>
          <a:xfrm rot="10800000">
            <a:off x="10631295" y="2581409"/>
            <a:ext cx="2118732" cy="2400657"/>
          </a:xfrm>
          <a:prstGeom prst="rect">
            <a:avLst/>
          </a:prstGeom>
          <a:noFill/>
        </p:spPr>
        <p:txBody>
          <a:bodyPr wrap="square" rtlCol="0">
            <a:spAutoFit/>
          </a:bodyPr>
          <a:lstStyle/>
          <a:p>
            <a:pPr algn="ctr" rtl="0"/>
            <a:r>
              <a:rPr lang="it-IT" sz="15000" noProof="0">
                <a:solidFill>
                  <a:schemeClr val="accent4"/>
                </a:solidFill>
              </a:rPr>
              <a:t>"</a:t>
            </a:r>
          </a:p>
        </p:txBody>
      </p:sp>
      <p:sp>
        <p:nvSpPr>
          <p:cNvPr id="21" name="Segnaposto testo 66">
            <a:extLst>
              <a:ext uri="{FF2B5EF4-FFF2-40B4-BE49-F238E27FC236}">
                <a16:creationId xmlns:a16="http://schemas.microsoft.com/office/drawing/2014/main" id="{817AC35A-DD6D-0549-B7C2-7AF50B567E4C}"/>
              </a:ext>
            </a:extLst>
          </p:cNvPr>
          <p:cNvSpPr>
            <a:spLocks noGrp="1"/>
          </p:cNvSpPr>
          <p:nvPr>
            <p:ph type="body" sz="quarter" idx="22" hasCustomPrompt="1"/>
          </p:nvPr>
        </p:nvSpPr>
        <p:spPr>
          <a:xfrm>
            <a:off x="8115301" y="1225057"/>
            <a:ext cx="7150720" cy="2579088"/>
          </a:xfrm>
        </p:spPr>
        <p:txBody>
          <a:bodyPr rtlCol="0" anchor="ctr">
            <a:normAutofit/>
          </a:bodyPr>
          <a:lstStyle>
            <a:lvl1pPr marL="0" indent="0" algn="ctr">
              <a:buFontTx/>
              <a:buNone/>
              <a:defRPr sz="3000">
                <a:solidFill>
                  <a:schemeClr val="bg1"/>
                </a:solidFill>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rtl="0"/>
            <a:r>
              <a:rPr lang="it-IT" noProof="0"/>
              <a:t>Lorem ipsum sit amet consectetur adipiscing elit.</a:t>
            </a:r>
          </a:p>
        </p:txBody>
      </p:sp>
      <p:cxnSp>
        <p:nvCxnSpPr>
          <p:cNvPr id="23" name="Connettore diritto 22">
            <a:extLst>
              <a:ext uri="{FF2B5EF4-FFF2-40B4-BE49-F238E27FC236}">
                <a16:creationId xmlns:a16="http://schemas.microsoft.com/office/drawing/2014/main" id="{771C15E6-4FC5-D44D-BBBF-862D4690F6D3}"/>
              </a:ext>
            </a:extLst>
          </p:cNvPr>
          <p:cNvCxnSpPr>
            <a:cxnSpLocks/>
          </p:cNvCxnSpPr>
          <p:nvPr userDrawn="1"/>
        </p:nvCxnSpPr>
        <p:spPr>
          <a:xfrm>
            <a:off x="15280979" y="0"/>
            <a:ext cx="0" cy="9569837"/>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4" name="Segnaposto immagine 9">
            <a:extLst>
              <a:ext uri="{FF2B5EF4-FFF2-40B4-BE49-F238E27FC236}">
                <a16:creationId xmlns:a16="http://schemas.microsoft.com/office/drawing/2014/main" id="{C3E28909-228D-8747-8CFA-987277E8E6A6}"/>
              </a:ext>
            </a:extLst>
          </p:cNvPr>
          <p:cNvSpPr>
            <a:spLocks noGrp="1"/>
          </p:cNvSpPr>
          <p:nvPr>
            <p:ph type="pic" sz="quarter" idx="21"/>
          </p:nvPr>
        </p:nvSpPr>
        <p:spPr>
          <a:xfrm>
            <a:off x="454243" y="1407930"/>
            <a:ext cx="6835538" cy="3621270"/>
          </a:xfrm>
        </p:spPr>
        <p:txBody>
          <a:bodyPr rtlCol="0"/>
          <a:lstStyle/>
          <a:p>
            <a:pPr rtl="0"/>
            <a:r>
              <a:rPr lang="it-IT" noProof="0"/>
              <a:t>Fare clic sull'icona per inserire un'immagine</a:t>
            </a:r>
          </a:p>
        </p:txBody>
      </p:sp>
      <p:sp>
        <p:nvSpPr>
          <p:cNvPr id="25" name="Segnaposto testo 11">
            <a:extLst>
              <a:ext uri="{FF2B5EF4-FFF2-40B4-BE49-F238E27FC236}">
                <a16:creationId xmlns:a16="http://schemas.microsoft.com/office/drawing/2014/main" id="{649F7AC1-F501-A64D-8164-FCA588632076}"/>
              </a:ext>
            </a:extLst>
          </p:cNvPr>
          <p:cNvSpPr>
            <a:spLocks noGrp="1"/>
          </p:cNvSpPr>
          <p:nvPr>
            <p:ph type="body" sz="quarter" idx="17"/>
          </p:nvPr>
        </p:nvSpPr>
        <p:spPr>
          <a:xfrm>
            <a:off x="456980" y="5319569"/>
            <a:ext cx="6858000" cy="3983456"/>
          </a:xfrm>
        </p:spPr>
        <p:txBody>
          <a:bodyPr numCol="1" spcCol="182880" rtlCol="0">
            <a:normAutofit/>
          </a:bodyPr>
          <a:lstStyle>
            <a:lvl1pPr marL="0" indent="0">
              <a:lnSpc>
                <a:spcPct val="130000"/>
              </a:lnSpc>
              <a:buNone/>
              <a:tabLst>
                <a:tab pos="1581150" algn="l"/>
              </a:tabLst>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6" name="Segnaposto testo 11">
            <a:extLst>
              <a:ext uri="{FF2B5EF4-FFF2-40B4-BE49-F238E27FC236}">
                <a16:creationId xmlns:a16="http://schemas.microsoft.com/office/drawing/2014/main" id="{400E6B8B-BFB2-E749-A089-AFBB66D6E100}"/>
              </a:ext>
            </a:extLst>
          </p:cNvPr>
          <p:cNvSpPr>
            <a:spLocks noGrp="1"/>
          </p:cNvSpPr>
          <p:nvPr>
            <p:ph type="body" sz="quarter" idx="23"/>
          </p:nvPr>
        </p:nvSpPr>
        <p:spPr>
          <a:xfrm>
            <a:off x="8229822" y="5319569"/>
            <a:ext cx="6858000" cy="3983456"/>
          </a:xfrm>
        </p:spPr>
        <p:txBody>
          <a:bodyPr numCol="1" spcCol="182880" rtlCol="0">
            <a:normAutofit/>
          </a:bodyPr>
          <a:lstStyle>
            <a:lvl1pPr marL="0" indent="0">
              <a:lnSpc>
                <a:spcPct val="130000"/>
              </a:lnSpc>
              <a:buNone/>
              <a:tabLst>
                <a:tab pos="1581150" algn="l"/>
              </a:tabLst>
              <a:defRPr sz="14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7" name="Segnaposto testo 66">
            <a:extLst>
              <a:ext uri="{FF2B5EF4-FFF2-40B4-BE49-F238E27FC236}">
                <a16:creationId xmlns:a16="http://schemas.microsoft.com/office/drawing/2014/main" id="{57E7A4A8-06CE-4941-929D-ABF311C1E260}"/>
              </a:ext>
            </a:extLst>
          </p:cNvPr>
          <p:cNvSpPr>
            <a:spLocks noGrp="1"/>
          </p:cNvSpPr>
          <p:nvPr>
            <p:ph type="body" sz="quarter" idx="26" hasCustomPrompt="1"/>
          </p:nvPr>
        </p:nvSpPr>
        <p:spPr>
          <a:xfrm>
            <a:off x="1204217" y="822281"/>
            <a:ext cx="2266562" cy="318837"/>
          </a:xfrm>
        </p:spPr>
        <p:txBody>
          <a:bodyPr rtlCol="0"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rtl="0"/>
            <a:r>
              <a:rPr lang="it-IT" noProof="0"/>
              <a:t>Nome autore</a:t>
            </a:r>
          </a:p>
        </p:txBody>
      </p:sp>
    </p:spTree>
    <p:extLst>
      <p:ext uri="{BB962C8B-B14F-4D97-AF65-F5344CB8AC3E}">
        <p14:creationId xmlns:p14="http://schemas.microsoft.com/office/powerpoint/2010/main" val="2588259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07B2A2B9-05C3-4D4C-A5FA-2825AEF4290C}"/>
              </a:ext>
            </a:extLst>
          </p:cNvPr>
          <p:cNvSpPr/>
          <p:nvPr userDrawn="1"/>
        </p:nvSpPr>
        <p:spPr>
          <a:xfrm>
            <a:off x="1" y="8658807"/>
            <a:ext cx="15564678" cy="1418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solidFill>
            </a:endParaRPr>
          </a:p>
        </p:txBody>
      </p:sp>
      <p:sp>
        <p:nvSpPr>
          <p:cNvPr id="7" name="Rettangolo 6">
            <a:extLst>
              <a:ext uri="{FF2B5EF4-FFF2-40B4-BE49-F238E27FC236}">
                <a16:creationId xmlns:a16="http://schemas.microsoft.com/office/drawing/2014/main" id="{0F690A9D-E97C-6E45-88B8-10C6AF357AAC}"/>
              </a:ext>
            </a:extLst>
          </p:cNvPr>
          <p:cNvSpPr/>
          <p:nvPr userDrawn="1"/>
        </p:nvSpPr>
        <p:spPr>
          <a:xfrm>
            <a:off x="7864235" y="0"/>
            <a:ext cx="7700443" cy="10058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solidFill>
            </a:endParaRPr>
          </a:p>
        </p:txBody>
      </p:sp>
      <p:sp>
        <p:nvSpPr>
          <p:cNvPr id="2" name="Titolo 1">
            <a:extLst>
              <a:ext uri="{FF2B5EF4-FFF2-40B4-BE49-F238E27FC236}">
                <a16:creationId xmlns:a16="http://schemas.microsoft.com/office/drawing/2014/main" id="{71E2E5A2-469A-4156-868F-C892B5D07BAF}"/>
              </a:ext>
            </a:extLst>
          </p:cNvPr>
          <p:cNvSpPr>
            <a:spLocks noGrp="1"/>
          </p:cNvSpPr>
          <p:nvPr>
            <p:ph type="title"/>
          </p:nvPr>
        </p:nvSpPr>
        <p:spPr>
          <a:xfrm>
            <a:off x="1068705" y="535519"/>
            <a:ext cx="6322695" cy="1944159"/>
          </a:xfrm>
        </p:spPr>
        <p:txBody>
          <a:bodyPr rtlCol="0"/>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4156750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piè di pagina 4"/>
          <p:cNvSpPr>
            <a:spLocks noGrp="1"/>
          </p:cNvSpPr>
          <p:nvPr>
            <p:ph type="ftr" sz="quarter" idx="11"/>
          </p:nvPr>
        </p:nvSpPr>
        <p:spPr/>
        <p:txBody>
          <a:bodyPr rtlCol="0"/>
          <a:lstStyle/>
          <a:p>
            <a:pPr rtl="0"/>
            <a:r>
              <a:rPr lang="it-IT" noProof="0"/>
              <a:t>Aggiungere un piè di pagina</a:t>
            </a:r>
          </a:p>
        </p:txBody>
      </p:sp>
      <p:sp>
        <p:nvSpPr>
          <p:cNvPr id="6" name="Segnaposto numero diapositiva 5"/>
          <p:cNvSpPr>
            <a:spLocks noGrp="1"/>
          </p:cNvSpPr>
          <p:nvPr>
            <p:ph type="sldNum" sz="quarter" idx="12"/>
          </p:nvPr>
        </p:nvSpPr>
        <p:spPr/>
        <p:txBody>
          <a:bodyPr rtlCol="0"/>
          <a:lstStyle/>
          <a:p>
            <a:pPr rtl="0"/>
            <a:fld id="{CB2079F2-58AF-ED44-82D7-E04B2F6FD686}" type="slidenum">
              <a:rPr lang="it-IT" noProof="0" smtClean="0"/>
              <a:t>‹N›</a:t>
            </a:fld>
            <a:endParaRPr lang="it-IT" noProof="0"/>
          </a:p>
        </p:txBody>
      </p:sp>
    </p:spTree>
    <p:extLst>
      <p:ext uri="{BB962C8B-B14F-4D97-AF65-F5344CB8AC3E}">
        <p14:creationId xmlns:p14="http://schemas.microsoft.com/office/powerpoint/2010/main" val="114589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060610" y="2507618"/>
            <a:ext cx="13407390" cy="4184014"/>
          </a:xfrm>
        </p:spPr>
        <p:txBody>
          <a:bodyPr rtlCol="0" anchor="b"/>
          <a:lstStyle>
            <a:lvl1pPr>
              <a:defRPr sz="8800"/>
            </a:lvl1pPr>
          </a:lstStyle>
          <a:p>
            <a:pPr rtl="0"/>
            <a:r>
              <a:rPr lang="it-IT" noProof="0"/>
              <a:t>Fare clic per modificare lo stile del titolo dello schema</a:t>
            </a:r>
          </a:p>
        </p:txBody>
      </p:sp>
      <p:sp>
        <p:nvSpPr>
          <p:cNvPr id="3" name="Segnaposto testo 2"/>
          <p:cNvSpPr>
            <a:spLocks noGrp="1"/>
          </p:cNvSpPr>
          <p:nvPr>
            <p:ph type="body" idx="1"/>
          </p:nvPr>
        </p:nvSpPr>
        <p:spPr>
          <a:xfrm>
            <a:off x="1060610" y="6731215"/>
            <a:ext cx="13407390" cy="2200274"/>
          </a:xfrm>
        </p:spPr>
        <p:txBody>
          <a:bodyPr rtlCol="0"/>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rtl="0"/>
            <a:r>
              <a:rPr lang="it-IT" noProof="0"/>
              <a:t>Fare clic per modificare gli stili del testo dello schema</a:t>
            </a:r>
          </a:p>
        </p:txBody>
      </p:sp>
      <p:sp>
        <p:nvSpPr>
          <p:cNvPr id="5" name="Segnaposto piè di pagina 4"/>
          <p:cNvSpPr>
            <a:spLocks noGrp="1"/>
          </p:cNvSpPr>
          <p:nvPr>
            <p:ph type="ftr" sz="quarter" idx="11"/>
          </p:nvPr>
        </p:nvSpPr>
        <p:spPr/>
        <p:txBody>
          <a:bodyPr rtlCol="0"/>
          <a:lstStyle/>
          <a:p>
            <a:pPr rtl="0"/>
            <a:r>
              <a:rPr lang="it-IT" noProof="0"/>
              <a:t>Aggiungere un piè di pagina</a:t>
            </a:r>
          </a:p>
        </p:txBody>
      </p:sp>
      <p:sp>
        <p:nvSpPr>
          <p:cNvPr id="6" name="Segnaposto numero diapositiva 5"/>
          <p:cNvSpPr>
            <a:spLocks noGrp="1"/>
          </p:cNvSpPr>
          <p:nvPr>
            <p:ph type="sldNum" sz="quarter" idx="12"/>
          </p:nvPr>
        </p:nvSpPr>
        <p:spPr/>
        <p:txBody>
          <a:bodyPr rtlCol="0"/>
          <a:lstStyle/>
          <a:p>
            <a:pPr rtl="0"/>
            <a:fld id="{CB2079F2-58AF-ED44-82D7-E04B2F6FD686}" type="slidenum">
              <a:rPr lang="it-IT" noProof="0" smtClean="0"/>
              <a:t>‹N›</a:t>
            </a:fld>
            <a:endParaRPr lang="it-IT" noProof="0"/>
          </a:p>
        </p:txBody>
      </p:sp>
    </p:spTree>
    <p:extLst>
      <p:ext uri="{BB962C8B-B14F-4D97-AF65-F5344CB8AC3E}">
        <p14:creationId xmlns:p14="http://schemas.microsoft.com/office/powerpoint/2010/main" val="285934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068705" y="2677584"/>
            <a:ext cx="6606540" cy="638196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7869555" y="2677584"/>
            <a:ext cx="6606540" cy="638196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11"/>
          </p:nvPr>
        </p:nvSpPr>
        <p:spPr/>
        <p:txBody>
          <a:bodyPr rtlCol="0"/>
          <a:lstStyle/>
          <a:p>
            <a:pPr rtl="0"/>
            <a:r>
              <a:rPr lang="it-IT" noProof="0"/>
              <a:t>Aggiungere un piè di pagina</a:t>
            </a:r>
          </a:p>
        </p:txBody>
      </p:sp>
      <p:sp>
        <p:nvSpPr>
          <p:cNvPr id="7" name="Segnaposto numero diapositiva 6"/>
          <p:cNvSpPr>
            <a:spLocks noGrp="1"/>
          </p:cNvSpPr>
          <p:nvPr>
            <p:ph type="sldNum" sz="quarter" idx="12"/>
          </p:nvPr>
        </p:nvSpPr>
        <p:spPr/>
        <p:txBody>
          <a:bodyPr rtlCol="0"/>
          <a:lstStyle/>
          <a:p>
            <a:pPr rtl="0"/>
            <a:fld id="{CB2079F2-58AF-ED44-82D7-E04B2F6FD686}" type="slidenum">
              <a:rPr lang="it-IT" noProof="0" smtClean="0"/>
              <a:t>‹N›</a:t>
            </a:fld>
            <a:endParaRPr lang="it-IT" noProof="0"/>
          </a:p>
        </p:txBody>
      </p:sp>
    </p:spTree>
    <p:extLst>
      <p:ext uri="{BB962C8B-B14F-4D97-AF65-F5344CB8AC3E}">
        <p14:creationId xmlns:p14="http://schemas.microsoft.com/office/powerpoint/2010/main" val="24349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070730" y="535519"/>
            <a:ext cx="13407390" cy="1944159"/>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070731" y="2465706"/>
            <a:ext cx="6576178" cy="1208404"/>
          </a:xfrm>
        </p:spPr>
        <p:txBody>
          <a:bodyPr rtlCol="0"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70731" y="3674110"/>
            <a:ext cx="6576178" cy="540406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7869556" y="2465706"/>
            <a:ext cx="6608565" cy="1208404"/>
          </a:xfrm>
        </p:spPr>
        <p:txBody>
          <a:bodyPr rtlCol="0"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7869556" y="3674110"/>
            <a:ext cx="6608565" cy="540406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8" name="Segnaposto piè di pagina 7"/>
          <p:cNvSpPr>
            <a:spLocks noGrp="1"/>
          </p:cNvSpPr>
          <p:nvPr>
            <p:ph type="ftr" sz="quarter" idx="11"/>
          </p:nvPr>
        </p:nvSpPr>
        <p:spPr/>
        <p:txBody>
          <a:bodyPr rtlCol="0"/>
          <a:lstStyle/>
          <a:p>
            <a:pPr rtl="0"/>
            <a:r>
              <a:rPr lang="it-IT" noProof="0"/>
              <a:t>Aggiungere un piè di pagina</a:t>
            </a:r>
          </a:p>
        </p:txBody>
      </p:sp>
      <p:sp>
        <p:nvSpPr>
          <p:cNvPr id="9" name="Segnaposto numero diapositiva 8"/>
          <p:cNvSpPr>
            <a:spLocks noGrp="1"/>
          </p:cNvSpPr>
          <p:nvPr>
            <p:ph type="sldNum" sz="quarter" idx="12"/>
          </p:nvPr>
        </p:nvSpPr>
        <p:spPr/>
        <p:txBody>
          <a:bodyPr rtlCol="0"/>
          <a:lstStyle/>
          <a:p>
            <a:pPr rtl="0"/>
            <a:fld id="{CB2079F2-58AF-ED44-82D7-E04B2F6FD686}" type="slidenum">
              <a:rPr lang="it-IT" noProof="0" smtClean="0"/>
              <a:t>‹N›</a:t>
            </a:fld>
            <a:endParaRPr lang="it-IT" noProof="0"/>
          </a:p>
        </p:txBody>
      </p:sp>
    </p:spTree>
    <p:extLst>
      <p:ext uri="{BB962C8B-B14F-4D97-AF65-F5344CB8AC3E}">
        <p14:creationId xmlns:p14="http://schemas.microsoft.com/office/powerpoint/2010/main" val="358799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4" name="Segnaposto piè di pagina 3"/>
          <p:cNvSpPr>
            <a:spLocks noGrp="1"/>
          </p:cNvSpPr>
          <p:nvPr>
            <p:ph type="ftr" sz="quarter" idx="11"/>
          </p:nvPr>
        </p:nvSpPr>
        <p:spPr/>
        <p:txBody>
          <a:bodyPr rtlCol="0"/>
          <a:lstStyle/>
          <a:p>
            <a:pPr rtl="0"/>
            <a:r>
              <a:rPr lang="it-IT" noProof="0"/>
              <a:t>Aggiungere un piè di pagina</a:t>
            </a:r>
          </a:p>
        </p:txBody>
      </p:sp>
      <p:sp>
        <p:nvSpPr>
          <p:cNvPr id="5" name="Segnaposto numero diapositiva 4"/>
          <p:cNvSpPr>
            <a:spLocks noGrp="1"/>
          </p:cNvSpPr>
          <p:nvPr>
            <p:ph type="sldNum" sz="quarter" idx="12"/>
          </p:nvPr>
        </p:nvSpPr>
        <p:spPr/>
        <p:txBody>
          <a:bodyPr rtlCol="0"/>
          <a:lstStyle/>
          <a:p>
            <a:pPr rtl="0"/>
            <a:fld id="{CB2079F2-58AF-ED44-82D7-E04B2F6FD686}" type="slidenum">
              <a:rPr lang="it-IT" noProof="0" smtClean="0"/>
              <a:t>‹N›</a:t>
            </a:fld>
            <a:endParaRPr lang="it-IT" noProof="0"/>
          </a:p>
        </p:txBody>
      </p:sp>
    </p:spTree>
    <p:extLst>
      <p:ext uri="{BB962C8B-B14F-4D97-AF65-F5344CB8AC3E}">
        <p14:creationId xmlns:p14="http://schemas.microsoft.com/office/powerpoint/2010/main" val="296619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noProof="0"/>
              <a:t>Aggiungere un piè di pagina</a:t>
            </a:r>
          </a:p>
        </p:txBody>
      </p:sp>
      <p:sp>
        <p:nvSpPr>
          <p:cNvPr id="4" name="Segnaposto numero diapositiva 3"/>
          <p:cNvSpPr>
            <a:spLocks noGrp="1"/>
          </p:cNvSpPr>
          <p:nvPr>
            <p:ph type="sldNum" sz="quarter" idx="12"/>
          </p:nvPr>
        </p:nvSpPr>
        <p:spPr/>
        <p:txBody>
          <a:bodyPr rtlCol="0"/>
          <a:lstStyle/>
          <a:p>
            <a:pPr rtl="0"/>
            <a:fld id="{CB2079F2-58AF-ED44-82D7-E04B2F6FD686}" type="slidenum">
              <a:rPr lang="it-IT" noProof="0" smtClean="0"/>
              <a:t>‹N›</a:t>
            </a:fld>
            <a:endParaRPr lang="it-IT" noProof="0"/>
          </a:p>
        </p:txBody>
      </p:sp>
    </p:spTree>
    <p:extLst>
      <p:ext uri="{BB962C8B-B14F-4D97-AF65-F5344CB8AC3E}">
        <p14:creationId xmlns:p14="http://schemas.microsoft.com/office/powerpoint/2010/main" val="2083875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070730" y="670560"/>
            <a:ext cx="5013603" cy="2346960"/>
          </a:xfrm>
        </p:spPr>
        <p:txBody>
          <a:bodyPr rtlCol="0" anchor="b"/>
          <a:lstStyle>
            <a:lvl1pPr>
              <a:defRPr sz="4693"/>
            </a:lvl1pPr>
          </a:lstStyle>
          <a:p>
            <a:pPr rtl="0"/>
            <a:r>
              <a:rPr lang="it-IT" noProof="0"/>
              <a:t>Fare clic per modificare lo stile del titolo dello schema</a:t>
            </a:r>
          </a:p>
        </p:txBody>
      </p:sp>
      <p:sp>
        <p:nvSpPr>
          <p:cNvPr id="3" name="Segnaposto contenuto 2"/>
          <p:cNvSpPr>
            <a:spLocks noGrp="1"/>
          </p:cNvSpPr>
          <p:nvPr>
            <p:ph idx="1"/>
          </p:nvPr>
        </p:nvSpPr>
        <p:spPr>
          <a:xfrm>
            <a:off x="6608565" y="1448226"/>
            <a:ext cx="7869555" cy="7147983"/>
          </a:xfrm>
        </p:spPr>
        <p:txBody>
          <a:bodyPr rtlCol="0"/>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070730" y="3017520"/>
            <a:ext cx="5013603" cy="5590329"/>
          </a:xfrm>
        </p:spPr>
        <p:txBody>
          <a:bodyPr rtlCol="0"/>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rtl="0"/>
            <a:r>
              <a:rPr lang="it-IT" noProof="0"/>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noProof="0"/>
              <a:t>Aggiungere un piè di pagina</a:t>
            </a:r>
          </a:p>
        </p:txBody>
      </p:sp>
      <p:sp>
        <p:nvSpPr>
          <p:cNvPr id="7" name="Segnaposto numero diapositiva 6"/>
          <p:cNvSpPr>
            <a:spLocks noGrp="1"/>
          </p:cNvSpPr>
          <p:nvPr>
            <p:ph type="sldNum" sz="quarter" idx="12"/>
          </p:nvPr>
        </p:nvSpPr>
        <p:spPr/>
        <p:txBody>
          <a:bodyPr rtlCol="0"/>
          <a:lstStyle/>
          <a:p>
            <a:pPr rtl="0"/>
            <a:fld id="{CB2079F2-58AF-ED44-82D7-E04B2F6FD686}" type="slidenum">
              <a:rPr lang="it-IT" noProof="0" smtClean="0"/>
              <a:t>‹N›</a:t>
            </a:fld>
            <a:endParaRPr lang="it-IT" noProof="0"/>
          </a:p>
        </p:txBody>
      </p:sp>
    </p:spTree>
    <p:extLst>
      <p:ext uri="{BB962C8B-B14F-4D97-AF65-F5344CB8AC3E}">
        <p14:creationId xmlns:p14="http://schemas.microsoft.com/office/powerpoint/2010/main" val="339253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068705" y="535519"/>
            <a:ext cx="13407390" cy="1944159"/>
          </a:xfrm>
          <a:prstGeom prst="rect">
            <a:avLst/>
          </a:prstGeom>
        </p:spPr>
        <p:txBody>
          <a:bodyPr vert="horz" lIns="91440" tIns="45720" rIns="91440" bIns="45720" rtlCol="0" anchor="ctr">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068705" y="2677584"/>
            <a:ext cx="13407390" cy="6381962"/>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Rettangolo 6">
            <a:extLst>
              <a:ext uri="{FF2B5EF4-FFF2-40B4-BE49-F238E27FC236}">
                <a16:creationId xmlns:a16="http://schemas.microsoft.com/office/drawing/2014/main" id="{25CDBB39-50FB-3044-BC67-B75C00CA2303}"/>
              </a:ext>
            </a:extLst>
          </p:cNvPr>
          <p:cNvSpPr/>
          <p:nvPr userDrawn="1"/>
        </p:nvSpPr>
        <p:spPr>
          <a:xfrm>
            <a:off x="0" y="9597753"/>
            <a:ext cx="15544800" cy="4606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it-IT" noProof="0"/>
          </a:p>
        </p:txBody>
      </p:sp>
      <p:sp>
        <p:nvSpPr>
          <p:cNvPr id="5" name="Segnaposto piè di pagina 4"/>
          <p:cNvSpPr>
            <a:spLocks noGrp="1"/>
          </p:cNvSpPr>
          <p:nvPr>
            <p:ph type="ftr" sz="quarter" idx="3"/>
          </p:nvPr>
        </p:nvSpPr>
        <p:spPr>
          <a:xfrm>
            <a:off x="7772400" y="9641440"/>
            <a:ext cx="5246370" cy="365765"/>
          </a:xfrm>
          <a:prstGeom prst="rect">
            <a:avLst/>
          </a:prstGeom>
        </p:spPr>
        <p:txBody>
          <a:bodyPr vert="horz" lIns="91440" tIns="45720" rIns="91440" bIns="45720" rtlCol="0" anchor="ctr"/>
          <a:lstStyle>
            <a:lvl1pPr algn="ctr">
              <a:defRPr sz="1760">
                <a:solidFill>
                  <a:schemeClr val="bg1"/>
                </a:solidFill>
              </a:defRPr>
            </a:lvl1pPr>
          </a:lstStyle>
          <a:p>
            <a:pPr rtl="0"/>
            <a:r>
              <a:rPr lang="it-IT" noProof="0"/>
              <a:t>Aggiungere un piè di pagina</a:t>
            </a:r>
          </a:p>
        </p:txBody>
      </p:sp>
      <p:sp>
        <p:nvSpPr>
          <p:cNvPr id="6" name="Segnaposto numero diapositiva 5"/>
          <p:cNvSpPr>
            <a:spLocks noGrp="1"/>
          </p:cNvSpPr>
          <p:nvPr>
            <p:ph type="sldNum" sz="quarter" idx="4"/>
          </p:nvPr>
        </p:nvSpPr>
        <p:spPr>
          <a:xfrm>
            <a:off x="13226902" y="9620175"/>
            <a:ext cx="2153468" cy="438225"/>
          </a:xfrm>
          <a:prstGeom prst="rect">
            <a:avLst/>
          </a:prstGeom>
        </p:spPr>
        <p:txBody>
          <a:bodyPr vert="horz" lIns="91440" tIns="45720" rIns="91440" bIns="45720" rtlCol="0" anchor="ctr"/>
          <a:lstStyle>
            <a:lvl1pPr algn="r">
              <a:defRPr sz="1800">
                <a:solidFill>
                  <a:schemeClr val="bg1"/>
                </a:solidFill>
              </a:defRPr>
            </a:lvl1pPr>
          </a:lstStyle>
          <a:p>
            <a:pPr rtl="0"/>
            <a:fld id="{CB2079F2-58AF-ED44-82D7-E04B2F6FD686}" type="slidenum">
              <a:rPr lang="it-IT" noProof="0" smtClean="0"/>
              <a:pPr/>
              <a:t>‹N›</a:t>
            </a:fld>
            <a:endParaRPr lang="it-IT" noProof="0"/>
          </a:p>
        </p:txBody>
      </p:sp>
      <p:sp>
        <p:nvSpPr>
          <p:cNvPr id="13" name="Segnaposto data 12">
            <a:extLst>
              <a:ext uri="{FF2B5EF4-FFF2-40B4-BE49-F238E27FC236}">
                <a16:creationId xmlns:a16="http://schemas.microsoft.com/office/drawing/2014/main" id="{0367062B-961C-464A-99D4-DA7C88ED5A72}"/>
              </a:ext>
            </a:extLst>
          </p:cNvPr>
          <p:cNvSpPr>
            <a:spLocks noGrp="1"/>
          </p:cNvSpPr>
          <p:nvPr>
            <p:ph type="dt" sz="half" idx="2"/>
          </p:nvPr>
        </p:nvSpPr>
        <p:spPr>
          <a:xfrm>
            <a:off x="175256" y="9569837"/>
            <a:ext cx="3497262" cy="442138"/>
          </a:xfrm>
          <a:prstGeom prst="rect">
            <a:avLst/>
          </a:prstGeom>
        </p:spPr>
        <p:txBody>
          <a:bodyPr vert="horz" lIns="91440" tIns="45720" rIns="91440" bIns="45720" rtlCol="0" anchor="ctr"/>
          <a:lstStyle>
            <a:lvl1pPr algn="l">
              <a:defRPr sz="1800">
                <a:solidFill>
                  <a:schemeClr val="bg1"/>
                </a:solidFill>
              </a:defRPr>
            </a:lvl1pPr>
          </a:lstStyle>
          <a:p>
            <a:pPr rtl="0"/>
            <a:fld id="{DF747594-D163-484C-B1AC-556E1A8B96DE}" type="datetime1">
              <a:rPr lang="it-IT" noProof="0" smtClean="0"/>
              <a:t>17/01/2023</a:t>
            </a:fld>
            <a:endParaRPr lang="it-IT" noProof="0"/>
          </a:p>
        </p:txBody>
      </p:sp>
    </p:spTree>
    <p:extLst>
      <p:ext uri="{BB962C8B-B14F-4D97-AF65-F5344CB8AC3E}">
        <p14:creationId xmlns:p14="http://schemas.microsoft.com/office/powerpoint/2010/main" val="430657063"/>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2" r:id="rId11"/>
    <p:sldLayoutId id="2147483673" r:id="rId12"/>
    <p:sldLayoutId id="2147483675" r:id="rId13"/>
    <p:sldLayoutId id="2147483676" r:id="rId14"/>
    <p:sldLayoutId id="2147483677" r:id="rId15"/>
    <p:sldLayoutId id="2147483679" r:id="rId16"/>
    <p:sldLayoutId id="2147483678" r:id="rId17"/>
    <p:sldLayoutId id="2147483680" r:id="rId18"/>
  </p:sldLayoutIdLst>
  <p:hf hdr="0"/>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positanonews.it/2020/08/gerardo-sasso-e-francesco-in-oriente-alla-ricerca-delluomo/3412429/"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egnaposto testo 24">
            <a:extLst>
              <a:ext uri="{FF2B5EF4-FFF2-40B4-BE49-F238E27FC236}">
                <a16:creationId xmlns:a16="http://schemas.microsoft.com/office/drawing/2014/main" id="{78ABB9A7-468B-AC48-950F-842EE8A1E4E7}"/>
              </a:ext>
            </a:extLst>
          </p:cNvPr>
          <p:cNvSpPr>
            <a:spLocks noGrp="1"/>
          </p:cNvSpPr>
          <p:nvPr>
            <p:ph type="body" sz="quarter" idx="11"/>
          </p:nvPr>
        </p:nvSpPr>
        <p:spPr/>
        <p:txBody>
          <a:bodyPr rtlCol="0"/>
          <a:lstStyle/>
          <a:p>
            <a:pPr rtl="0"/>
            <a:r>
              <a:rPr lang="it-IT" dirty="0"/>
              <a:t>Autore : Gaetano Capone  [1845-1924]</a:t>
            </a:r>
          </a:p>
        </p:txBody>
      </p:sp>
      <p:sp>
        <p:nvSpPr>
          <p:cNvPr id="26" name="Segnaposto testo 25">
            <a:extLst>
              <a:ext uri="{FF2B5EF4-FFF2-40B4-BE49-F238E27FC236}">
                <a16:creationId xmlns:a16="http://schemas.microsoft.com/office/drawing/2014/main" id="{0F6BEE92-9C20-CE4B-8CCE-D7664970B786}"/>
              </a:ext>
            </a:extLst>
          </p:cNvPr>
          <p:cNvSpPr>
            <a:spLocks noGrp="1"/>
          </p:cNvSpPr>
          <p:nvPr>
            <p:ph type="body" sz="quarter" idx="12"/>
          </p:nvPr>
        </p:nvSpPr>
        <p:spPr>
          <a:xfrm>
            <a:off x="1508285" y="4029075"/>
            <a:ext cx="5244940" cy="4529137"/>
          </a:xfrm>
        </p:spPr>
        <p:txBody>
          <a:bodyPr rtlCol="0"/>
          <a:lstStyle/>
          <a:p>
            <a:pPr marL="285750" indent="-285750" algn="l" rtl="0">
              <a:buFont typeface="Arial" panose="020B0604020202020204" pitchFamily="34" charset="0"/>
              <a:buChar char="•"/>
            </a:pPr>
            <a:r>
              <a:rPr lang="it-IT" b="1" dirty="0"/>
              <a:t>Chiesa Santa Maria Olearia</a:t>
            </a:r>
            <a:r>
              <a:rPr lang="it-IT" dirty="0"/>
              <a:t> </a:t>
            </a:r>
          </a:p>
          <a:p>
            <a:pPr marL="285750" indent="-285750" algn="l" rtl="0">
              <a:buFont typeface="Arial" panose="020B0604020202020204" pitchFamily="34" charset="0"/>
              <a:buChar char="•"/>
            </a:pPr>
            <a:r>
              <a:rPr lang="it-IT" b="1" dirty="0"/>
              <a:t>Convento di S. Nicola a Forcella</a:t>
            </a:r>
            <a:r>
              <a:rPr lang="it-IT" dirty="0"/>
              <a:t> </a:t>
            </a:r>
          </a:p>
          <a:p>
            <a:pPr marL="285750" indent="-285750" algn="l" rtl="0">
              <a:buFont typeface="Arial" panose="020B0604020202020204" pitchFamily="34" charset="0"/>
              <a:buChar char="•"/>
            </a:pPr>
            <a:r>
              <a:rPr lang="it-IT" b="1" dirty="0"/>
              <a:t>Chiesa  di Santa Maria delle Grazie  </a:t>
            </a:r>
          </a:p>
        </p:txBody>
      </p:sp>
      <p:sp>
        <p:nvSpPr>
          <p:cNvPr id="9" name="Titolo 8" hidden="1">
            <a:extLst>
              <a:ext uri="{FF2B5EF4-FFF2-40B4-BE49-F238E27FC236}">
                <a16:creationId xmlns:a16="http://schemas.microsoft.com/office/drawing/2014/main" id="{37FF5FC3-6C58-4BC4-B001-7D3EF1D025A7}"/>
              </a:ext>
            </a:extLst>
          </p:cNvPr>
          <p:cNvSpPr>
            <a:spLocks noGrp="1"/>
          </p:cNvSpPr>
          <p:nvPr>
            <p:ph type="title"/>
          </p:nvPr>
        </p:nvSpPr>
        <p:spPr/>
        <p:txBody>
          <a:bodyPr rtlCol="0"/>
          <a:lstStyle/>
          <a:p>
            <a:pPr rtl="0"/>
            <a:r>
              <a:rPr lang="it-IT" dirty="0"/>
              <a:t>Copertina anteriore</a:t>
            </a:r>
          </a:p>
        </p:txBody>
      </p:sp>
      <p:sp>
        <p:nvSpPr>
          <p:cNvPr id="10" name="Titolo 52">
            <a:extLst>
              <a:ext uri="{FF2B5EF4-FFF2-40B4-BE49-F238E27FC236}">
                <a16:creationId xmlns:a16="http://schemas.microsoft.com/office/drawing/2014/main" id="{B8289FBC-FFC6-C445-A948-3544F4B9AAE1}"/>
              </a:ext>
            </a:extLst>
          </p:cNvPr>
          <p:cNvSpPr txBox="1">
            <a:spLocks/>
          </p:cNvSpPr>
          <p:nvPr/>
        </p:nvSpPr>
        <p:spPr>
          <a:xfrm>
            <a:off x="842963" y="-161926"/>
            <a:ext cx="6315076" cy="4843463"/>
          </a:xfrm>
          <a:prstGeom prst="rect">
            <a:avLst/>
          </a:prstGeom>
          <a:noFill/>
        </p:spPr>
        <p:txBody>
          <a:bodyPr rtlCol="0" anchor="ctr"/>
          <a:lst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a:lstStyle>
          <a:p>
            <a:pPr algn="ctr" rtl="0"/>
            <a:r>
              <a:rPr lang="it-IT" sz="4000" dirty="0">
                <a:solidFill>
                  <a:schemeClr val="bg1"/>
                </a:solidFill>
              </a:rPr>
              <a:t>Il mondo ecclesiastico Maiorese nel periodo medievale</a:t>
            </a:r>
          </a:p>
        </p:txBody>
      </p:sp>
      <p:pic>
        <p:nvPicPr>
          <p:cNvPr id="5" name="Segnaposto immagine 4">
            <a:extLst>
              <a:ext uri="{FF2B5EF4-FFF2-40B4-BE49-F238E27FC236}">
                <a16:creationId xmlns:a16="http://schemas.microsoft.com/office/drawing/2014/main" id="{F884C30D-2E0F-7356-7E2A-47E9974BC696}"/>
              </a:ext>
            </a:extLst>
          </p:cNvPr>
          <p:cNvPicPr>
            <a:picLocks noGrp="1" noChangeAspect="1"/>
          </p:cNvPicPr>
          <p:nvPr>
            <p:ph type="pic" sz="quarter" idx="10"/>
          </p:nvPr>
        </p:nvPicPr>
        <p:blipFill>
          <a:blip r:embed="rId3"/>
          <a:srcRect t="8399" b="8399"/>
          <a:stretch>
            <a:fillRect/>
          </a:stretch>
        </p:blipFill>
        <p:spPr>
          <a:xfrm>
            <a:off x="7772400" y="257174"/>
            <a:ext cx="7629525" cy="8848726"/>
          </a:xfrm>
        </p:spPr>
      </p:pic>
    </p:spTree>
    <p:extLst>
      <p:ext uri="{BB962C8B-B14F-4D97-AF65-F5344CB8AC3E}">
        <p14:creationId xmlns:p14="http://schemas.microsoft.com/office/powerpoint/2010/main" val="2708683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3C356D79-8A64-944F-A378-FD0655E6E76F}"/>
              </a:ext>
            </a:extLst>
          </p:cNvPr>
          <p:cNvSpPr>
            <a:spLocks noGrp="1"/>
          </p:cNvSpPr>
          <p:nvPr>
            <p:ph type="sldNum" sz="quarter" idx="11"/>
          </p:nvPr>
        </p:nvSpPr>
        <p:spPr/>
        <p:txBody>
          <a:bodyPr rtlCol="0"/>
          <a:lstStyle/>
          <a:p>
            <a:pPr rtl="0"/>
            <a:fld id="{CB2079F2-58AF-ED44-82D7-E04B2F6FD686}" type="slidenum">
              <a:rPr lang="it-IT" smtClean="0"/>
              <a:pPr rtl="0"/>
              <a:t>2</a:t>
            </a:fld>
            <a:endParaRPr lang="it-IT"/>
          </a:p>
        </p:txBody>
      </p:sp>
      <p:sp>
        <p:nvSpPr>
          <p:cNvPr id="5" name="Segnaposto data 4">
            <a:extLst>
              <a:ext uri="{FF2B5EF4-FFF2-40B4-BE49-F238E27FC236}">
                <a16:creationId xmlns:a16="http://schemas.microsoft.com/office/drawing/2014/main" id="{BF0800E7-B8A7-1C4F-8331-8D1972A99758}"/>
              </a:ext>
            </a:extLst>
          </p:cNvPr>
          <p:cNvSpPr>
            <a:spLocks noGrp="1"/>
          </p:cNvSpPr>
          <p:nvPr>
            <p:ph type="dt" sz="half" idx="12"/>
          </p:nvPr>
        </p:nvSpPr>
        <p:spPr/>
        <p:txBody>
          <a:bodyPr rtlCol="0"/>
          <a:lstStyle/>
          <a:p>
            <a:pPr rtl="0"/>
            <a:fld id="{6B8E6C88-76EC-456C-8DBA-00033130EBAC}" type="datetime1">
              <a:rPr lang="it-IT" smtClean="0"/>
              <a:t>17/01/2023</a:t>
            </a:fld>
            <a:endParaRPr lang="it-IT" dirty="0"/>
          </a:p>
        </p:txBody>
      </p:sp>
      <p:pic>
        <p:nvPicPr>
          <p:cNvPr id="1026" name="Picture 2" descr="Linea del tempo del Medioevo – FILODIDATTICA">
            <a:extLst>
              <a:ext uri="{FF2B5EF4-FFF2-40B4-BE49-F238E27FC236}">
                <a16:creationId xmlns:a16="http://schemas.microsoft.com/office/drawing/2014/main" id="{DC2C3B23-4E97-D86B-9DE7-7BB0FF612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506" y="747694"/>
            <a:ext cx="7607970" cy="4543425"/>
          </a:xfrm>
          <a:prstGeom prst="rect">
            <a:avLst/>
          </a:prstGeom>
          <a:noFill/>
          <a:extLst>
            <a:ext uri="{909E8E84-426E-40DD-AFC4-6F175D3DCCD1}">
              <a14:hiddenFill xmlns:a14="http://schemas.microsoft.com/office/drawing/2010/main">
                <a:solidFill>
                  <a:srgbClr val="FFFFFF"/>
                </a:solidFill>
              </a14:hiddenFill>
            </a:ext>
          </a:extLst>
        </p:spPr>
      </p:pic>
      <p:sp>
        <p:nvSpPr>
          <p:cNvPr id="32" name="CasellaDiTesto 31">
            <a:extLst>
              <a:ext uri="{FF2B5EF4-FFF2-40B4-BE49-F238E27FC236}">
                <a16:creationId xmlns:a16="http://schemas.microsoft.com/office/drawing/2014/main" id="{08E1FFF1-DCEA-F8B1-38CA-2C6337956B3F}"/>
              </a:ext>
            </a:extLst>
          </p:cNvPr>
          <p:cNvSpPr txBox="1"/>
          <p:nvPr/>
        </p:nvSpPr>
        <p:spPr>
          <a:xfrm>
            <a:off x="1085850" y="537646"/>
            <a:ext cx="5786438" cy="1107996"/>
          </a:xfrm>
          <a:prstGeom prst="rect">
            <a:avLst/>
          </a:prstGeom>
          <a:noFill/>
        </p:spPr>
        <p:txBody>
          <a:bodyPr wrap="square" rtlCol="0">
            <a:spAutoFit/>
          </a:bodyPr>
          <a:lstStyle/>
          <a:p>
            <a:r>
              <a:rPr lang="it-IT" sz="6600" dirty="0">
                <a:latin typeface="+mj-lt"/>
              </a:rPr>
              <a:t> Macro-storia</a:t>
            </a:r>
          </a:p>
        </p:txBody>
      </p:sp>
      <p:sp>
        <p:nvSpPr>
          <p:cNvPr id="36" name="Segnaposto testo 33">
            <a:extLst>
              <a:ext uri="{FF2B5EF4-FFF2-40B4-BE49-F238E27FC236}">
                <a16:creationId xmlns:a16="http://schemas.microsoft.com/office/drawing/2014/main" id="{7AC3C627-77A8-1002-8404-25E2228DBEA0}"/>
              </a:ext>
            </a:extLst>
          </p:cNvPr>
          <p:cNvSpPr>
            <a:spLocks noGrp="1"/>
          </p:cNvSpPr>
          <p:nvPr>
            <p:ph type="body" sz="quarter" idx="14"/>
          </p:nvPr>
        </p:nvSpPr>
        <p:spPr>
          <a:xfrm>
            <a:off x="864394" y="1983913"/>
            <a:ext cx="6229350" cy="7368884"/>
          </a:xfrm>
        </p:spPr>
        <p:txBody>
          <a:bodyPr>
            <a:noAutofit/>
          </a:bodyPr>
          <a:lstStyle/>
          <a:p>
            <a:pPr algn="just"/>
            <a:r>
              <a:rPr lang="it-IT" sz="1600" b="0" i="0" dirty="0">
                <a:solidFill>
                  <a:srgbClr val="000000"/>
                </a:solidFill>
                <a:effectLst/>
              </a:rPr>
              <a:t>Tradizionalmente, il Medioevo inizia con la caduta dell'Impero romano d'Occidente e si conclude con la scoperta dell'America da parte di Cristoforo Colombo oppure la presa di Costantinopoli da parte dei Turchi ottomani e la fine della Guerra dei cent'anni, eventi che sanciscono l’inizio dell'Età moderna. </a:t>
            </a:r>
          </a:p>
          <a:p>
            <a:pPr algn="just"/>
            <a:r>
              <a:rPr lang="it-IT" sz="1600" b="0" i="0" dirty="0">
                <a:solidFill>
                  <a:srgbClr val="000000"/>
                </a:solidFill>
                <a:effectLst/>
              </a:rPr>
              <a:t>Il Medioevo è poi solitamente suddiviso in Alto e Basso Medioevo . Alcuni fenomeni tipici dei primi secoli, come il crollo demografico, la </a:t>
            </a:r>
            <a:r>
              <a:rPr lang="it-IT" sz="1600" b="0" i="0" dirty="0" err="1">
                <a:solidFill>
                  <a:srgbClr val="000000"/>
                </a:solidFill>
                <a:effectLst/>
              </a:rPr>
              <a:t>deurbanizzazione</a:t>
            </a:r>
            <a:r>
              <a:rPr lang="it-IT" sz="1600" b="0" i="0" dirty="0">
                <a:solidFill>
                  <a:srgbClr val="000000"/>
                </a:solidFill>
                <a:effectLst/>
              </a:rPr>
              <a:t>, il declino del potere centralizzato, le invasioni e le migrazioni di massa delle tribù, erano già iniziati nella tarda antichità. </a:t>
            </a:r>
          </a:p>
          <a:p>
            <a:pPr algn="just"/>
            <a:r>
              <a:rPr lang="it-IT" sz="1600" b="0" i="0" dirty="0">
                <a:solidFill>
                  <a:srgbClr val="000000"/>
                </a:solidFill>
                <a:effectLst/>
              </a:rPr>
              <a:t>Il mito dell'antica Roma rimase sempre vivo, come mostra la fondazione nel IX secolo dell'Impero carolingio da parte dei Franchi, che comprendeva gran parte dell'Europa occidentale e che, anche nel nome, si richiamava agli ideali di universalità tipici dell'Impero Romano.</a:t>
            </a:r>
            <a:br>
              <a:rPr lang="it-IT" sz="1600" dirty="0"/>
            </a:br>
            <a:r>
              <a:rPr lang="it-IT" sz="1600" b="0" i="0" dirty="0">
                <a:solidFill>
                  <a:srgbClr val="000000"/>
                </a:solidFill>
                <a:effectLst/>
              </a:rPr>
              <a:t>Dal punto di vista dell'organizzazione sociale, politica ed economica, fenomeni tipici del Medioevo furono il feudalesimo , il sistema curtense, la diffusione ovunque dei castelli e la nascita del rango sociale di cavalieri. In seguito con il termine «crociata» sono state definite dagli storici tutte le lotte contro le eresie sostenute dalla chiesa cattolica di Roma. </a:t>
            </a:r>
          </a:p>
          <a:p>
            <a:pPr algn="just"/>
            <a:endParaRPr lang="it-IT" sz="1600" dirty="0">
              <a:solidFill>
                <a:srgbClr val="000000"/>
              </a:solidFill>
            </a:endParaRPr>
          </a:p>
          <a:p>
            <a:endParaRPr lang="it-IT" sz="1600" b="0" i="0" dirty="0">
              <a:solidFill>
                <a:srgbClr val="000000"/>
              </a:solidFill>
              <a:effectLst/>
            </a:endParaRPr>
          </a:p>
          <a:p>
            <a:r>
              <a:rPr lang="it-IT" sz="1600" b="0" i="0" dirty="0">
                <a:solidFill>
                  <a:srgbClr val="000000"/>
                </a:solidFill>
                <a:effectLst/>
                <a:latin typeface="Arial" panose="020B0604020202020204" pitchFamily="34" charset="0"/>
              </a:rPr>
              <a:t>.</a:t>
            </a:r>
            <a:endParaRPr lang="it-IT" sz="1600" dirty="0"/>
          </a:p>
        </p:txBody>
      </p:sp>
      <p:sp>
        <p:nvSpPr>
          <p:cNvPr id="38" name="Segnaposto testo 37">
            <a:extLst>
              <a:ext uri="{FF2B5EF4-FFF2-40B4-BE49-F238E27FC236}">
                <a16:creationId xmlns:a16="http://schemas.microsoft.com/office/drawing/2014/main" id="{8FA8C65E-832A-8FCE-0D99-BE231B704B14}"/>
              </a:ext>
            </a:extLst>
          </p:cNvPr>
          <p:cNvSpPr>
            <a:spLocks noGrp="1"/>
          </p:cNvSpPr>
          <p:nvPr>
            <p:ph type="body" sz="quarter" idx="15"/>
          </p:nvPr>
        </p:nvSpPr>
        <p:spPr>
          <a:xfrm>
            <a:off x="7622506" y="5484222"/>
            <a:ext cx="7457826" cy="4355065"/>
          </a:xfrm>
        </p:spPr>
        <p:txBody>
          <a:bodyPr>
            <a:normAutofit/>
          </a:bodyPr>
          <a:lstStyle/>
          <a:p>
            <a:pPr algn="just"/>
            <a:r>
              <a:rPr lang="it-IT" sz="1600" b="0" i="0" dirty="0">
                <a:solidFill>
                  <a:srgbClr val="000000"/>
                </a:solidFill>
                <a:effectLst/>
              </a:rPr>
              <a:t>Dal punto di vista dell'organizzazione sociale, politica ed economica, fenomeni tipici del Medioevo furono il feudalesimo , il sistema curtense, la diffusione ovunque dei castelli e la nascita del rango sociale di cavalieri. In seguito con il termine «crociata» sono state definite dagli storici tutte le lotte contro le eresie sostenute dalla chiesa cattolica di Roma. </a:t>
            </a:r>
          </a:p>
          <a:p>
            <a:pPr algn="just"/>
            <a:r>
              <a:rPr lang="it-IT" sz="1600" b="0" i="0" dirty="0">
                <a:solidFill>
                  <a:srgbClr val="000000"/>
                </a:solidFill>
                <a:effectLst/>
              </a:rPr>
              <a:t>Tra i fenomeni più significativi della cultura medievale, si ricordano la teologia di Tommaso d'Aquino, i dipinti di Giotto, la poesia di Dante e Chaucer, i viaggi di Marco Polo, le grandi cattedrali, l'arte romanica, l'arte gotica. Le eresie e lo scisma d'Occidente(1054) all'interno della Chiesa cattolica furono paralleli al conflitto interstatale, al conflitto civile e alle rivolte contadine che si verificavano nei regni.</a:t>
            </a:r>
            <a:endParaRPr lang="it-IT" sz="1600" dirty="0"/>
          </a:p>
          <a:p>
            <a:endParaRPr lang="it-IT" dirty="0"/>
          </a:p>
        </p:txBody>
      </p:sp>
    </p:spTree>
    <p:extLst>
      <p:ext uri="{BB962C8B-B14F-4D97-AF65-F5344CB8AC3E}">
        <p14:creationId xmlns:p14="http://schemas.microsoft.com/office/powerpoint/2010/main" val="3156811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DF7B9793-9DAB-0A41-A376-B5495BAD1087}"/>
              </a:ext>
            </a:extLst>
          </p:cNvPr>
          <p:cNvSpPr>
            <a:spLocks noGrp="1"/>
          </p:cNvSpPr>
          <p:nvPr>
            <p:ph type="sldNum" sz="quarter" idx="11"/>
          </p:nvPr>
        </p:nvSpPr>
        <p:spPr/>
        <p:txBody>
          <a:bodyPr rtlCol="0"/>
          <a:lstStyle/>
          <a:p>
            <a:pPr rtl="0"/>
            <a:fld id="{CB2079F2-58AF-ED44-82D7-E04B2F6FD686}" type="slidenum">
              <a:rPr lang="it-IT" smtClean="0"/>
              <a:pPr rtl="0"/>
              <a:t>3</a:t>
            </a:fld>
            <a:endParaRPr lang="it-IT"/>
          </a:p>
        </p:txBody>
      </p:sp>
      <p:sp>
        <p:nvSpPr>
          <p:cNvPr id="5" name="Segnaposto data 4">
            <a:extLst>
              <a:ext uri="{FF2B5EF4-FFF2-40B4-BE49-F238E27FC236}">
                <a16:creationId xmlns:a16="http://schemas.microsoft.com/office/drawing/2014/main" id="{E874B3A3-3433-804C-9922-311615942EB0}"/>
              </a:ext>
            </a:extLst>
          </p:cNvPr>
          <p:cNvSpPr>
            <a:spLocks noGrp="1"/>
          </p:cNvSpPr>
          <p:nvPr>
            <p:ph type="dt" sz="half" idx="12"/>
          </p:nvPr>
        </p:nvSpPr>
        <p:spPr/>
        <p:txBody>
          <a:bodyPr rtlCol="0"/>
          <a:lstStyle/>
          <a:p>
            <a:pPr rtl="0"/>
            <a:fld id="{0A8FC962-DC0E-4BA7-8C26-6E545409FBCC}" type="datetime1">
              <a:rPr lang="it-IT" smtClean="0"/>
              <a:t>17/01/2023</a:t>
            </a:fld>
            <a:endParaRPr lang="it-IT"/>
          </a:p>
        </p:txBody>
      </p:sp>
      <p:sp>
        <p:nvSpPr>
          <p:cNvPr id="33" name="Segnaposto testo 32">
            <a:extLst>
              <a:ext uri="{FF2B5EF4-FFF2-40B4-BE49-F238E27FC236}">
                <a16:creationId xmlns:a16="http://schemas.microsoft.com/office/drawing/2014/main" id="{73809FD6-F4D4-B140-ADA6-BC8E541A63B4}"/>
              </a:ext>
            </a:extLst>
          </p:cNvPr>
          <p:cNvSpPr>
            <a:spLocks noGrp="1"/>
          </p:cNvSpPr>
          <p:nvPr>
            <p:ph type="body" sz="quarter" idx="14"/>
          </p:nvPr>
        </p:nvSpPr>
        <p:spPr>
          <a:xfrm>
            <a:off x="7916805" y="1679085"/>
            <a:ext cx="6858000" cy="7921288"/>
          </a:xfrm>
        </p:spPr>
        <p:txBody>
          <a:bodyPr numCol="1" rtlCol="0">
            <a:normAutofit fontScale="77500" lnSpcReduction="20000"/>
          </a:bodyPr>
          <a:lstStyle/>
          <a:p>
            <a:pPr algn="just" rtl="0"/>
            <a:r>
              <a:rPr lang="it-IT" sz="3100" b="1" u="sng" dirty="0"/>
              <a:t>Amalfi</a:t>
            </a:r>
          </a:p>
          <a:p>
            <a:pPr rtl="0"/>
            <a:r>
              <a:rPr lang="it-IT" sz="1900" b="0" i="0" dirty="0">
                <a:solidFill>
                  <a:srgbClr val="000000"/>
                </a:solidFill>
                <a:effectLst/>
              </a:rPr>
              <a:t>L’origine della città e del nome sono incerte, ma il toponimo è sicuramente di estrazione latina . Secondo una leggenda il paese prende il nome da Amalfi, una ninfa amata da Ercole che fu sepolta qui per volere degli dei. Sicuramente abitata dai Romani, che erano fuggiti sui Monti Lattari per scampare alle invasioni germaniche e longobarde, era un castrum per la difesa del Ducato Bizantino di Napoli. La città godeva di un rapporto privilegiato con Bisanzio per l’abilità degli Amalfitani nel commercio marittimo.</a:t>
            </a:r>
            <a:br>
              <a:rPr lang="it-IT" sz="1900" dirty="0"/>
            </a:br>
            <a:r>
              <a:rPr lang="it-IT" sz="1900" b="0" i="0" dirty="0">
                <a:solidFill>
                  <a:srgbClr val="000000"/>
                </a:solidFill>
                <a:effectLst/>
              </a:rPr>
              <a:t>É ormai accertato che furono loro per primi ad inventare la bussola quale strumento di orientamento marinaro magnetico «a secco» ed a diffonderla nel Mediterraneo entro la prima metà del XIII secolo. Il mitico inventore amalfitano Flavio Gioia, in onore del quale esiste un monumento in bronzo realizzato dall’artista cavese Alfonso </a:t>
            </a:r>
            <a:r>
              <a:rPr lang="it-IT" sz="1900" b="0" i="0" dirty="0" err="1">
                <a:solidFill>
                  <a:srgbClr val="000000"/>
                </a:solidFill>
                <a:effectLst/>
              </a:rPr>
              <a:t>Balzìco</a:t>
            </a:r>
            <a:r>
              <a:rPr lang="it-IT" sz="1900" b="0" i="0" dirty="0">
                <a:solidFill>
                  <a:srgbClr val="000000"/>
                </a:solidFill>
                <a:effectLst/>
              </a:rPr>
              <a:t> sito nella piazza davanti al mare, in realtà non è mai esistito; si tratta, infatti, di un errore di interpretazione dovuto a scrittori rinascimentali dell’Italia centrale.</a:t>
            </a:r>
            <a:br>
              <a:rPr lang="it-IT" sz="1900" dirty="0"/>
            </a:br>
            <a:r>
              <a:rPr lang="it-IT" sz="3100" b="1" i="0" u="sng" dirty="0">
                <a:solidFill>
                  <a:srgbClr val="000000"/>
                </a:solidFill>
                <a:effectLst/>
              </a:rPr>
              <a:t>Ducat</a:t>
            </a:r>
            <a:r>
              <a:rPr lang="it-IT" sz="3100" b="1" u="sng" dirty="0">
                <a:solidFill>
                  <a:srgbClr val="000000"/>
                </a:solidFill>
              </a:rPr>
              <a:t>o </a:t>
            </a:r>
            <a:r>
              <a:rPr lang="it-IT" sz="3100" b="1" i="0" u="sng" dirty="0">
                <a:solidFill>
                  <a:srgbClr val="000000"/>
                </a:solidFill>
                <a:effectLst/>
              </a:rPr>
              <a:t>di Amalfi</a:t>
            </a:r>
            <a:br>
              <a:rPr lang="it-IT" sz="3100" dirty="0"/>
            </a:br>
            <a:br>
              <a:rPr lang="it-IT" sz="1900" dirty="0"/>
            </a:br>
            <a:r>
              <a:rPr lang="it-IT" sz="1900" b="0" i="0" dirty="0">
                <a:solidFill>
                  <a:srgbClr val="000000"/>
                </a:solidFill>
                <a:effectLst/>
              </a:rPr>
              <a:t>Fu sede vescovile dall’anno 596. Il primo settembre dell’839 Amalfi si staccò dal Ducato di Napoli costituendosi in stato autonomo, ma suscitò sempre le mire dei principi longobardi di Salerno, resistendo però per oltre due secoli all’espansionismo longobardo. Il piccolo stato fu retto prima da un conte eletto, annualmente, dai rappresentanti delle famiglie nobili amalfitane, ed in seguito da un duca. In quel periodo i confini di Amalfi si estendevano a Cetara, a Positano, compresa l’isola di Capri e l’arcipelago de Li Galli, e verso l’interno, oltre i Monti Lattari, fino a Gragnano, in provincia di Napoli.</a:t>
            </a:r>
            <a:endParaRPr lang="it-IT" sz="1900" dirty="0"/>
          </a:p>
          <a:p>
            <a:pPr rtl="0"/>
            <a:endParaRPr lang="it-IT" dirty="0"/>
          </a:p>
        </p:txBody>
      </p:sp>
      <p:sp>
        <p:nvSpPr>
          <p:cNvPr id="9" name="CasellaDiTesto 8">
            <a:extLst>
              <a:ext uri="{FF2B5EF4-FFF2-40B4-BE49-F238E27FC236}">
                <a16:creationId xmlns:a16="http://schemas.microsoft.com/office/drawing/2014/main" id="{7CF746D4-FBB0-5C5A-7893-41326C7D24E0}"/>
              </a:ext>
            </a:extLst>
          </p:cNvPr>
          <p:cNvSpPr txBox="1"/>
          <p:nvPr/>
        </p:nvSpPr>
        <p:spPr>
          <a:xfrm>
            <a:off x="944822" y="671015"/>
            <a:ext cx="13358814" cy="769441"/>
          </a:xfrm>
          <a:prstGeom prst="rect">
            <a:avLst/>
          </a:prstGeom>
          <a:noFill/>
        </p:spPr>
        <p:txBody>
          <a:bodyPr wrap="square" rtlCol="0">
            <a:spAutoFit/>
          </a:bodyPr>
          <a:lstStyle/>
          <a:p>
            <a:r>
              <a:rPr lang="it-IT" sz="4400" dirty="0">
                <a:latin typeface="+mj-lt"/>
              </a:rPr>
              <a:t>Medioevo e storia della Costiera Amalfitana</a:t>
            </a:r>
          </a:p>
        </p:txBody>
      </p:sp>
      <p:sp>
        <p:nvSpPr>
          <p:cNvPr id="19" name="CasellaDiTesto 18">
            <a:extLst>
              <a:ext uri="{FF2B5EF4-FFF2-40B4-BE49-F238E27FC236}">
                <a16:creationId xmlns:a16="http://schemas.microsoft.com/office/drawing/2014/main" id="{F439A321-4004-BCE4-1D09-EEA1676D3FFF}"/>
              </a:ext>
            </a:extLst>
          </p:cNvPr>
          <p:cNvSpPr txBox="1"/>
          <p:nvPr/>
        </p:nvSpPr>
        <p:spPr>
          <a:xfrm>
            <a:off x="769995" y="5725454"/>
            <a:ext cx="6377522" cy="2492990"/>
          </a:xfrm>
          <a:prstGeom prst="rect">
            <a:avLst/>
          </a:prstGeom>
          <a:noFill/>
        </p:spPr>
        <p:txBody>
          <a:bodyPr wrap="square" rtlCol="0">
            <a:spAutoFit/>
          </a:bodyPr>
          <a:lstStyle/>
          <a:p>
            <a:pPr algn="just" rtl="0"/>
            <a:r>
              <a:rPr lang="it-IT" sz="2400" b="1" u="sng" dirty="0">
                <a:latin typeface="+mj-lt"/>
              </a:rPr>
              <a:t>Le repubbliche marinare</a:t>
            </a:r>
          </a:p>
          <a:p>
            <a:pPr algn="just" rtl="0"/>
            <a:endParaRPr lang="it-IT" sz="2400" b="1" u="sng" dirty="0">
              <a:latin typeface="+mj-lt"/>
            </a:endParaRPr>
          </a:p>
          <a:p>
            <a:pPr algn="just" rtl="0"/>
            <a:r>
              <a:rPr lang="it-IT" sz="1800" dirty="0"/>
              <a:t>Uno degli eventi significativi per la costiera Amalfitana fu la nascita delle 4 repubbliche marinare nel medioevo :Amalfi, Genova , Venezia ,Pisa . </a:t>
            </a:r>
          </a:p>
          <a:p>
            <a:pPr algn="just" rtl="0"/>
            <a:r>
              <a:rPr lang="it-IT" sz="1800" dirty="0"/>
              <a:t>Che trassero vantaggio dalle crociate del 1095 ampliando i loro canali di scambi nel mediterraneo con l’oriente .</a:t>
            </a:r>
          </a:p>
          <a:p>
            <a:pPr rtl="0"/>
            <a:endParaRPr lang="it-IT" sz="1800" dirty="0"/>
          </a:p>
        </p:txBody>
      </p:sp>
      <p:pic>
        <p:nvPicPr>
          <p:cNvPr id="2" name="Immagine 1">
            <a:extLst>
              <a:ext uri="{FF2B5EF4-FFF2-40B4-BE49-F238E27FC236}">
                <a16:creationId xmlns:a16="http://schemas.microsoft.com/office/drawing/2014/main" id="{E0AF0434-3674-AAAD-435F-DB19A5DF3465}"/>
              </a:ext>
            </a:extLst>
          </p:cNvPr>
          <p:cNvPicPr>
            <a:picLocks noChangeAspect="1"/>
          </p:cNvPicPr>
          <p:nvPr/>
        </p:nvPicPr>
        <p:blipFill>
          <a:blip r:embed="rId3"/>
          <a:stretch>
            <a:fillRect/>
          </a:stretch>
        </p:blipFill>
        <p:spPr>
          <a:xfrm>
            <a:off x="1073410" y="1839956"/>
            <a:ext cx="5155940" cy="3058580"/>
          </a:xfrm>
          <a:prstGeom prst="rect">
            <a:avLst/>
          </a:prstGeom>
        </p:spPr>
      </p:pic>
    </p:spTree>
    <p:extLst>
      <p:ext uri="{BB962C8B-B14F-4D97-AF65-F5344CB8AC3E}">
        <p14:creationId xmlns:p14="http://schemas.microsoft.com/office/powerpoint/2010/main" val="2333395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7D062-1992-EF48-BCC1-7B1353559A2B}"/>
              </a:ext>
            </a:extLst>
          </p:cNvPr>
          <p:cNvSpPr>
            <a:spLocks noGrp="1"/>
          </p:cNvSpPr>
          <p:nvPr>
            <p:ph type="title"/>
          </p:nvPr>
        </p:nvSpPr>
        <p:spPr>
          <a:xfrm>
            <a:off x="1068705" y="266701"/>
            <a:ext cx="13407390" cy="1944159"/>
          </a:xfrm>
        </p:spPr>
        <p:txBody>
          <a:bodyPr rtlCol="0">
            <a:normAutofit/>
          </a:bodyPr>
          <a:lstStyle/>
          <a:p>
            <a:pPr rtl="0"/>
            <a:r>
              <a:rPr lang="it-IT" sz="4400" dirty="0"/>
              <a:t>L’avvento monastico in Costiera Amalfitana</a:t>
            </a:r>
          </a:p>
        </p:txBody>
      </p:sp>
      <p:sp>
        <p:nvSpPr>
          <p:cNvPr id="7" name="Segnaposto testo 6">
            <a:extLst>
              <a:ext uri="{FF2B5EF4-FFF2-40B4-BE49-F238E27FC236}">
                <a16:creationId xmlns:a16="http://schemas.microsoft.com/office/drawing/2014/main" id="{04BE9B09-5D94-8740-947B-0761D40D4F93}"/>
              </a:ext>
            </a:extLst>
          </p:cNvPr>
          <p:cNvSpPr>
            <a:spLocks noGrp="1"/>
          </p:cNvSpPr>
          <p:nvPr>
            <p:ph sz="half" idx="2"/>
          </p:nvPr>
        </p:nvSpPr>
        <p:spPr>
          <a:xfrm>
            <a:off x="942972" y="2060958"/>
            <a:ext cx="6925943" cy="7446843"/>
          </a:xfrm>
        </p:spPr>
        <p:txBody>
          <a:bodyPr rtlCol="0">
            <a:noAutofit/>
          </a:bodyPr>
          <a:lstStyle/>
          <a:p>
            <a:pPr marL="0" indent="0" algn="just" rtl="0">
              <a:buNone/>
            </a:pPr>
            <a:r>
              <a:rPr lang="it-IT" sz="2000" b="0" i="0" dirty="0">
                <a:solidFill>
                  <a:srgbClr val="000000"/>
                </a:solidFill>
                <a:effectLst/>
              </a:rPr>
              <a:t>Una lettera, inviata nel 596 da Gregorio Magno al rettore delle Chiese della Campania, oltre ad ufficializzare l’esistenza della civitas-castrum di Amalfi, testimonia la presenza sul territorio di un monastero. </a:t>
            </a:r>
          </a:p>
          <a:p>
            <a:pPr marL="0" indent="0" algn="just" rtl="0">
              <a:buNone/>
            </a:pPr>
            <a:r>
              <a:rPr lang="it-IT" sz="2000" b="0" i="0" dirty="0">
                <a:solidFill>
                  <a:srgbClr val="000000"/>
                </a:solidFill>
                <a:effectLst/>
              </a:rPr>
              <a:t>Alcuni decenni prima il territorio del ducato romanico-bizantino di Amalfi fu coperto da un manto monastico decisamente benedettino.</a:t>
            </a:r>
          </a:p>
          <a:p>
            <a:pPr marL="0" indent="0" algn="just" rtl="0">
              <a:buNone/>
            </a:pPr>
            <a:r>
              <a:rPr lang="it-IT" sz="2000" b="0" i="0" dirty="0">
                <a:solidFill>
                  <a:srgbClr val="000000"/>
                </a:solidFill>
                <a:effectLst/>
              </a:rPr>
              <a:t> </a:t>
            </a:r>
            <a:br>
              <a:rPr lang="it-IT" sz="2000" dirty="0"/>
            </a:br>
            <a:r>
              <a:rPr lang="it-IT" sz="2000" dirty="0"/>
              <a:t>In aggiunta, monaci greci gestivano la chiesa di S. Trofimena di Minori nel 984, tre anni prima che diventasse cattedrale. Al tempo del primo arcivescovo di Amalfi l’eremita Pietro, proveniente forse dalla Calabria, si stabilì in una grotta collocata in località Olearia, presso Maiori. Ben presto si diffuse la nomea della sua santità, a seguito di vari miracoli da lui compiuti; in particolare, la precoce pubertà di suo nipote Giovanni, che viveva con lui nell’eremo, considerata quale segno divino, spinse l’arcivescovo Leone I a fargli visita, giungendo dal mare. </a:t>
            </a:r>
          </a:p>
          <a:p>
            <a:pPr marL="0" indent="0" algn="just" rtl="0">
              <a:buNone/>
            </a:pPr>
            <a:r>
              <a:rPr lang="it-IT" sz="2000" dirty="0"/>
              <a:t>Un documento del 987, conservato nel Codex </a:t>
            </a:r>
            <a:r>
              <a:rPr lang="it-IT" sz="2000" dirty="0" err="1"/>
              <a:t>Diplomaticus</a:t>
            </a:r>
            <a:r>
              <a:rPr lang="it-IT" sz="2000" dirty="0"/>
              <a:t> </a:t>
            </a:r>
            <a:r>
              <a:rPr lang="it-IT" sz="2000" dirty="0" err="1"/>
              <a:t>Cavensis</a:t>
            </a:r>
            <a:r>
              <a:rPr lang="it-IT" sz="2000" dirty="0"/>
              <a:t> dell’archivio cavense, prova l’esistenza già in quel tempo di un insediamento monastico d’impronta orientale mediante l’espressione monaci de Olearia. </a:t>
            </a:r>
          </a:p>
        </p:txBody>
      </p:sp>
      <p:sp>
        <p:nvSpPr>
          <p:cNvPr id="4" name="Segnaposto numero diapositiva 3">
            <a:extLst>
              <a:ext uri="{FF2B5EF4-FFF2-40B4-BE49-F238E27FC236}">
                <a16:creationId xmlns:a16="http://schemas.microsoft.com/office/drawing/2014/main" id="{640055AA-16AF-5D41-801B-9F39B048C835}"/>
              </a:ext>
            </a:extLst>
          </p:cNvPr>
          <p:cNvSpPr>
            <a:spLocks noGrp="1"/>
          </p:cNvSpPr>
          <p:nvPr>
            <p:ph type="sldNum" sz="quarter" idx="12"/>
          </p:nvPr>
        </p:nvSpPr>
        <p:spPr/>
        <p:txBody>
          <a:bodyPr rtlCol="0"/>
          <a:lstStyle/>
          <a:p>
            <a:pPr rtl="0"/>
            <a:fld id="{CB2079F2-58AF-ED44-82D7-E04B2F6FD686}" type="slidenum">
              <a:rPr lang="it-IT" smtClean="0"/>
              <a:pPr rtl="0"/>
              <a:t>4</a:t>
            </a:fld>
            <a:endParaRPr lang="it-IT"/>
          </a:p>
        </p:txBody>
      </p:sp>
      <p:sp>
        <p:nvSpPr>
          <p:cNvPr id="5" name="Segnaposto data 4">
            <a:extLst>
              <a:ext uri="{FF2B5EF4-FFF2-40B4-BE49-F238E27FC236}">
                <a16:creationId xmlns:a16="http://schemas.microsoft.com/office/drawing/2014/main" id="{12D29539-406F-8647-8794-6C2601A671EC}"/>
              </a:ext>
            </a:extLst>
          </p:cNvPr>
          <p:cNvSpPr>
            <a:spLocks noGrp="1"/>
          </p:cNvSpPr>
          <p:nvPr>
            <p:ph type="dt" sz="half" idx="4294967295"/>
          </p:nvPr>
        </p:nvSpPr>
        <p:spPr>
          <a:xfrm>
            <a:off x="0" y="9569450"/>
            <a:ext cx="3497263" cy="442913"/>
          </a:xfrm>
        </p:spPr>
        <p:txBody>
          <a:bodyPr rtlCol="0"/>
          <a:lstStyle/>
          <a:p>
            <a:pPr rtl="0"/>
            <a:fld id="{419B50C9-DCE6-43EF-80A7-01FFFC938AC4}" type="datetime1">
              <a:rPr lang="it-IT" smtClean="0"/>
              <a:t>17/01/2023</a:t>
            </a:fld>
            <a:endParaRPr lang="it-IT" dirty="0"/>
          </a:p>
        </p:txBody>
      </p:sp>
      <p:sp>
        <p:nvSpPr>
          <p:cNvPr id="9" name="Segnaposto testo 8">
            <a:extLst>
              <a:ext uri="{FF2B5EF4-FFF2-40B4-BE49-F238E27FC236}">
                <a16:creationId xmlns:a16="http://schemas.microsoft.com/office/drawing/2014/main" id="{F821ED72-0A30-9241-8D11-A94356F13AE2}"/>
              </a:ext>
            </a:extLst>
          </p:cNvPr>
          <p:cNvSpPr>
            <a:spLocks noGrp="1"/>
          </p:cNvSpPr>
          <p:nvPr>
            <p:ph type="body" sz="quarter" idx="4294967295"/>
          </p:nvPr>
        </p:nvSpPr>
        <p:spPr>
          <a:xfrm>
            <a:off x="8399117" y="5744142"/>
            <a:ext cx="6858000" cy="3614023"/>
          </a:xfrm>
        </p:spPr>
        <p:txBody>
          <a:bodyPr rtlCol="0">
            <a:normAutofit fontScale="47500" lnSpcReduction="20000"/>
          </a:bodyPr>
          <a:lstStyle/>
          <a:p>
            <a:pPr marL="0" indent="0" algn="just" rtl="0">
              <a:buNone/>
            </a:pPr>
            <a:r>
              <a:rPr lang="it-IT" dirty="0"/>
              <a:t>Il fondatore e primo abate del cenobio intitolato a S. Maria de Olearia fu un certo Tauro, come dimostra l’iscrizione sulla sua lastra tombale mediante quattro versi esametri: &gt; . </a:t>
            </a:r>
          </a:p>
          <a:p>
            <a:pPr marL="0" indent="0" algn="just" rtl="0">
              <a:buNone/>
            </a:pPr>
            <a:r>
              <a:rPr lang="it-IT" dirty="0"/>
              <a:t>Egli potrebbe coincidere con la figura del committente affrescata nella cappella inferiore, nell’atto di offrire alla Vergine il prospetto del cenobio su di un panno. Nel corso del XIII secolo il monastero apparteneva alla giurisdizione dell’abbazia cavense.</a:t>
            </a:r>
          </a:p>
          <a:p>
            <a:pPr marL="0" indent="0" algn="just" rtl="0">
              <a:buNone/>
            </a:pPr>
            <a:r>
              <a:rPr lang="it-IT" b="0" i="0" dirty="0">
                <a:solidFill>
                  <a:srgbClr val="000000"/>
                </a:solidFill>
                <a:effectLst/>
              </a:rPr>
              <a:t>Gerardo Sasso di Scala, fu priore dell’ospedale amalfitano di Gerusalemme.</a:t>
            </a:r>
            <a:br>
              <a:rPr lang="it-IT" dirty="0"/>
            </a:br>
            <a:br>
              <a:rPr lang="it-IT" dirty="0"/>
            </a:br>
            <a:r>
              <a:rPr lang="it-IT" b="0" i="0" dirty="0">
                <a:solidFill>
                  <a:srgbClr val="000000"/>
                </a:solidFill>
                <a:effectLst/>
              </a:rPr>
              <a:t>Altri monaci amalfitani furono abili medici, collaboratori della Scuola Medica Salernitana. </a:t>
            </a:r>
            <a:endParaRPr lang="it-IT" dirty="0"/>
          </a:p>
        </p:txBody>
      </p:sp>
      <p:cxnSp>
        <p:nvCxnSpPr>
          <p:cNvPr id="16" name="Connettore diritto 15">
            <a:extLst>
              <a:ext uri="{FF2B5EF4-FFF2-40B4-BE49-F238E27FC236}">
                <a16:creationId xmlns:a16="http://schemas.microsoft.com/office/drawing/2014/main" id="{2532F763-E358-422E-D598-A65A8092D870}"/>
              </a:ext>
            </a:extLst>
          </p:cNvPr>
          <p:cNvCxnSpPr>
            <a:cxnSpLocks/>
          </p:cNvCxnSpPr>
          <p:nvPr/>
        </p:nvCxnSpPr>
        <p:spPr>
          <a:xfrm>
            <a:off x="942973" y="550599"/>
            <a:ext cx="0" cy="1376361"/>
          </a:xfrm>
          <a:prstGeom prst="line">
            <a:avLst/>
          </a:prstGeom>
          <a:ln/>
        </p:spPr>
        <p:style>
          <a:lnRef idx="1">
            <a:schemeClr val="dk1"/>
          </a:lnRef>
          <a:fillRef idx="0">
            <a:schemeClr val="dk1"/>
          </a:fillRef>
          <a:effectRef idx="0">
            <a:schemeClr val="dk1"/>
          </a:effectRef>
          <a:fontRef idx="minor">
            <a:schemeClr val="tx1"/>
          </a:fontRef>
        </p:style>
      </p:cxnSp>
      <p:cxnSp>
        <p:nvCxnSpPr>
          <p:cNvPr id="22" name="Connettore diritto 21">
            <a:extLst>
              <a:ext uri="{FF2B5EF4-FFF2-40B4-BE49-F238E27FC236}">
                <a16:creationId xmlns:a16="http://schemas.microsoft.com/office/drawing/2014/main" id="{37D63BA7-8290-41B8-0966-47BB882BBB26}"/>
              </a:ext>
            </a:extLst>
          </p:cNvPr>
          <p:cNvCxnSpPr>
            <a:cxnSpLocks/>
          </p:cNvCxnSpPr>
          <p:nvPr/>
        </p:nvCxnSpPr>
        <p:spPr>
          <a:xfrm>
            <a:off x="8058150" y="1926960"/>
            <a:ext cx="0" cy="7190461"/>
          </a:xfrm>
          <a:prstGeom prst="line">
            <a:avLst/>
          </a:prstGeom>
        </p:spPr>
        <p:style>
          <a:lnRef idx="1">
            <a:schemeClr val="dk1"/>
          </a:lnRef>
          <a:fillRef idx="0">
            <a:schemeClr val="dk1"/>
          </a:fillRef>
          <a:effectRef idx="0">
            <a:schemeClr val="dk1"/>
          </a:effectRef>
          <a:fontRef idx="minor">
            <a:schemeClr val="tx1"/>
          </a:fontRef>
        </p:style>
      </p:cxnSp>
      <p:pic>
        <p:nvPicPr>
          <p:cNvPr id="25" name="Immagine 24">
            <a:hlinkClick r:id="rId3"/>
            <a:extLst>
              <a:ext uri="{FF2B5EF4-FFF2-40B4-BE49-F238E27FC236}">
                <a16:creationId xmlns:a16="http://schemas.microsoft.com/office/drawing/2014/main" id="{DB6D0EC2-AB43-37BB-2C7A-4FF702B58621}"/>
              </a:ext>
            </a:extLst>
          </p:cNvPr>
          <p:cNvPicPr>
            <a:picLocks noChangeAspect="1"/>
          </p:cNvPicPr>
          <p:nvPr/>
        </p:nvPicPr>
        <p:blipFill>
          <a:blip r:embed="rId4"/>
          <a:stretch>
            <a:fillRect/>
          </a:stretch>
        </p:blipFill>
        <p:spPr>
          <a:xfrm>
            <a:off x="8571860" y="1926960"/>
            <a:ext cx="6286500" cy="3505200"/>
          </a:xfrm>
          <a:prstGeom prst="rect">
            <a:avLst/>
          </a:prstGeom>
        </p:spPr>
      </p:pic>
    </p:spTree>
    <p:extLst>
      <p:ext uri="{BB962C8B-B14F-4D97-AF65-F5344CB8AC3E}">
        <p14:creationId xmlns:p14="http://schemas.microsoft.com/office/powerpoint/2010/main" val="1301450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29150B5-1247-F5A2-0EB5-A5BA5910D731}"/>
              </a:ext>
            </a:extLst>
          </p:cNvPr>
          <p:cNvSpPr>
            <a:spLocks noGrp="1"/>
          </p:cNvSpPr>
          <p:nvPr>
            <p:ph type="title"/>
          </p:nvPr>
        </p:nvSpPr>
        <p:spPr>
          <a:xfrm>
            <a:off x="713542" y="488950"/>
            <a:ext cx="8073270" cy="901065"/>
          </a:xfrm>
        </p:spPr>
        <p:txBody>
          <a:bodyPr>
            <a:normAutofit fontScale="90000"/>
          </a:bodyPr>
          <a:lstStyle/>
          <a:p>
            <a:r>
              <a:rPr lang="it-IT" sz="4400" dirty="0"/>
              <a:t>Chiesa di Santa Maria Olearia</a:t>
            </a:r>
          </a:p>
        </p:txBody>
      </p:sp>
      <p:sp>
        <p:nvSpPr>
          <p:cNvPr id="4" name="Segnaposto numero diapositiva 3">
            <a:extLst>
              <a:ext uri="{FF2B5EF4-FFF2-40B4-BE49-F238E27FC236}">
                <a16:creationId xmlns:a16="http://schemas.microsoft.com/office/drawing/2014/main" id="{63BE32DF-1D17-8749-915F-202789504801}"/>
              </a:ext>
            </a:extLst>
          </p:cNvPr>
          <p:cNvSpPr>
            <a:spLocks noGrp="1"/>
          </p:cNvSpPr>
          <p:nvPr>
            <p:ph type="sldNum" sz="quarter" idx="12"/>
          </p:nvPr>
        </p:nvSpPr>
        <p:spPr/>
        <p:txBody>
          <a:bodyPr rtlCol="0"/>
          <a:lstStyle/>
          <a:p>
            <a:pPr rtl="0"/>
            <a:fld id="{CB2079F2-58AF-ED44-82D7-E04B2F6FD686}" type="slidenum">
              <a:rPr lang="it-IT" smtClean="0"/>
              <a:pPr rtl="0"/>
              <a:t>5</a:t>
            </a:fld>
            <a:endParaRPr lang="it-IT"/>
          </a:p>
        </p:txBody>
      </p:sp>
      <p:sp>
        <p:nvSpPr>
          <p:cNvPr id="5" name="Segnaposto data 4">
            <a:extLst>
              <a:ext uri="{FF2B5EF4-FFF2-40B4-BE49-F238E27FC236}">
                <a16:creationId xmlns:a16="http://schemas.microsoft.com/office/drawing/2014/main" id="{3F61C30D-0422-B143-BA64-38FC125DE047}"/>
              </a:ext>
            </a:extLst>
          </p:cNvPr>
          <p:cNvSpPr>
            <a:spLocks noGrp="1"/>
          </p:cNvSpPr>
          <p:nvPr>
            <p:ph type="dt" sz="half" idx="4294967295"/>
          </p:nvPr>
        </p:nvSpPr>
        <p:spPr>
          <a:xfrm>
            <a:off x="0" y="9569450"/>
            <a:ext cx="3497263" cy="442913"/>
          </a:xfrm>
        </p:spPr>
        <p:txBody>
          <a:bodyPr rtlCol="0"/>
          <a:lstStyle/>
          <a:p>
            <a:pPr rtl="0"/>
            <a:fld id="{AAD6472E-375E-47A4-A9D0-7247EC358D8C}" type="datetime1">
              <a:rPr lang="it-IT" smtClean="0"/>
              <a:t>17/01/2023</a:t>
            </a:fld>
            <a:endParaRPr lang="it-IT"/>
          </a:p>
        </p:txBody>
      </p:sp>
      <p:sp>
        <p:nvSpPr>
          <p:cNvPr id="9" name="Segnaposto testo 8">
            <a:extLst>
              <a:ext uri="{FF2B5EF4-FFF2-40B4-BE49-F238E27FC236}">
                <a16:creationId xmlns:a16="http://schemas.microsoft.com/office/drawing/2014/main" id="{39988BDC-F650-AD4A-9741-D13DCB907A1A}"/>
              </a:ext>
            </a:extLst>
          </p:cNvPr>
          <p:cNvSpPr>
            <a:spLocks noGrp="1"/>
          </p:cNvSpPr>
          <p:nvPr>
            <p:ph type="body" sz="quarter" idx="4294967295"/>
          </p:nvPr>
        </p:nvSpPr>
        <p:spPr>
          <a:xfrm>
            <a:off x="597217" y="1743075"/>
            <a:ext cx="6858000" cy="7471639"/>
          </a:xfrm>
        </p:spPr>
        <p:txBody>
          <a:bodyPr rtlCol="0">
            <a:noAutofit/>
          </a:bodyPr>
          <a:lstStyle/>
          <a:p>
            <a:pPr marL="0" indent="0" algn="just" rtl="0">
              <a:buNone/>
            </a:pPr>
            <a:r>
              <a:rPr lang="it-IT" sz="2000" dirty="0"/>
              <a:t>Il complesso monumentale di Santa Maria de Olearia, è certamente da considerare tra i più importanti insediamenti monastici benedettini dell’intero territorio amalfitano. Collocato lungo la statale amalfitana che collega il promontorio di Capo d’Orso con Maiori, il monumento, preziosa testimonianza di arte e architettura del primo medioevo, è stato reso noto, per la prima volta, nel 1871 dal </a:t>
            </a:r>
            <a:r>
              <a:rPr lang="it-IT" sz="2000" dirty="0" err="1"/>
              <a:t>Salazaro</a:t>
            </a:r>
            <a:r>
              <a:rPr lang="it-IT" sz="2000" dirty="0"/>
              <a:t>, che, nel volume Studi sui monumenti dell’Italia meridionale dal IV al XIII secolo, pubblicò alcuni disegni, di sua mano, riproducenti alcuni degli affreschi che ancora oggi vediamo.</a:t>
            </a:r>
          </a:p>
          <a:p>
            <a:pPr marL="0" indent="0" algn="just" rtl="0">
              <a:buNone/>
            </a:pPr>
            <a:r>
              <a:rPr lang="it-IT" sz="2000" dirty="0"/>
              <a:t>Notizie della sua fondazione risalgono al primo arcivescovo di Amalfi, Leone – rivestì la carica dal 987 fino alla morte, avvenuta nel 1029 – che concesse a Pietro, un eremita che viveva in compagnia del nipote Giovanni, nel luogo in cui avveniva la lavorazione dell’olio, di edificare la chiesa di Santa Maria dell’Olearia, così come è riportato nel Liber </a:t>
            </a:r>
            <a:r>
              <a:rPr lang="it-IT" sz="2000" dirty="0" err="1"/>
              <a:t>pontificalis</a:t>
            </a:r>
            <a:r>
              <a:rPr lang="it-IT" sz="2000" dirty="0"/>
              <a:t> </a:t>
            </a:r>
            <a:r>
              <a:rPr lang="it-IT" sz="2000" dirty="0" err="1"/>
              <a:t>ecclesiae</a:t>
            </a:r>
            <a:r>
              <a:rPr lang="it-IT" sz="2000" dirty="0"/>
              <a:t> </a:t>
            </a:r>
            <a:r>
              <a:rPr lang="it-IT" sz="2000" dirty="0" err="1"/>
              <a:t>amalfitanae</a:t>
            </a:r>
            <a:r>
              <a:rPr lang="it-IT" sz="2000" dirty="0"/>
              <a:t>, Pietro era probabilmente un monaco eremita venuto in cerca di tranquillità e solitudine da qualche centro costiero della Sicilia o della Calabria, anche per sfuggire alle continue scorrerie dei saraceni, che nel corso del X secolo avevano invaso quelle regioni e causato un massiccio esodo di monaci greci. </a:t>
            </a:r>
          </a:p>
        </p:txBody>
      </p:sp>
      <p:cxnSp>
        <p:nvCxnSpPr>
          <p:cNvPr id="13" name="Connettore diritto 12">
            <a:extLst>
              <a:ext uri="{FF2B5EF4-FFF2-40B4-BE49-F238E27FC236}">
                <a16:creationId xmlns:a16="http://schemas.microsoft.com/office/drawing/2014/main" id="{A6D9C95F-C4FD-DAE3-F99D-2DA30D6DED1E}"/>
              </a:ext>
            </a:extLst>
          </p:cNvPr>
          <p:cNvCxnSpPr>
            <a:cxnSpLocks/>
          </p:cNvCxnSpPr>
          <p:nvPr/>
        </p:nvCxnSpPr>
        <p:spPr>
          <a:xfrm>
            <a:off x="528637" y="572451"/>
            <a:ext cx="0" cy="870689"/>
          </a:xfrm>
          <a:prstGeom prst="line">
            <a:avLst/>
          </a:prstGeom>
        </p:spPr>
        <p:style>
          <a:lnRef idx="1">
            <a:schemeClr val="dk1"/>
          </a:lnRef>
          <a:fillRef idx="0">
            <a:schemeClr val="dk1"/>
          </a:fillRef>
          <a:effectRef idx="0">
            <a:schemeClr val="dk1"/>
          </a:effectRef>
          <a:fontRef idx="minor">
            <a:schemeClr val="tx1"/>
          </a:fontRef>
        </p:style>
      </p:cxnSp>
      <p:sp>
        <p:nvSpPr>
          <p:cNvPr id="18" name="CasellaDiTesto 17">
            <a:extLst>
              <a:ext uri="{FF2B5EF4-FFF2-40B4-BE49-F238E27FC236}">
                <a16:creationId xmlns:a16="http://schemas.microsoft.com/office/drawing/2014/main" id="{C31B7A9F-D2E3-4F5E-6372-EEC55AB39E0B}"/>
              </a:ext>
            </a:extLst>
          </p:cNvPr>
          <p:cNvSpPr txBox="1"/>
          <p:nvPr/>
        </p:nvSpPr>
        <p:spPr>
          <a:xfrm>
            <a:off x="8592507" y="5700079"/>
            <a:ext cx="6355076" cy="3514636"/>
          </a:xfrm>
          <a:prstGeom prst="rect">
            <a:avLst/>
          </a:prstGeom>
          <a:noFill/>
        </p:spPr>
        <p:txBody>
          <a:bodyPr wrap="square" rtlCol="0">
            <a:spAutoFit/>
          </a:bodyPr>
          <a:lstStyle/>
          <a:p>
            <a:pPr algn="just"/>
            <a:r>
              <a:rPr lang="it-IT" dirty="0"/>
              <a:t>. </a:t>
            </a:r>
            <a:r>
              <a:rPr lang="it-IT" sz="2000" dirty="0"/>
              <a:t>Cresciuto in seguito il numero degli anacoreti, richiamati dalla fama di santità di Giovanni, si rese necessaria la costruzione di un vero e proprio fabbricato. Ma l’evoluzione in senso monastico del sito avvenne dopo il 1087, allorquando l’eremo venne concesso dal Duca Ruggero Borsa a Pietro </a:t>
            </a:r>
            <a:r>
              <a:rPr lang="it-IT" sz="2000" dirty="0" err="1"/>
              <a:t>Pappacarbone</a:t>
            </a:r>
            <a:r>
              <a:rPr lang="it-IT" sz="2000" dirty="0"/>
              <a:t>, abate del monastero benedettino della SS.ma Trinità di Cava dei Tirreni. Il primo abate fu </a:t>
            </a:r>
            <a:r>
              <a:rPr lang="it-IT" sz="2000" dirty="0" err="1"/>
              <a:t>Taurus</a:t>
            </a:r>
            <a:r>
              <a:rPr lang="it-IT" sz="2000" dirty="0"/>
              <a:t>, così come ricordato in una lapide commemorativa priva di data, mentre l’ultimo fu, nel secolo XVI, Giacomo Silverio Piccolomini</a:t>
            </a:r>
          </a:p>
        </p:txBody>
      </p:sp>
      <p:cxnSp>
        <p:nvCxnSpPr>
          <p:cNvPr id="20" name="Connettore diritto 19">
            <a:extLst>
              <a:ext uri="{FF2B5EF4-FFF2-40B4-BE49-F238E27FC236}">
                <a16:creationId xmlns:a16="http://schemas.microsoft.com/office/drawing/2014/main" id="{7A789579-DE0E-20CC-2180-5FC5D5946BC7}"/>
              </a:ext>
            </a:extLst>
          </p:cNvPr>
          <p:cNvCxnSpPr>
            <a:cxnSpLocks/>
          </p:cNvCxnSpPr>
          <p:nvPr/>
        </p:nvCxnSpPr>
        <p:spPr>
          <a:xfrm>
            <a:off x="7958138" y="1743075"/>
            <a:ext cx="131447" cy="7478564"/>
          </a:xfrm>
          <a:prstGeom prst="line">
            <a:avLst/>
          </a:prstGeom>
        </p:spPr>
        <p:style>
          <a:lnRef idx="1">
            <a:schemeClr val="dk1"/>
          </a:lnRef>
          <a:fillRef idx="0">
            <a:schemeClr val="dk1"/>
          </a:fillRef>
          <a:effectRef idx="0">
            <a:schemeClr val="dk1"/>
          </a:effectRef>
          <a:fontRef idx="minor">
            <a:schemeClr val="tx1"/>
          </a:fontRef>
        </p:style>
      </p:cxnSp>
      <p:pic>
        <p:nvPicPr>
          <p:cNvPr id="1028" name="Picture 4" descr="Abbazia di Santa Maria de Olearia: Orari 2021 e Info Visite">
            <a:extLst>
              <a:ext uri="{FF2B5EF4-FFF2-40B4-BE49-F238E27FC236}">
                <a16:creationId xmlns:a16="http://schemas.microsoft.com/office/drawing/2014/main" id="{E7013A82-ABB7-7267-20FB-6E9B89780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570" y="1779983"/>
            <a:ext cx="6076950" cy="351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108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8B30A5-5E7B-5A46-B0DC-F5CE73F20E68}"/>
              </a:ext>
            </a:extLst>
          </p:cNvPr>
          <p:cNvSpPr>
            <a:spLocks noGrp="1"/>
          </p:cNvSpPr>
          <p:nvPr>
            <p:ph type="title"/>
          </p:nvPr>
        </p:nvSpPr>
        <p:spPr>
          <a:xfrm>
            <a:off x="957263" y="471226"/>
            <a:ext cx="9115425" cy="1393294"/>
          </a:xfrm>
        </p:spPr>
        <p:txBody>
          <a:bodyPr rtlCol="0">
            <a:normAutofit/>
          </a:bodyPr>
          <a:lstStyle/>
          <a:p>
            <a:pPr rtl="0"/>
            <a:r>
              <a:rPr lang="it-IT" sz="4400" dirty="0"/>
              <a:t>Chiesa di San Nicola a Forcella</a:t>
            </a:r>
          </a:p>
        </p:txBody>
      </p:sp>
      <p:sp>
        <p:nvSpPr>
          <p:cNvPr id="4" name="Segnaposto numero diapositiva 3">
            <a:extLst>
              <a:ext uri="{FF2B5EF4-FFF2-40B4-BE49-F238E27FC236}">
                <a16:creationId xmlns:a16="http://schemas.microsoft.com/office/drawing/2014/main" id="{C8A82005-53CC-7141-A996-B276EC58B2E0}"/>
              </a:ext>
            </a:extLst>
          </p:cNvPr>
          <p:cNvSpPr>
            <a:spLocks noGrp="1"/>
          </p:cNvSpPr>
          <p:nvPr>
            <p:ph type="sldNum" sz="quarter" idx="12"/>
          </p:nvPr>
        </p:nvSpPr>
        <p:spPr/>
        <p:txBody>
          <a:bodyPr rtlCol="0"/>
          <a:lstStyle/>
          <a:p>
            <a:pPr rtl="0"/>
            <a:fld id="{CB2079F2-58AF-ED44-82D7-E04B2F6FD686}" type="slidenum">
              <a:rPr lang="it-IT" smtClean="0"/>
              <a:pPr rtl="0"/>
              <a:t>6</a:t>
            </a:fld>
            <a:endParaRPr lang="it-IT"/>
          </a:p>
        </p:txBody>
      </p:sp>
      <p:sp>
        <p:nvSpPr>
          <p:cNvPr id="5" name="Segnaposto data 4">
            <a:extLst>
              <a:ext uri="{FF2B5EF4-FFF2-40B4-BE49-F238E27FC236}">
                <a16:creationId xmlns:a16="http://schemas.microsoft.com/office/drawing/2014/main" id="{99C62323-7A8F-E94D-A842-873FBEFF7457}"/>
              </a:ext>
            </a:extLst>
          </p:cNvPr>
          <p:cNvSpPr>
            <a:spLocks noGrp="1"/>
          </p:cNvSpPr>
          <p:nvPr>
            <p:ph type="dt" sz="half" idx="4294967295"/>
          </p:nvPr>
        </p:nvSpPr>
        <p:spPr>
          <a:xfrm>
            <a:off x="0" y="9569450"/>
            <a:ext cx="3497263" cy="442913"/>
          </a:xfrm>
        </p:spPr>
        <p:txBody>
          <a:bodyPr rtlCol="0"/>
          <a:lstStyle/>
          <a:p>
            <a:pPr rtl="0"/>
            <a:fld id="{0E79B92C-76F5-40C5-8D64-BBA2B0E6F8AA}" type="datetime1">
              <a:rPr lang="it-IT" smtClean="0"/>
              <a:t>17/01/2023</a:t>
            </a:fld>
            <a:endParaRPr lang="it-IT"/>
          </a:p>
        </p:txBody>
      </p:sp>
      <p:cxnSp>
        <p:nvCxnSpPr>
          <p:cNvPr id="10" name="Connettore diritto 9">
            <a:extLst>
              <a:ext uri="{FF2B5EF4-FFF2-40B4-BE49-F238E27FC236}">
                <a16:creationId xmlns:a16="http://schemas.microsoft.com/office/drawing/2014/main" id="{50DB8A9B-9FF0-FF26-EF97-238592EF4067}"/>
              </a:ext>
            </a:extLst>
          </p:cNvPr>
          <p:cNvCxnSpPr>
            <a:cxnSpLocks/>
          </p:cNvCxnSpPr>
          <p:nvPr/>
        </p:nvCxnSpPr>
        <p:spPr>
          <a:xfrm>
            <a:off x="742950" y="671513"/>
            <a:ext cx="0" cy="992721"/>
          </a:xfrm>
          <a:prstGeom prst="line">
            <a:avLst/>
          </a:prstGeom>
        </p:spPr>
        <p:style>
          <a:lnRef idx="1">
            <a:schemeClr val="dk1"/>
          </a:lnRef>
          <a:fillRef idx="0">
            <a:schemeClr val="dk1"/>
          </a:fillRef>
          <a:effectRef idx="0">
            <a:schemeClr val="dk1"/>
          </a:effectRef>
          <a:fontRef idx="minor">
            <a:schemeClr val="tx1"/>
          </a:fontRef>
        </p:style>
      </p:cxnSp>
      <p:sp>
        <p:nvSpPr>
          <p:cNvPr id="21" name="CasellaDiTesto 20">
            <a:extLst>
              <a:ext uri="{FF2B5EF4-FFF2-40B4-BE49-F238E27FC236}">
                <a16:creationId xmlns:a16="http://schemas.microsoft.com/office/drawing/2014/main" id="{E0B9DAA9-5387-1E77-D6F9-6ED2BB95AB5F}"/>
              </a:ext>
            </a:extLst>
          </p:cNvPr>
          <p:cNvSpPr txBox="1"/>
          <p:nvPr/>
        </p:nvSpPr>
        <p:spPr>
          <a:xfrm>
            <a:off x="957263" y="1782703"/>
            <a:ext cx="8015287" cy="7786747"/>
          </a:xfrm>
          <a:prstGeom prst="rect">
            <a:avLst/>
          </a:prstGeom>
          <a:noFill/>
        </p:spPr>
        <p:txBody>
          <a:bodyPr wrap="square" rtlCol="0">
            <a:spAutoFit/>
          </a:bodyPr>
          <a:lstStyle/>
          <a:p>
            <a:pPr algn="just"/>
            <a:r>
              <a:rPr lang="it-IT" sz="2000" dirty="0"/>
              <a:t>L'anno esatto di fondazione della chiesa non è noto. Forse è stato costruito alla fine del sec. All'inizio dell'XI o sec. È certo che esisteva già nel 1158. Nell'inventario del 1204 conservato nell'Archivio del Convento dei Benedettini di Cava de' Tirreni, viene citata una vigna appartenente alla Chiesa di San Nicola in località Forcella. </a:t>
            </a:r>
          </a:p>
          <a:p>
            <a:pPr algn="just"/>
            <a:r>
              <a:rPr lang="it-IT" sz="2000" dirty="0"/>
              <a:t>Questa è una località a nord-est di Minori, sotto giurisdizione comunale, e sufficientemente abitata nell'alto medioevo da avere circa quattro chiese, tra cui la migliore chiesa di San Sebastiano. resti. </a:t>
            </a:r>
          </a:p>
          <a:p>
            <a:pPr algn="just"/>
            <a:r>
              <a:rPr lang="it-IT" sz="2000" dirty="0"/>
              <a:t>Nel 1491 la Chiesa di San Nicola fu convocata dall'allora vescovo Giovanni Battista de Contestabili come beneficio al Rev.mo Capitolo di Minori. </a:t>
            </a:r>
          </a:p>
          <a:p>
            <a:pPr algn="just"/>
            <a:r>
              <a:rPr lang="it-IT" sz="2000" dirty="0"/>
              <a:t>Dal 1522 è annoverata tra le chiese più antiche di Minori. monaco Vincenzo Criscuolo, dagli anni ‘70.</a:t>
            </a:r>
          </a:p>
          <a:p>
            <a:pPr algn="just"/>
            <a:r>
              <a:rPr lang="it-IT" sz="2000" dirty="0"/>
              <a:t>Questa località è la meta preferita dai cittadini di Maiori e Minori che approfittano dello spazio attorno alla chiesa per festeggiare la pasquetta in compagnia .</a:t>
            </a:r>
          </a:p>
          <a:p>
            <a:pPr algn="just"/>
            <a:r>
              <a:rPr lang="it-IT" sz="2000" dirty="0"/>
              <a:t>La tipica pasquetta dei ragazzi che vivono in queste località è caratterizzata dell’escursione per salire sul monte dove si trova il convento e l’allestimento di un falò per arrostire la carne come si faceva un tempo .  </a:t>
            </a:r>
          </a:p>
          <a:p>
            <a:pPr algn="just"/>
            <a:r>
              <a:rPr lang="it-IT" sz="2000" dirty="0"/>
              <a:t>Il convento viene anche bersagliato dai turisti amanti del trekking che amano stare a contato con la natura ammirando paesaggi unici </a:t>
            </a:r>
          </a:p>
        </p:txBody>
      </p:sp>
      <p:cxnSp>
        <p:nvCxnSpPr>
          <p:cNvPr id="26" name="Connettore diritto 25">
            <a:extLst>
              <a:ext uri="{FF2B5EF4-FFF2-40B4-BE49-F238E27FC236}">
                <a16:creationId xmlns:a16="http://schemas.microsoft.com/office/drawing/2014/main" id="{8061D6C6-73B8-12B7-5A49-FF94C6B012D3}"/>
              </a:ext>
            </a:extLst>
          </p:cNvPr>
          <p:cNvCxnSpPr>
            <a:cxnSpLocks/>
          </p:cNvCxnSpPr>
          <p:nvPr/>
        </p:nvCxnSpPr>
        <p:spPr>
          <a:xfrm>
            <a:off x="9401175" y="1864520"/>
            <a:ext cx="0" cy="7279480"/>
          </a:xfrm>
          <a:prstGeom prst="line">
            <a:avLst/>
          </a:prstGeom>
        </p:spPr>
        <p:style>
          <a:lnRef idx="1">
            <a:schemeClr val="dk1"/>
          </a:lnRef>
          <a:fillRef idx="0">
            <a:schemeClr val="dk1"/>
          </a:fillRef>
          <a:effectRef idx="0">
            <a:schemeClr val="dk1"/>
          </a:effectRef>
          <a:fontRef idx="minor">
            <a:schemeClr val="tx1"/>
          </a:fontRef>
        </p:style>
      </p:cxnSp>
      <p:pic>
        <p:nvPicPr>
          <p:cNvPr id="28" name="Immagine 27">
            <a:extLst>
              <a:ext uri="{FF2B5EF4-FFF2-40B4-BE49-F238E27FC236}">
                <a16:creationId xmlns:a16="http://schemas.microsoft.com/office/drawing/2014/main" id="{D259A4EF-AAF4-3756-9C3B-A0BBD17F901E}"/>
              </a:ext>
            </a:extLst>
          </p:cNvPr>
          <p:cNvPicPr>
            <a:picLocks noChangeAspect="1"/>
          </p:cNvPicPr>
          <p:nvPr/>
        </p:nvPicPr>
        <p:blipFill>
          <a:blip r:embed="rId3"/>
          <a:stretch>
            <a:fillRect/>
          </a:stretch>
        </p:blipFill>
        <p:spPr>
          <a:xfrm>
            <a:off x="9929813" y="1911554"/>
            <a:ext cx="4762500" cy="3105150"/>
          </a:xfrm>
          <a:prstGeom prst="rect">
            <a:avLst/>
          </a:prstGeom>
        </p:spPr>
      </p:pic>
      <p:pic>
        <p:nvPicPr>
          <p:cNvPr id="30" name="Immagine 29">
            <a:extLst>
              <a:ext uri="{FF2B5EF4-FFF2-40B4-BE49-F238E27FC236}">
                <a16:creationId xmlns:a16="http://schemas.microsoft.com/office/drawing/2014/main" id="{C4388CF3-718A-AE5C-8537-93720E1880B1}"/>
              </a:ext>
            </a:extLst>
          </p:cNvPr>
          <p:cNvPicPr>
            <a:picLocks noChangeAspect="1"/>
          </p:cNvPicPr>
          <p:nvPr/>
        </p:nvPicPr>
        <p:blipFill>
          <a:blip r:embed="rId4"/>
          <a:stretch>
            <a:fillRect/>
          </a:stretch>
        </p:blipFill>
        <p:spPr>
          <a:xfrm>
            <a:off x="9851114" y="5961612"/>
            <a:ext cx="4919898" cy="3182388"/>
          </a:xfrm>
          <a:prstGeom prst="rect">
            <a:avLst/>
          </a:prstGeom>
        </p:spPr>
      </p:pic>
      <p:cxnSp>
        <p:nvCxnSpPr>
          <p:cNvPr id="32" name="Connettore diritto 31">
            <a:extLst>
              <a:ext uri="{FF2B5EF4-FFF2-40B4-BE49-F238E27FC236}">
                <a16:creationId xmlns:a16="http://schemas.microsoft.com/office/drawing/2014/main" id="{12B4F1EC-3140-152C-DBD4-8F8D02EEEBE0}"/>
              </a:ext>
            </a:extLst>
          </p:cNvPr>
          <p:cNvCxnSpPr>
            <a:cxnSpLocks/>
          </p:cNvCxnSpPr>
          <p:nvPr/>
        </p:nvCxnSpPr>
        <p:spPr>
          <a:xfrm>
            <a:off x="9829801" y="5485437"/>
            <a:ext cx="494121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8322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E5C85-3BE9-5149-BF60-C01272D35F91}"/>
              </a:ext>
            </a:extLst>
          </p:cNvPr>
          <p:cNvSpPr>
            <a:spLocks noGrp="1"/>
          </p:cNvSpPr>
          <p:nvPr>
            <p:ph type="title"/>
          </p:nvPr>
        </p:nvSpPr>
        <p:spPr>
          <a:xfrm>
            <a:off x="1058168" y="626745"/>
            <a:ext cx="10002083" cy="791631"/>
          </a:xfrm>
        </p:spPr>
        <p:txBody>
          <a:bodyPr rtlCol="0">
            <a:normAutofit/>
          </a:bodyPr>
          <a:lstStyle/>
          <a:p>
            <a:pPr rtl="0"/>
            <a:r>
              <a:rPr lang="it-IT" sz="4400" dirty="0"/>
              <a:t>Chiesa di Santa Maria delle Grazie</a:t>
            </a:r>
          </a:p>
        </p:txBody>
      </p:sp>
      <p:sp>
        <p:nvSpPr>
          <p:cNvPr id="4" name="Segnaposto numero diapositiva 3">
            <a:extLst>
              <a:ext uri="{FF2B5EF4-FFF2-40B4-BE49-F238E27FC236}">
                <a16:creationId xmlns:a16="http://schemas.microsoft.com/office/drawing/2014/main" id="{4D2E34C3-7E69-464C-9413-8D6F96209582}"/>
              </a:ext>
            </a:extLst>
          </p:cNvPr>
          <p:cNvSpPr>
            <a:spLocks noGrp="1"/>
          </p:cNvSpPr>
          <p:nvPr>
            <p:ph type="sldNum" sz="quarter" idx="12"/>
          </p:nvPr>
        </p:nvSpPr>
        <p:spPr/>
        <p:txBody>
          <a:bodyPr rtlCol="0"/>
          <a:lstStyle/>
          <a:p>
            <a:pPr rtl="0"/>
            <a:fld id="{CB2079F2-58AF-ED44-82D7-E04B2F6FD686}" type="slidenum">
              <a:rPr lang="it-IT" smtClean="0"/>
              <a:pPr rtl="0"/>
              <a:t>7</a:t>
            </a:fld>
            <a:endParaRPr lang="it-IT"/>
          </a:p>
        </p:txBody>
      </p:sp>
      <p:sp>
        <p:nvSpPr>
          <p:cNvPr id="5" name="Segnaposto data 4">
            <a:extLst>
              <a:ext uri="{FF2B5EF4-FFF2-40B4-BE49-F238E27FC236}">
                <a16:creationId xmlns:a16="http://schemas.microsoft.com/office/drawing/2014/main" id="{C0389F42-1555-304D-8FBB-E7454310BF39}"/>
              </a:ext>
            </a:extLst>
          </p:cNvPr>
          <p:cNvSpPr>
            <a:spLocks noGrp="1"/>
          </p:cNvSpPr>
          <p:nvPr>
            <p:ph type="dt" sz="half" idx="4294967295"/>
          </p:nvPr>
        </p:nvSpPr>
        <p:spPr>
          <a:xfrm>
            <a:off x="0" y="9569450"/>
            <a:ext cx="3497263" cy="442913"/>
          </a:xfrm>
        </p:spPr>
        <p:txBody>
          <a:bodyPr rtlCol="0"/>
          <a:lstStyle/>
          <a:p>
            <a:pPr rtl="0"/>
            <a:fld id="{A4FE1E87-A670-4A7A-8AF8-9CD20194C9DA}" type="datetime1">
              <a:rPr lang="it-IT" smtClean="0"/>
              <a:t>17/01/2023</a:t>
            </a:fld>
            <a:endParaRPr lang="it-IT"/>
          </a:p>
        </p:txBody>
      </p:sp>
      <p:sp>
        <p:nvSpPr>
          <p:cNvPr id="11" name="Segnaposto testo 10">
            <a:extLst>
              <a:ext uri="{FF2B5EF4-FFF2-40B4-BE49-F238E27FC236}">
                <a16:creationId xmlns:a16="http://schemas.microsoft.com/office/drawing/2014/main" id="{94A49B21-8D25-F0B1-DA06-AA805351F339}"/>
              </a:ext>
            </a:extLst>
          </p:cNvPr>
          <p:cNvSpPr>
            <a:spLocks noGrp="1"/>
          </p:cNvSpPr>
          <p:nvPr>
            <p:ph type="body" sz="half" idx="2"/>
          </p:nvPr>
        </p:nvSpPr>
        <p:spPr>
          <a:xfrm>
            <a:off x="928687" y="2207787"/>
            <a:ext cx="5397579" cy="6543675"/>
          </a:xfrm>
        </p:spPr>
        <p:txBody>
          <a:bodyPr>
            <a:normAutofit fontScale="62500" lnSpcReduction="20000"/>
          </a:bodyPr>
          <a:lstStyle/>
          <a:p>
            <a:pPr algn="just"/>
            <a:r>
              <a:rPr lang="it-IT" sz="3600" dirty="0"/>
              <a:t>La chiesa, risalente al VI secolo, in origine aveva tre navate, ma le numerose distruzioni, dovute ad alluvioni, hanno modificato il suo aspetto; la facciata ed il campanile risalgono, infatti, al XVIII secolo, mentre interessanti all'interno sono tele del '400 con la Visitazione, la Crocifissione, della scuola di Andrea Sabatino, ed un fonte battesimale in marmo risalente al XIII secolo.</a:t>
            </a:r>
          </a:p>
          <a:p>
            <a:pPr algn="just"/>
            <a:r>
              <a:rPr lang="it-IT" sz="3600" b="1" u="sng" dirty="0"/>
              <a:t>I Battenti</a:t>
            </a:r>
          </a:p>
          <a:p>
            <a:pPr algn="just"/>
            <a:r>
              <a:rPr lang="it-IT" sz="3600" b="0" i="0" dirty="0">
                <a:solidFill>
                  <a:srgbClr val="000000"/>
                </a:solidFill>
                <a:effectLst/>
              </a:rPr>
              <a:t>Il corteo muoveva all'una di notte del Venerdì Santo dalla chiesa di Santa Maria delle Grazie, raggiungeva la chiesa di Sant'Erasmo di Pucara per poi ridiscendere la valle del </a:t>
            </a:r>
            <a:r>
              <a:rPr lang="it-IT" sz="3600" b="0" i="0" dirty="0" err="1">
                <a:solidFill>
                  <a:srgbClr val="000000"/>
                </a:solidFill>
                <a:effectLst/>
              </a:rPr>
              <a:t>Reginna</a:t>
            </a:r>
            <a:r>
              <a:rPr lang="it-IT" sz="3600" b="0" i="0" dirty="0">
                <a:solidFill>
                  <a:srgbClr val="000000"/>
                </a:solidFill>
                <a:effectLst/>
              </a:rPr>
              <a:t> visitando tutte le chiese, fino a San Francesco e ritornando infine a Santa Maria delle Grazie. Resta da chiedersi quali siano i precedenti storici. L'origine va ricercata nella prova del pentimento del fedele di fronte a debolezze e peccati.</a:t>
            </a:r>
            <a:endParaRPr lang="it-IT" sz="3600" b="1" u="sng" dirty="0"/>
          </a:p>
          <a:p>
            <a:endParaRPr lang="it-IT" dirty="0"/>
          </a:p>
        </p:txBody>
      </p:sp>
      <p:cxnSp>
        <p:nvCxnSpPr>
          <p:cNvPr id="13" name="Connettore diritto 12">
            <a:extLst>
              <a:ext uri="{FF2B5EF4-FFF2-40B4-BE49-F238E27FC236}">
                <a16:creationId xmlns:a16="http://schemas.microsoft.com/office/drawing/2014/main" id="{8DD47AAB-F0EC-5382-CCF5-379A00C18B8C}"/>
              </a:ext>
            </a:extLst>
          </p:cNvPr>
          <p:cNvCxnSpPr/>
          <p:nvPr/>
        </p:nvCxnSpPr>
        <p:spPr>
          <a:xfrm>
            <a:off x="928687" y="571551"/>
            <a:ext cx="0" cy="902018"/>
          </a:xfrm>
          <a:prstGeom prst="line">
            <a:avLst/>
          </a:prstGeom>
        </p:spPr>
        <p:style>
          <a:lnRef idx="1">
            <a:schemeClr val="dk1"/>
          </a:lnRef>
          <a:fillRef idx="0">
            <a:schemeClr val="dk1"/>
          </a:fillRef>
          <a:effectRef idx="0">
            <a:schemeClr val="dk1"/>
          </a:effectRef>
          <a:fontRef idx="minor">
            <a:schemeClr val="tx1"/>
          </a:fontRef>
        </p:style>
      </p:cxnSp>
      <p:cxnSp>
        <p:nvCxnSpPr>
          <p:cNvPr id="15" name="Connettore diritto 14">
            <a:extLst>
              <a:ext uri="{FF2B5EF4-FFF2-40B4-BE49-F238E27FC236}">
                <a16:creationId xmlns:a16="http://schemas.microsoft.com/office/drawing/2014/main" id="{24A98CEC-899C-2538-D9D6-398756AEC8F2}"/>
              </a:ext>
            </a:extLst>
          </p:cNvPr>
          <p:cNvCxnSpPr>
            <a:cxnSpLocks/>
          </p:cNvCxnSpPr>
          <p:nvPr/>
        </p:nvCxnSpPr>
        <p:spPr>
          <a:xfrm>
            <a:off x="6572250" y="1700213"/>
            <a:ext cx="0" cy="7443787"/>
          </a:xfrm>
          <a:prstGeom prst="line">
            <a:avLst/>
          </a:prstGeom>
        </p:spPr>
        <p:style>
          <a:lnRef idx="1">
            <a:schemeClr val="dk1"/>
          </a:lnRef>
          <a:fillRef idx="0">
            <a:schemeClr val="dk1"/>
          </a:fillRef>
          <a:effectRef idx="0">
            <a:schemeClr val="dk1"/>
          </a:effectRef>
          <a:fontRef idx="minor">
            <a:schemeClr val="tx1"/>
          </a:fontRef>
        </p:style>
      </p:cxnSp>
      <p:cxnSp>
        <p:nvCxnSpPr>
          <p:cNvPr id="19" name="Connettore diritto 18">
            <a:extLst>
              <a:ext uri="{FF2B5EF4-FFF2-40B4-BE49-F238E27FC236}">
                <a16:creationId xmlns:a16="http://schemas.microsoft.com/office/drawing/2014/main" id="{F5C570BC-4717-564A-8D15-D17E2B6E8488}"/>
              </a:ext>
            </a:extLst>
          </p:cNvPr>
          <p:cNvCxnSpPr>
            <a:cxnSpLocks/>
          </p:cNvCxnSpPr>
          <p:nvPr/>
        </p:nvCxnSpPr>
        <p:spPr>
          <a:xfrm flipV="1">
            <a:off x="7064218" y="5103445"/>
            <a:ext cx="7239418" cy="78581"/>
          </a:xfrm>
          <a:prstGeom prst="line">
            <a:avLst/>
          </a:prstGeom>
        </p:spPr>
        <p:style>
          <a:lnRef idx="1">
            <a:schemeClr val="dk1"/>
          </a:lnRef>
          <a:fillRef idx="0">
            <a:schemeClr val="dk1"/>
          </a:fillRef>
          <a:effectRef idx="0">
            <a:schemeClr val="dk1"/>
          </a:effectRef>
          <a:fontRef idx="minor">
            <a:schemeClr val="tx1"/>
          </a:fontRef>
        </p:style>
      </p:cxnSp>
      <p:pic>
        <p:nvPicPr>
          <p:cNvPr id="22" name="Immagine 21">
            <a:extLst>
              <a:ext uri="{FF2B5EF4-FFF2-40B4-BE49-F238E27FC236}">
                <a16:creationId xmlns:a16="http://schemas.microsoft.com/office/drawing/2014/main" id="{39C901C3-7D91-78F9-B834-2FD847B48349}"/>
              </a:ext>
            </a:extLst>
          </p:cNvPr>
          <p:cNvPicPr>
            <a:picLocks noChangeAspect="1"/>
          </p:cNvPicPr>
          <p:nvPr/>
        </p:nvPicPr>
        <p:blipFill>
          <a:blip r:embed="rId3"/>
          <a:stretch>
            <a:fillRect/>
          </a:stretch>
        </p:blipFill>
        <p:spPr>
          <a:xfrm>
            <a:off x="7457333" y="1738313"/>
            <a:ext cx="6453188" cy="3290887"/>
          </a:xfrm>
          <a:prstGeom prst="rect">
            <a:avLst/>
          </a:prstGeom>
        </p:spPr>
      </p:pic>
      <p:pic>
        <p:nvPicPr>
          <p:cNvPr id="3074" name="Picture 2" descr="Minori che suggestione il rito dei Battenti. Eventi anche a Ravello e  Amalfi - Positanonews">
            <a:extLst>
              <a:ext uri="{FF2B5EF4-FFF2-40B4-BE49-F238E27FC236}">
                <a16:creationId xmlns:a16="http://schemas.microsoft.com/office/drawing/2014/main" id="{CDE95F39-F9A9-3D93-C450-F62986E5E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7333" y="5479624"/>
            <a:ext cx="6453188" cy="3387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89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Tema di Offic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417737_TF44934369_Win32" id="{705440EF-6D06-452C-B432-4434715B264E}" vid="{CDDD4FB8-42D4-4078-A141-97BD6422C0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9AD2B3-D789-4FC7-A14D-89ADA76B73A8}">
  <ds:schemaRefs>
    <ds:schemaRef ds:uri="http://purl.org/dc/terms/"/>
    <ds:schemaRef ds:uri="http://schemas.microsoft.com/office/2006/metadata/properties"/>
    <ds:schemaRef ds:uri="http://www.w3.org/XML/1998/namespace"/>
    <ds:schemaRef ds:uri="http://purl.org/dc/dcmitype/"/>
    <ds:schemaRef ds:uri="http://schemas.microsoft.com/office/infopath/2007/PartnerControls"/>
    <ds:schemaRef ds:uri="ef88797d-310b-4d46-ad9c-0c23fa0c8d45"/>
    <ds:schemaRef ds:uri="876de33e-aaa5-4507-9b92-b84e676ded0d"/>
    <ds:schemaRef ds:uri="http://schemas.openxmlformats.org/package/2006/metadata/core-properties"/>
    <ds:schemaRef ds:uri="http://schemas.microsoft.com/office/2006/documentManagement/types"/>
    <ds:schemaRef ds:uri="http://purl.org/dc/elements/1.1/"/>
  </ds:schemaRefs>
</ds:datastoreItem>
</file>

<file path=customXml/itemProps2.xml><?xml version="1.0" encoding="utf-8"?>
<ds:datastoreItem xmlns:ds="http://schemas.openxmlformats.org/officeDocument/2006/customXml" ds:itemID="{7F83B94A-925B-4414-927F-DFD616E2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9800E7-4362-4A70-9B48-B5AE1C9F47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Layout di rivista</Template>
  <TotalTime>206</TotalTime>
  <Words>1755</Words>
  <Application>Microsoft Office PowerPoint</Application>
  <PresentationFormat>Personalizzato</PresentationFormat>
  <Paragraphs>65</Paragraphs>
  <Slides>7</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Arial</vt:lpstr>
      <vt:lpstr>Calibri</vt:lpstr>
      <vt:lpstr>Century Gothic</vt:lpstr>
      <vt:lpstr>Century Schoolbook</vt:lpstr>
      <vt:lpstr>Tema di Office</vt:lpstr>
      <vt:lpstr>Copertina anteriore</vt:lpstr>
      <vt:lpstr>Presentazione standard di PowerPoint</vt:lpstr>
      <vt:lpstr>Presentazione standard di PowerPoint</vt:lpstr>
      <vt:lpstr>L’avvento monastico in Costiera Amalfitana</vt:lpstr>
      <vt:lpstr>Chiesa di Santa Maria Olearia</vt:lpstr>
      <vt:lpstr>Chiesa di San Nicola a Forcella</vt:lpstr>
      <vt:lpstr>Chiesa di Santa Maria delle 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Copertina anteriore</dc:title>
  <dc:creator>Pietro Trezza</dc:creator>
  <cp:lastModifiedBy>Pietro Trezza</cp:lastModifiedBy>
  <cp:revision>1</cp:revision>
  <dcterms:created xsi:type="dcterms:W3CDTF">2023-01-16T20:29:14Z</dcterms:created>
  <dcterms:modified xsi:type="dcterms:W3CDTF">2023-01-17T18:23:36Z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