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88" d="100"/>
          <a:sy n="88" d="100"/>
        </p:scale>
        <p:origin x="210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5F13FF-4F41-1FDA-E107-19103C38D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D0D2C9-2B79-175A-7882-0C67809DC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D9B84D-5ADD-71EA-3256-3FFCC8A77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213F-14EB-41E9-BB7E-C18283CE913A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22CFC2-E29D-5600-66BB-37FFE027C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64FAE2-4BEF-89BB-48DF-2ED15D36E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299D1-1D03-48F6-9B45-D924BAD49A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071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04DBF-1652-8F33-1990-39BC681FE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C12AD8-9A5E-BEB1-E8A9-79BFC90A1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5EFC73-7B4C-6B21-3B13-9643AC809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213F-14EB-41E9-BB7E-C18283CE913A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E7FB62-4ED2-CEDB-5C58-5CAABC880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3C9750-58E3-B3B7-9950-C496B62A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299D1-1D03-48F6-9B45-D924BAD49A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656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8B79E5E-4F03-17B8-0C85-29FAE33A39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C356EB-5B15-44E4-EBA6-BA73FACDE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51D0D6-828E-1AB7-3301-8A73328F8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213F-14EB-41E9-BB7E-C18283CE913A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B40713-9ACF-F2EE-4A0B-28F81D04B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AE4F31-B0BE-7A0B-16CC-F7F323D7B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299D1-1D03-48F6-9B45-D924BAD49A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139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C8B1B-33E8-44C9-585E-BCD2CB460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4263F4-DDEF-1FD6-A90A-9D3BEBF31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B44D75-E339-11E1-23F7-4B9485198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213F-14EB-41E9-BB7E-C18283CE913A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9DC1B7-A234-3551-E758-34452690E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8ECB87-25D8-FFAB-40A9-42FC8995B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299D1-1D03-48F6-9B45-D924BAD49A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529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F4A11-7770-E6BA-DACA-0820785D1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D7ACA5-75AF-AADB-1210-EC6921FD1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F56FB0-3F5D-CBF4-43F0-F0BAAE552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213F-14EB-41E9-BB7E-C18283CE913A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DF7A47-8E55-DE6B-0A5B-D3AF78ED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9C16CB-A066-CED1-453A-081C97612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299D1-1D03-48F6-9B45-D924BAD49A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296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3ED71A-5C39-D432-5BCF-6D1EF7470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FDDCC4-2F1E-B38F-0BE0-3F6B69B3C5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092EC5-7243-38DE-24BC-BE7CF58F6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2686A2-01F0-FB0C-A7EA-E3D85571C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213F-14EB-41E9-BB7E-C18283CE913A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4CFD94-DEF7-550D-23F0-67533FE08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0AAE61-9CAA-BA97-FCE4-6319E6E1E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299D1-1D03-48F6-9B45-D924BAD49A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96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135F8-C6E5-2AA5-830C-4277214DA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2E9A9C-0C0A-CDB3-ED6B-20A89CE33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5E5FB1-6951-750B-38FA-4C4E41AC3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27C90E-A944-0806-C01B-B6E893C740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750088-5479-68A9-C75D-1E44E91DB4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E2A96C-8D99-83C7-AC97-6A83291DF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213F-14EB-41E9-BB7E-C18283CE913A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D5532FC-99FD-9132-78E2-0B763880D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82F8DF-6F5F-89E1-2CD0-D1F5E59A7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299D1-1D03-48F6-9B45-D924BAD49A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720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43FFF0-5C96-5590-2038-722B45CE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FAB5A2-AB37-8091-7303-0692124C6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213F-14EB-41E9-BB7E-C18283CE913A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512C1B-695B-899E-D995-5301A2B4E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B306BF-042B-17EB-EA98-F649F2B48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299D1-1D03-48F6-9B45-D924BAD49A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282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BC6DEC7-AAEB-4360-FF55-F06ACFBB4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213F-14EB-41E9-BB7E-C18283CE913A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BB0FAC0-63D4-3F9D-396D-299D562D2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898F46-34C1-0905-5148-C43A4813A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299D1-1D03-48F6-9B45-D924BAD49A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867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1B74FE-F079-B0DC-AF4B-D4986E7A6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DCB5D6-4D3D-2256-4423-95D21EAA8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BEF188-FA94-CBF2-55D1-F63F2B5A8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46B3E1-E8D9-5D7F-F6E4-20A5EFBF7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213F-14EB-41E9-BB7E-C18283CE913A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334F23-1550-5F3C-257D-CBE9BF41D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9E6A2E-8E34-8C37-0E50-EA30F4DC5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299D1-1D03-48F6-9B45-D924BAD49A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011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D75A14-3209-F1E6-44B0-F299EB6F9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8C1C37F-1B53-65FE-D157-7C15468B39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65C9AF-E23F-03A7-BC09-68DB67450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FE1DC0-EAD4-AC98-7957-D5F305738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213F-14EB-41E9-BB7E-C18283CE913A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1C0E61-E657-A7A8-0254-8EAF4B771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C6BF0E-7D89-3994-267F-7CE72CF6D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299D1-1D03-48F6-9B45-D924BAD49A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677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CC331BB-CB13-FDA4-76A3-42986298E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266677-D0A7-BDF9-71F4-66F3F3AA9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6ABD22-1663-B524-7955-E182528812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A213F-14EB-41E9-BB7E-C18283CE913A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B44E43-CC8A-8A79-A02C-C6BC252DDF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27AE3C-3F68-3D04-AB6B-0C54388BED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299D1-1D03-48F6-9B45-D924BAD49A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52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B1ED196-F5F6-BC5B-3FF5-C86236E373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662318"/>
              </p:ext>
            </p:extLst>
          </p:nvPr>
        </p:nvGraphicFramePr>
        <p:xfrm>
          <a:off x="0" y="0"/>
          <a:ext cx="12192000" cy="6346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35923827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7687642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589795828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52192219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91955466"/>
                    </a:ext>
                  </a:extLst>
                </a:gridCol>
              </a:tblGrid>
              <a:tr h="793296"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OSI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Layer No.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Example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Others</a:t>
                      </a:r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0125661"/>
                  </a:ext>
                </a:extLst>
              </a:tr>
              <a:tr h="793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Alligator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Application</a:t>
                      </a:r>
                      <a:endParaRPr lang="ko-KR" altLang="en-US" sz="28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L7</a:t>
                      </a:r>
                      <a:r>
                        <a:rPr lang="en-US" altLang="ko-KR" sz="2800"/>
                        <a:t>(Firewall)</a:t>
                      </a:r>
                      <a:endParaRPr lang="ko-KR" altLang="en-US" sz="28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HTTP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HTTPS, FTP, SCP, Telnet, SSH …</a:t>
                      </a:r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8577761"/>
                  </a:ext>
                </a:extLst>
              </a:tr>
              <a:tr h="793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Pet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Presentation</a:t>
                      </a:r>
                      <a:endParaRPr lang="ko-KR" altLang="en-US" sz="28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8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811191"/>
                  </a:ext>
                </a:extLst>
              </a:tr>
              <a:tr h="793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Steve’s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Session</a:t>
                      </a:r>
                      <a:endParaRPr lang="ko-KR" altLang="en-US" sz="28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232975"/>
                  </a:ext>
                </a:extLst>
              </a:tr>
              <a:tr h="793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Touch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Transport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L4(NAT)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TCP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UDP, SCTP</a:t>
                      </a:r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6616043"/>
                  </a:ext>
                </a:extLst>
              </a:tr>
              <a:tr h="793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Not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Network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L3(Router)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IP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IPv6, ARP</a:t>
                      </a:r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8545190"/>
                  </a:ext>
                </a:extLst>
              </a:tr>
              <a:tr h="793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Do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Data Link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L2(Switch)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Ethernet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Frame Relay</a:t>
                      </a:r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8187830"/>
                  </a:ext>
                </a:extLst>
              </a:tr>
              <a:tr h="793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Please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Physical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5731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4108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59</Words>
  <Application>Microsoft Office PowerPoint</Application>
  <PresentationFormat>와이드스크린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신혜준 신혜준</dc:creator>
  <cp:lastModifiedBy>신혜준 신혜준</cp:lastModifiedBy>
  <cp:revision>2</cp:revision>
  <dcterms:created xsi:type="dcterms:W3CDTF">2023-07-23T10:03:43Z</dcterms:created>
  <dcterms:modified xsi:type="dcterms:W3CDTF">2023-07-23T11:16:55Z</dcterms:modified>
</cp:coreProperties>
</file>