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2" r:id="rId4"/>
    <p:sldId id="263" r:id="rId5"/>
    <p:sldId id="259" r:id="rId6"/>
    <p:sldId id="260" r:id="rId7"/>
    <p:sldId id="264" r:id="rId8"/>
    <p:sldId id="261" r:id="rId9"/>
    <p:sldId id="265" r:id="rId10"/>
    <p:sldId id="266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y Winkel" initials="HW" lastIdx="1" clrIdx="0">
    <p:extLst>
      <p:ext uri="{19B8F6BF-5375-455C-9EA6-DF929625EA0E}">
        <p15:presenceInfo xmlns:p15="http://schemas.microsoft.com/office/powerpoint/2012/main" userId="6a56c43121c79b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3C"/>
    <a:srgbClr val="00CC00"/>
    <a:srgbClr val="5F5F5F"/>
    <a:srgbClr val="E4F4F4"/>
    <a:srgbClr val="CA003B"/>
    <a:srgbClr val="0000FF"/>
    <a:srgbClr val="DDDDDD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1637" autoAdjust="0"/>
  </p:normalViewPr>
  <p:slideViewPr>
    <p:cSldViewPr>
      <p:cViewPr varScale="1">
        <p:scale>
          <a:sx n="93" d="100"/>
          <a:sy n="93" d="100"/>
        </p:scale>
        <p:origin x="8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Winkel" userId="6a56c43121c79b0a" providerId="LiveId" clId="{4D9B8240-4D5D-4513-B704-274F1F50401D}"/>
    <pc:docChg chg="undo custSel addSld delSld modSld sldOrd modMainMaster">
      <pc:chgData name="Henry Winkel" userId="6a56c43121c79b0a" providerId="LiveId" clId="{4D9B8240-4D5D-4513-B704-274F1F50401D}" dt="2018-09-07T12:59:53.667" v="1700" actId="20577"/>
      <pc:docMkLst>
        <pc:docMk/>
      </pc:docMkLst>
      <pc:sldChg chg="modSp">
        <pc:chgData name="Henry Winkel" userId="6a56c43121c79b0a" providerId="LiveId" clId="{4D9B8240-4D5D-4513-B704-274F1F50401D}" dt="2018-09-07T11:47:53.115" v="387" actId="122"/>
        <pc:sldMkLst>
          <pc:docMk/>
          <pc:sldMk cId="0" sldId="257"/>
        </pc:sldMkLst>
        <pc:spChg chg="mod">
          <ac:chgData name="Henry Winkel" userId="6a56c43121c79b0a" providerId="LiveId" clId="{4D9B8240-4D5D-4513-B704-274F1F50401D}" dt="2018-09-07T11:47:53.115" v="387" actId="122"/>
          <ac:spMkLst>
            <pc:docMk/>
            <pc:sldMk cId="0" sldId="257"/>
            <ac:spMk id="4" creationId="{00000000-0000-0000-0000-000000000000}"/>
          </ac:spMkLst>
        </pc:spChg>
        <pc:spChg chg="mod">
          <ac:chgData name="Henry Winkel" userId="6a56c43121c79b0a" providerId="LiveId" clId="{4D9B8240-4D5D-4513-B704-274F1F50401D}" dt="2018-09-07T11:47:23.008" v="381" actId="20577"/>
          <ac:spMkLst>
            <pc:docMk/>
            <pc:sldMk cId="0" sldId="257"/>
            <ac:spMk id="5" creationId="{00000000-0000-0000-0000-000000000000}"/>
          </ac:spMkLst>
        </pc:spChg>
      </pc:sldChg>
      <pc:sldChg chg="modSp add del">
        <pc:chgData name="Henry Winkel" userId="6a56c43121c79b0a" providerId="LiveId" clId="{4D9B8240-4D5D-4513-B704-274F1F50401D}" dt="2018-09-06T13:16:28.489" v="163" actId="20577"/>
        <pc:sldMkLst>
          <pc:docMk/>
          <pc:sldMk cId="0" sldId="258"/>
        </pc:sldMkLst>
        <pc:spChg chg="mod">
          <ac:chgData name="Henry Winkel" userId="6a56c43121c79b0a" providerId="LiveId" clId="{4D9B8240-4D5D-4513-B704-274F1F50401D}" dt="2018-09-06T13:16:28.489" v="163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 add del ord modNotesTx">
        <pc:chgData name="Henry Winkel" userId="6a56c43121c79b0a" providerId="LiveId" clId="{4D9B8240-4D5D-4513-B704-274F1F50401D}" dt="2018-09-07T12:17:02.964" v="946" actId="20577"/>
        <pc:sldMkLst>
          <pc:docMk/>
          <pc:sldMk cId="3493479051" sldId="259"/>
        </pc:sldMkLst>
        <pc:spChg chg="mod">
          <ac:chgData name="Henry Winkel" userId="6a56c43121c79b0a" providerId="LiveId" clId="{4D9B8240-4D5D-4513-B704-274F1F50401D}" dt="2018-09-07T12:17:02.964" v="946" actId="20577"/>
          <ac:spMkLst>
            <pc:docMk/>
            <pc:sldMk cId="3493479051" sldId="259"/>
            <ac:spMk id="5" creationId="{00000000-0000-0000-0000-000000000000}"/>
          </ac:spMkLst>
        </pc:spChg>
      </pc:sldChg>
      <pc:sldChg chg="modSp add">
        <pc:chgData name="Henry Winkel" userId="6a56c43121c79b0a" providerId="LiveId" clId="{4D9B8240-4D5D-4513-B704-274F1F50401D}" dt="2018-09-07T12:33:29.955" v="1380" actId="20577"/>
        <pc:sldMkLst>
          <pc:docMk/>
          <pc:sldMk cId="3450819455" sldId="260"/>
        </pc:sldMkLst>
        <pc:spChg chg="mod">
          <ac:chgData name="Henry Winkel" userId="6a56c43121c79b0a" providerId="LiveId" clId="{4D9B8240-4D5D-4513-B704-274F1F50401D}" dt="2018-09-06T13:18:32.008" v="337" actId="20577"/>
          <ac:spMkLst>
            <pc:docMk/>
            <pc:sldMk cId="3450819455" sldId="260"/>
            <ac:spMk id="2" creationId="{00000000-0000-0000-0000-000000000000}"/>
          </ac:spMkLst>
        </pc:spChg>
        <pc:spChg chg="mod">
          <ac:chgData name="Henry Winkel" userId="6a56c43121c79b0a" providerId="LiveId" clId="{4D9B8240-4D5D-4513-B704-274F1F50401D}" dt="2018-09-07T12:33:29.955" v="1380" actId="20577"/>
          <ac:spMkLst>
            <pc:docMk/>
            <pc:sldMk cId="3450819455" sldId="260"/>
            <ac:spMk id="5" creationId="{00000000-0000-0000-0000-000000000000}"/>
          </ac:spMkLst>
        </pc:spChg>
      </pc:sldChg>
      <pc:sldChg chg="del">
        <pc:chgData name="Henry Winkel" userId="6a56c43121c79b0a" providerId="LiveId" clId="{4D9B8240-4D5D-4513-B704-274F1F50401D}" dt="2018-09-06T13:14:43.664" v="40" actId="2696"/>
        <pc:sldMkLst>
          <pc:docMk/>
          <pc:sldMk cId="3917951620" sldId="260"/>
        </pc:sldMkLst>
      </pc:sldChg>
      <pc:sldChg chg="addSp delSp modSp add">
        <pc:chgData name="Henry Winkel" userId="6a56c43121c79b0a" providerId="LiveId" clId="{4D9B8240-4D5D-4513-B704-274F1F50401D}" dt="2018-09-07T12:36:18.820" v="1468" actId="20577"/>
        <pc:sldMkLst>
          <pc:docMk/>
          <pc:sldMk cId="296910538" sldId="261"/>
        </pc:sldMkLst>
        <pc:spChg chg="mod">
          <ac:chgData name="Henry Winkel" userId="6a56c43121c79b0a" providerId="LiveId" clId="{4D9B8240-4D5D-4513-B704-274F1F50401D}" dt="2018-09-07T12:36:18.820" v="1468" actId="20577"/>
          <ac:spMkLst>
            <pc:docMk/>
            <pc:sldMk cId="296910538" sldId="261"/>
            <ac:spMk id="5" creationId="{00000000-0000-0000-0000-000000000000}"/>
          </ac:spMkLst>
        </pc:spChg>
        <pc:picChg chg="add del mod">
          <ac:chgData name="Henry Winkel" userId="6a56c43121c79b0a" providerId="LiveId" clId="{4D9B8240-4D5D-4513-B704-274F1F50401D}" dt="2018-09-07T11:50:38.700" v="400" actId="478"/>
          <ac:picMkLst>
            <pc:docMk/>
            <pc:sldMk cId="296910538" sldId="261"/>
            <ac:picMk id="4" creationId="{4C8591F3-6D2D-4175-AA7C-C82C3D568A9A}"/>
          </ac:picMkLst>
        </pc:picChg>
        <pc:picChg chg="add del mod">
          <ac:chgData name="Henry Winkel" userId="6a56c43121c79b0a" providerId="LiveId" clId="{4D9B8240-4D5D-4513-B704-274F1F50401D}" dt="2018-09-07T11:51:15.528" v="408" actId="478"/>
          <ac:picMkLst>
            <pc:docMk/>
            <pc:sldMk cId="296910538" sldId="261"/>
            <ac:picMk id="7" creationId="{44B19F1C-8F33-446A-9BD7-3C4714BB0276}"/>
          </ac:picMkLst>
        </pc:picChg>
      </pc:sldChg>
      <pc:sldChg chg="del">
        <pc:chgData name="Henry Winkel" userId="6a56c43121c79b0a" providerId="LiveId" clId="{4D9B8240-4D5D-4513-B704-274F1F50401D}" dt="2018-09-06T13:14:42.947" v="38" actId="2696"/>
        <pc:sldMkLst>
          <pc:docMk/>
          <pc:sldMk cId="3048321419" sldId="261"/>
        </pc:sldMkLst>
      </pc:sldChg>
      <pc:sldChg chg="del">
        <pc:chgData name="Henry Winkel" userId="6a56c43121c79b0a" providerId="LiveId" clId="{4D9B8240-4D5D-4513-B704-274F1F50401D}" dt="2018-09-06T13:14:42.553" v="37" actId="2696"/>
        <pc:sldMkLst>
          <pc:docMk/>
          <pc:sldMk cId="31372253" sldId="262"/>
        </pc:sldMkLst>
      </pc:sldChg>
      <pc:sldChg chg="addSp delSp modSp add addCm delCm">
        <pc:chgData name="Henry Winkel" userId="6a56c43121c79b0a" providerId="LiveId" clId="{4D9B8240-4D5D-4513-B704-274F1F50401D}" dt="2018-09-07T12:12:14.898" v="664" actId="1076"/>
        <pc:sldMkLst>
          <pc:docMk/>
          <pc:sldMk cId="95871627" sldId="262"/>
        </pc:sldMkLst>
        <pc:spChg chg="mod">
          <ac:chgData name="Henry Winkel" userId="6a56c43121c79b0a" providerId="LiveId" clId="{4D9B8240-4D5D-4513-B704-274F1F50401D}" dt="2018-09-07T12:10:30.846" v="620"/>
          <ac:spMkLst>
            <pc:docMk/>
            <pc:sldMk cId="95871627" sldId="262"/>
            <ac:spMk id="5" creationId="{00000000-0000-0000-0000-000000000000}"/>
          </ac:spMkLst>
        </pc:spChg>
        <pc:spChg chg="add del mod">
          <ac:chgData name="Henry Winkel" userId="6a56c43121c79b0a" providerId="LiveId" clId="{4D9B8240-4D5D-4513-B704-274F1F50401D}" dt="2018-09-07T12:09:44.945" v="589"/>
          <ac:spMkLst>
            <pc:docMk/>
            <pc:sldMk cId="95871627" sldId="262"/>
            <ac:spMk id="8" creationId="{F5ACCE24-9456-4F9D-B266-B5C6B4AAB975}"/>
          </ac:spMkLst>
        </pc:spChg>
        <pc:spChg chg="add mod">
          <ac:chgData name="Henry Winkel" userId="6a56c43121c79b0a" providerId="LiveId" clId="{4D9B8240-4D5D-4513-B704-274F1F50401D}" dt="2018-09-07T12:10:28.294" v="619" actId="1076"/>
          <ac:spMkLst>
            <pc:docMk/>
            <pc:sldMk cId="95871627" sldId="262"/>
            <ac:spMk id="9" creationId="{92969E2C-1EBB-412C-A3C3-4DECF0D805DF}"/>
          </ac:spMkLst>
        </pc:spChg>
        <pc:spChg chg="add mod">
          <ac:chgData name="Henry Winkel" userId="6a56c43121c79b0a" providerId="LiveId" clId="{4D9B8240-4D5D-4513-B704-274F1F50401D}" dt="2018-09-07T12:12:14.898" v="664" actId="1076"/>
          <ac:spMkLst>
            <pc:docMk/>
            <pc:sldMk cId="95871627" sldId="262"/>
            <ac:spMk id="10" creationId="{E82B14FB-5EBB-4AE3-9224-1854DCCDF1DB}"/>
          </ac:spMkLst>
        </pc:spChg>
        <pc:picChg chg="add mod">
          <ac:chgData name="Henry Winkel" userId="6a56c43121c79b0a" providerId="LiveId" clId="{4D9B8240-4D5D-4513-B704-274F1F50401D}" dt="2018-09-07T12:06:56.887" v="581" actId="14100"/>
          <ac:picMkLst>
            <pc:docMk/>
            <pc:sldMk cId="95871627" sldId="262"/>
            <ac:picMk id="4" creationId="{FBDEF7DB-E735-44F1-9474-BD83DF9A65CB}"/>
          </ac:picMkLst>
        </pc:picChg>
        <pc:picChg chg="add mod">
          <ac:chgData name="Henry Winkel" userId="6a56c43121c79b0a" providerId="LiveId" clId="{4D9B8240-4D5D-4513-B704-274F1F50401D}" dt="2018-09-07T12:12:10.310" v="663" actId="1076"/>
          <ac:picMkLst>
            <pc:docMk/>
            <pc:sldMk cId="95871627" sldId="262"/>
            <ac:picMk id="7" creationId="{0F9EFCD9-2974-40F6-A6B1-269206635E95}"/>
          </ac:picMkLst>
        </pc:picChg>
      </pc:sldChg>
      <pc:sldChg chg="del">
        <pc:chgData name="Henry Winkel" userId="6a56c43121c79b0a" providerId="LiveId" clId="{4D9B8240-4D5D-4513-B704-274F1F50401D}" dt="2018-09-06T13:14:44.044" v="41" actId="2696"/>
        <pc:sldMkLst>
          <pc:docMk/>
          <pc:sldMk cId="930361649" sldId="263"/>
        </pc:sldMkLst>
      </pc:sldChg>
      <pc:sldChg chg="modSp add">
        <pc:chgData name="Henry Winkel" userId="6a56c43121c79b0a" providerId="LiveId" clId="{4D9B8240-4D5D-4513-B704-274F1F50401D}" dt="2018-09-07T12:16:57.682" v="945" actId="5793"/>
        <pc:sldMkLst>
          <pc:docMk/>
          <pc:sldMk cId="1304101492" sldId="263"/>
        </pc:sldMkLst>
        <pc:spChg chg="mod">
          <ac:chgData name="Henry Winkel" userId="6a56c43121c79b0a" providerId="LiveId" clId="{4D9B8240-4D5D-4513-B704-274F1F50401D}" dt="2018-09-07T12:16:57.682" v="945" actId="5793"/>
          <ac:spMkLst>
            <pc:docMk/>
            <pc:sldMk cId="1304101492" sldId="263"/>
            <ac:spMk id="5" creationId="{00000000-0000-0000-0000-000000000000}"/>
          </ac:spMkLst>
        </pc:spChg>
      </pc:sldChg>
      <pc:sldChg chg="del">
        <pc:chgData name="Henry Winkel" userId="6a56c43121c79b0a" providerId="LiveId" clId="{4D9B8240-4D5D-4513-B704-274F1F50401D}" dt="2018-09-06T13:14:43.289" v="39" actId="2696"/>
        <pc:sldMkLst>
          <pc:docMk/>
          <pc:sldMk cId="333137199" sldId="264"/>
        </pc:sldMkLst>
      </pc:sldChg>
      <pc:sldChg chg="addSp delSp modSp add">
        <pc:chgData name="Henry Winkel" userId="6a56c43121c79b0a" providerId="LiveId" clId="{4D9B8240-4D5D-4513-B704-274F1F50401D}" dt="2018-09-07T12:34:30.813" v="1388" actId="207"/>
        <pc:sldMkLst>
          <pc:docMk/>
          <pc:sldMk cId="1686184161" sldId="264"/>
        </pc:sldMkLst>
        <pc:spChg chg="add del">
          <ac:chgData name="Henry Winkel" userId="6a56c43121c79b0a" providerId="LiveId" clId="{4D9B8240-4D5D-4513-B704-274F1F50401D}" dt="2018-09-07T12:34:01.707" v="1382" actId="478"/>
          <ac:spMkLst>
            <pc:docMk/>
            <pc:sldMk cId="1686184161" sldId="264"/>
            <ac:spMk id="3" creationId="{72D0BEA0-51C7-4721-B31D-D73A67F36EEA}"/>
          </ac:spMkLst>
        </pc:spChg>
        <pc:spChg chg="add mod">
          <ac:chgData name="Henry Winkel" userId="6a56c43121c79b0a" providerId="LiveId" clId="{4D9B8240-4D5D-4513-B704-274F1F50401D}" dt="2018-09-07T12:34:30.813" v="1388" actId="207"/>
          <ac:spMkLst>
            <pc:docMk/>
            <pc:sldMk cId="1686184161" sldId="264"/>
            <ac:spMk id="6" creationId="{7511CD13-7B80-4A42-AF15-88211E329F90}"/>
          </ac:spMkLst>
        </pc:spChg>
        <pc:spChg chg="add mod">
          <ac:chgData name="Henry Winkel" userId="6a56c43121c79b0a" providerId="LiveId" clId="{4D9B8240-4D5D-4513-B704-274F1F50401D}" dt="2018-09-07T12:34:30.813" v="1388" actId="207"/>
          <ac:spMkLst>
            <pc:docMk/>
            <pc:sldMk cId="1686184161" sldId="264"/>
            <ac:spMk id="7" creationId="{5E99E059-F93A-4D84-901D-B271F8FE7D0F}"/>
          </ac:spMkLst>
        </pc:spChg>
        <pc:spChg chg="add mod">
          <ac:chgData name="Henry Winkel" userId="6a56c43121c79b0a" providerId="LiveId" clId="{4D9B8240-4D5D-4513-B704-274F1F50401D}" dt="2018-09-07T12:34:30.813" v="1388" actId="207"/>
          <ac:spMkLst>
            <pc:docMk/>
            <pc:sldMk cId="1686184161" sldId="264"/>
            <ac:spMk id="8" creationId="{1D9EAC18-FA1F-43CD-9968-0D3B5C0A8B3F}"/>
          </ac:spMkLst>
        </pc:spChg>
        <pc:spChg chg="add mod">
          <ac:chgData name="Henry Winkel" userId="6a56c43121c79b0a" providerId="LiveId" clId="{4D9B8240-4D5D-4513-B704-274F1F50401D}" dt="2018-09-07T12:34:30.813" v="1388" actId="207"/>
          <ac:spMkLst>
            <pc:docMk/>
            <pc:sldMk cId="1686184161" sldId="264"/>
            <ac:spMk id="9" creationId="{BE65E955-4AFF-4052-BEE4-A967E0A0A94C}"/>
          </ac:spMkLst>
        </pc:spChg>
        <pc:spChg chg="add mod">
          <ac:chgData name="Henry Winkel" userId="6a56c43121c79b0a" providerId="LiveId" clId="{4D9B8240-4D5D-4513-B704-274F1F50401D}" dt="2018-09-07T12:34:30.813" v="1388" actId="207"/>
          <ac:spMkLst>
            <pc:docMk/>
            <pc:sldMk cId="1686184161" sldId="264"/>
            <ac:spMk id="10" creationId="{81332D66-B6B3-4ACA-A16B-C99FF0CBB088}"/>
          </ac:spMkLst>
        </pc:spChg>
        <pc:spChg chg="add mod">
          <ac:chgData name="Henry Winkel" userId="6a56c43121c79b0a" providerId="LiveId" clId="{4D9B8240-4D5D-4513-B704-274F1F50401D}" dt="2018-09-07T12:34:30.813" v="1388" actId="207"/>
          <ac:spMkLst>
            <pc:docMk/>
            <pc:sldMk cId="1686184161" sldId="264"/>
            <ac:spMk id="11" creationId="{706F8266-6067-453F-8DB7-0575216E2887}"/>
          </ac:spMkLst>
        </pc:spChg>
        <pc:spChg chg="add mod">
          <ac:chgData name="Henry Winkel" userId="6a56c43121c79b0a" providerId="LiveId" clId="{4D9B8240-4D5D-4513-B704-274F1F50401D}" dt="2018-09-07T12:34:30.813" v="1388" actId="207"/>
          <ac:spMkLst>
            <pc:docMk/>
            <pc:sldMk cId="1686184161" sldId="264"/>
            <ac:spMk id="12" creationId="{BE0C4F51-AC55-481E-AF09-1E2EB53B50B8}"/>
          </ac:spMkLst>
        </pc:spChg>
        <pc:spChg chg="add">
          <ac:chgData name="Henry Winkel" userId="6a56c43121c79b0a" providerId="LiveId" clId="{4D9B8240-4D5D-4513-B704-274F1F50401D}" dt="2018-09-07T12:34:22.062" v="1386"/>
          <ac:spMkLst>
            <pc:docMk/>
            <pc:sldMk cId="1686184161" sldId="264"/>
            <ac:spMk id="13" creationId="{F3FC3A5E-9A80-4BB9-BA14-BB7081BEBC0E}"/>
          </ac:spMkLst>
        </pc:spChg>
        <pc:spChg chg="add">
          <ac:chgData name="Henry Winkel" userId="6a56c43121c79b0a" providerId="LiveId" clId="{4D9B8240-4D5D-4513-B704-274F1F50401D}" dt="2018-09-07T12:34:22.062" v="1386"/>
          <ac:spMkLst>
            <pc:docMk/>
            <pc:sldMk cId="1686184161" sldId="264"/>
            <ac:spMk id="14" creationId="{BD1E9218-748A-42C7-948C-A30ECA6F84D1}"/>
          </ac:spMkLst>
        </pc:spChg>
        <pc:spChg chg="add">
          <ac:chgData name="Henry Winkel" userId="6a56c43121c79b0a" providerId="LiveId" clId="{4D9B8240-4D5D-4513-B704-274F1F50401D}" dt="2018-09-07T12:34:22.062" v="1386"/>
          <ac:spMkLst>
            <pc:docMk/>
            <pc:sldMk cId="1686184161" sldId="264"/>
            <ac:spMk id="15" creationId="{1D7024CB-54E6-4ABA-8BFD-AC6F844053EA}"/>
          </ac:spMkLst>
        </pc:spChg>
        <pc:spChg chg="add">
          <ac:chgData name="Henry Winkel" userId="6a56c43121c79b0a" providerId="LiveId" clId="{4D9B8240-4D5D-4513-B704-274F1F50401D}" dt="2018-09-07T12:34:22.062" v="1386"/>
          <ac:spMkLst>
            <pc:docMk/>
            <pc:sldMk cId="1686184161" sldId="264"/>
            <ac:spMk id="16" creationId="{6930125E-8AE4-4705-8FCC-85D42616F848}"/>
          </ac:spMkLst>
        </pc:spChg>
        <pc:spChg chg="add">
          <ac:chgData name="Henry Winkel" userId="6a56c43121c79b0a" providerId="LiveId" clId="{4D9B8240-4D5D-4513-B704-274F1F50401D}" dt="2018-09-07T12:34:22.062" v="1386"/>
          <ac:spMkLst>
            <pc:docMk/>
            <pc:sldMk cId="1686184161" sldId="264"/>
            <ac:spMk id="17" creationId="{78094DC5-C6C1-497D-8855-C18EE4F3E42D}"/>
          </ac:spMkLst>
        </pc:spChg>
        <pc:spChg chg="add">
          <ac:chgData name="Henry Winkel" userId="6a56c43121c79b0a" providerId="LiveId" clId="{4D9B8240-4D5D-4513-B704-274F1F50401D}" dt="2018-09-07T12:34:22.062" v="1386"/>
          <ac:spMkLst>
            <pc:docMk/>
            <pc:sldMk cId="1686184161" sldId="264"/>
            <ac:spMk id="18" creationId="{C04DBE89-EB73-4FCD-B3F8-5DE2E88EF798}"/>
          </ac:spMkLst>
        </pc:spChg>
      </pc:sldChg>
      <pc:sldChg chg="del">
        <pc:chgData name="Henry Winkel" userId="6a56c43121c79b0a" providerId="LiveId" clId="{4D9B8240-4D5D-4513-B704-274F1F50401D}" dt="2018-09-06T13:14:42.204" v="36" actId="2696"/>
        <pc:sldMkLst>
          <pc:docMk/>
          <pc:sldMk cId="99205517" sldId="265"/>
        </pc:sldMkLst>
      </pc:sldChg>
      <pc:sldChg chg="add del">
        <pc:chgData name="Henry Winkel" userId="6a56c43121c79b0a" providerId="LiveId" clId="{4D9B8240-4D5D-4513-B704-274F1F50401D}" dt="2018-09-07T12:40:48.076" v="1470" actId="2696"/>
        <pc:sldMkLst>
          <pc:docMk/>
          <pc:sldMk cId="2974049832" sldId="265"/>
        </pc:sldMkLst>
      </pc:sldChg>
      <pc:sldChg chg="addSp delSp modSp add">
        <pc:chgData name="Henry Winkel" userId="6a56c43121c79b0a" providerId="LiveId" clId="{4D9B8240-4D5D-4513-B704-274F1F50401D}" dt="2018-09-07T12:56:01.805" v="1617" actId="1076"/>
        <pc:sldMkLst>
          <pc:docMk/>
          <pc:sldMk cId="3944312276" sldId="265"/>
        </pc:sldMkLst>
        <pc:spChg chg="mod">
          <ac:chgData name="Henry Winkel" userId="6a56c43121c79b0a" providerId="LiveId" clId="{4D9B8240-4D5D-4513-B704-274F1F50401D}" dt="2018-09-07T12:40:56.361" v="1472"/>
          <ac:spMkLst>
            <pc:docMk/>
            <pc:sldMk cId="3944312276" sldId="265"/>
            <ac:spMk id="2" creationId="{0441FAB0-BBB5-4663-B8F3-E7B54E8A038A}"/>
          </ac:spMkLst>
        </pc:spChg>
        <pc:spChg chg="add mod">
          <ac:chgData name="Henry Winkel" userId="6a56c43121c79b0a" providerId="LiveId" clId="{4D9B8240-4D5D-4513-B704-274F1F50401D}" dt="2018-09-07T12:56:01.805" v="1617" actId="1076"/>
          <ac:spMkLst>
            <pc:docMk/>
            <pc:sldMk cId="3944312276" sldId="265"/>
            <ac:spMk id="6" creationId="{FEE6C804-007B-4835-B322-2D2FF13C9CCF}"/>
          </ac:spMkLst>
        </pc:spChg>
        <pc:graphicFrameChg chg="add mod modGraphic">
          <ac:chgData name="Henry Winkel" userId="6a56c43121c79b0a" providerId="LiveId" clId="{4D9B8240-4D5D-4513-B704-274F1F50401D}" dt="2018-09-07T12:55:18.315" v="1602" actId="14100"/>
          <ac:graphicFrameMkLst>
            <pc:docMk/>
            <pc:sldMk cId="3944312276" sldId="265"/>
            <ac:graphicFrameMk id="5" creationId="{8627A0A9-D6BB-4517-917D-06DA53F8B6F1}"/>
          </ac:graphicFrameMkLst>
        </pc:graphicFrameChg>
        <pc:picChg chg="add del mod">
          <ac:chgData name="Henry Winkel" userId="6a56c43121c79b0a" providerId="LiveId" clId="{4D9B8240-4D5D-4513-B704-274F1F50401D}" dt="2018-09-07T12:49:25.235" v="1482" actId="478"/>
          <ac:picMkLst>
            <pc:docMk/>
            <pc:sldMk cId="3944312276" sldId="265"/>
            <ac:picMk id="4" creationId="{FA980073-9B4E-474B-A8CA-672B2EA1C7B8}"/>
          </ac:picMkLst>
        </pc:picChg>
      </pc:sldChg>
      <pc:sldChg chg="del">
        <pc:chgData name="Henry Winkel" userId="6a56c43121c79b0a" providerId="LiveId" clId="{4D9B8240-4D5D-4513-B704-274F1F50401D}" dt="2018-09-06T13:14:42.044" v="35" actId="2696"/>
        <pc:sldMkLst>
          <pc:docMk/>
          <pc:sldMk cId="1664681943" sldId="266"/>
        </pc:sldMkLst>
      </pc:sldChg>
      <pc:sldChg chg="addSp delSp modSp add modNotesTx">
        <pc:chgData name="Henry Winkel" userId="6a56c43121c79b0a" providerId="LiveId" clId="{4D9B8240-4D5D-4513-B704-274F1F50401D}" dt="2018-09-07T12:59:53.667" v="1700" actId="20577"/>
        <pc:sldMkLst>
          <pc:docMk/>
          <pc:sldMk cId="3172946668" sldId="266"/>
        </pc:sldMkLst>
        <pc:spChg chg="add">
          <ac:chgData name="Henry Winkel" userId="6a56c43121c79b0a" providerId="LiveId" clId="{4D9B8240-4D5D-4513-B704-274F1F50401D}" dt="2018-09-07T12:56:14.119" v="1619"/>
          <ac:spMkLst>
            <pc:docMk/>
            <pc:sldMk cId="3172946668" sldId="266"/>
            <ac:spMk id="6" creationId="{785F1457-8DAB-4F0F-86FA-F7B4619B6683}"/>
          </ac:spMkLst>
        </pc:spChg>
        <pc:graphicFrameChg chg="add mod modGraphic">
          <ac:chgData name="Henry Winkel" userId="6a56c43121c79b0a" providerId="LiveId" clId="{4D9B8240-4D5D-4513-B704-274F1F50401D}" dt="2018-09-07T12:59:45.716" v="1699" actId="20577"/>
          <ac:graphicFrameMkLst>
            <pc:docMk/>
            <pc:sldMk cId="3172946668" sldId="266"/>
            <ac:graphicFrameMk id="5" creationId="{EFC80C9B-826E-4869-8D25-BD6852A6CE71}"/>
          </ac:graphicFrameMkLst>
        </pc:graphicFrameChg>
        <pc:picChg chg="del">
          <ac:chgData name="Henry Winkel" userId="6a56c43121c79b0a" providerId="LiveId" clId="{4D9B8240-4D5D-4513-B704-274F1F50401D}" dt="2018-09-07T12:46:38.611" v="1480" actId="478"/>
          <ac:picMkLst>
            <pc:docMk/>
            <pc:sldMk cId="3172946668" sldId="266"/>
            <ac:picMk id="4" creationId="{FA980073-9B4E-474B-A8CA-672B2EA1C7B8}"/>
          </ac:picMkLst>
        </pc:picChg>
      </pc:sldChg>
      <pc:sldChg chg="del">
        <pc:chgData name="Henry Winkel" userId="6a56c43121c79b0a" providerId="LiveId" clId="{4D9B8240-4D5D-4513-B704-274F1F50401D}" dt="2018-09-06T13:14:41.746" v="34" actId="2696"/>
        <pc:sldMkLst>
          <pc:docMk/>
          <pc:sldMk cId="4273766908" sldId="268"/>
        </pc:sldMkLst>
      </pc:sldChg>
      <pc:sldChg chg="del">
        <pc:chgData name="Henry Winkel" userId="6a56c43121c79b0a" providerId="LiveId" clId="{4D9B8240-4D5D-4513-B704-274F1F50401D}" dt="2018-09-06T13:14:40.997" v="33" actId="2696"/>
        <pc:sldMkLst>
          <pc:docMk/>
          <pc:sldMk cId="1687706203" sldId="269"/>
        </pc:sldMkLst>
      </pc:sldChg>
      <pc:sldChg chg="del">
        <pc:chgData name="Henry Winkel" userId="6a56c43121c79b0a" providerId="LiveId" clId="{4D9B8240-4D5D-4513-B704-274F1F50401D}" dt="2018-09-06T13:14:39.363" v="31" actId="2696"/>
        <pc:sldMkLst>
          <pc:docMk/>
          <pc:sldMk cId="640951185" sldId="270"/>
        </pc:sldMkLst>
      </pc:sldChg>
      <pc:sldChg chg="del">
        <pc:chgData name="Henry Winkel" userId="6a56c43121c79b0a" providerId="LiveId" clId="{4D9B8240-4D5D-4513-B704-274F1F50401D}" dt="2018-09-06T13:14:40.179" v="32" actId="2696"/>
        <pc:sldMkLst>
          <pc:docMk/>
          <pc:sldMk cId="3969919088" sldId="271"/>
        </pc:sldMkLst>
      </pc:sldChg>
      <pc:sldChg chg="del">
        <pc:chgData name="Henry Winkel" userId="6a56c43121c79b0a" providerId="LiveId" clId="{4D9B8240-4D5D-4513-B704-274F1F50401D}" dt="2018-09-06T13:14:39.060" v="30" actId="2696"/>
        <pc:sldMkLst>
          <pc:docMk/>
          <pc:sldMk cId="219150222" sldId="272"/>
        </pc:sldMkLst>
      </pc:sldChg>
      <pc:sldChg chg="del">
        <pc:chgData name="Henry Winkel" userId="6a56c43121c79b0a" providerId="LiveId" clId="{4D9B8240-4D5D-4513-B704-274F1F50401D}" dt="2018-09-06T13:14:38.834" v="29" actId="2696"/>
        <pc:sldMkLst>
          <pc:docMk/>
          <pc:sldMk cId="2937804486" sldId="273"/>
        </pc:sldMkLst>
      </pc:sldChg>
      <pc:sldChg chg="del">
        <pc:chgData name="Henry Winkel" userId="6a56c43121c79b0a" providerId="LiveId" clId="{4D9B8240-4D5D-4513-B704-274F1F50401D}" dt="2018-09-06T13:14:38.615" v="28" actId="2696"/>
        <pc:sldMkLst>
          <pc:docMk/>
          <pc:sldMk cId="957332574" sldId="274"/>
        </pc:sldMkLst>
      </pc:sldChg>
      <pc:sldChg chg="del">
        <pc:chgData name="Henry Winkel" userId="6a56c43121c79b0a" providerId="LiveId" clId="{4D9B8240-4D5D-4513-B704-274F1F50401D}" dt="2018-09-06T13:14:38.202" v="27" actId="2696"/>
        <pc:sldMkLst>
          <pc:docMk/>
          <pc:sldMk cId="4074657078" sldId="275"/>
        </pc:sldMkLst>
      </pc:sldChg>
      <pc:sldChg chg="del">
        <pc:chgData name="Henry Winkel" userId="6a56c43121c79b0a" providerId="LiveId" clId="{4D9B8240-4D5D-4513-B704-274F1F50401D}" dt="2018-09-06T13:14:37.719" v="26" actId="2696"/>
        <pc:sldMkLst>
          <pc:docMk/>
          <pc:sldMk cId="3394439056" sldId="276"/>
        </pc:sldMkLst>
      </pc:sldChg>
      <pc:sldChg chg="del">
        <pc:chgData name="Henry Winkel" userId="6a56c43121c79b0a" providerId="LiveId" clId="{4D9B8240-4D5D-4513-B704-274F1F50401D}" dt="2018-09-06T13:14:37.121" v="25" actId="2696"/>
        <pc:sldMkLst>
          <pc:docMk/>
          <pc:sldMk cId="2801246086" sldId="277"/>
        </pc:sldMkLst>
      </pc:sldChg>
      <pc:sldChg chg="del">
        <pc:chgData name="Henry Winkel" userId="6a56c43121c79b0a" providerId="LiveId" clId="{4D9B8240-4D5D-4513-B704-274F1F50401D}" dt="2018-09-06T13:14:36.723" v="24" actId="2696"/>
        <pc:sldMkLst>
          <pc:docMk/>
          <pc:sldMk cId="2197818401" sldId="278"/>
        </pc:sldMkLst>
      </pc:sldChg>
      <pc:sldChg chg="del">
        <pc:chgData name="Henry Winkel" userId="6a56c43121c79b0a" providerId="LiveId" clId="{4D9B8240-4D5D-4513-B704-274F1F50401D}" dt="2018-09-06T13:14:36.403" v="23" actId="2696"/>
        <pc:sldMkLst>
          <pc:docMk/>
          <pc:sldMk cId="1101711410" sldId="279"/>
        </pc:sldMkLst>
      </pc:sldChg>
      <pc:sldChg chg="del">
        <pc:chgData name="Henry Winkel" userId="6a56c43121c79b0a" providerId="LiveId" clId="{4D9B8240-4D5D-4513-B704-274F1F50401D}" dt="2018-09-06T13:14:36.014" v="22" actId="2696"/>
        <pc:sldMkLst>
          <pc:docMk/>
          <pc:sldMk cId="2120899730" sldId="280"/>
        </pc:sldMkLst>
      </pc:sldChg>
      <pc:sldChg chg="del">
        <pc:chgData name="Henry Winkel" userId="6a56c43121c79b0a" providerId="LiveId" clId="{4D9B8240-4D5D-4513-B704-274F1F50401D}" dt="2018-09-06T13:14:35.646" v="21" actId="2696"/>
        <pc:sldMkLst>
          <pc:docMk/>
          <pc:sldMk cId="1588168896" sldId="281"/>
        </pc:sldMkLst>
      </pc:sldChg>
      <pc:sldChg chg="del">
        <pc:chgData name="Henry Winkel" userId="6a56c43121c79b0a" providerId="LiveId" clId="{4D9B8240-4D5D-4513-B704-274F1F50401D}" dt="2018-09-06T13:14:35.339" v="20" actId="2696"/>
        <pc:sldMkLst>
          <pc:docMk/>
          <pc:sldMk cId="1731211106" sldId="282"/>
        </pc:sldMkLst>
      </pc:sldChg>
      <pc:sldChg chg="del">
        <pc:chgData name="Henry Winkel" userId="6a56c43121c79b0a" providerId="LiveId" clId="{4D9B8240-4D5D-4513-B704-274F1F50401D}" dt="2018-09-06T13:14:34.909" v="19" actId="2696"/>
        <pc:sldMkLst>
          <pc:docMk/>
          <pc:sldMk cId="1254638798" sldId="283"/>
        </pc:sldMkLst>
      </pc:sldChg>
      <pc:sldChg chg="del">
        <pc:chgData name="Henry Winkel" userId="6a56c43121c79b0a" providerId="LiveId" clId="{4D9B8240-4D5D-4513-B704-274F1F50401D}" dt="2018-09-06T13:14:34.484" v="18" actId="2696"/>
        <pc:sldMkLst>
          <pc:docMk/>
          <pc:sldMk cId="2740832355" sldId="284"/>
        </pc:sldMkLst>
      </pc:sldChg>
      <pc:sldChg chg="del">
        <pc:chgData name="Henry Winkel" userId="6a56c43121c79b0a" providerId="LiveId" clId="{4D9B8240-4D5D-4513-B704-274F1F50401D}" dt="2018-09-06T13:14:33.249" v="17" actId="2696"/>
        <pc:sldMkLst>
          <pc:docMk/>
          <pc:sldMk cId="3394241062" sldId="285"/>
        </pc:sldMkLst>
      </pc:sldChg>
      <pc:sldChg chg="del">
        <pc:chgData name="Henry Winkel" userId="6a56c43121c79b0a" providerId="LiveId" clId="{4D9B8240-4D5D-4513-B704-274F1F50401D}" dt="2018-09-06T13:14:32.754" v="16" actId="2696"/>
        <pc:sldMkLst>
          <pc:docMk/>
          <pc:sldMk cId="2322296952" sldId="286"/>
        </pc:sldMkLst>
      </pc:sldChg>
      <pc:sldChg chg="del">
        <pc:chgData name="Henry Winkel" userId="6a56c43121c79b0a" providerId="LiveId" clId="{4D9B8240-4D5D-4513-B704-274F1F50401D}" dt="2018-09-06T13:14:31.214" v="15" actId="2696"/>
        <pc:sldMkLst>
          <pc:docMk/>
          <pc:sldMk cId="2666453346" sldId="287"/>
        </pc:sldMkLst>
      </pc:sldChg>
      <pc:sldChg chg="del">
        <pc:chgData name="Henry Winkel" userId="6a56c43121c79b0a" providerId="LiveId" clId="{4D9B8240-4D5D-4513-B704-274F1F50401D}" dt="2018-09-06T13:14:29.763" v="14" actId="2696"/>
        <pc:sldMkLst>
          <pc:docMk/>
          <pc:sldMk cId="3876097993" sldId="288"/>
        </pc:sldMkLst>
      </pc:sldChg>
      <pc:sldChg chg="del">
        <pc:chgData name="Henry Winkel" userId="6a56c43121c79b0a" providerId="LiveId" clId="{4D9B8240-4D5D-4513-B704-274F1F50401D}" dt="2018-09-06T13:14:29.456" v="13" actId="2696"/>
        <pc:sldMkLst>
          <pc:docMk/>
          <pc:sldMk cId="3918094495" sldId="289"/>
        </pc:sldMkLst>
      </pc:sldChg>
      <pc:sldChg chg="del">
        <pc:chgData name="Henry Winkel" userId="6a56c43121c79b0a" providerId="LiveId" clId="{4D9B8240-4D5D-4513-B704-274F1F50401D}" dt="2018-09-06T13:14:29.273" v="12" actId="2696"/>
        <pc:sldMkLst>
          <pc:docMk/>
          <pc:sldMk cId="1814376103" sldId="290"/>
        </pc:sldMkLst>
      </pc:sldChg>
      <pc:sldChg chg="del">
        <pc:chgData name="Henry Winkel" userId="6a56c43121c79b0a" providerId="LiveId" clId="{4D9B8240-4D5D-4513-B704-274F1F50401D}" dt="2018-09-06T13:14:28.902" v="10" actId="2696"/>
        <pc:sldMkLst>
          <pc:docMk/>
          <pc:sldMk cId="3847515300" sldId="291"/>
        </pc:sldMkLst>
      </pc:sldChg>
      <pc:sldChg chg="del">
        <pc:chgData name="Henry Winkel" userId="6a56c43121c79b0a" providerId="LiveId" clId="{4D9B8240-4D5D-4513-B704-274F1F50401D}" dt="2018-09-06T13:14:29.102" v="11" actId="2696"/>
        <pc:sldMkLst>
          <pc:docMk/>
          <pc:sldMk cId="3217339076" sldId="292"/>
        </pc:sldMkLst>
      </pc:sldChg>
      <pc:sldChg chg="del">
        <pc:chgData name="Henry Winkel" userId="6a56c43121c79b0a" providerId="LiveId" clId="{4D9B8240-4D5D-4513-B704-274F1F50401D}" dt="2018-09-06T13:14:28.566" v="9" actId="2696"/>
        <pc:sldMkLst>
          <pc:docMk/>
          <pc:sldMk cId="1655584337" sldId="293"/>
        </pc:sldMkLst>
      </pc:sldChg>
      <pc:sldChg chg="del">
        <pc:chgData name="Henry Winkel" userId="6a56c43121c79b0a" providerId="LiveId" clId="{4D9B8240-4D5D-4513-B704-274F1F50401D}" dt="2018-09-06T13:14:22.896" v="8" actId="2696"/>
        <pc:sldMkLst>
          <pc:docMk/>
          <pc:sldMk cId="404563544" sldId="294"/>
        </pc:sldMkLst>
      </pc:sldChg>
      <pc:sldChg chg="del">
        <pc:chgData name="Henry Winkel" userId="6a56c43121c79b0a" providerId="LiveId" clId="{4D9B8240-4D5D-4513-B704-274F1F50401D}" dt="2018-09-06T13:14:22.464" v="7" actId="2696"/>
        <pc:sldMkLst>
          <pc:docMk/>
          <pc:sldMk cId="438527353" sldId="295"/>
        </pc:sldMkLst>
      </pc:sldChg>
      <pc:sldChg chg="del">
        <pc:chgData name="Henry Winkel" userId="6a56c43121c79b0a" providerId="LiveId" clId="{4D9B8240-4D5D-4513-B704-274F1F50401D}" dt="2018-09-06T13:14:21.982" v="6" actId="2696"/>
        <pc:sldMkLst>
          <pc:docMk/>
          <pc:sldMk cId="4243484336" sldId="296"/>
        </pc:sldMkLst>
      </pc:sldChg>
      <pc:sldChg chg="del">
        <pc:chgData name="Henry Winkel" userId="6a56c43121c79b0a" providerId="LiveId" clId="{4D9B8240-4D5D-4513-B704-274F1F50401D}" dt="2018-09-06T13:14:21.224" v="5" actId="2696"/>
        <pc:sldMkLst>
          <pc:docMk/>
          <pc:sldMk cId="2421639420" sldId="297"/>
        </pc:sldMkLst>
      </pc:sldChg>
      <pc:sldChg chg="del">
        <pc:chgData name="Henry Winkel" userId="6a56c43121c79b0a" providerId="LiveId" clId="{4D9B8240-4D5D-4513-B704-274F1F50401D}" dt="2018-09-06T13:14:20.710" v="3" actId="2696"/>
        <pc:sldMkLst>
          <pc:docMk/>
          <pc:sldMk cId="844713435" sldId="298"/>
        </pc:sldMkLst>
      </pc:sldChg>
      <pc:sldChg chg="del">
        <pc:chgData name="Henry Winkel" userId="6a56c43121c79b0a" providerId="LiveId" clId="{4D9B8240-4D5D-4513-B704-274F1F50401D}" dt="2018-09-06T13:14:20.339" v="2" actId="2696"/>
        <pc:sldMkLst>
          <pc:docMk/>
          <pc:sldMk cId="4014312230" sldId="299"/>
        </pc:sldMkLst>
      </pc:sldChg>
      <pc:sldChg chg="del">
        <pc:chgData name="Henry Winkel" userId="6a56c43121c79b0a" providerId="LiveId" clId="{4D9B8240-4D5D-4513-B704-274F1F50401D}" dt="2018-09-06T13:14:20.973" v="4" actId="2696"/>
        <pc:sldMkLst>
          <pc:docMk/>
          <pc:sldMk cId="3909544461" sldId="300"/>
        </pc:sldMkLst>
      </pc:sldChg>
      <pc:sldChg chg="del">
        <pc:chgData name="Henry Winkel" userId="6a56c43121c79b0a" providerId="LiveId" clId="{4D9B8240-4D5D-4513-B704-274F1F50401D}" dt="2018-09-06T13:14:19.586" v="1" actId="2696"/>
        <pc:sldMkLst>
          <pc:docMk/>
          <pc:sldMk cId="74643393" sldId="301"/>
        </pc:sldMkLst>
      </pc:sldChg>
      <pc:sldChg chg="del">
        <pc:chgData name="Henry Winkel" userId="6a56c43121c79b0a" providerId="LiveId" clId="{4D9B8240-4D5D-4513-B704-274F1F50401D}" dt="2018-09-06T13:14:18.561" v="0" actId="2696"/>
        <pc:sldMkLst>
          <pc:docMk/>
          <pc:sldMk cId="2586730075" sldId="302"/>
        </pc:sldMkLst>
      </pc:sldChg>
      <pc:sldMasterChg chg="modSp modSldLayout">
        <pc:chgData name="Henry Winkel" userId="6a56c43121c79b0a" providerId="LiveId" clId="{4D9B8240-4D5D-4513-B704-274F1F50401D}" dt="2018-09-07T12:16:18.992" v="915"/>
        <pc:sldMasterMkLst>
          <pc:docMk/>
          <pc:sldMasterMk cId="0" sldId="2147483656"/>
        </pc:sldMasterMkLst>
        <pc:spChg chg="mod">
          <ac:chgData name="Henry Winkel" userId="6a56c43121c79b0a" providerId="LiveId" clId="{4D9B8240-4D5D-4513-B704-274F1F50401D}" dt="2018-09-07T12:15:52.883" v="913" actId="20577"/>
          <ac:spMkLst>
            <pc:docMk/>
            <pc:sldMasterMk cId="0" sldId="2147483656"/>
            <ac:spMk id="1028" creationId="{00000000-0000-0000-0000-000000000000}"/>
          </ac:spMkLst>
        </pc:spChg>
        <pc:sldLayoutChg chg="modSp">
          <pc:chgData name="Henry Winkel" userId="6a56c43121c79b0a" providerId="LiveId" clId="{4D9B8240-4D5D-4513-B704-274F1F50401D}" dt="2018-09-07T12:16:01.855" v="914"/>
          <pc:sldLayoutMkLst>
            <pc:docMk/>
            <pc:sldMasterMk cId="0" sldId="2147483656"/>
            <pc:sldLayoutMk cId="727820425" sldId="2147484097"/>
          </pc:sldLayoutMkLst>
          <pc:spChg chg="mod">
            <ac:chgData name="Henry Winkel" userId="6a56c43121c79b0a" providerId="LiveId" clId="{4D9B8240-4D5D-4513-B704-274F1F50401D}" dt="2018-09-07T12:16:01.855" v="914"/>
            <ac:spMkLst>
              <pc:docMk/>
              <pc:sldMasterMk cId="0" sldId="2147483656"/>
              <pc:sldLayoutMk cId="727820425" sldId="2147484097"/>
              <ac:spMk id="5" creationId="{00000000-0000-0000-0000-000000000000}"/>
            </ac:spMkLst>
          </pc:spChg>
        </pc:sldLayoutChg>
        <pc:sldLayoutChg chg="modSp">
          <pc:chgData name="Henry Winkel" userId="6a56c43121c79b0a" providerId="LiveId" clId="{4D9B8240-4D5D-4513-B704-274F1F50401D}" dt="2018-09-07T12:16:18.992" v="915"/>
          <pc:sldLayoutMkLst>
            <pc:docMk/>
            <pc:sldMasterMk cId="0" sldId="2147483656"/>
            <pc:sldLayoutMk cId="2764294742" sldId="2147484098"/>
          </pc:sldLayoutMkLst>
          <pc:spChg chg="mod">
            <ac:chgData name="Henry Winkel" userId="6a56c43121c79b0a" providerId="LiveId" clId="{4D9B8240-4D5D-4513-B704-274F1F50401D}" dt="2018-09-07T12:16:18.992" v="915"/>
            <ac:spMkLst>
              <pc:docMk/>
              <pc:sldMasterMk cId="0" sldId="2147483656"/>
              <pc:sldLayoutMk cId="2764294742" sldId="2147484098"/>
              <ac:spMk id="4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B55AF449-1A1A-4B97-A2CA-7948E4CA992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06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82A4AA13-847C-4BB6-8B9D-672147578C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0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4AA13-847C-4BB6-8B9D-672147578C9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48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4AA13-847C-4BB6-8B9D-672147578C9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78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4AA13-847C-4BB6-8B9D-672147578C9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32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4AA13-847C-4BB6-8B9D-672147578C9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694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4AA13-847C-4BB6-8B9D-672147578C9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22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4AA13-847C-4BB6-8B9D-672147578C9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43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4AA13-847C-4BB6-8B9D-672147578C9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7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SU_RGBnoNam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33363"/>
            <a:ext cx="1258888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0" y="6399213"/>
            <a:ext cx="9144000" cy="495300"/>
          </a:xfrm>
          <a:prstGeom prst="rect">
            <a:avLst/>
          </a:prstGeom>
          <a:solidFill>
            <a:srgbClr val="CA0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400" dirty="0">
                <a:solidFill>
                  <a:srgbClr val="FFFFFF"/>
                </a:solidFill>
              </a:rPr>
              <a:t>	Technische Informatik     	 Henry Winkel                                     Verteidigung der Masterarbeit</a:t>
            </a:r>
            <a:endParaRPr lang="de-DE" altLang="de-DE" sz="1400" dirty="0">
              <a:ea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 userDrawn="1"/>
        </p:nvGraphicFramePr>
        <p:xfrm>
          <a:off x="219075" y="6427788"/>
          <a:ext cx="4651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esigner Zeichnung" r:id="rId4" imgW="3314700" imgH="3000375" progId="Designer.Drawing.7">
                  <p:embed/>
                </p:oleObj>
              </mc:Choice>
              <mc:Fallback>
                <p:oleObj name="Designer Zeichnung" r:id="rId4" imgW="3314700" imgH="3000375" progId="Designer.Drawing.7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6427788"/>
                        <a:ext cx="4651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200800" cy="72008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5F5F5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18457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rgbClr val="CA003B"/>
              </a:buClr>
              <a:defRPr sz="2400">
                <a:solidFill>
                  <a:srgbClr val="5F5F5F"/>
                </a:solidFill>
              </a:defRPr>
            </a:lvl1pPr>
            <a:lvl2pPr marL="742950" indent="-285750">
              <a:spcBef>
                <a:spcPts val="0"/>
              </a:spcBef>
              <a:buClr>
                <a:srgbClr val="CA003B"/>
              </a:buClr>
              <a:buFont typeface="Arial" pitchFamily="34" charset="0"/>
              <a:buChar char="−"/>
              <a:defRPr sz="2000">
                <a:solidFill>
                  <a:srgbClr val="5F5F5F"/>
                </a:solidFill>
              </a:defRPr>
            </a:lvl2pPr>
            <a:lvl3pPr marL="1143000" indent="-228600">
              <a:spcBef>
                <a:spcPts val="0"/>
              </a:spcBef>
              <a:buClr>
                <a:srgbClr val="CA003B"/>
              </a:buClr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7278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HSU_RGBnoNam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33363"/>
            <a:ext cx="1258888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399213"/>
            <a:ext cx="9144000" cy="495300"/>
          </a:xfrm>
          <a:prstGeom prst="rect">
            <a:avLst/>
          </a:prstGeom>
          <a:solidFill>
            <a:srgbClr val="CA0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400" dirty="0">
                <a:solidFill>
                  <a:srgbClr val="FFFFFF"/>
                </a:solidFill>
              </a:rPr>
              <a:t>	Technische Informatik     	 Henry Winkel                                     Verteidigung der Masterarbeit</a:t>
            </a:r>
            <a:endParaRPr lang="de-DE" altLang="de-DE" sz="1400" dirty="0">
              <a:ea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 userDrawn="1"/>
        </p:nvGraphicFramePr>
        <p:xfrm>
          <a:off x="219075" y="6427788"/>
          <a:ext cx="4651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esigner Zeichnung" r:id="rId4" imgW="3314700" imgH="3000375" progId="Designer.Drawing.7">
                  <p:embed/>
                </p:oleObj>
              </mc:Choice>
              <mc:Fallback>
                <p:oleObj name="Designer Zeichnung" r:id="rId4" imgW="3314700" imgH="3000375" progId="Designer.Drawing.7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6427788"/>
                        <a:ext cx="4651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200800" cy="72008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5F5F5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6429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16900" y="6499225"/>
            <a:ext cx="890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81BEB7-3A83-48A5-8E60-1AFB679A2DAE}" type="datetimeFigureOut">
              <a:rPr lang="de-DE"/>
              <a:pPr>
                <a:defRPr/>
              </a:pPr>
              <a:t>07.09.2018</a:t>
            </a:fld>
            <a:endParaRPr lang="de-DE"/>
          </a:p>
        </p:txBody>
      </p:sp>
      <p:pic>
        <p:nvPicPr>
          <p:cNvPr id="1027" name="Picture 5" descr="HSU_RGBnoNam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33363"/>
            <a:ext cx="1258888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0"/>
          <p:cNvSpPr>
            <a:spLocks noChangeArrowheads="1"/>
          </p:cNvSpPr>
          <p:nvPr userDrawn="1"/>
        </p:nvSpPr>
        <p:spPr bwMode="auto">
          <a:xfrm>
            <a:off x="0" y="6399213"/>
            <a:ext cx="9144000" cy="495300"/>
          </a:xfrm>
          <a:prstGeom prst="rect">
            <a:avLst/>
          </a:prstGeom>
          <a:solidFill>
            <a:srgbClr val="CA0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400" dirty="0">
                <a:solidFill>
                  <a:srgbClr val="FFFFFF"/>
                </a:solidFill>
              </a:rPr>
              <a:t>	Technische Informatik    	Henry Winkel                                     Verteidigung der Masterarbeit</a:t>
            </a:r>
            <a:endParaRPr lang="de-DE" altLang="de-DE" sz="1400" dirty="0">
              <a:ea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1029" name="Object 12"/>
          <p:cNvGraphicFramePr>
            <a:graphicFrameLocks noChangeAspect="1"/>
          </p:cNvGraphicFramePr>
          <p:nvPr userDrawn="1"/>
        </p:nvGraphicFramePr>
        <p:xfrm>
          <a:off x="219075" y="6427788"/>
          <a:ext cx="4651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esigner Zeichnung" r:id="rId6" imgW="3314700" imgH="3000375" progId="Designer.Drawing.7">
                  <p:embed/>
                </p:oleObj>
              </mc:Choice>
              <mc:Fallback>
                <p:oleObj name="Designer Zeichnung" r:id="rId6" imgW="3314700" imgH="3000375" progId="Designer.Drawing.7">
                  <p:embed/>
                  <p:pic>
                    <p:nvPicPr>
                      <p:cNvPr id="10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6427788"/>
                        <a:ext cx="4651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00336" y="2791361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Entwurf einer Klassenhierarchie für militärische Simulationen in DIS</a:t>
            </a:r>
            <a:endParaRPr lang="de-DE" sz="4400" dirty="0"/>
          </a:p>
        </p:txBody>
      </p:sp>
      <p:sp>
        <p:nvSpPr>
          <p:cNvPr id="5" name="Textfeld 4"/>
          <p:cNvSpPr txBox="1"/>
          <p:nvPr/>
        </p:nvSpPr>
        <p:spPr>
          <a:xfrm>
            <a:off x="683176" y="1916832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Masterarbeit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1FAB0-BBB5-4663-B8F3-E7B54E8A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 - Grundlagen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FC80C9B-826E-4869-8D25-BD6852A6C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4929"/>
              </p:ext>
            </p:extLst>
          </p:nvPr>
        </p:nvGraphicFramePr>
        <p:xfrm>
          <a:off x="107504" y="859511"/>
          <a:ext cx="8640960" cy="4104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4182">
                  <a:extLst>
                    <a:ext uri="{9D8B030D-6E8A-4147-A177-3AD203B41FA5}">
                      <a16:colId xmlns:a16="http://schemas.microsoft.com/office/drawing/2014/main" val="3885952796"/>
                    </a:ext>
                  </a:extLst>
                </a:gridCol>
                <a:gridCol w="2752680">
                  <a:extLst>
                    <a:ext uri="{9D8B030D-6E8A-4147-A177-3AD203B41FA5}">
                      <a16:colId xmlns:a16="http://schemas.microsoft.com/office/drawing/2014/main" val="1640966691"/>
                    </a:ext>
                  </a:extLst>
                </a:gridCol>
                <a:gridCol w="4774098">
                  <a:extLst>
                    <a:ext uri="{9D8B030D-6E8A-4147-A177-3AD203B41FA5}">
                      <a16:colId xmlns:a16="http://schemas.microsoft.com/office/drawing/2014/main" val="1523279740"/>
                    </a:ext>
                  </a:extLst>
                </a:gridCol>
              </a:tblGrid>
              <a:tr h="94718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Field 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size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bits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16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 State PDU </a:t>
                      </a:r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214876"/>
                  </a:ext>
                </a:extLst>
              </a:tr>
              <a:tr h="315727">
                <a:tc rowSpan="7"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  <a:latin typeface="+mn-lt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/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 Type</a:t>
                      </a:r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 Kind—8-bit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</a:t>
                      </a:r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12559"/>
                  </a:ext>
                </a:extLst>
              </a:tr>
              <a:tr h="315727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Domain—8-bit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</a:t>
                      </a:r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206290"/>
                  </a:ext>
                </a:extLst>
              </a:tr>
              <a:tr h="315727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Country—16-bit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</a:t>
                      </a:r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916546"/>
                  </a:ext>
                </a:extLst>
              </a:tr>
              <a:tr h="315727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</a:t>
                      </a:r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01909"/>
                  </a:ext>
                </a:extLst>
              </a:tr>
              <a:tr h="315727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</a:t>
                      </a:r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67197"/>
                  </a:ext>
                </a:extLst>
              </a:tr>
              <a:tr h="315727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</a:t>
                      </a:r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80635"/>
                  </a:ext>
                </a:extLst>
              </a:tr>
              <a:tr h="315727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</a:t>
                      </a:r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29882"/>
                  </a:ext>
                </a:extLst>
              </a:tr>
              <a:tr h="315727">
                <a:tc rowSpan="3">
                  <a:txBody>
                    <a:bodyPr/>
                    <a:lstStyle/>
                    <a:p>
                      <a:pPr algn="ctr"/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/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 Linear Velocity</a:t>
                      </a:r>
                    </a:p>
                    <a:p>
                      <a:pPr algn="l"/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1" u="none" strike="noStrike" baseline="0" dirty="0">
                          <a:latin typeface="+mn-lt"/>
                        </a:rPr>
                        <a:t>x</a:t>
                      </a:r>
                      <a:r>
                        <a:rPr lang="de-DE" sz="1200" b="0" i="0" u="none" strike="noStrike" baseline="0" dirty="0">
                          <a:latin typeface="+mn-lt"/>
                        </a:rPr>
                        <a:t>-</a:t>
                      </a:r>
                      <a:r>
                        <a:rPr lang="de-DE" sz="1200" b="0" i="0" u="none" strike="noStrike" baseline="0" dirty="0" err="1">
                          <a:latin typeface="+mn-lt"/>
                        </a:rPr>
                        <a:t>component</a:t>
                      </a:r>
                      <a:r>
                        <a:rPr lang="de-DE" sz="1200" b="0" i="0" u="none" strike="noStrike" baseline="0" dirty="0">
                          <a:latin typeface="+mn-lt"/>
                        </a:rPr>
                        <a:t>—32-bit </a:t>
                      </a:r>
                      <a:r>
                        <a:rPr lang="de-DE" sz="1200" b="0" i="0" u="none" strike="noStrike" baseline="0" dirty="0" err="1">
                          <a:latin typeface="+mn-lt"/>
                        </a:rPr>
                        <a:t>floating</a:t>
                      </a:r>
                      <a:r>
                        <a:rPr lang="de-DE" sz="1200" b="0" i="0" u="none" strike="noStrike" baseline="0" dirty="0">
                          <a:latin typeface="+mn-lt"/>
                        </a:rPr>
                        <a:t> </a:t>
                      </a:r>
                      <a:r>
                        <a:rPr lang="de-DE" sz="1200" b="0" i="0" u="none" strike="noStrike" baseline="0" dirty="0" err="1">
                          <a:latin typeface="+mn-lt"/>
                        </a:rPr>
                        <a:t>point</a:t>
                      </a:r>
                      <a:endParaRPr lang="de-DE" sz="1200" b="0" i="0" u="none" strike="noStrike" baseline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62704"/>
                  </a:ext>
                </a:extLst>
              </a:tr>
              <a:tr h="315727"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1" u="none" strike="noStrike" baseline="0" dirty="0">
                          <a:latin typeface="+mn-lt"/>
                        </a:rPr>
                        <a:t>y</a:t>
                      </a:r>
                      <a:r>
                        <a:rPr lang="de-DE" sz="1200" b="0" i="0" u="none" strike="noStrike" baseline="0" dirty="0">
                          <a:latin typeface="+mn-lt"/>
                        </a:rPr>
                        <a:t>-</a:t>
                      </a:r>
                      <a:r>
                        <a:rPr lang="de-DE" sz="1200" b="0" i="0" u="none" strike="noStrike" baseline="0" dirty="0" err="1">
                          <a:latin typeface="+mn-lt"/>
                        </a:rPr>
                        <a:t>component</a:t>
                      </a:r>
                      <a:r>
                        <a:rPr lang="de-DE" sz="1200" b="0" i="0" u="none" strike="noStrike" baseline="0" dirty="0">
                          <a:latin typeface="+mn-lt"/>
                        </a:rPr>
                        <a:t>—32-bit </a:t>
                      </a:r>
                      <a:r>
                        <a:rPr lang="de-DE" sz="1200" b="0" i="0" u="none" strike="noStrike" baseline="0" dirty="0" err="1">
                          <a:latin typeface="+mn-lt"/>
                        </a:rPr>
                        <a:t>floating</a:t>
                      </a:r>
                      <a:r>
                        <a:rPr lang="de-DE" sz="1200" b="0" i="0" u="none" strike="noStrike" baseline="0" dirty="0">
                          <a:latin typeface="+mn-lt"/>
                        </a:rPr>
                        <a:t> </a:t>
                      </a:r>
                      <a:r>
                        <a:rPr lang="de-DE" sz="1200" b="0" i="0" u="none" strike="noStrike" baseline="0" dirty="0" err="1">
                          <a:latin typeface="+mn-lt"/>
                        </a:rPr>
                        <a:t>point</a:t>
                      </a:r>
                      <a:endParaRPr lang="de-DE" sz="1200" b="0" i="0" u="none" strike="noStrike" baseline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75117"/>
                  </a:ext>
                </a:extLst>
              </a:tr>
              <a:tr h="315727"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1" u="none" strike="noStrike" baseline="0" dirty="0">
                          <a:latin typeface="+mn-lt"/>
                        </a:rPr>
                        <a:t>z</a:t>
                      </a:r>
                      <a:r>
                        <a:rPr lang="de-DE" sz="1200" b="0" i="0" u="none" strike="noStrike" baseline="0" dirty="0">
                          <a:latin typeface="+mn-lt"/>
                        </a:rPr>
                        <a:t>-</a:t>
                      </a:r>
                      <a:r>
                        <a:rPr lang="de-DE" sz="1200" b="0" i="0" u="none" strike="noStrike" baseline="0" dirty="0" err="1">
                          <a:latin typeface="+mn-lt"/>
                        </a:rPr>
                        <a:t>component</a:t>
                      </a:r>
                      <a:r>
                        <a:rPr lang="de-DE" sz="1200" b="0" i="0" u="none" strike="noStrike" baseline="0" dirty="0">
                          <a:latin typeface="+mn-lt"/>
                        </a:rPr>
                        <a:t>—32-bit </a:t>
                      </a:r>
                      <a:r>
                        <a:rPr lang="de-DE" sz="1200" b="0" i="0" u="none" strike="noStrike" baseline="0" dirty="0" err="1">
                          <a:latin typeface="+mn-lt"/>
                        </a:rPr>
                        <a:t>floating</a:t>
                      </a:r>
                      <a:r>
                        <a:rPr lang="de-DE" sz="1200" b="0" i="0" u="none" strike="noStrike" baseline="0" dirty="0">
                          <a:latin typeface="+mn-lt"/>
                        </a:rPr>
                        <a:t> </a:t>
                      </a:r>
                      <a:r>
                        <a:rPr lang="de-DE" sz="1200" b="0" i="0" u="none" strike="noStrike" baseline="0" dirty="0" err="1">
                          <a:latin typeface="+mn-lt"/>
                        </a:rPr>
                        <a:t>point</a:t>
                      </a:r>
                      <a:endParaRPr lang="de-DE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85590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85F1457-8DAB-4F0F-86FA-F7B4619B6683}"/>
              </a:ext>
            </a:extLst>
          </p:cNvPr>
          <p:cNvSpPr txBox="1"/>
          <p:nvPr/>
        </p:nvSpPr>
        <p:spPr>
          <a:xfrm>
            <a:off x="15570" y="501317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17294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Gliederung</a:t>
            </a:r>
          </a:p>
        </p:txBody>
      </p:sp>
      <p:sp>
        <p:nvSpPr>
          <p:cNvPr id="2" name="Textplatzhalt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DIS - Grundlagen</a:t>
            </a:r>
            <a:endParaRPr lang="de-DE" baseline="0" dirty="0"/>
          </a:p>
          <a:p>
            <a:r>
              <a:rPr lang="de-DE" baseline="0" dirty="0"/>
              <a:t>Implementierung</a:t>
            </a:r>
          </a:p>
          <a:p>
            <a:pPr lvl="1"/>
            <a:r>
              <a:rPr lang="de-DE" dirty="0"/>
              <a:t>Klassenhierarchie</a:t>
            </a:r>
          </a:p>
          <a:p>
            <a:pPr lvl="1"/>
            <a:r>
              <a:rPr lang="de-DE" dirty="0"/>
              <a:t>Konstruktor</a:t>
            </a:r>
          </a:p>
          <a:p>
            <a:pPr lvl="1"/>
            <a:r>
              <a:rPr lang="de-DE" dirty="0"/>
              <a:t>Übersetzungsfunktion</a:t>
            </a:r>
            <a:endParaRPr lang="de-DE" baseline="0" dirty="0"/>
          </a:p>
          <a:p>
            <a:r>
              <a:rPr lang="de-DE" baseline="0" dirty="0"/>
              <a:t>Testprogramm</a:t>
            </a:r>
          </a:p>
          <a:p>
            <a:r>
              <a:rPr lang="de-DE" baseline="0" dirty="0"/>
              <a:t>Zusammenfassung und Ausblick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Motivation: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DEF7DB-E735-44F1-9474-BD83DF9A6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4122492" cy="27363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F9EFCD9-2974-40F6-A6B1-269206635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4" y="1916832"/>
            <a:ext cx="4320479" cy="273630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2969E2C-1EBB-412C-A3C3-4DECF0D805DF}"/>
              </a:ext>
            </a:extLst>
          </p:cNvPr>
          <p:cNvSpPr txBox="1"/>
          <p:nvPr/>
        </p:nvSpPr>
        <p:spPr>
          <a:xfrm>
            <a:off x="395536" y="465865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F/A-18 </a:t>
            </a:r>
            <a:r>
              <a:rPr lang="de-DE" sz="1200" dirty="0" err="1"/>
              <a:t>SimuStrike</a:t>
            </a:r>
            <a:r>
              <a:rPr lang="de-DE" sz="1200" dirty="0"/>
              <a:t> [1]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2B14FB-5EBB-4AE3-9224-1854DCCDF1DB}"/>
              </a:ext>
            </a:extLst>
          </p:cNvPr>
          <p:cNvSpPr txBox="1"/>
          <p:nvPr/>
        </p:nvSpPr>
        <p:spPr>
          <a:xfrm>
            <a:off x="4572000" y="4535541"/>
            <a:ext cx="3417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Full</a:t>
            </a:r>
            <a:r>
              <a:rPr lang="de-DE" sz="1200" dirty="0"/>
              <a:t> Mission Bridge (FMB) </a:t>
            </a:r>
            <a:r>
              <a:rPr lang="de-DE" sz="1200" dirty="0" err="1"/>
              <a:t>simulator</a:t>
            </a:r>
            <a:r>
              <a:rPr lang="de-DE" sz="1200" dirty="0"/>
              <a:t> (USN)</a:t>
            </a:r>
            <a:r>
              <a:rPr lang="de-DE" dirty="0"/>
              <a:t>  </a:t>
            </a:r>
            <a:r>
              <a:rPr lang="de-DE" sz="12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9587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Motivation: </a:t>
            </a:r>
          </a:p>
          <a:p>
            <a:pPr lvl="1"/>
            <a:r>
              <a:rPr lang="de-DE" dirty="0"/>
              <a:t>Verknüpfung der beiden Simulatoren </a:t>
            </a:r>
          </a:p>
          <a:p>
            <a:pPr lvl="1"/>
            <a:r>
              <a:rPr lang="de-DE" dirty="0"/>
              <a:t>Gemeinsames absolvieren von Trainings </a:t>
            </a:r>
          </a:p>
          <a:p>
            <a:pPr lvl="2"/>
            <a:r>
              <a:rPr lang="de-DE" dirty="0"/>
              <a:t>Operation verbundener Kräfte</a:t>
            </a:r>
          </a:p>
          <a:p>
            <a:pPr lvl="1"/>
            <a:r>
              <a:rPr lang="de-DE" dirty="0"/>
              <a:t>Ausbildung von Personal</a:t>
            </a:r>
          </a:p>
          <a:p>
            <a:pPr lvl="1"/>
            <a:r>
              <a:rPr lang="de-DE" dirty="0"/>
              <a:t>Entwicklung und Tests neuer Taktiken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10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Ziel:</a:t>
            </a:r>
          </a:p>
          <a:p>
            <a:pPr lvl="1"/>
            <a:r>
              <a:rPr lang="de-DE" dirty="0"/>
              <a:t>Erstellung einer Klassenhierarchie </a:t>
            </a:r>
          </a:p>
          <a:p>
            <a:pPr lvl="1"/>
            <a:r>
              <a:rPr lang="de-DE" dirty="0"/>
              <a:t>Übersetzung des erstellten Objektes in das DIS - Protokoll</a:t>
            </a:r>
          </a:p>
        </p:txBody>
      </p:sp>
    </p:spTree>
    <p:extLst>
      <p:ext uri="{BB962C8B-B14F-4D97-AF65-F5344CB8AC3E}">
        <p14:creationId xmlns:p14="http://schemas.microsoft.com/office/powerpoint/2010/main" val="349347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 - Grundlagen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Grundidee:</a:t>
            </a:r>
          </a:p>
          <a:p>
            <a:pPr lvl="1"/>
            <a:r>
              <a:rPr lang="de-DE" dirty="0"/>
              <a:t>Vernetzen von unterschiedlichen Simulationen </a:t>
            </a:r>
          </a:p>
          <a:p>
            <a:pPr lvl="1"/>
            <a:r>
              <a:rPr lang="de-DE" dirty="0"/>
              <a:t>PDU bilden unterschiedliche Dinge ab </a:t>
            </a:r>
          </a:p>
          <a:p>
            <a:pPr lvl="2"/>
            <a:r>
              <a:rPr lang="de-DE" dirty="0"/>
              <a:t>Einheiten</a:t>
            </a:r>
          </a:p>
          <a:p>
            <a:pPr lvl="2"/>
            <a:r>
              <a:rPr lang="de-DE" dirty="0"/>
              <a:t>Events </a:t>
            </a:r>
          </a:p>
          <a:p>
            <a:pPr lvl="2"/>
            <a:r>
              <a:rPr lang="de-DE" dirty="0"/>
              <a:t>Logistik</a:t>
            </a:r>
          </a:p>
          <a:p>
            <a:pPr lvl="2"/>
            <a:r>
              <a:rPr lang="de-DE" dirty="0"/>
              <a:t>Simulationsmanagement</a:t>
            </a:r>
          </a:p>
          <a:p>
            <a:pPr lvl="2"/>
            <a:r>
              <a:rPr lang="de-DE" dirty="0"/>
              <a:t>Informationen</a:t>
            </a:r>
          </a:p>
        </p:txBody>
      </p:sp>
    </p:spTree>
    <p:extLst>
      <p:ext uri="{BB962C8B-B14F-4D97-AF65-F5344CB8AC3E}">
        <p14:creationId xmlns:p14="http://schemas.microsoft.com/office/powerpoint/2010/main" val="345081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 - Grundlagen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Grundidee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511CD13-7B80-4A42-AF15-88211E329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355" y="1977345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de-DE" dirty="0" err="1"/>
              <a:t>Pdu</a:t>
            </a:r>
            <a:endParaRPr lang="en-US" altLang="de-DE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99E059-F93A-4D84-901D-B271F8FE7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768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de-DE"/>
              <a:t>Entity State</a:t>
            </a:r>
          </a:p>
          <a:p>
            <a:pPr algn="ctr"/>
            <a:r>
              <a:rPr lang="en-US" altLang="de-DE"/>
              <a:t>PDU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D9EAC18-FA1F-43CD-9968-0D3B5C0A8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00400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de-DE" dirty="0"/>
              <a:t>Entity</a:t>
            </a:r>
          </a:p>
          <a:p>
            <a:pPr algn="ctr"/>
            <a:r>
              <a:rPr lang="en-US" altLang="de-DE" dirty="0"/>
              <a:t>Interaction</a:t>
            </a:r>
          </a:p>
          <a:p>
            <a:pPr algn="ctr"/>
            <a:r>
              <a:rPr lang="en-US" altLang="de-DE" dirty="0"/>
              <a:t>Family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E65E955-4AFF-4052-BEE4-A967E0A0A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768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de-DE"/>
              <a:t>Collision</a:t>
            </a:r>
          </a:p>
          <a:p>
            <a:pPr algn="ctr"/>
            <a:r>
              <a:rPr lang="en-US" altLang="de-DE"/>
              <a:t>PDU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1332D66-B6B3-4ACA-A16B-C99FF0CBB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00400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de-DE" dirty="0"/>
              <a:t>Warfare</a:t>
            </a:r>
          </a:p>
          <a:p>
            <a:pPr algn="ctr"/>
            <a:r>
              <a:rPr lang="en-US" altLang="de-DE" dirty="0"/>
              <a:t>Family</a:t>
            </a:r>
          </a:p>
          <a:p>
            <a:pPr algn="ctr"/>
            <a:r>
              <a:rPr lang="en-US" altLang="de-DE" dirty="0"/>
              <a:t>PDU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06F8266-6067-453F-8DB7-0575216E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768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de-DE"/>
              <a:t>Fire</a:t>
            </a:r>
          </a:p>
          <a:p>
            <a:pPr algn="ctr"/>
            <a:r>
              <a:rPr lang="en-US" altLang="de-DE"/>
              <a:t>PDU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E0C4F51-AC55-481E-AF09-1E2EB53B5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768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de-DE"/>
              <a:t>Detonation</a:t>
            </a:r>
          </a:p>
          <a:p>
            <a:pPr algn="ctr"/>
            <a:r>
              <a:rPr lang="en-US" altLang="de-DE"/>
              <a:t>PDU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F3FC3A5E-9A80-4BB9-BA14-BB7081BEB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343400"/>
            <a:ext cx="1143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BD1E9218-748A-42C7-948C-A30ECA6F84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43434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1D7024CB-54E6-4ABA-8BFD-AC6F844053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667000"/>
            <a:ext cx="1143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6930125E-8AE4-4705-8FCC-85D42616F8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2667000"/>
            <a:ext cx="1219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78094DC5-C6C1-497D-8855-C18EE4F3E4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34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C04DBE89-EB73-4FCD-B3F8-5DE2E88EF7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4343400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18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 - Grundlagen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Entity State PDU :</a:t>
            </a:r>
          </a:p>
          <a:p>
            <a:r>
              <a:rPr lang="de-DE" dirty="0"/>
              <a:t>PDU Header</a:t>
            </a:r>
          </a:p>
          <a:p>
            <a:r>
              <a:rPr lang="de-DE" dirty="0"/>
              <a:t>Entity ID</a:t>
            </a:r>
          </a:p>
          <a:p>
            <a:r>
              <a:rPr lang="de-DE" dirty="0"/>
              <a:t>Force ID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Variable Records(N)</a:t>
            </a:r>
          </a:p>
          <a:p>
            <a:r>
              <a:rPr lang="de-DE" dirty="0"/>
              <a:t>Entity Type</a:t>
            </a:r>
          </a:p>
          <a:p>
            <a:r>
              <a:rPr lang="de-DE" dirty="0"/>
              <a:t>Alternative Entity Type</a:t>
            </a:r>
          </a:p>
          <a:p>
            <a:r>
              <a:rPr lang="de-DE" dirty="0"/>
              <a:t>Entity Location </a:t>
            </a:r>
          </a:p>
          <a:p>
            <a:r>
              <a:rPr lang="de-DE" dirty="0"/>
              <a:t>Entity Linear Velocity</a:t>
            </a:r>
          </a:p>
          <a:p>
            <a:r>
              <a:rPr lang="de-DE" dirty="0"/>
              <a:t>Entity Orientation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Variable Parameter </a:t>
            </a:r>
            <a:r>
              <a:rPr lang="de-DE" dirty="0" err="1"/>
              <a:t>records</a:t>
            </a:r>
            <a:endParaRPr lang="de-DE" dirty="0"/>
          </a:p>
          <a:p>
            <a:r>
              <a:rPr lang="de-DE" dirty="0"/>
              <a:t>…</a:t>
            </a:r>
          </a:p>
          <a:p>
            <a:r>
              <a:rPr lang="de-DE" dirty="0"/>
              <a:t>…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1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1FAB0-BBB5-4663-B8F3-E7B54E8A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 - Grundlagen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627A0A9-D6BB-4517-917D-06DA53F8B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42952"/>
              </p:ext>
            </p:extLst>
          </p:nvPr>
        </p:nvGraphicFramePr>
        <p:xfrm>
          <a:off x="107504" y="1052736"/>
          <a:ext cx="8784976" cy="39604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2751">
                  <a:extLst>
                    <a:ext uri="{9D8B030D-6E8A-4147-A177-3AD203B41FA5}">
                      <a16:colId xmlns:a16="http://schemas.microsoft.com/office/drawing/2014/main" val="3885952796"/>
                    </a:ext>
                  </a:extLst>
                </a:gridCol>
                <a:gridCol w="2798558">
                  <a:extLst>
                    <a:ext uri="{9D8B030D-6E8A-4147-A177-3AD203B41FA5}">
                      <a16:colId xmlns:a16="http://schemas.microsoft.com/office/drawing/2014/main" val="1640966691"/>
                    </a:ext>
                  </a:extLst>
                </a:gridCol>
                <a:gridCol w="4853667">
                  <a:extLst>
                    <a:ext uri="{9D8B030D-6E8A-4147-A177-3AD203B41FA5}">
                      <a16:colId xmlns:a16="http://schemas.microsoft.com/office/drawing/2014/main" val="1523279740"/>
                    </a:ext>
                  </a:extLst>
                </a:gridCol>
              </a:tblGrid>
              <a:tr h="74319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Field 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size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bits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16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 State PDU </a:t>
                      </a:r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214876"/>
                  </a:ext>
                </a:extLst>
              </a:tr>
              <a:tr h="290676">
                <a:tc rowSpan="8"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de-D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PDU Header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 Version—8-bit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12559"/>
                  </a:ext>
                </a:extLst>
              </a:tr>
              <a:tr h="290676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integer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19875"/>
                  </a:ext>
                </a:extLst>
              </a:tr>
              <a:tr h="290676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PDU Type—8-bit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206290"/>
                  </a:ext>
                </a:extLst>
              </a:tr>
              <a:tr h="290676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 Family—8-bit enumeration = 1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916546"/>
                  </a:ext>
                </a:extLst>
              </a:tr>
              <a:tr h="290676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—32-bit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integer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01909"/>
                  </a:ext>
                </a:extLst>
              </a:tr>
              <a:tr h="290676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—16-bit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integer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67197"/>
                  </a:ext>
                </a:extLst>
              </a:tr>
              <a:tr h="290676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PDU Status—8-bit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80635"/>
                  </a:ext>
                </a:extLst>
              </a:tr>
              <a:tr h="290676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—8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unused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29882"/>
                  </a:ext>
                </a:extLst>
              </a:tr>
              <a:tr h="297279">
                <a:tc rowSpan="3">
                  <a:txBody>
                    <a:bodyPr/>
                    <a:lstStyle/>
                    <a:p>
                      <a:pPr algn="ctr"/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 ID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—16-bit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integer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62704"/>
                  </a:ext>
                </a:extLst>
              </a:tr>
              <a:tr h="297279"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Number—16-bit unsigned integer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75117"/>
                  </a:ext>
                </a:extLst>
              </a:tr>
              <a:tr h="297279"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 Number—16-bit unsigned integer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85590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EE6C804-007B-4835-B322-2D2FF13C9CCF}"/>
              </a:ext>
            </a:extLst>
          </p:cNvPr>
          <p:cNvSpPr txBox="1"/>
          <p:nvPr/>
        </p:nvSpPr>
        <p:spPr>
          <a:xfrm>
            <a:off x="15570" y="501317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4431227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5F5F5F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rgbClr val="5F5F5F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Bildschirmpräsentation (4:3)</PresentationFormat>
  <Paragraphs>135</Paragraphs>
  <Slides>10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Lucida Sans Unicode</vt:lpstr>
      <vt:lpstr>Wingdings</vt:lpstr>
      <vt:lpstr>Standarddesign</vt:lpstr>
      <vt:lpstr>Designer Zeichnung</vt:lpstr>
      <vt:lpstr>PowerPoint-Präsentation</vt:lpstr>
      <vt:lpstr>Gliederung</vt:lpstr>
      <vt:lpstr>Einleitung</vt:lpstr>
      <vt:lpstr>Einleitung</vt:lpstr>
      <vt:lpstr>Einleitung</vt:lpstr>
      <vt:lpstr>DIS - Grundlagen</vt:lpstr>
      <vt:lpstr>DIS - Grundlagen</vt:lpstr>
      <vt:lpstr>DIS - Grundlagen</vt:lpstr>
      <vt:lpstr>DIS - Grundlagen</vt:lpstr>
      <vt:lpstr>DIS - Grundlagen</vt:lpstr>
    </vt:vector>
  </TitlesOfParts>
  <Company>unibw-hamburg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2 Betreibssysteme</dc:title>
  <dc:creator>Klauer</dc:creator>
  <cp:lastModifiedBy>Henry Winkel</cp:lastModifiedBy>
  <cp:revision>384</cp:revision>
  <dcterms:created xsi:type="dcterms:W3CDTF">2004-01-27T06:52:56Z</dcterms:created>
  <dcterms:modified xsi:type="dcterms:W3CDTF">2018-09-07T12:59:54Z</dcterms:modified>
</cp:coreProperties>
</file>