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3C"/>
    <a:srgbClr val="00CC00"/>
    <a:srgbClr val="5F5F5F"/>
    <a:srgbClr val="E4F4F4"/>
    <a:srgbClr val="CA003B"/>
    <a:srgbClr val="0000FF"/>
    <a:srgbClr val="DDDDD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1637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Winkel" userId="6a56c43121c79b0a" providerId="LiveId" clId="{4D9B8240-4D5D-4513-B704-274F1F50401D}"/>
    <pc:docChg chg="undo addSld delSld modSld">
      <pc:chgData name="Henry Winkel" userId="6a56c43121c79b0a" providerId="LiveId" clId="{4D9B8240-4D5D-4513-B704-274F1F50401D}" dt="2018-09-06T13:18:45.713" v="369" actId="20577"/>
      <pc:docMkLst>
        <pc:docMk/>
      </pc:docMkLst>
      <pc:sldChg chg="modSp add del">
        <pc:chgData name="Henry Winkel" userId="6a56c43121c79b0a" providerId="LiveId" clId="{4D9B8240-4D5D-4513-B704-274F1F50401D}" dt="2018-09-06T13:16:28.489" v="163" actId="20577"/>
        <pc:sldMkLst>
          <pc:docMk/>
          <pc:sldMk cId="0" sldId="258"/>
        </pc:sldMkLst>
        <pc:spChg chg="mod">
          <ac:chgData name="Henry Winkel" userId="6a56c43121c79b0a" providerId="LiveId" clId="{4D9B8240-4D5D-4513-B704-274F1F50401D}" dt="2018-09-06T13:16:28.489" v="163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add del modNotesTx">
        <pc:chgData name="Henry Winkel" userId="6a56c43121c79b0a" providerId="LiveId" clId="{4D9B8240-4D5D-4513-B704-274F1F50401D}" dt="2018-09-06T13:18:18.745" v="320" actId="6549"/>
        <pc:sldMkLst>
          <pc:docMk/>
          <pc:sldMk cId="3493479051" sldId="259"/>
        </pc:sldMkLst>
        <pc:spChg chg="mod">
          <ac:chgData name="Henry Winkel" userId="6a56c43121c79b0a" providerId="LiveId" clId="{4D9B8240-4D5D-4513-B704-274F1F50401D}" dt="2018-09-06T13:17:49.753" v="318" actId="20577"/>
          <ac:spMkLst>
            <pc:docMk/>
            <pc:sldMk cId="3493479051" sldId="259"/>
            <ac:spMk id="5" creationId="{00000000-0000-0000-0000-000000000000}"/>
          </ac:spMkLst>
        </pc:spChg>
      </pc:sldChg>
      <pc:sldChg chg="modSp add">
        <pc:chgData name="Henry Winkel" userId="6a56c43121c79b0a" providerId="LiveId" clId="{4D9B8240-4D5D-4513-B704-274F1F50401D}" dt="2018-09-06T13:18:45.713" v="369" actId="20577"/>
        <pc:sldMkLst>
          <pc:docMk/>
          <pc:sldMk cId="3450819455" sldId="260"/>
        </pc:sldMkLst>
        <pc:spChg chg="mod">
          <ac:chgData name="Henry Winkel" userId="6a56c43121c79b0a" providerId="LiveId" clId="{4D9B8240-4D5D-4513-B704-274F1F50401D}" dt="2018-09-06T13:18:32.008" v="337" actId="20577"/>
          <ac:spMkLst>
            <pc:docMk/>
            <pc:sldMk cId="3450819455" sldId="260"/>
            <ac:spMk id="2" creationId="{00000000-0000-0000-0000-000000000000}"/>
          </ac:spMkLst>
        </pc:spChg>
        <pc:spChg chg="mod">
          <ac:chgData name="Henry Winkel" userId="6a56c43121c79b0a" providerId="LiveId" clId="{4D9B8240-4D5D-4513-B704-274F1F50401D}" dt="2018-09-06T13:18:45.713" v="369" actId="20577"/>
          <ac:spMkLst>
            <pc:docMk/>
            <pc:sldMk cId="3450819455" sldId="260"/>
            <ac:spMk id="5" creationId="{00000000-0000-0000-0000-000000000000}"/>
          </ac:spMkLst>
        </pc:spChg>
      </pc:sldChg>
      <pc:sldChg chg="del">
        <pc:chgData name="Henry Winkel" userId="6a56c43121c79b0a" providerId="LiveId" clId="{4D9B8240-4D5D-4513-B704-274F1F50401D}" dt="2018-09-06T13:14:43.664" v="40" actId="2696"/>
        <pc:sldMkLst>
          <pc:docMk/>
          <pc:sldMk cId="3917951620" sldId="260"/>
        </pc:sldMkLst>
      </pc:sldChg>
      <pc:sldChg chg="del">
        <pc:chgData name="Henry Winkel" userId="6a56c43121c79b0a" providerId="LiveId" clId="{4D9B8240-4D5D-4513-B704-274F1F50401D}" dt="2018-09-06T13:14:42.947" v="38" actId="2696"/>
        <pc:sldMkLst>
          <pc:docMk/>
          <pc:sldMk cId="3048321419" sldId="261"/>
        </pc:sldMkLst>
      </pc:sldChg>
      <pc:sldChg chg="del">
        <pc:chgData name="Henry Winkel" userId="6a56c43121c79b0a" providerId="LiveId" clId="{4D9B8240-4D5D-4513-B704-274F1F50401D}" dt="2018-09-06T13:14:42.553" v="37" actId="2696"/>
        <pc:sldMkLst>
          <pc:docMk/>
          <pc:sldMk cId="31372253" sldId="262"/>
        </pc:sldMkLst>
      </pc:sldChg>
      <pc:sldChg chg="del">
        <pc:chgData name="Henry Winkel" userId="6a56c43121c79b0a" providerId="LiveId" clId="{4D9B8240-4D5D-4513-B704-274F1F50401D}" dt="2018-09-06T13:14:44.044" v="41" actId="2696"/>
        <pc:sldMkLst>
          <pc:docMk/>
          <pc:sldMk cId="930361649" sldId="263"/>
        </pc:sldMkLst>
      </pc:sldChg>
      <pc:sldChg chg="del">
        <pc:chgData name="Henry Winkel" userId="6a56c43121c79b0a" providerId="LiveId" clId="{4D9B8240-4D5D-4513-B704-274F1F50401D}" dt="2018-09-06T13:14:43.289" v="39" actId="2696"/>
        <pc:sldMkLst>
          <pc:docMk/>
          <pc:sldMk cId="333137199" sldId="264"/>
        </pc:sldMkLst>
      </pc:sldChg>
      <pc:sldChg chg="del">
        <pc:chgData name="Henry Winkel" userId="6a56c43121c79b0a" providerId="LiveId" clId="{4D9B8240-4D5D-4513-B704-274F1F50401D}" dt="2018-09-06T13:14:42.204" v="36" actId="2696"/>
        <pc:sldMkLst>
          <pc:docMk/>
          <pc:sldMk cId="99205517" sldId="265"/>
        </pc:sldMkLst>
      </pc:sldChg>
      <pc:sldChg chg="del">
        <pc:chgData name="Henry Winkel" userId="6a56c43121c79b0a" providerId="LiveId" clId="{4D9B8240-4D5D-4513-B704-274F1F50401D}" dt="2018-09-06T13:14:42.044" v="35" actId="2696"/>
        <pc:sldMkLst>
          <pc:docMk/>
          <pc:sldMk cId="1664681943" sldId="266"/>
        </pc:sldMkLst>
      </pc:sldChg>
      <pc:sldChg chg="del">
        <pc:chgData name="Henry Winkel" userId="6a56c43121c79b0a" providerId="LiveId" clId="{4D9B8240-4D5D-4513-B704-274F1F50401D}" dt="2018-09-06T13:14:41.746" v="34" actId="2696"/>
        <pc:sldMkLst>
          <pc:docMk/>
          <pc:sldMk cId="4273766908" sldId="268"/>
        </pc:sldMkLst>
      </pc:sldChg>
      <pc:sldChg chg="del">
        <pc:chgData name="Henry Winkel" userId="6a56c43121c79b0a" providerId="LiveId" clId="{4D9B8240-4D5D-4513-B704-274F1F50401D}" dt="2018-09-06T13:14:40.997" v="33" actId="2696"/>
        <pc:sldMkLst>
          <pc:docMk/>
          <pc:sldMk cId="1687706203" sldId="269"/>
        </pc:sldMkLst>
      </pc:sldChg>
      <pc:sldChg chg="del">
        <pc:chgData name="Henry Winkel" userId="6a56c43121c79b0a" providerId="LiveId" clId="{4D9B8240-4D5D-4513-B704-274F1F50401D}" dt="2018-09-06T13:14:39.363" v="31" actId="2696"/>
        <pc:sldMkLst>
          <pc:docMk/>
          <pc:sldMk cId="640951185" sldId="270"/>
        </pc:sldMkLst>
      </pc:sldChg>
      <pc:sldChg chg="del">
        <pc:chgData name="Henry Winkel" userId="6a56c43121c79b0a" providerId="LiveId" clId="{4D9B8240-4D5D-4513-B704-274F1F50401D}" dt="2018-09-06T13:14:40.179" v="32" actId="2696"/>
        <pc:sldMkLst>
          <pc:docMk/>
          <pc:sldMk cId="3969919088" sldId="271"/>
        </pc:sldMkLst>
      </pc:sldChg>
      <pc:sldChg chg="del">
        <pc:chgData name="Henry Winkel" userId="6a56c43121c79b0a" providerId="LiveId" clId="{4D9B8240-4D5D-4513-B704-274F1F50401D}" dt="2018-09-06T13:14:39.060" v="30" actId="2696"/>
        <pc:sldMkLst>
          <pc:docMk/>
          <pc:sldMk cId="219150222" sldId="272"/>
        </pc:sldMkLst>
      </pc:sldChg>
      <pc:sldChg chg="del">
        <pc:chgData name="Henry Winkel" userId="6a56c43121c79b0a" providerId="LiveId" clId="{4D9B8240-4D5D-4513-B704-274F1F50401D}" dt="2018-09-06T13:14:38.834" v="29" actId="2696"/>
        <pc:sldMkLst>
          <pc:docMk/>
          <pc:sldMk cId="2937804486" sldId="273"/>
        </pc:sldMkLst>
      </pc:sldChg>
      <pc:sldChg chg="del">
        <pc:chgData name="Henry Winkel" userId="6a56c43121c79b0a" providerId="LiveId" clId="{4D9B8240-4D5D-4513-B704-274F1F50401D}" dt="2018-09-06T13:14:38.615" v="28" actId="2696"/>
        <pc:sldMkLst>
          <pc:docMk/>
          <pc:sldMk cId="957332574" sldId="274"/>
        </pc:sldMkLst>
      </pc:sldChg>
      <pc:sldChg chg="del">
        <pc:chgData name="Henry Winkel" userId="6a56c43121c79b0a" providerId="LiveId" clId="{4D9B8240-4D5D-4513-B704-274F1F50401D}" dt="2018-09-06T13:14:38.202" v="27" actId="2696"/>
        <pc:sldMkLst>
          <pc:docMk/>
          <pc:sldMk cId="4074657078" sldId="275"/>
        </pc:sldMkLst>
      </pc:sldChg>
      <pc:sldChg chg="del">
        <pc:chgData name="Henry Winkel" userId="6a56c43121c79b0a" providerId="LiveId" clId="{4D9B8240-4D5D-4513-B704-274F1F50401D}" dt="2018-09-06T13:14:37.719" v="26" actId="2696"/>
        <pc:sldMkLst>
          <pc:docMk/>
          <pc:sldMk cId="3394439056" sldId="276"/>
        </pc:sldMkLst>
      </pc:sldChg>
      <pc:sldChg chg="del">
        <pc:chgData name="Henry Winkel" userId="6a56c43121c79b0a" providerId="LiveId" clId="{4D9B8240-4D5D-4513-B704-274F1F50401D}" dt="2018-09-06T13:14:37.121" v="25" actId="2696"/>
        <pc:sldMkLst>
          <pc:docMk/>
          <pc:sldMk cId="2801246086" sldId="277"/>
        </pc:sldMkLst>
      </pc:sldChg>
      <pc:sldChg chg="del">
        <pc:chgData name="Henry Winkel" userId="6a56c43121c79b0a" providerId="LiveId" clId="{4D9B8240-4D5D-4513-B704-274F1F50401D}" dt="2018-09-06T13:14:36.723" v="24" actId="2696"/>
        <pc:sldMkLst>
          <pc:docMk/>
          <pc:sldMk cId="2197818401" sldId="278"/>
        </pc:sldMkLst>
      </pc:sldChg>
      <pc:sldChg chg="del">
        <pc:chgData name="Henry Winkel" userId="6a56c43121c79b0a" providerId="LiveId" clId="{4D9B8240-4D5D-4513-B704-274F1F50401D}" dt="2018-09-06T13:14:36.403" v="23" actId="2696"/>
        <pc:sldMkLst>
          <pc:docMk/>
          <pc:sldMk cId="1101711410" sldId="279"/>
        </pc:sldMkLst>
      </pc:sldChg>
      <pc:sldChg chg="del">
        <pc:chgData name="Henry Winkel" userId="6a56c43121c79b0a" providerId="LiveId" clId="{4D9B8240-4D5D-4513-B704-274F1F50401D}" dt="2018-09-06T13:14:36.014" v="22" actId="2696"/>
        <pc:sldMkLst>
          <pc:docMk/>
          <pc:sldMk cId="2120899730" sldId="280"/>
        </pc:sldMkLst>
      </pc:sldChg>
      <pc:sldChg chg="del">
        <pc:chgData name="Henry Winkel" userId="6a56c43121c79b0a" providerId="LiveId" clId="{4D9B8240-4D5D-4513-B704-274F1F50401D}" dt="2018-09-06T13:14:35.646" v="21" actId="2696"/>
        <pc:sldMkLst>
          <pc:docMk/>
          <pc:sldMk cId="1588168896" sldId="281"/>
        </pc:sldMkLst>
      </pc:sldChg>
      <pc:sldChg chg="del">
        <pc:chgData name="Henry Winkel" userId="6a56c43121c79b0a" providerId="LiveId" clId="{4D9B8240-4D5D-4513-B704-274F1F50401D}" dt="2018-09-06T13:14:35.339" v="20" actId="2696"/>
        <pc:sldMkLst>
          <pc:docMk/>
          <pc:sldMk cId="1731211106" sldId="282"/>
        </pc:sldMkLst>
      </pc:sldChg>
      <pc:sldChg chg="del">
        <pc:chgData name="Henry Winkel" userId="6a56c43121c79b0a" providerId="LiveId" clId="{4D9B8240-4D5D-4513-B704-274F1F50401D}" dt="2018-09-06T13:14:34.909" v="19" actId="2696"/>
        <pc:sldMkLst>
          <pc:docMk/>
          <pc:sldMk cId="1254638798" sldId="283"/>
        </pc:sldMkLst>
      </pc:sldChg>
      <pc:sldChg chg="del">
        <pc:chgData name="Henry Winkel" userId="6a56c43121c79b0a" providerId="LiveId" clId="{4D9B8240-4D5D-4513-B704-274F1F50401D}" dt="2018-09-06T13:14:34.484" v="18" actId="2696"/>
        <pc:sldMkLst>
          <pc:docMk/>
          <pc:sldMk cId="2740832355" sldId="284"/>
        </pc:sldMkLst>
      </pc:sldChg>
      <pc:sldChg chg="del">
        <pc:chgData name="Henry Winkel" userId="6a56c43121c79b0a" providerId="LiveId" clId="{4D9B8240-4D5D-4513-B704-274F1F50401D}" dt="2018-09-06T13:14:33.249" v="17" actId="2696"/>
        <pc:sldMkLst>
          <pc:docMk/>
          <pc:sldMk cId="3394241062" sldId="285"/>
        </pc:sldMkLst>
      </pc:sldChg>
      <pc:sldChg chg="del">
        <pc:chgData name="Henry Winkel" userId="6a56c43121c79b0a" providerId="LiveId" clId="{4D9B8240-4D5D-4513-B704-274F1F50401D}" dt="2018-09-06T13:14:32.754" v="16" actId="2696"/>
        <pc:sldMkLst>
          <pc:docMk/>
          <pc:sldMk cId="2322296952" sldId="286"/>
        </pc:sldMkLst>
      </pc:sldChg>
      <pc:sldChg chg="del">
        <pc:chgData name="Henry Winkel" userId="6a56c43121c79b0a" providerId="LiveId" clId="{4D9B8240-4D5D-4513-B704-274F1F50401D}" dt="2018-09-06T13:14:31.214" v="15" actId="2696"/>
        <pc:sldMkLst>
          <pc:docMk/>
          <pc:sldMk cId="2666453346" sldId="287"/>
        </pc:sldMkLst>
      </pc:sldChg>
      <pc:sldChg chg="del">
        <pc:chgData name="Henry Winkel" userId="6a56c43121c79b0a" providerId="LiveId" clId="{4D9B8240-4D5D-4513-B704-274F1F50401D}" dt="2018-09-06T13:14:29.763" v="14" actId="2696"/>
        <pc:sldMkLst>
          <pc:docMk/>
          <pc:sldMk cId="3876097993" sldId="288"/>
        </pc:sldMkLst>
      </pc:sldChg>
      <pc:sldChg chg="del">
        <pc:chgData name="Henry Winkel" userId="6a56c43121c79b0a" providerId="LiveId" clId="{4D9B8240-4D5D-4513-B704-274F1F50401D}" dt="2018-09-06T13:14:29.456" v="13" actId="2696"/>
        <pc:sldMkLst>
          <pc:docMk/>
          <pc:sldMk cId="3918094495" sldId="289"/>
        </pc:sldMkLst>
      </pc:sldChg>
      <pc:sldChg chg="del">
        <pc:chgData name="Henry Winkel" userId="6a56c43121c79b0a" providerId="LiveId" clId="{4D9B8240-4D5D-4513-B704-274F1F50401D}" dt="2018-09-06T13:14:29.273" v="12" actId="2696"/>
        <pc:sldMkLst>
          <pc:docMk/>
          <pc:sldMk cId="1814376103" sldId="290"/>
        </pc:sldMkLst>
      </pc:sldChg>
      <pc:sldChg chg="del">
        <pc:chgData name="Henry Winkel" userId="6a56c43121c79b0a" providerId="LiveId" clId="{4D9B8240-4D5D-4513-B704-274F1F50401D}" dt="2018-09-06T13:14:28.902" v="10" actId="2696"/>
        <pc:sldMkLst>
          <pc:docMk/>
          <pc:sldMk cId="3847515300" sldId="291"/>
        </pc:sldMkLst>
      </pc:sldChg>
      <pc:sldChg chg="del">
        <pc:chgData name="Henry Winkel" userId="6a56c43121c79b0a" providerId="LiveId" clId="{4D9B8240-4D5D-4513-B704-274F1F50401D}" dt="2018-09-06T13:14:29.102" v="11" actId="2696"/>
        <pc:sldMkLst>
          <pc:docMk/>
          <pc:sldMk cId="3217339076" sldId="292"/>
        </pc:sldMkLst>
      </pc:sldChg>
      <pc:sldChg chg="del">
        <pc:chgData name="Henry Winkel" userId="6a56c43121c79b0a" providerId="LiveId" clId="{4D9B8240-4D5D-4513-B704-274F1F50401D}" dt="2018-09-06T13:14:28.566" v="9" actId="2696"/>
        <pc:sldMkLst>
          <pc:docMk/>
          <pc:sldMk cId="1655584337" sldId="293"/>
        </pc:sldMkLst>
      </pc:sldChg>
      <pc:sldChg chg="del">
        <pc:chgData name="Henry Winkel" userId="6a56c43121c79b0a" providerId="LiveId" clId="{4D9B8240-4D5D-4513-B704-274F1F50401D}" dt="2018-09-06T13:14:22.896" v="8" actId="2696"/>
        <pc:sldMkLst>
          <pc:docMk/>
          <pc:sldMk cId="404563544" sldId="294"/>
        </pc:sldMkLst>
      </pc:sldChg>
      <pc:sldChg chg="del">
        <pc:chgData name="Henry Winkel" userId="6a56c43121c79b0a" providerId="LiveId" clId="{4D9B8240-4D5D-4513-B704-274F1F50401D}" dt="2018-09-06T13:14:22.464" v="7" actId="2696"/>
        <pc:sldMkLst>
          <pc:docMk/>
          <pc:sldMk cId="438527353" sldId="295"/>
        </pc:sldMkLst>
      </pc:sldChg>
      <pc:sldChg chg="del">
        <pc:chgData name="Henry Winkel" userId="6a56c43121c79b0a" providerId="LiveId" clId="{4D9B8240-4D5D-4513-B704-274F1F50401D}" dt="2018-09-06T13:14:21.982" v="6" actId="2696"/>
        <pc:sldMkLst>
          <pc:docMk/>
          <pc:sldMk cId="4243484336" sldId="296"/>
        </pc:sldMkLst>
      </pc:sldChg>
      <pc:sldChg chg="del">
        <pc:chgData name="Henry Winkel" userId="6a56c43121c79b0a" providerId="LiveId" clId="{4D9B8240-4D5D-4513-B704-274F1F50401D}" dt="2018-09-06T13:14:21.224" v="5" actId="2696"/>
        <pc:sldMkLst>
          <pc:docMk/>
          <pc:sldMk cId="2421639420" sldId="297"/>
        </pc:sldMkLst>
      </pc:sldChg>
      <pc:sldChg chg="del">
        <pc:chgData name="Henry Winkel" userId="6a56c43121c79b0a" providerId="LiveId" clId="{4D9B8240-4D5D-4513-B704-274F1F50401D}" dt="2018-09-06T13:14:20.710" v="3" actId="2696"/>
        <pc:sldMkLst>
          <pc:docMk/>
          <pc:sldMk cId="844713435" sldId="298"/>
        </pc:sldMkLst>
      </pc:sldChg>
      <pc:sldChg chg="del">
        <pc:chgData name="Henry Winkel" userId="6a56c43121c79b0a" providerId="LiveId" clId="{4D9B8240-4D5D-4513-B704-274F1F50401D}" dt="2018-09-06T13:14:20.339" v="2" actId="2696"/>
        <pc:sldMkLst>
          <pc:docMk/>
          <pc:sldMk cId="4014312230" sldId="299"/>
        </pc:sldMkLst>
      </pc:sldChg>
      <pc:sldChg chg="del">
        <pc:chgData name="Henry Winkel" userId="6a56c43121c79b0a" providerId="LiveId" clId="{4D9B8240-4D5D-4513-B704-274F1F50401D}" dt="2018-09-06T13:14:20.973" v="4" actId="2696"/>
        <pc:sldMkLst>
          <pc:docMk/>
          <pc:sldMk cId="3909544461" sldId="300"/>
        </pc:sldMkLst>
      </pc:sldChg>
      <pc:sldChg chg="del">
        <pc:chgData name="Henry Winkel" userId="6a56c43121c79b0a" providerId="LiveId" clId="{4D9B8240-4D5D-4513-B704-274F1F50401D}" dt="2018-09-06T13:14:19.586" v="1" actId="2696"/>
        <pc:sldMkLst>
          <pc:docMk/>
          <pc:sldMk cId="74643393" sldId="301"/>
        </pc:sldMkLst>
      </pc:sldChg>
      <pc:sldChg chg="del">
        <pc:chgData name="Henry Winkel" userId="6a56c43121c79b0a" providerId="LiveId" clId="{4D9B8240-4D5D-4513-B704-274F1F50401D}" dt="2018-09-06T13:14:18.561" v="0" actId="2696"/>
        <pc:sldMkLst>
          <pc:docMk/>
          <pc:sldMk cId="2586730075" sldId="30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B55AF449-1A1A-4B97-A2CA-7948E4CA99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06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2A4AA13-847C-4BB6-8B9D-672147578C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0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2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A4AA13-847C-4BB6-8B9D-672147578C9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SU_RGBnoNam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33363"/>
            <a:ext cx="12588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6399213"/>
            <a:ext cx="9144000" cy="495300"/>
          </a:xfrm>
          <a:prstGeom prst="rect">
            <a:avLst/>
          </a:prstGeom>
          <a:solidFill>
            <a:srgbClr val="CA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FFFFFF"/>
                </a:solidFill>
              </a:rPr>
              <a:t>	Technische Informatik     	Matthias Engelke                            Verteidigung der Bachelor-Arbeit</a:t>
            </a:r>
            <a:endParaRPr lang="de-DE" altLang="de-DE" sz="1400" dirty="0">
              <a:ea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 userDrawn="1"/>
        </p:nvGraphicFramePr>
        <p:xfrm>
          <a:off x="219075" y="6427788"/>
          <a:ext cx="465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esigner Zeichnung" r:id="rId4" imgW="3314700" imgH="3000375" progId="Designer.Drawing.7">
                  <p:embed/>
                </p:oleObj>
              </mc:Choice>
              <mc:Fallback>
                <p:oleObj name="Designer Zeichnung" r:id="rId4" imgW="3314700" imgH="3000375" progId="Designer.Drawing.7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27788"/>
                        <a:ext cx="465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200800" cy="72008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8457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CA003B"/>
              </a:buClr>
              <a:defRPr sz="2400">
                <a:solidFill>
                  <a:srgbClr val="5F5F5F"/>
                </a:solidFill>
              </a:defRPr>
            </a:lvl1pPr>
            <a:lvl2pPr marL="742950" indent="-285750">
              <a:spcBef>
                <a:spcPts val="0"/>
              </a:spcBef>
              <a:buClr>
                <a:srgbClr val="CA003B"/>
              </a:buClr>
              <a:buFont typeface="Arial" pitchFamily="34" charset="0"/>
              <a:buChar char="−"/>
              <a:defRPr sz="2000">
                <a:solidFill>
                  <a:srgbClr val="5F5F5F"/>
                </a:solidFill>
              </a:defRPr>
            </a:lvl2pPr>
            <a:lvl3pPr marL="1143000" indent="-228600">
              <a:spcBef>
                <a:spcPts val="0"/>
              </a:spcBef>
              <a:buClr>
                <a:srgbClr val="CA003B"/>
              </a:buClr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7278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SU_RGBnoNam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33363"/>
            <a:ext cx="12588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399213"/>
            <a:ext cx="9144000" cy="495300"/>
          </a:xfrm>
          <a:prstGeom prst="rect">
            <a:avLst/>
          </a:prstGeom>
          <a:solidFill>
            <a:srgbClr val="CA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solidFill>
                  <a:srgbClr val="FFFFFF"/>
                </a:solidFill>
              </a:rPr>
              <a:t>	Technische Informatik     	Matthias</a:t>
            </a:r>
            <a:r>
              <a:rPr lang="de-DE" altLang="de-DE" sz="1400" baseline="0" dirty="0">
                <a:solidFill>
                  <a:srgbClr val="FFFFFF"/>
                </a:solidFill>
              </a:rPr>
              <a:t> Engelke                            Verteidigung der Bachelor-Arbeit</a:t>
            </a:r>
            <a:endParaRPr lang="de-DE" altLang="de-DE" sz="1400" dirty="0">
              <a:ea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 userDrawn="1"/>
        </p:nvGraphicFramePr>
        <p:xfrm>
          <a:off x="219075" y="6427788"/>
          <a:ext cx="465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esigner Zeichnung" r:id="rId4" imgW="3314700" imgH="3000375" progId="Designer.Drawing.7">
                  <p:embed/>
                </p:oleObj>
              </mc:Choice>
              <mc:Fallback>
                <p:oleObj name="Designer Zeichnung" r:id="rId4" imgW="3314700" imgH="3000375" progId="Designer.Drawing.7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27788"/>
                        <a:ext cx="465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200800" cy="72008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6429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16900" y="6499225"/>
            <a:ext cx="890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81BEB7-3A83-48A5-8E60-1AFB679A2DAE}" type="datetimeFigureOut">
              <a:rPr lang="de-DE"/>
              <a:pPr>
                <a:defRPr/>
              </a:pPr>
              <a:t>06.09.2018</a:t>
            </a:fld>
            <a:endParaRPr lang="de-DE"/>
          </a:p>
        </p:txBody>
      </p:sp>
      <p:pic>
        <p:nvPicPr>
          <p:cNvPr id="1027" name="Picture 5" descr="HSU_RGBnoNam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33363"/>
            <a:ext cx="125888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399213"/>
            <a:ext cx="9144000" cy="495300"/>
          </a:xfrm>
          <a:prstGeom prst="rect">
            <a:avLst/>
          </a:prstGeom>
          <a:solidFill>
            <a:srgbClr val="CA0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solidFill>
                  <a:srgbClr val="FFFFFF"/>
                </a:solidFill>
              </a:rPr>
              <a:t>	Technische Informatik    	Matthias Engelke                            Verteidigung der Bachelor-Arbeit</a:t>
            </a:r>
            <a:endParaRPr lang="de-DE" altLang="de-DE" sz="1400" dirty="0">
              <a:ea typeface="Lucida Sans Unicode" pitchFamily="34" charset="0"/>
              <a:cs typeface="Lucida Sans Unicode" pitchFamily="34" charset="0"/>
            </a:endParaRPr>
          </a:p>
        </p:txBody>
      </p:sp>
      <p:graphicFrame>
        <p:nvGraphicFramePr>
          <p:cNvPr id="1029" name="Object 12"/>
          <p:cNvGraphicFramePr>
            <a:graphicFrameLocks noChangeAspect="1"/>
          </p:cNvGraphicFramePr>
          <p:nvPr userDrawn="1"/>
        </p:nvGraphicFramePr>
        <p:xfrm>
          <a:off x="219075" y="6427788"/>
          <a:ext cx="465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esigner Zeichnung" r:id="rId6" imgW="3314700" imgH="3000375" progId="Designer.Drawing.7">
                  <p:embed/>
                </p:oleObj>
              </mc:Choice>
              <mc:Fallback>
                <p:oleObj name="Designer Zeichnung" r:id="rId6" imgW="3314700" imgH="3000375" progId="Designer.Drawing.7">
                  <p:embed/>
                  <p:pic>
                    <p:nvPicPr>
                      <p:cNvPr id="10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27788"/>
                        <a:ext cx="465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00336" y="279136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Anbindung eines AC-97 Codecs an das PRHS Framework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83176" y="191683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Bachelor-Arbeit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Gliederung</a:t>
            </a:r>
          </a:p>
        </p:txBody>
      </p:sp>
      <p:sp>
        <p:nvSpPr>
          <p:cNvPr id="2" name="Textplatzhalt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DIS - Grundlagen</a:t>
            </a:r>
            <a:endParaRPr lang="de-DE" baseline="0" dirty="0"/>
          </a:p>
          <a:p>
            <a:r>
              <a:rPr lang="de-DE" baseline="0" dirty="0"/>
              <a:t>Implementierung</a:t>
            </a:r>
          </a:p>
          <a:p>
            <a:pPr lvl="1"/>
            <a:r>
              <a:rPr lang="de-DE" dirty="0"/>
              <a:t>Klassenhierarchie</a:t>
            </a:r>
          </a:p>
          <a:p>
            <a:pPr lvl="1"/>
            <a:r>
              <a:rPr lang="de-DE" dirty="0"/>
              <a:t>Konstruktor</a:t>
            </a:r>
          </a:p>
          <a:p>
            <a:pPr lvl="1"/>
            <a:r>
              <a:rPr lang="de-DE" dirty="0"/>
              <a:t>Übersetzungsfunktion</a:t>
            </a:r>
            <a:endParaRPr lang="de-DE" baseline="0" dirty="0"/>
          </a:p>
          <a:p>
            <a:r>
              <a:rPr lang="de-DE" baseline="0" dirty="0"/>
              <a:t>Testprogramm</a:t>
            </a:r>
          </a:p>
          <a:p>
            <a:r>
              <a:rPr lang="de-DE" baseline="0" dirty="0"/>
              <a:t>Zusammenfassung und 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Simulation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Erstellung einer Klassenhierarchie </a:t>
            </a:r>
          </a:p>
          <a:p>
            <a:pPr lvl="1"/>
            <a:r>
              <a:rPr lang="de-DE" dirty="0"/>
              <a:t>Übersetzung des erstellten Objektes in das DIS - Protokoll</a:t>
            </a:r>
          </a:p>
        </p:txBody>
      </p:sp>
    </p:spTree>
    <p:extLst>
      <p:ext uri="{BB962C8B-B14F-4D97-AF65-F5344CB8AC3E}">
        <p14:creationId xmlns:p14="http://schemas.microsoft.com/office/powerpoint/2010/main" val="349347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 - Grundlagen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Entity State PDU </a:t>
            </a:r>
          </a:p>
        </p:txBody>
      </p:sp>
    </p:spTree>
    <p:extLst>
      <p:ext uri="{BB962C8B-B14F-4D97-AF65-F5344CB8AC3E}">
        <p14:creationId xmlns:p14="http://schemas.microsoft.com/office/powerpoint/2010/main" val="34508194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5F5F5F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5F5F5F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21</Paragraphs>
  <Slides>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Lucida Sans Unicode</vt:lpstr>
      <vt:lpstr>Wingdings</vt:lpstr>
      <vt:lpstr>Standarddesign</vt:lpstr>
      <vt:lpstr>Designer Zeichnung</vt:lpstr>
      <vt:lpstr>PowerPoint-Präsentation</vt:lpstr>
      <vt:lpstr>Gliederung</vt:lpstr>
      <vt:lpstr>Einleitung</vt:lpstr>
      <vt:lpstr>DIS - Grundlagen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creator>Klauer</dc:creator>
  <cp:lastModifiedBy>Henry Winkel</cp:lastModifiedBy>
  <cp:revision>380</cp:revision>
  <dcterms:created xsi:type="dcterms:W3CDTF">2004-01-27T06:52:56Z</dcterms:created>
  <dcterms:modified xsi:type="dcterms:W3CDTF">2018-09-06T13:18:49Z</dcterms:modified>
</cp:coreProperties>
</file>