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Fjalla One"/>
      <p:regular r:id="rId27"/>
    </p:embeddedFont>
    <p:embeddedFont>
      <p:font typeface="Barlow Semi Condensed Medium"/>
      <p:regular r:id="rId28"/>
      <p:bold r:id="rId29"/>
      <p:italic r:id="rId30"/>
      <p:boldItalic r:id="rId31"/>
    </p:embeddedFont>
    <p:embeddedFont>
      <p:font typeface="Barlow Semi Condensed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BarlowSemiCondensedMedium-regular.fntdata"/><Relationship Id="rId27" Type="http://schemas.openxmlformats.org/officeDocument/2006/relationships/font" Target="fonts/Fjalla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SemiCondensedMediu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SemiCondensedMedium-boldItalic.fntdata"/><Relationship Id="rId30" Type="http://schemas.openxmlformats.org/officeDocument/2006/relationships/font" Target="fonts/BarlowSemiCondensedMedium-italic.fntdata"/><Relationship Id="rId11" Type="http://schemas.openxmlformats.org/officeDocument/2006/relationships/slide" Target="slides/slide7.xml"/><Relationship Id="rId33" Type="http://schemas.openxmlformats.org/officeDocument/2006/relationships/font" Target="fonts/BarlowSemiCondensed-bold.fntdata"/><Relationship Id="rId10" Type="http://schemas.openxmlformats.org/officeDocument/2006/relationships/slide" Target="slides/slide6.xml"/><Relationship Id="rId32" Type="http://schemas.openxmlformats.org/officeDocument/2006/relationships/font" Target="fonts/BarlowSemiCondensed-regular.fntdata"/><Relationship Id="rId13" Type="http://schemas.openxmlformats.org/officeDocument/2006/relationships/slide" Target="slides/slide9.xml"/><Relationship Id="rId35" Type="http://schemas.openxmlformats.org/officeDocument/2006/relationships/font" Target="fonts/BarlowSemiCondensed-boldItalic.fntdata"/><Relationship Id="rId12" Type="http://schemas.openxmlformats.org/officeDocument/2006/relationships/slide" Target="slides/slide8.xml"/><Relationship Id="rId34" Type="http://schemas.openxmlformats.org/officeDocument/2006/relationships/font" Target="fonts/BarlowSemiCondensed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4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g253f64c393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6" name="Google Shape;2266;g253f64c393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0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g253f64c393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2" name="Google Shape;2272;g253f64c393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6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g253f64c393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8" name="Google Shape;2278;g253f64c393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3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g253f64c3937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5" name="Google Shape;2285;g253f64c3937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0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253f64c393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253f64c393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6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g253f64c393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8" name="Google Shape;2298;g253f64c393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2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Google Shape;2303;g253f64c393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4" name="Google Shape;2304;g253f64c393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9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Google Shape;2310;g253f64c393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1" name="Google Shape;2311;g253f64c393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5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g253f64c393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7" name="Google Shape;2317;g253f64c393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g253f64c393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3" name="Google Shape;2323;g253f64c393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7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g253f64c393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9" name="Google Shape;2329;g253f64c393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6" name="Shape 2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" name="Google Shape;2487;g804e9800b4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8" name="Google Shape;2488;g804e9800b4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3" name="Shape 2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4" name="Google Shape;2504;g8714a43093_5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5" name="Google Shape;2505;g8714a43093_5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2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g8714a43093_3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4" name="Google Shape;2154;g8714a43093_3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8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4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g804e9800b4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6" name="Google Shape;2166;g804e9800b4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5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g253f64c39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7" name="Google Shape;2207;g253f64c39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6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g253f64c393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8" name="Google Shape;2248;g253f64c393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2" name="Shape 2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Google Shape;2253;g253f64c393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4" name="Google Shape;2254;g253f64c393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8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g253f64c393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0" name="Google Shape;2260;g253f64c393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R3TR0Quan/twitter-sentiment-analysi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93486" y="1314379"/>
            <a:ext cx="4411092" cy="3768973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5495800" y="1468047"/>
            <a:ext cx="3264300" cy="234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Tweet Talk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881" name="Google Shape;1881;p33"/>
          <p:cNvSpPr txBox="1"/>
          <p:nvPr>
            <p:ph idx="1" type="subTitle"/>
          </p:nvPr>
        </p:nvSpPr>
        <p:spPr>
          <a:xfrm>
            <a:off x="4391223" y="3721600"/>
            <a:ext cx="4519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Twitter's Take on</a:t>
            </a:r>
            <a:br>
              <a:rPr lang="en" sz="2300"/>
            </a:br>
            <a:r>
              <a:rPr lang="en" sz="2300"/>
              <a:t>Apple vs. Google Products:</a:t>
            </a:r>
            <a:endParaRPr sz="2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Sentiment Analysis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7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p42"/>
          <p:cNvSpPr txBox="1"/>
          <p:nvPr>
            <p:ph idx="1" type="subTitle"/>
          </p:nvPr>
        </p:nvSpPr>
        <p:spPr>
          <a:xfrm>
            <a:off x="1452100" y="1307725"/>
            <a:ext cx="6225600" cy="20319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The model performance of this project will be analyzed using the following performance metrics: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Char char="❏"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Accuracy  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Char char="❏"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Precision and Recall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Char char="❏"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F1 Score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For the multi-class classification, the recall macro average was used to compare the models. 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2269" name="Google Shape;2269;p42"/>
          <p:cNvSpPr txBox="1"/>
          <p:nvPr>
            <p:ph type="title"/>
          </p:nvPr>
        </p:nvSpPr>
        <p:spPr>
          <a:xfrm>
            <a:off x="2167128" y="50747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 Metrics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3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p43"/>
          <p:cNvSpPr txBox="1"/>
          <p:nvPr>
            <p:ph type="title"/>
          </p:nvPr>
        </p:nvSpPr>
        <p:spPr>
          <a:xfrm>
            <a:off x="2676150" y="2491650"/>
            <a:ext cx="37917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</p:txBody>
      </p:sp>
      <p:sp>
        <p:nvSpPr>
          <p:cNvPr id="2275" name="Google Shape;2275;p43"/>
          <p:cNvSpPr txBox="1"/>
          <p:nvPr>
            <p:ph idx="2" type="title"/>
          </p:nvPr>
        </p:nvSpPr>
        <p:spPr>
          <a:xfrm>
            <a:off x="2945075" y="10343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9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" name="Google Shape;2280;p44"/>
          <p:cNvSpPr txBox="1"/>
          <p:nvPr>
            <p:ph idx="1" type="subTitle"/>
          </p:nvPr>
        </p:nvSpPr>
        <p:spPr>
          <a:xfrm>
            <a:off x="1538950" y="1083475"/>
            <a:ext cx="61722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Barlow Semi Condensed"/>
              <a:buChar char="❏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The data was collected from DataWorld provided by CrowdFlower which has tweets about Apple and Google from the South by Southwest (SXSW) conference.</a:t>
            </a:r>
            <a:b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</a:b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There were 9093 </a:t>
            </a: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rows</a:t>
            </a: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 and 3 Columns in the data.</a:t>
            </a:r>
            <a:endParaRPr sz="18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2281" name="Google Shape;2281;p44"/>
          <p:cNvSpPr txBox="1"/>
          <p:nvPr>
            <p:ph type="title"/>
          </p:nvPr>
        </p:nvSpPr>
        <p:spPr>
          <a:xfrm>
            <a:off x="2167128" y="50747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</p:txBody>
      </p:sp>
      <p:pic>
        <p:nvPicPr>
          <p:cNvPr id="2282" name="Google Shape;228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550" y="2562275"/>
            <a:ext cx="7558748" cy="1151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86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p45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8" name="Google Shape;2288;p45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WordCloud</a:t>
            </a:r>
            <a:endParaRPr/>
          </a:p>
        </p:txBody>
      </p:sp>
      <p:pic>
        <p:nvPicPr>
          <p:cNvPr id="2289" name="Google Shape;2289;p45"/>
          <p:cNvPicPr preferRelativeResize="0"/>
          <p:nvPr/>
        </p:nvPicPr>
        <p:blipFill rotWithShape="1">
          <a:blip r:embed="rId3">
            <a:alphaModFix/>
          </a:blip>
          <a:srcRect b="1831" l="1326" r="1830" t="1764"/>
          <a:stretch/>
        </p:blipFill>
        <p:spPr>
          <a:xfrm>
            <a:off x="1857300" y="369550"/>
            <a:ext cx="5401300" cy="44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3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46"/>
          <p:cNvSpPr txBox="1"/>
          <p:nvPr>
            <p:ph idx="1" type="subTitle"/>
          </p:nvPr>
        </p:nvSpPr>
        <p:spPr>
          <a:xfrm>
            <a:off x="1766050" y="4193450"/>
            <a:ext cx="5885400" cy="748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Barlow Semi Condensed"/>
              <a:buChar char="❏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Distribution of the top 10 words (tokens) used for positive emotion</a:t>
            </a:r>
            <a:endParaRPr sz="18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pic>
        <p:nvPicPr>
          <p:cNvPr id="2295" name="Google Shape;229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675" y="326875"/>
            <a:ext cx="6320651" cy="37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9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p47"/>
          <p:cNvSpPr txBox="1"/>
          <p:nvPr>
            <p:ph idx="1" type="subTitle"/>
          </p:nvPr>
        </p:nvSpPr>
        <p:spPr>
          <a:xfrm>
            <a:off x="1766050" y="4253550"/>
            <a:ext cx="5885400" cy="748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Barlow Semi Condensed"/>
              <a:buChar char="❏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Distribution of the top 10 words (tokens) used for negative emotion</a:t>
            </a:r>
            <a:endParaRPr sz="18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pic>
        <p:nvPicPr>
          <p:cNvPr id="2301" name="Google Shape;2301;p47"/>
          <p:cNvPicPr preferRelativeResize="0"/>
          <p:nvPr/>
        </p:nvPicPr>
        <p:blipFill rotWithShape="1">
          <a:blip r:embed="rId3">
            <a:alphaModFix/>
          </a:blip>
          <a:srcRect b="2230" l="0" r="0" t="-2230"/>
          <a:stretch/>
        </p:blipFill>
        <p:spPr>
          <a:xfrm>
            <a:off x="1756700" y="606350"/>
            <a:ext cx="5630601" cy="37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5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Google Shape;2306;p48"/>
          <p:cNvSpPr txBox="1"/>
          <p:nvPr>
            <p:ph idx="1" type="subTitle"/>
          </p:nvPr>
        </p:nvSpPr>
        <p:spPr>
          <a:xfrm>
            <a:off x="1766050" y="4101150"/>
            <a:ext cx="5885400" cy="748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ct val="100000"/>
              <a:buFont typeface="Barlow Semi Condensed"/>
              <a:buChar char="❏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Since the data set compares sentiments by brand for products from Google and Apple comparison of sentiments by brand yielded the following results shown above.</a:t>
            </a:r>
            <a:endParaRPr sz="18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2307" name="Google Shape;2307;p48"/>
          <p:cNvSpPr txBox="1"/>
          <p:nvPr>
            <p:ph type="title"/>
          </p:nvPr>
        </p:nvSpPr>
        <p:spPr>
          <a:xfrm>
            <a:off x="2167203" y="3204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</p:txBody>
      </p:sp>
      <p:pic>
        <p:nvPicPr>
          <p:cNvPr id="2308" name="Google Shape;230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225" y="982049"/>
            <a:ext cx="4832850" cy="305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2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p49"/>
          <p:cNvSpPr txBox="1"/>
          <p:nvPr>
            <p:ph type="title"/>
          </p:nvPr>
        </p:nvSpPr>
        <p:spPr>
          <a:xfrm>
            <a:off x="2676150" y="2491650"/>
            <a:ext cx="37917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2314" name="Google Shape;2314;p49"/>
          <p:cNvSpPr txBox="1"/>
          <p:nvPr>
            <p:ph idx="2" type="title"/>
          </p:nvPr>
        </p:nvSpPr>
        <p:spPr>
          <a:xfrm>
            <a:off x="2945075" y="10343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8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Google Shape;2319;p50"/>
          <p:cNvSpPr txBox="1"/>
          <p:nvPr>
            <p:ph idx="1" type="subTitle"/>
          </p:nvPr>
        </p:nvSpPr>
        <p:spPr>
          <a:xfrm>
            <a:off x="1452100" y="1307725"/>
            <a:ext cx="6225600" cy="3366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500"/>
              <a:buChar char="❏"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The best performing model in the multiclass </a:t>
            </a: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classification</a:t>
            </a: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 was the </a:t>
            </a:r>
            <a:b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</a:br>
            <a:r>
              <a:rPr b="1" lang="en" sz="1500">
                <a:solidFill>
                  <a:srgbClr val="24292F"/>
                </a:solidFill>
                <a:highlight>
                  <a:srgbClr val="FFFFFF"/>
                </a:highlight>
              </a:rPr>
              <a:t>Tuned Oversampled Logistic Regression </a:t>
            </a: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model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Char char="❏"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Accuracy score : 67%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238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Char char="❏"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Testing : 53%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238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Char char="❏"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Training : 54%</a:t>
            </a:r>
            <a:b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</a:b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Char char="❏"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The XGBoost model had a test dataset prediction score of 65% and 85%</a:t>
            </a:r>
            <a:b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</a:b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However, its accuracy score decreased from 0.51 before and after GridSearchCV tuning.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 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2320" name="Google Shape;2320;p50"/>
          <p:cNvSpPr txBox="1"/>
          <p:nvPr>
            <p:ph type="title"/>
          </p:nvPr>
        </p:nvSpPr>
        <p:spPr>
          <a:xfrm>
            <a:off x="2167128" y="50747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4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p51"/>
          <p:cNvSpPr txBox="1"/>
          <p:nvPr>
            <p:ph type="title"/>
          </p:nvPr>
        </p:nvSpPr>
        <p:spPr>
          <a:xfrm>
            <a:off x="2676150" y="2491650"/>
            <a:ext cx="37917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&amp;</a:t>
            </a:r>
            <a:br>
              <a:rPr lang="en"/>
            </a:br>
            <a:r>
              <a:rPr lang="en"/>
              <a:t>Conclusion</a:t>
            </a:r>
            <a:endParaRPr/>
          </a:p>
        </p:txBody>
      </p:sp>
      <p:sp>
        <p:nvSpPr>
          <p:cNvPr id="2326" name="Google Shape;2326;p51"/>
          <p:cNvSpPr txBox="1"/>
          <p:nvPr>
            <p:ph idx="2" type="title"/>
          </p:nvPr>
        </p:nvSpPr>
        <p:spPr>
          <a:xfrm>
            <a:off x="2945075" y="10343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6" name="Google Shape;1886;p34"/>
          <p:cNvGrpSpPr/>
          <p:nvPr/>
        </p:nvGrpSpPr>
        <p:grpSpPr>
          <a:xfrm>
            <a:off x="5076757" y="1892755"/>
            <a:ext cx="3823620" cy="2656230"/>
            <a:chOff x="862950" y="825025"/>
            <a:chExt cx="5862650" cy="4111175"/>
          </a:xfrm>
        </p:grpSpPr>
        <p:sp>
          <p:nvSpPr>
            <p:cNvPr id="1887" name="Google Shape;1887;p34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4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4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4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4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4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4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4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4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4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4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4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4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4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4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4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4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4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4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4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4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4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4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4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4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4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4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4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4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4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4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4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4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4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4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4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4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4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4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4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4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4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4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4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4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4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4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4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4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4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4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4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4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4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4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4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4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4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4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4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4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4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4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4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4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4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4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4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4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4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4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4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4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4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4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4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4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4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4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4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4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4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4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4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4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4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4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4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4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4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4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4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4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4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4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4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4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4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4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4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4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4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4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4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4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4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4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4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6" name="Google Shape;2096;p34"/>
          <p:cNvGrpSpPr/>
          <p:nvPr/>
        </p:nvGrpSpPr>
        <p:grpSpPr>
          <a:xfrm>
            <a:off x="731647" y="421173"/>
            <a:ext cx="635100" cy="734640"/>
            <a:chOff x="731647" y="573573"/>
            <a:chExt cx="635100" cy="734640"/>
          </a:xfrm>
        </p:grpSpPr>
        <p:grpSp>
          <p:nvGrpSpPr>
            <p:cNvPr id="2097" name="Google Shape;2097;p34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098" name="Google Shape;2098;p34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34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0" name="Google Shape;2100;p34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01" name="Google Shape;2101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2" name="Google Shape;2102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3" name="Google Shape;2103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04" name="Google Shape;2104;p34"/>
          <p:cNvGrpSpPr/>
          <p:nvPr/>
        </p:nvGrpSpPr>
        <p:grpSpPr>
          <a:xfrm>
            <a:off x="731647" y="1228073"/>
            <a:ext cx="635100" cy="733490"/>
            <a:chOff x="731647" y="1650460"/>
            <a:chExt cx="635100" cy="733490"/>
          </a:xfrm>
        </p:grpSpPr>
        <p:grpSp>
          <p:nvGrpSpPr>
            <p:cNvPr id="2105" name="Google Shape;2105;p34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06" name="Google Shape;2106;p34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34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8" name="Google Shape;2108;p34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09" name="Google Shape;2109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0" name="Google Shape;2110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1" name="Google Shape;2111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2" name="Google Shape;2112;p34"/>
          <p:cNvGrpSpPr/>
          <p:nvPr/>
        </p:nvGrpSpPr>
        <p:grpSpPr>
          <a:xfrm>
            <a:off x="731647" y="2288339"/>
            <a:ext cx="635100" cy="734984"/>
            <a:chOff x="731647" y="2728277"/>
            <a:chExt cx="635100" cy="734984"/>
          </a:xfrm>
        </p:grpSpPr>
        <p:grpSp>
          <p:nvGrpSpPr>
            <p:cNvPr id="2113" name="Google Shape;2113;p34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14" name="Google Shape;2114;p34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34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6" name="Google Shape;2116;p34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17" name="Google Shape;2117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8" name="Google Shape;2118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9" name="Google Shape;2119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0" name="Google Shape;2120;p34"/>
          <p:cNvGrpSpPr/>
          <p:nvPr/>
        </p:nvGrpSpPr>
        <p:grpSpPr>
          <a:xfrm>
            <a:off x="731647" y="3202500"/>
            <a:ext cx="635100" cy="734704"/>
            <a:chOff x="731647" y="3806675"/>
            <a:chExt cx="635100" cy="734704"/>
          </a:xfrm>
        </p:grpSpPr>
        <p:grpSp>
          <p:nvGrpSpPr>
            <p:cNvPr id="2121" name="Google Shape;2121;p34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22" name="Google Shape;2122;p34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34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4" name="Google Shape;2124;p34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25" name="Google Shape;2125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6" name="Google Shape;2126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7" name="Google Shape;2127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28" name="Google Shape;2128;p34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29" name="Google Shape;2129;p34"/>
          <p:cNvSpPr txBox="1"/>
          <p:nvPr>
            <p:ph idx="2" type="subTitle"/>
          </p:nvPr>
        </p:nvSpPr>
        <p:spPr>
          <a:xfrm>
            <a:off x="1664208" y="560832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Business Challenges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Solutions</a:t>
            </a:r>
            <a:endParaRPr/>
          </a:p>
        </p:txBody>
      </p:sp>
      <p:sp>
        <p:nvSpPr>
          <p:cNvPr id="2130" name="Google Shape;2130;p34"/>
          <p:cNvSpPr txBox="1"/>
          <p:nvPr>
            <p:ph idx="1" type="subTitle"/>
          </p:nvPr>
        </p:nvSpPr>
        <p:spPr>
          <a:xfrm>
            <a:off x="1664208" y="277368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Understanding</a:t>
            </a:r>
            <a:endParaRPr/>
          </a:p>
        </p:txBody>
      </p:sp>
      <p:sp>
        <p:nvSpPr>
          <p:cNvPr id="2131" name="Google Shape;2131;p34"/>
          <p:cNvSpPr txBox="1"/>
          <p:nvPr>
            <p:ph idx="3" type="subTitle"/>
          </p:nvPr>
        </p:nvSpPr>
        <p:spPr>
          <a:xfrm>
            <a:off x="1664208" y="1086373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2132" name="Google Shape;2132;p34"/>
          <p:cNvSpPr txBox="1"/>
          <p:nvPr>
            <p:ph idx="4" type="subTitle"/>
          </p:nvPr>
        </p:nvSpPr>
        <p:spPr>
          <a:xfrm>
            <a:off x="1664208" y="1369836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Problem Statement &amp; Objectives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Metrics of Success</a:t>
            </a:r>
            <a:endParaRPr/>
          </a:p>
        </p:txBody>
      </p:sp>
      <p:sp>
        <p:nvSpPr>
          <p:cNvPr id="2133" name="Google Shape;2133;p34"/>
          <p:cNvSpPr txBox="1"/>
          <p:nvPr>
            <p:ph idx="5" type="subTitle"/>
          </p:nvPr>
        </p:nvSpPr>
        <p:spPr>
          <a:xfrm>
            <a:off x="1664208" y="2147815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</p:txBody>
      </p:sp>
      <p:sp>
        <p:nvSpPr>
          <p:cNvPr id="2134" name="Google Shape;2134;p34"/>
          <p:cNvSpPr txBox="1"/>
          <p:nvPr>
            <p:ph idx="6" type="subTitle"/>
          </p:nvPr>
        </p:nvSpPr>
        <p:spPr>
          <a:xfrm>
            <a:off x="1664208" y="2431279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Overview of the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EDA</a:t>
            </a:r>
            <a:endParaRPr/>
          </a:p>
        </p:txBody>
      </p:sp>
      <p:sp>
        <p:nvSpPr>
          <p:cNvPr id="2135" name="Google Shape;2135;p34"/>
          <p:cNvSpPr txBox="1"/>
          <p:nvPr>
            <p:ph idx="7" type="subTitle"/>
          </p:nvPr>
        </p:nvSpPr>
        <p:spPr>
          <a:xfrm>
            <a:off x="1664208" y="3062569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2136" name="Google Shape;2136;p34"/>
          <p:cNvSpPr txBox="1"/>
          <p:nvPr>
            <p:ph idx="8" type="subTitle"/>
          </p:nvPr>
        </p:nvSpPr>
        <p:spPr>
          <a:xfrm>
            <a:off x="1664208" y="3346033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model was the best performing?</a:t>
            </a:r>
            <a:endParaRPr/>
          </a:p>
        </p:txBody>
      </p:sp>
      <p:sp>
        <p:nvSpPr>
          <p:cNvPr id="2137" name="Google Shape;2137;p34"/>
          <p:cNvSpPr txBox="1"/>
          <p:nvPr>
            <p:ph idx="9" type="title"/>
          </p:nvPr>
        </p:nvSpPr>
        <p:spPr>
          <a:xfrm>
            <a:off x="813816" y="5699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38" name="Google Shape;2138;p34"/>
          <p:cNvSpPr txBox="1"/>
          <p:nvPr>
            <p:ph idx="13" type="title"/>
          </p:nvPr>
        </p:nvSpPr>
        <p:spPr>
          <a:xfrm>
            <a:off x="813816" y="1378981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39" name="Google Shape;2139;p34"/>
          <p:cNvSpPr txBox="1"/>
          <p:nvPr>
            <p:ph idx="14" type="title"/>
          </p:nvPr>
        </p:nvSpPr>
        <p:spPr>
          <a:xfrm>
            <a:off x="813816" y="2440423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40" name="Google Shape;2140;p34"/>
          <p:cNvSpPr txBox="1"/>
          <p:nvPr>
            <p:ph idx="15" type="title"/>
          </p:nvPr>
        </p:nvSpPr>
        <p:spPr>
          <a:xfrm>
            <a:off x="813816" y="3355177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141" name="Google Shape;2141;p34"/>
          <p:cNvGrpSpPr/>
          <p:nvPr/>
        </p:nvGrpSpPr>
        <p:grpSpPr>
          <a:xfrm>
            <a:off x="731647" y="4124575"/>
            <a:ext cx="635100" cy="734704"/>
            <a:chOff x="731647" y="3806675"/>
            <a:chExt cx="635100" cy="734704"/>
          </a:xfrm>
        </p:grpSpPr>
        <p:grpSp>
          <p:nvGrpSpPr>
            <p:cNvPr id="2142" name="Google Shape;2142;p34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43" name="Google Shape;2143;p34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4" name="Google Shape;2144;p34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5" name="Google Shape;2145;p34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46" name="Google Shape;2146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47" name="Google Shape;2147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48" name="Google Shape;2148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49" name="Google Shape;2149;p34"/>
          <p:cNvSpPr txBox="1"/>
          <p:nvPr>
            <p:ph idx="7" type="subTitle"/>
          </p:nvPr>
        </p:nvSpPr>
        <p:spPr>
          <a:xfrm>
            <a:off x="1664208" y="3984644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2150" name="Google Shape;2150;p34"/>
          <p:cNvSpPr txBox="1"/>
          <p:nvPr>
            <p:ph idx="8" type="subTitle"/>
          </p:nvPr>
        </p:nvSpPr>
        <p:spPr>
          <a:xfrm>
            <a:off x="1664208" y="4268108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What’s the </a:t>
            </a:r>
            <a:r>
              <a:rPr lang="en"/>
              <a:t>way forward?</a:t>
            </a:r>
            <a:endParaRPr/>
          </a:p>
        </p:txBody>
      </p:sp>
      <p:sp>
        <p:nvSpPr>
          <p:cNvPr id="2151" name="Google Shape;2151;p34"/>
          <p:cNvSpPr txBox="1"/>
          <p:nvPr>
            <p:ph idx="15" type="title"/>
          </p:nvPr>
        </p:nvSpPr>
        <p:spPr>
          <a:xfrm>
            <a:off x="813816" y="42772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0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p52"/>
          <p:cNvSpPr/>
          <p:nvPr/>
        </p:nvSpPr>
        <p:spPr>
          <a:xfrm>
            <a:off x="1107325" y="1268625"/>
            <a:ext cx="2473800" cy="1019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2" name="Google Shape;2332;p52"/>
          <p:cNvSpPr/>
          <p:nvPr/>
        </p:nvSpPr>
        <p:spPr>
          <a:xfrm>
            <a:off x="1107325" y="2543293"/>
            <a:ext cx="2473800" cy="1019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3" name="Google Shape;2333;p52"/>
          <p:cNvSpPr/>
          <p:nvPr/>
        </p:nvSpPr>
        <p:spPr>
          <a:xfrm>
            <a:off x="1107325" y="3821324"/>
            <a:ext cx="2473800" cy="1019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4" name="Google Shape;2334;p52"/>
          <p:cNvSpPr txBox="1"/>
          <p:nvPr>
            <p:ph type="title"/>
          </p:nvPr>
        </p:nvSpPr>
        <p:spPr>
          <a:xfrm>
            <a:off x="3299181" y="136903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Word on the street</a:t>
            </a:r>
            <a:endParaRPr/>
          </a:p>
        </p:txBody>
      </p:sp>
      <p:grpSp>
        <p:nvGrpSpPr>
          <p:cNvPr id="2335" name="Google Shape;2335;p52"/>
          <p:cNvGrpSpPr/>
          <p:nvPr/>
        </p:nvGrpSpPr>
        <p:grpSpPr>
          <a:xfrm>
            <a:off x="3740463" y="1901007"/>
            <a:ext cx="2183713" cy="2083226"/>
            <a:chOff x="801025" y="358275"/>
            <a:chExt cx="6170425" cy="5079800"/>
          </a:xfrm>
        </p:grpSpPr>
        <p:sp>
          <p:nvSpPr>
            <p:cNvPr id="2336" name="Google Shape;2336;p52"/>
            <p:cNvSpPr/>
            <p:nvPr/>
          </p:nvSpPr>
          <p:spPr>
            <a:xfrm>
              <a:off x="801025" y="358275"/>
              <a:ext cx="6170425" cy="5079600"/>
            </a:xfrm>
            <a:custGeom>
              <a:rect b="b" l="l" r="r" t="t"/>
              <a:pathLst>
                <a:path extrusionOk="0" h="203184" w="246817">
                  <a:moveTo>
                    <a:pt x="170638" y="0"/>
                  </a:moveTo>
                  <a:cubicBezTo>
                    <a:pt x="142380" y="0"/>
                    <a:pt x="121472" y="21138"/>
                    <a:pt x="99526" y="32497"/>
                  </a:cubicBezTo>
                  <a:cubicBezTo>
                    <a:pt x="86882" y="39041"/>
                    <a:pt x="72463" y="36527"/>
                    <a:pt x="59043" y="39670"/>
                  </a:cubicBezTo>
                  <a:cubicBezTo>
                    <a:pt x="16157" y="49800"/>
                    <a:pt x="1" y="113241"/>
                    <a:pt x="17858" y="149325"/>
                  </a:cubicBezTo>
                  <a:cubicBezTo>
                    <a:pt x="33311" y="180565"/>
                    <a:pt x="60559" y="196795"/>
                    <a:pt x="102003" y="200529"/>
                  </a:cubicBezTo>
                  <a:cubicBezTo>
                    <a:pt x="116217" y="201822"/>
                    <a:pt x="128973" y="203183"/>
                    <a:pt x="141096" y="203183"/>
                  </a:cubicBezTo>
                  <a:cubicBezTo>
                    <a:pt x="164350" y="203183"/>
                    <a:pt x="185275" y="198173"/>
                    <a:pt x="209698" y="178051"/>
                  </a:cubicBezTo>
                  <a:cubicBezTo>
                    <a:pt x="246816" y="147439"/>
                    <a:pt x="244339" y="83739"/>
                    <a:pt x="227000" y="39374"/>
                  </a:cubicBezTo>
                  <a:cubicBezTo>
                    <a:pt x="227000" y="39374"/>
                    <a:pt x="212175" y="5657"/>
                    <a:pt x="179345" y="666"/>
                  </a:cubicBezTo>
                  <a:cubicBezTo>
                    <a:pt x="176364" y="212"/>
                    <a:pt x="173464" y="0"/>
                    <a:pt x="1706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52"/>
            <p:cNvSpPr/>
            <p:nvPr/>
          </p:nvSpPr>
          <p:spPr>
            <a:xfrm>
              <a:off x="1068150" y="358275"/>
              <a:ext cx="5711975" cy="5079800"/>
            </a:xfrm>
            <a:custGeom>
              <a:rect b="b" l="l" r="r" t="t"/>
              <a:pathLst>
                <a:path extrusionOk="0" h="203192" w="228479">
                  <a:moveTo>
                    <a:pt x="158345" y="49763"/>
                  </a:moveTo>
                  <a:lnTo>
                    <a:pt x="131689" y="81299"/>
                  </a:lnTo>
                  <a:lnTo>
                    <a:pt x="119230" y="96087"/>
                  </a:lnTo>
                  <a:cubicBezTo>
                    <a:pt x="120007" y="96937"/>
                    <a:pt x="120746" y="97899"/>
                    <a:pt x="121486" y="99008"/>
                  </a:cubicBezTo>
                  <a:lnTo>
                    <a:pt x="156386" y="57638"/>
                  </a:lnTo>
                  <a:cubicBezTo>
                    <a:pt x="156940" y="55641"/>
                    <a:pt x="157495" y="53793"/>
                    <a:pt x="157976" y="52166"/>
                  </a:cubicBezTo>
                  <a:lnTo>
                    <a:pt x="158013" y="51389"/>
                  </a:lnTo>
                  <a:lnTo>
                    <a:pt x="158013" y="51353"/>
                  </a:lnTo>
                  <a:cubicBezTo>
                    <a:pt x="158013" y="51353"/>
                    <a:pt x="158086" y="50761"/>
                    <a:pt x="158345" y="49763"/>
                  </a:cubicBezTo>
                  <a:close/>
                  <a:moveTo>
                    <a:pt x="159972" y="0"/>
                  </a:moveTo>
                  <a:cubicBezTo>
                    <a:pt x="148622" y="0"/>
                    <a:pt x="138455" y="3401"/>
                    <a:pt x="128917" y="8208"/>
                  </a:cubicBezTo>
                  <a:cubicBezTo>
                    <a:pt x="130359" y="8393"/>
                    <a:pt x="131763" y="8614"/>
                    <a:pt x="133131" y="8873"/>
                  </a:cubicBezTo>
                  <a:cubicBezTo>
                    <a:pt x="148437" y="11572"/>
                    <a:pt x="162856" y="18301"/>
                    <a:pt x="175906" y="28948"/>
                  </a:cubicBezTo>
                  <a:lnTo>
                    <a:pt x="171285" y="34420"/>
                  </a:lnTo>
                  <a:cubicBezTo>
                    <a:pt x="173023" y="33902"/>
                    <a:pt x="174760" y="33644"/>
                    <a:pt x="176461" y="33644"/>
                  </a:cubicBezTo>
                  <a:lnTo>
                    <a:pt x="176646" y="33644"/>
                  </a:lnTo>
                  <a:lnTo>
                    <a:pt x="178642" y="31277"/>
                  </a:lnTo>
                  <a:cubicBezTo>
                    <a:pt x="179862" y="32313"/>
                    <a:pt x="181045" y="33385"/>
                    <a:pt x="182154" y="34494"/>
                  </a:cubicBezTo>
                  <a:cubicBezTo>
                    <a:pt x="185519" y="35455"/>
                    <a:pt x="188661" y="37119"/>
                    <a:pt x="191397" y="39152"/>
                  </a:cubicBezTo>
                  <a:cubicBezTo>
                    <a:pt x="193763" y="40927"/>
                    <a:pt x="195353" y="43441"/>
                    <a:pt x="196314" y="46214"/>
                  </a:cubicBezTo>
                  <a:cubicBezTo>
                    <a:pt x="197164" y="48617"/>
                    <a:pt x="197534" y="51205"/>
                    <a:pt x="197645" y="53719"/>
                  </a:cubicBezTo>
                  <a:cubicBezTo>
                    <a:pt x="212581" y="78193"/>
                    <a:pt x="215465" y="108250"/>
                    <a:pt x="204559" y="136496"/>
                  </a:cubicBezTo>
                  <a:lnTo>
                    <a:pt x="200492" y="134832"/>
                  </a:lnTo>
                  <a:cubicBezTo>
                    <a:pt x="200455" y="134869"/>
                    <a:pt x="200455" y="134869"/>
                    <a:pt x="200418" y="134869"/>
                  </a:cubicBezTo>
                  <a:cubicBezTo>
                    <a:pt x="200381" y="134869"/>
                    <a:pt x="200344" y="134832"/>
                    <a:pt x="200270" y="134832"/>
                  </a:cubicBezTo>
                  <a:lnTo>
                    <a:pt x="187330" y="129546"/>
                  </a:lnTo>
                  <a:lnTo>
                    <a:pt x="147587" y="113352"/>
                  </a:lnTo>
                  <a:lnTo>
                    <a:pt x="141819" y="111023"/>
                  </a:lnTo>
                  <a:cubicBezTo>
                    <a:pt x="141745" y="110986"/>
                    <a:pt x="141709" y="110949"/>
                    <a:pt x="141672" y="110875"/>
                  </a:cubicBezTo>
                  <a:lnTo>
                    <a:pt x="123926" y="103629"/>
                  </a:lnTo>
                  <a:lnTo>
                    <a:pt x="123926" y="103629"/>
                  </a:lnTo>
                  <a:cubicBezTo>
                    <a:pt x="124406" y="104812"/>
                    <a:pt x="124924" y="106328"/>
                    <a:pt x="125478" y="108140"/>
                  </a:cubicBezTo>
                  <a:lnTo>
                    <a:pt x="129767" y="109877"/>
                  </a:lnTo>
                  <a:lnTo>
                    <a:pt x="203191" y="139823"/>
                  </a:lnTo>
                  <a:cubicBezTo>
                    <a:pt x="192506" y="164742"/>
                    <a:pt x="172209" y="182783"/>
                    <a:pt x="148400" y="191435"/>
                  </a:cubicBezTo>
                  <a:cubicBezTo>
                    <a:pt x="145258" y="192581"/>
                    <a:pt x="142041" y="193542"/>
                    <a:pt x="138788" y="194355"/>
                  </a:cubicBezTo>
                  <a:cubicBezTo>
                    <a:pt x="131542" y="196130"/>
                    <a:pt x="124074" y="197091"/>
                    <a:pt x="116532" y="197091"/>
                  </a:cubicBezTo>
                  <a:cubicBezTo>
                    <a:pt x="115903" y="197128"/>
                    <a:pt x="115312" y="197128"/>
                    <a:pt x="114683" y="197128"/>
                  </a:cubicBezTo>
                  <a:cubicBezTo>
                    <a:pt x="113796" y="197128"/>
                    <a:pt x="112908" y="197128"/>
                    <a:pt x="112021" y="197091"/>
                  </a:cubicBezTo>
                  <a:lnTo>
                    <a:pt x="111762" y="197091"/>
                  </a:lnTo>
                  <a:cubicBezTo>
                    <a:pt x="99969" y="197091"/>
                    <a:pt x="84959" y="192581"/>
                    <a:pt x="75457" y="188181"/>
                  </a:cubicBezTo>
                  <a:cubicBezTo>
                    <a:pt x="72574" y="186850"/>
                    <a:pt x="70207" y="185556"/>
                    <a:pt x="68581" y="184373"/>
                  </a:cubicBezTo>
                  <a:cubicBezTo>
                    <a:pt x="46472" y="171877"/>
                    <a:pt x="31425" y="152209"/>
                    <a:pt x="24734" y="126810"/>
                  </a:cubicBezTo>
                  <a:lnTo>
                    <a:pt x="82371" y="112613"/>
                  </a:lnTo>
                  <a:cubicBezTo>
                    <a:pt x="82593" y="111245"/>
                    <a:pt x="82814" y="109988"/>
                    <a:pt x="83110" y="108805"/>
                  </a:cubicBezTo>
                  <a:lnTo>
                    <a:pt x="83110" y="108805"/>
                  </a:lnTo>
                  <a:lnTo>
                    <a:pt x="80633" y="109397"/>
                  </a:lnTo>
                  <a:lnTo>
                    <a:pt x="70503" y="111911"/>
                  </a:lnTo>
                  <a:lnTo>
                    <a:pt x="56861" y="115201"/>
                  </a:lnTo>
                  <a:lnTo>
                    <a:pt x="23883" y="123298"/>
                  </a:lnTo>
                  <a:cubicBezTo>
                    <a:pt x="22294" y="116310"/>
                    <a:pt x="21517" y="109323"/>
                    <a:pt x="21517" y="102409"/>
                  </a:cubicBezTo>
                  <a:cubicBezTo>
                    <a:pt x="21554" y="79487"/>
                    <a:pt x="29946" y="57711"/>
                    <a:pt x="44402" y="40779"/>
                  </a:cubicBezTo>
                  <a:lnTo>
                    <a:pt x="44402" y="40779"/>
                  </a:lnTo>
                  <a:cubicBezTo>
                    <a:pt x="15639" y="50132"/>
                    <a:pt x="0" y="84256"/>
                    <a:pt x="0" y="115682"/>
                  </a:cubicBezTo>
                  <a:cubicBezTo>
                    <a:pt x="0" y="127808"/>
                    <a:pt x="2329" y="139565"/>
                    <a:pt x="7173" y="149325"/>
                  </a:cubicBezTo>
                  <a:cubicBezTo>
                    <a:pt x="22626" y="180565"/>
                    <a:pt x="49874" y="196795"/>
                    <a:pt x="91318" y="200529"/>
                  </a:cubicBezTo>
                  <a:cubicBezTo>
                    <a:pt x="105514" y="201823"/>
                    <a:pt x="118269" y="203191"/>
                    <a:pt x="130396" y="203191"/>
                  </a:cubicBezTo>
                  <a:cubicBezTo>
                    <a:pt x="153650" y="203191"/>
                    <a:pt x="174575" y="198200"/>
                    <a:pt x="199013" y="178051"/>
                  </a:cubicBezTo>
                  <a:cubicBezTo>
                    <a:pt x="220160" y="160601"/>
                    <a:pt x="228478" y="132392"/>
                    <a:pt x="228478" y="103112"/>
                  </a:cubicBezTo>
                  <a:cubicBezTo>
                    <a:pt x="228478" y="81077"/>
                    <a:pt x="223783" y="58451"/>
                    <a:pt x="216315" y="39374"/>
                  </a:cubicBezTo>
                  <a:cubicBezTo>
                    <a:pt x="216315" y="39374"/>
                    <a:pt x="201490" y="5657"/>
                    <a:pt x="168660" y="666"/>
                  </a:cubicBezTo>
                  <a:cubicBezTo>
                    <a:pt x="165702" y="185"/>
                    <a:pt x="162782" y="0"/>
                    <a:pt x="1599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52"/>
            <p:cNvSpPr/>
            <p:nvPr/>
          </p:nvSpPr>
          <p:spPr>
            <a:xfrm>
              <a:off x="1686475" y="2966550"/>
              <a:ext cx="4461450" cy="2319500"/>
            </a:xfrm>
            <a:custGeom>
              <a:rect b="b" l="l" r="r" t="t"/>
              <a:pathLst>
                <a:path extrusionOk="0" h="92780" w="178458">
                  <a:moveTo>
                    <a:pt x="91355" y="1"/>
                  </a:moveTo>
                  <a:lnTo>
                    <a:pt x="1" y="22479"/>
                  </a:lnTo>
                  <a:cubicBezTo>
                    <a:pt x="7838" y="52240"/>
                    <a:pt x="27100" y="74090"/>
                    <a:pt x="55752" y="85773"/>
                  </a:cubicBezTo>
                  <a:cubicBezTo>
                    <a:pt x="67419" y="90528"/>
                    <a:pt x="79493" y="92779"/>
                    <a:pt x="91376" y="92779"/>
                  </a:cubicBezTo>
                  <a:cubicBezTo>
                    <a:pt x="128179" y="92779"/>
                    <a:pt x="163142" y="71181"/>
                    <a:pt x="178458" y="35492"/>
                  </a:cubicBezTo>
                  <a:lnTo>
                    <a:pt x="105034" y="5546"/>
                  </a:lnTo>
                  <a:lnTo>
                    <a:pt x="913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52"/>
            <p:cNvSpPr/>
            <p:nvPr/>
          </p:nvSpPr>
          <p:spPr>
            <a:xfrm>
              <a:off x="1381475" y="545825"/>
              <a:ext cx="4084350" cy="2894900"/>
            </a:xfrm>
            <a:custGeom>
              <a:rect b="b" l="l" r="r" t="t"/>
              <a:pathLst>
                <a:path extrusionOk="0" h="115796" w="163374">
                  <a:moveTo>
                    <a:pt x="104967" y="0"/>
                  </a:moveTo>
                  <a:cubicBezTo>
                    <a:pt x="97163" y="0"/>
                    <a:pt x="89179" y="994"/>
                    <a:pt x="81077" y="2998"/>
                  </a:cubicBezTo>
                  <a:cubicBezTo>
                    <a:pt x="30945" y="15346"/>
                    <a:pt x="0" y="65700"/>
                    <a:pt x="11350" y="115796"/>
                  </a:cubicBezTo>
                  <a:lnTo>
                    <a:pt x="82334" y="98345"/>
                  </a:lnTo>
                  <a:lnTo>
                    <a:pt x="102705" y="93317"/>
                  </a:lnTo>
                  <a:lnTo>
                    <a:pt x="119156" y="73797"/>
                  </a:lnTo>
                  <a:lnTo>
                    <a:pt x="163373" y="21446"/>
                  </a:lnTo>
                  <a:cubicBezTo>
                    <a:pt x="150323" y="10799"/>
                    <a:pt x="135904" y="4070"/>
                    <a:pt x="120598" y="1371"/>
                  </a:cubicBezTo>
                  <a:cubicBezTo>
                    <a:pt x="115484" y="459"/>
                    <a:pt x="110267" y="0"/>
                    <a:pt x="104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52"/>
            <p:cNvSpPr/>
            <p:nvPr/>
          </p:nvSpPr>
          <p:spPr>
            <a:xfrm>
              <a:off x="1606075" y="545900"/>
              <a:ext cx="3859750" cy="2894825"/>
            </a:xfrm>
            <a:custGeom>
              <a:rect b="b" l="l" r="r" t="t"/>
              <a:pathLst>
                <a:path extrusionOk="0" h="115793" w="154390">
                  <a:moveTo>
                    <a:pt x="96050" y="0"/>
                  </a:moveTo>
                  <a:cubicBezTo>
                    <a:pt x="88212" y="0"/>
                    <a:pt x="80189" y="998"/>
                    <a:pt x="72093" y="2995"/>
                  </a:cubicBezTo>
                  <a:cubicBezTo>
                    <a:pt x="65956" y="4511"/>
                    <a:pt x="60077" y="6581"/>
                    <a:pt x="54569" y="9169"/>
                  </a:cubicBezTo>
                  <a:cubicBezTo>
                    <a:pt x="56824" y="9834"/>
                    <a:pt x="58931" y="10944"/>
                    <a:pt x="60669" y="12570"/>
                  </a:cubicBezTo>
                  <a:cubicBezTo>
                    <a:pt x="65993" y="17413"/>
                    <a:pt x="68728" y="25140"/>
                    <a:pt x="68802" y="32165"/>
                  </a:cubicBezTo>
                  <a:cubicBezTo>
                    <a:pt x="68802" y="32313"/>
                    <a:pt x="68802" y="32498"/>
                    <a:pt x="68802" y="32682"/>
                  </a:cubicBezTo>
                  <a:cubicBezTo>
                    <a:pt x="68802" y="33089"/>
                    <a:pt x="68802" y="33496"/>
                    <a:pt x="68802" y="33939"/>
                  </a:cubicBezTo>
                  <a:cubicBezTo>
                    <a:pt x="68839" y="34272"/>
                    <a:pt x="68913" y="34642"/>
                    <a:pt x="68950" y="35048"/>
                  </a:cubicBezTo>
                  <a:cubicBezTo>
                    <a:pt x="69246" y="34827"/>
                    <a:pt x="69616" y="34679"/>
                    <a:pt x="70022" y="34679"/>
                  </a:cubicBezTo>
                  <a:lnTo>
                    <a:pt x="70059" y="34679"/>
                  </a:lnTo>
                  <a:cubicBezTo>
                    <a:pt x="70170" y="34679"/>
                    <a:pt x="70318" y="34679"/>
                    <a:pt x="70429" y="34716"/>
                  </a:cubicBezTo>
                  <a:cubicBezTo>
                    <a:pt x="70836" y="34790"/>
                    <a:pt x="71205" y="35012"/>
                    <a:pt x="71464" y="35307"/>
                  </a:cubicBezTo>
                  <a:cubicBezTo>
                    <a:pt x="71760" y="35640"/>
                    <a:pt x="71982" y="36047"/>
                    <a:pt x="72130" y="36490"/>
                  </a:cubicBezTo>
                  <a:cubicBezTo>
                    <a:pt x="72462" y="37415"/>
                    <a:pt x="72610" y="38561"/>
                    <a:pt x="72610" y="39781"/>
                  </a:cubicBezTo>
                  <a:cubicBezTo>
                    <a:pt x="72610" y="41444"/>
                    <a:pt x="72315" y="43219"/>
                    <a:pt x="71760" y="44550"/>
                  </a:cubicBezTo>
                  <a:cubicBezTo>
                    <a:pt x="71501" y="45178"/>
                    <a:pt x="71095" y="45622"/>
                    <a:pt x="70688" y="45918"/>
                  </a:cubicBezTo>
                  <a:lnTo>
                    <a:pt x="70651" y="45918"/>
                  </a:lnTo>
                  <a:cubicBezTo>
                    <a:pt x="71723" y="52277"/>
                    <a:pt x="73091" y="59375"/>
                    <a:pt x="74570" y="65623"/>
                  </a:cubicBezTo>
                  <a:cubicBezTo>
                    <a:pt x="75198" y="68137"/>
                    <a:pt x="75827" y="70540"/>
                    <a:pt x="76455" y="72648"/>
                  </a:cubicBezTo>
                  <a:cubicBezTo>
                    <a:pt x="77675" y="72537"/>
                    <a:pt x="78858" y="72426"/>
                    <a:pt x="80041" y="72426"/>
                  </a:cubicBezTo>
                  <a:cubicBezTo>
                    <a:pt x="81077" y="72426"/>
                    <a:pt x="82112" y="72500"/>
                    <a:pt x="83036" y="72759"/>
                  </a:cubicBezTo>
                  <a:cubicBezTo>
                    <a:pt x="83960" y="73054"/>
                    <a:pt x="84811" y="73498"/>
                    <a:pt x="85550" y="74200"/>
                  </a:cubicBezTo>
                  <a:cubicBezTo>
                    <a:pt x="86400" y="75088"/>
                    <a:pt x="86992" y="76788"/>
                    <a:pt x="87473" y="78859"/>
                  </a:cubicBezTo>
                  <a:cubicBezTo>
                    <a:pt x="87731" y="80116"/>
                    <a:pt x="87953" y="81484"/>
                    <a:pt x="88138" y="82926"/>
                  </a:cubicBezTo>
                  <a:lnTo>
                    <a:pt x="88175" y="82926"/>
                  </a:lnTo>
                  <a:cubicBezTo>
                    <a:pt x="89617" y="83036"/>
                    <a:pt x="91909" y="83739"/>
                    <a:pt x="94423" y="85550"/>
                  </a:cubicBezTo>
                  <a:cubicBezTo>
                    <a:pt x="95495" y="86327"/>
                    <a:pt x="96641" y="87325"/>
                    <a:pt x="97713" y="88582"/>
                  </a:cubicBezTo>
                  <a:lnTo>
                    <a:pt x="110172" y="73794"/>
                  </a:lnTo>
                  <a:lnTo>
                    <a:pt x="136828" y="42258"/>
                  </a:lnTo>
                  <a:cubicBezTo>
                    <a:pt x="137124" y="41112"/>
                    <a:pt x="137568" y="39522"/>
                    <a:pt x="138344" y="37747"/>
                  </a:cubicBezTo>
                  <a:cubicBezTo>
                    <a:pt x="139786" y="34420"/>
                    <a:pt x="142263" y="30538"/>
                    <a:pt x="146367" y="28320"/>
                  </a:cubicBezTo>
                  <a:cubicBezTo>
                    <a:pt x="147513" y="27728"/>
                    <a:pt x="148622" y="27248"/>
                    <a:pt x="149768" y="26915"/>
                  </a:cubicBezTo>
                  <a:lnTo>
                    <a:pt x="154389" y="21443"/>
                  </a:lnTo>
                  <a:cubicBezTo>
                    <a:pt x="141339" y="10796"/>
                    <a:pt x="126920" y="4067"/>
                    <a:pt x="111614" y="1368"/>
                  </a:cubicBezTo>
                  <a:cubicBezTo>
                    <a:pt x="106512" y="444"/>
                    <a:pt x="101337" y="0"/>
                    <a:pt x="96050" y="0"/>
                  </a:cubicBezTo>
                  <a:close/>
                  <a:moveTo>
                    <a:pt x="31758" y="24216"/>
                  </a:moveTo>
                  <a:cubicBezTo>
                    <a:pt x="11905" y="41962"/>
                    <a:pt x="37" y="67657"/>
                    <a:pt x="0" y="94904"/>
                  </a:cubicBezTo>
                  <a:cubicBezTo>
                    <a:pt x="0" y="101818"/>
                    <a:pt x="777" y="108805"/>
                    <a:pt x="2366" y="115793"/>
                  </a:cubicBezTo>
                  <a:lnTo>
                    <a:pt x="35344" y="107696"/>
                  </a:lnTo>
                  <a:lnTo>
                    <a:pt x="18005" y="111874"/>
                  </a:lnTo>
                  <a:lnTo>
                    <a:pt x="17931" y="111874"/>
                  </a:lnTo>
                  <a:cubicBezTo>
                    <a:pt x="17857" y="111874"/>
                    <a:pt x="17783" y="111874"/>
                    <a:pt x="17746" y="111800"/>
                  </a:cubicBezTo>
                  <a:cubicBezTo>
                    <a:pt x="17672" y="111763"/>
                    <a:pt x="17598" y="111652"/>
                    <a:pt x="17635" y="111578"/>
                  </a:cubicBezTo>
                  <a:cubicBezTo>
                    <a:pt x="17635" y="111578"/>
                    <a:pt x="17857" y="105071"/>
                    <a:pt x="18411" y="97455"/>
                  </a:cubicBezTo>
                  <a:cubicBezTo>
                    <a:pt x="18929" y="89876"/>
                    <a:pt x="19779" y="81225"/>
                    <a:pt x="20962" y="76825"/>
                  </a:cubicBezTo>
                  <a:cubicBezTo>
                    <a:pt x="21332" y="75605"/>
                    <a:pt x="21665" y="74681"/>
                    <a:pt x="22146" y="74200"/>
                  </a:cubicBezTo>
                  <a:cubicBezTo>
                    <a:pt x="22848" y="73498"/>
                    <a:pt x="23735" y="73054"/>
                    <a:pt x="24660" y="72759"/>
                  </a:cubicBezTo>
                  <a:cubicBezTo>
                    <a:pt x="25584" y="72500"/>
                    <a:pt x="26619" y="72426"/>
                    <a:pt x="27654" y="72426"/>
                  </a:cubicBezTo>
                  <a:cubicBezTo>
                    <a:pt x="29244" y="72426"/>
                    <a:pt x="30871" y="72611"/>
                    <a:pt x="32497" y="72759"/>
                  </a:cubicBezTo>
                  <a:cubicBezTo>
                    <a:pt x="32904" y="72796"/>
                    <a:pt x="33274" y="72833"/>
                    <a:pt x="33643" y="72833"/>
                  </a:cubicBezTo>
                  <a:cubicBezTo>
                    <a:pt x="34198" y="68692"/>
                    <a:pt x="34752" y="62850"/>
                    <a:pt x="34752" y="55678"/>
                  </a:cubicBezTo>
                  <a:cubicBezTo>
                    <a:pt x="34752" y="53682"/>
                    <a:pt x="34716" y="51537"/>
                    <a:pt x="34605" y="49319"/>
                  </a:cubicBezTo>
                  <a:cubicBezTo>
                    <a:pt x="34087" y="49171"/>
                    <a:pt x="33569" y="48839"/>
                    <a:pt x="33126" y="48247"/>
                  </a:cubicBezTo>
                  <a:cubicBezTo>
                    <a:pt x="31758" y="46435"/>
                    <a:pt x="30760" y="43441"/>
                    <a:pt x="30760" y="41186"/>
                  </a:cubicBezTo>
                  <a:cubicBezTo>
                    <a:pt x="30760" y="40557"/>
                    <a:pt x="30834" y="39966"/>
                    <a:pt x="31018" y="39485"/>
                  </a:cubicBezTo>
                  <a:cubicBezTo>
                    <a:pt x="31203" y="39004"/>
                    <a:pt x="31499" y="38598"/>
                    <a:pt x="31980" y="38376"/>
                  </a:cubicBezTo>
                  <a:cubicBezTo>
                    <a:pt x="32238" y="38265"/>
                    <a:pt x="32534" y="38191"/>
                    <a:pt x="32793" y="38191"/>
                  </a:cubicBezTo>
                  <a:cubicBezTo>
                    <a:pt x="33126" y="38191"/>
                    <a:pt x="33459" y="38302"/>
                    <a:pt x="33717" y="38413"/>
                  </a:cubicBezTo>
                  <a:cubicBezTo>
                    <a:pt x="32386" y="34938"/>
                    <a:pt x="31573" y="31093"/>
                    <a:pt x="31573" y="27322"/>
                  </a:cubicBezTo>
                  <a:cubicBezTo>
                    <a:pt x="31573" y="26286"/>
                    <a:pt x="31610" y="25251"/>
                    <a:pt x="31758" y="242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52"/>
            <p:cNvSpPr/>
            <p:nvPr/>
          </p:nvSpPr>
          <p:spPr>
            <a:xfrm>
              <a:off x="4047975" y="1140200"/>
              <a:ext cx="2499225" cy="2630500"/>
            </a:xfrm>
            <a:custGeom>
              <a:rect b="b" l="l" r="r" t="t"/>
              <a:pathLst>
                <a:path extrusionOk="0" h="105220" w="99969">
                  <a:moveTo>
                    <a:pt x="59449" y="0"/>
                  </a:moveTo>
                  <a:lnTo>
                    <a:pt x="0" y="70430"/>
                  </a:lnTo>
                  <a:lnTo>
                    <a:pt x="59375" y="94645"/>
                  </a:lnTo>
                  <a:lnTo>
                    <a:pt x="85366" y="105219"/>
                  </a:lnTo>
                  <a:cubicBezTo>
                    <a:pt x="99969" y="67546"/>
                    <a:pt x="89876" y="26582"/>
                    <a:pt x="59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52"/>
            <p:cNvSpPr/>
            <p:nvPr/>
          </p:nvSpPr>
          <p:spPr>
            <a:xfrm>
              <a:off x="3702300" y="1057950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333"/>
                  </a:cubicBezTo>
                  <a:cubicBezTo>
                    <a:pt x="24031" y="148"/>
                    <a:pt x="23883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52"/>
            <p:cNvSpPr/>
            <p:nvPr/>
          </p:nvSpPr>
          <p:spPr>
            <a:xfrm>
              <a:off x="3702300" y="1157750"/>
              <a:ext cx="600800" cy="15750"/>
            </a:xfrm>
            <a:custGeom>
              <a:rect b="b" l="l" r="r" t="t"/>
              <a:pathLst>
                <a:path extrusionOk="0" h="630" w="24032">
                  <a:moveTo>
                    <a:pt x="296" y="1"/>
                  </a:moveTo>
                  <a:cubicBezTo>
                    <a:pt x="111" y="1"/>
                    <a:pt x="0" y="149"/>
                    <a:pt x="0" y="297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7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52"/>
            <p:cNvSpPr/>
            <p:nvPr/>
          </p:nvSpPr>
          <p:spPr>
            <a:xfrm>
              <a:off x="3702300" y="1257575"/>
              <a:ext cx="600800" cy="15750"/>
            </a:xfrm>
            <a:custGeom>
              <a:rect b="b" l="l" r="r" t="t"/>
              <a:pathLst>
                <a:path extrusionOk="0" h="630" w="24032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6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52"/>
            <p:cNvSpPr/>
            <p:nvPr/>
          </p:nvSpPr>
          <p:spPr>
            <a:xfrm>
              <a:off x="3702300" y="1357400"/>
              <a:ext cx="600800" cy="14825"/>
            </a:xfrm>
            <a:custGeom>
              <a:rect b="b" l="l" r="r" t="t"/>
              <a:pathLst>
                <a:path extrusionOk="0" h="593" w="24032">
                  <a:moveTo>
                    <a:pt x="296" y="1"/>
                  </a:moveTo>
                  <a:cubicBezTo>
                    <a:pt x="111" y="1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3699" y="592"/>
                  </a:lnTo>
                  <a:cubicBezTo>
                    <a:pt x="23883" y="592"/>
                    <a:pt x="24031" y="481"/>
                    <a:pt x="24031" y="296"/>
                  </a:cubicBezTo>
                  <a:cubicBezTo>
                    <a:pt x="24031" y="111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52"/>
            <p:cNvSpPr/>
            <p:nvPr/>
          </p:nvSpPr>
          <p:spPr>
            <a:xfrm>
              <a:off x="4225425" y="2428625"/>
              <a:ext cx="600800" cy="15750"/>
            </a:xfrm>
            <a:custGeom>
              <a:rect b="b" l="l" r="r" t="t"/>
              <a:pathLst>
                <a:path extrusionOk="0" h="630" w="24032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52"/>
            <p:cNvSpPr/>
            <p:nvPr/>
          </p:nvSpPr>
          <p:spPr>
            <a:xfrm>
              <a:off x="4225425" y="2528450"/>
              <a:ext cx="600800" cy="14800"/>
            </a:xfrm>
            <a:custGeom>
              <a:rect b="b" l="l" r="r" t="t"/>
              <a:pathLst>
                <a:path extrusionOk="0" h="592" w="24032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81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52"/>
            <p:cNvSpPr/>
            <p:nvPr/>
          </p:nvSpPr>
          <p:spPr>
            <a:xfrm>
              <a:off x="4225425" y="2628275"/>
              <a:ext cx="600800" cy="14800"/>
            </a:xfrm>
            <a:custGeom>
              <a:rect b="b" l="l" r="r" t="t"/>
              <a:pathLst>
                <a:path extrusionOk="0" h="592" w="24032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44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52"/>
            <p:cNvSpPr/>
            <p:nvPr/>
          </p:nvSpPr>
          <p:spPr>
            <a:xfrm>
              <a:off x="4225425" y="2727175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52"/>
            <p:cNvSpPr/>
            <p:nvPr/>
          </p:nvSpPr>
          <p:spPr>
            <a:xfrm>
              <a:off x="2344550" y="3724450"/>
              <a:ext cx="600800" cy="14825"/>
            </a:xfrm>
            <a:custGeom>
              <a:rect b="b" l="l" r="r" t="t"/>
              <a:pathLst>
                <a:path extrusionOk="0" h="593" w="24032">
                  <a:moveTo>
                    <a:pt x="296" y="1"/>
                  </a:moveTo>
                  <a:cubicBezTo>
                    <a:pt x="112" y="1"/>
                    <a:pt x="1" y="111"/>
                    <a:pt x="1" y="296"/>
                  </a:cubicBezTo>
                  <a:cubicBezTo>
                    <a:pt x="1" y="444"/>
                    <a:pt x="112" y="592"/>
                    <a:pt x="296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52"/>
            <p:cNvSpPr/>
            <p:nvPr/>
          </p:nvSpPr>
          <p:spPr>
            <a:xfrm>
              <a:off x="2344550" y="3823350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52"/>
            <p:cNvSpPr/>
            <p:nvPr/>
          </p:nvSpPr>
          <p:spPr>
            <a:xfrm>
              <a:off x="2344550" y="3923175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52"/>
            <p:cNvSpPr/>
            <p:nvPr/>
          </p:nvSpPr>
          <p:spPr>
            <a:xfrm>
              <a:off x="2344550" y="4023000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6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52"/>
            <p:cNvSpPr/>
            <p:nvPr/>
          </p:nvSpPr>
          <p:spPr>
            <a:xfrm>
              <a:off x="2424975" y="1254800"/>
              <a:ext cx="1139625" cy="1286625"/>
            </a:xfrm>
            <a:custGeom>
              <a:rect b="b" l="l" r="r" t="t"/>
              <a:pathLst>
                <a:path extrusionOk="0" h="51465" w="45585">
                  <a:moveTo>
                    <a:pt x="34937" y="1"/>
                  </a:moveTo>
                  <a:lnTo>
                    <a:pt x="296" y="3328"/>
                  </a:lnTo>
                  <a:cubicBezTo>
                    <a:pt x="4991" y="31352"/>
                    <a:pt x="0" y="51464"/>
                    <a:pt x="0" y="51464"/>
                  </a:cubicBezTo>
                  <a:lnTo>
                    <a:pt x="45585" y="50207"/>
                  </a:lnTo>
                  <a:cubicBezTo>
                    <a:pt x="39891" y="38302"/>
                    <a:pt x="34937" y="1"/>
                    <a:pt x="349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52"/>
            <p:cNvSpPr/>
            <p:nvPr/>
          </p:nvSpPr>
          <p:spPr>
            <a:xfrm>
              <a:off x="2462850" y="1693825"/>
              <a:ext cx="1038900" cy="674750"/>
            </a:xfrm>
            <a:custGeom>
              <a:rect b="b" l="l" r="r" t="t"/>
              <a:pathLst>
                <a:path extrusionOk="0" h="26990" w="41556">
                  <a:moveTo>
                    <a:pt x="26805" y="13532"/>
                  </a:moveTo>
                  <a:lnTo>
                    <a:pt x="26768" y="13569"/>
                  </a:lnTo>
                  <a:cubicBezTo>
                    <a:pt x="26583" y="15713"/>
                    <a:pt x="26435" y="17969"/>
                    <a:pt x="26435" y="19743"/>
                  </a:cubicBezTo>
                  <a:cubicBezTo>
                    <a:pt x="26435" y="20372"/>
                    <a:pt x="26435" y="20963"/>
                    <a:pt x="26509" y="21444"/>
                  </a:cubicBezTo>
                  <a:cubicBezTo>
                    <a:pt x="26546" y="21888"/>
                    <a:pt x="26620" y="22294"/>
                    <a:pt x="26694" y="22516"/>
                  </a:cubicBezTo>
                  <a:cubicBezTo>
                    <a:pt x="26878" y="22960"/>
                    <a:pt x="27174" y="23366"/>
                    <a:pt x="27581" y="23736"/>
                  </a:cubicBezTo>
                  <a:lnTo>
                    <a:pt x="26805" y="13532"/>
                  </a:lnTo>
                  <a:close/>
                  <a:moveTo>
                    <a:pt x="10168" y="12053"/>
                  </a:moveTo>
                  <a:lnTo>
                    <a:pt x="10168" y="12053"/>
                  </a:lnTo>
                  <a:cubicBezTo>
                    <a:pt x="10390" y="15713"/>
                    <a:pt x="10537" y="19632"/>
                    <a:pt x="10537" y="23625"/>
                  </a:cubicBezTo>
                  <a:cubicBezTo>
                    <a:pt x="10537" y="23921"/>
                    <a:pt x="10537" y="24217"/>
                    <a:pt x="10537" y="24512"/>
                  </a:cubicBezTo>
                  <a:cubicBezTo>
                    <a:pt x="10759" y="24402"/>
                    <a:pt x="10981" y="24254"/>
                    <a:pt x="11166" y="24106"/>
                  </a:cubicBezTo>
                  <a:cubicBezTo>
                    <a:pt x="11794" y="23625"/>
                    <a:pt x="12238" y="23071"/>
                    <a:pt x="12460" y="22516"/>
                  </a:cubicBezTo>
                  <a:cubicBezTo>
                    <a:pt x="12534" y="22294"/>
                    <a:pt x="12608" y="21888"/>
                    <a:pt x="12645" y="21444"/>
                  </a:cubicBezTo>
                  <a:cubicBezTo>
                    <a:pt x="12682" y="20963"/>
                    <a:pt x="12719" y="20372"/>
                    <a:pt x="12719" y="19743"/>
                  </a:cubicBezTo>
                  <a:cubicBezTo>
                    <a:pt x="12719" y="18117"/>
                    <a:pt x="12608" y="16120"/>
                    <a:pt x="12423" y="14124"/>
                  </a:cubicBezTo>
                  <a:cubicBezTo>
                    <a:pt x="11647" y="13495"/>
                    <a:pt x="10907" y="12793"/>
                    <a:pt x="10168" y="12053"/>
                  </a:cubicBezTo>
                  <a:close/>
                  <a:moveTo>
                    <a:pt x="29725" y="8578"/>
                  </a:moveTo>
                  <a:cubicBezTo>
                    <a:pt x="28986" y="10131"/>
                    <a:pt x="28209" y="11573"/>
                    <a:pt x="27359" y="12793"/>
                  </a:cubicBezTo>
                  <a:lnTo>
                    <a:pt x="28246" y="24291"/>
                  </a:lnTo>
                  <a:cubicBezTo>
                    <a:pt x="28838" y="24697"/>
                    <a:pt x="29577" y="25067"/>
                    <a:pt x="30391" y="25400"/>
                  </a:cubicBezTo>
                  <a:cubicBezTo>
                    <a:pt x="30945" y="25622"/>
                    <a:pt x="31574" y="25843"/>
                    <a:pt x="32202" y="26028"/>
                  </a:cubicBezTo>
                  <a:cubicBezTo>
                    <a:pt x="32128" y="25696"/>
                    <a:pt x="32054" y="25363"/>
                    <a:pt x="32017" y="25030"/>
                  </a:cubicBezTo>
                  <a:cubicBezTo>
                    <a:pt x="31389" y="21222"/>
                    <a:pt x="30760" y="16712"/>
                    <a:pt x="30206" y="12386"/>
                  </a:cubicBezTo>
                  <a:cubicBezTo>
                    <a:pt x="30021" y="11092"/>
                    <a:pt x="29873" y="9798"/>
                    <a:pt x="29725" y="8578"/>
                  </a:cubicBezTo>
                  <a:close/>
                  <a:moveTo>
                    <a:pt x="5731" y="5990"/>
                  </a:moveTo>
                  <a:lnTo>
                    <a:pt x="5731" y="5990"/>
                  </a:lnTo>
                  <a:cubicBezTo>
                    <a:pt x="5768" y="6988"/>
                    <a:pt x="5768" y="8024"/>
                    <a:pt x="5768" y="9059"/>
                  </a:cubicBezTo>
                  <a:cubicBezTo>
                    <a:pt x="5768" y="15270"/>
                    <a:pt x="5399" y="21666"/>
                    <a:pt x="5066" y="26472"/>
                  </a:cubicBezTo>
                  <a:cubicBezTo>
                    <a:pt x="6877" y="26102"/>
                    <a:pt x="8578" y="25585"/>
                    <a:pt x="9909" y="24882"/>
                  </a:cubicBezTo>
                  <a:cubicBezTo>
                    <a:pt x="9909" y="24475"/>
                    <a:pt x="9909" y="24032"/>
                    <a:pt x="9909" y="23625"/>
                  </a:cubicBezTo>
                  <a:cubicBezTo>
                    <a:pt x="9909" y="19374"/>
                    <a:pt x="9761" y="15159"/>
                    <a:pt x="9502" y="11351"/>
                  </a:cubicBezTo>
                  <a:cubicBezTo>
                    <a:pt x="8578" y="10279"/>
                    <a:pt x="7728" y="9133"/>
                    <a:pt x="6951" y="7987"/>
                  </a:cubicBezTo>
                  <a:cubicBezTo>
                    <a:pt x="6545" y="7321"/>
                    <a:pt x="6138" y="6656"/>
                    <a:pt x="5731" y="5990"/>
                  </a:cubicBezTo>
                  <a:close/>
                  <a:moveTo>
                    <a:pt x="33274" y="1"/>
                  </a:moveTo>
                  <a:lnTo>
                    <a:pt x="33274" y="1"/>
                  </a:lnTo>
                  <a:cubicBezTo>
                    <a:pt x="33385" y="518"/>
                    <a:pt x="33496" y="1110"/>
                    <a:pt x="33607" y="1702"/>
                  </a:cubicBezTo>
                  <a:cubicBezTo>
                    <a:pt x="34827" y="8134"/>
                    <a:pt x="36491" y="16231"/>
                    <a:pt x="38081" y="22775"/>
                  </a:cubicBezTo>
                  <a:cubicBezTo>
                    <a:pt x="38450" y="24291"/>
                    <a:pt x="38783" y="25696"/>
                    <a:pt x="39153" y="26953"/>
                  </a:cubicBezTo>
                  <a:cubicBezTo>
                    <a:pt x="39818" y="26953"/>
                    <a:pt x="40521" y="26879"/>
                    <a:pt x="41223" y="26805"/>
                  </a:cubicBezTo>
                  <a:cubicBezTo>
                    <a:pt x="41334" y="26805"/>
                    <a:pt x="41445" y="26805"/>
                    <a:pt x="41556" y="26768"/>
                  </a:cubicBezTo>
                  <a:cubicBezTo>
                    <a:pt x="40927" y="24697"/>
                    <a:pt x="40299" y="22331"/>
                    <a:pt x="39707" y="19854"/>
                  </a:cubicBezTo>
                  <a:cubicBezTo>
                    <a:pt x="38450" y="14567"/>
                    <a:pt x="37267" y="8652"/>
                    <a:pt x="36306" y="3106"/>
                  </a:cubicBezTo>
                  <a:cubicBezTo>
                    <a:pt x="36121" y="2145"/>
                    <a:pt x="35973" y="1184"/>
                    <a:pt x="35825" y="260"/>
                  </a:cubicBezTo>
                  <a:cubicBezTo>
                    <a:pt x="35567" y="334"/>
                    <a:pt x="35271" y="371"/>
                    <a:pt x="35012" y="371"/>
                  </a:cubicBezTo>
                  <a:cubicBezTo>
                    <a:pt x="34384" y="371"/>
                    <a:pt x="33755" y="186"/>
                    <a:pt x="33274" y="1"/>
                  </a:cubicBezTo>
                  <a:close/>
                  <a:moveTo>
                    <a:pt x="3698" y="2256"/>
                  </a:moveTo>
                  <a:cubicBezTo>
                    <a:pt x="3587" y="2367"/>
                    <a:pt x="3439" y="2478"/>
                    <a:pt x="3291" y="2589"/>
                  </a:cubicBezTo>
                  <a:cubicBezTo>
                    <a:pt x="2700" y="3032"/>
                    <a:pt x="1886" y="3476"/>
                    <a:pt x="999" y="3513"/>
                  </a:cubicBezTo>
                  <a:lnTo>
                    <a:pt x="962" y="3513"/>
                  </a:lnTo>
                  <a:cubicBezTo>
                    <a:pt x="1073" y="5694"/>
                    <a:pt x="1110" y="7765"/>
                    <a:pt x="1110" y="9761"/>
                  </a:cubicBezTo>
                  <a:cubicBezTo>
                    <a:pt x="1110" y="16933"/>
                    <a:pt x="555" y="22775"/>
                    <a:pt x="1" y="26953"/>
                  </a:cubicBezTo>
                  <a:cubicBezTo>
                    <a:pt x="297" y="26989"/>
                    <a:pt x="592" y="26989"/>
                    <a:pt x="851" y="26989"/>
                  </a:cubicBezTo>
                  <a:cubicBezTo>
                    <a:pt x="1332" y="26989"/>
                    <a:pt x="1775" y="26953"/>
                    <a:pt x="2219" y="26916"/>
                  </a:cubicBezTo>
                  <a:cubicBezTo>
                    <a:pt x="2330" y="26916"/>
                    <a:pt x="2404" y="26879"/>
                    <a:pt x="2515" y="26879"/>
                  </a:cubicBezTo>
                  <a:lnTo>
                    <a:pt x="2552" y="26879"/>
                  </a:lnTo>
                  <a:cubicBezTo>
                    <a:pt x="3180" y="26805"/>
                    <a:pt x="3809" y="26731"/>
                    <a:pt x="4437" y="26620"/>
                  </a:cubicBezTo>
                  <a:cubicBezTo>
                    <a:pt x="4437" y="26435"/>
                    <a:pt x="4437" y="26287"/>
                    <a:pt x="4474" y="26139"/>
                  </a:cubicBezTo>
                  <a:cubicBezTo>
                    <a:pt x="4807" y="21370"/>
                    <a:pt x="5140" y="15085"/>
                    <a:pt x="5140" y="9059"/>
                  </a:cubicBezTo>
                  <a:cubicBezTo>
                    <a:pt x="5140" y="7617"/>
                    <a:pt x="5140" y="6249"/>
                    <a:pt x="5103" y="4881"/>
                  </a:cubicBezTo>
                  <a:cubicBezTo>
                    <a:pt x="4622" y="3994"/>
                    <a:pt x="4142" y="3143"/>
                    <a:pt x="3698" y="2256"/>
                  </a:cubicBezTo>
                  <a:close/>
                  <a:moveTo>
                    <a:pt x="32683" y="186"/>
                  </a:moveTo>
                  <a:cubicBezTo>
                    <a:pt x="32017" y="2774"/>
                    <a:pt x="31167" y="5251"/>
                    <a:pt x="30206" y="7469"/>
                  </a:cubicBezTo>
                  <a:cubicBezTo>
                    <a:pt x="30871" y="13052"/>
                    <a:pt x="31759" y="19669"/>
                    <a:pt x="32609" y="24919"/>
                  </a:cubicBezTo>
                  <a:cubicBezTo>
                    <a:pt x="32683" y="25363"/>
                    <a:pt x="32757" y="25769"/>
                    <a:pt x="32831" y="26213"/>
                  </a:cubicBezTo>
                  <a:cubicBezTo>
                    <a:pt x="33940" y="26472"/>
                    <a:pt x="35086" y="26694"/>
                    <a:pt x="36232" y="26842"/>
                  </a:cubicBezTo>
                  <a:lnTo>
                    <a:pt x="36269" y="26842"/>
                  </a:lnTo>
                  <a:cubicBezTo>
                    <a:pt x="36491" y="26879"/>
                    <a:pt x="36713" y="26879"/>
                    <a:pt x="36934" y="26916"/>
                  </a:cubicBezTo>
                  <a:cubicBezTo>
                    <a:pt x="37156" y="26953"/>
                    <a:pt x="37341" y="26953"/>
                    <a:pt x="37563" y="26953"/>
                  </a:cubicBezTo>
                  <a:cubicBezTo>
                    <a:pt x="37822" y="26989"/>
                    <a:pt x="38044" y="26989"/>
                    <a:pt x="38265" y="26989"/>
                  </a:cubicBezTo>
                  <a:lnTo>
                    <a:pt x="38524" y="26989"/>
                  </a:lnTo>
                  <a:cubicBezTo>
                    <a:pt x="38191" y="25732"/>
                    <a:pt x="37822" y="24365"/>
                    <a:pt x="37489" y="22923"/>
                  </a:cubicBezTo>
                  <a:cubicBezTo>
                    <a:pt x="36417" y="18560"/>
                    <a:pt x="35308" y="13495"/>
                    <a:pt x="34347" y="8689"/>
                  </a:cubicBezTo>
                  <a:cubicBezTo>
                    <a:pt x="33755" y="5694"/>
                    <a:pt x="33163" y="2774"/>
                    <a:pt x="32683" y="1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52"/>
            <p:cNvSpPr/>
            <p:nvPr/>
          </p:nvSpPr>
          <p:spPr>
            <a:xfrm>
              <a:off x="2416650" y="1246500"/>
              <a:ext cx="1156275" cy="1303225"/>
            </a:xfrm>
            <a:custGeom>
              <a:rect b="b" l="l" r="r" t="t"/>
              <a:pathLst>
                <a:path extrusionOk="0" h="52129" w="46251">
                  <a:moveTo>
                    <a:pt x="35012" y="657"/>
                  </a:moveTo>
                  <a:cubicBezTo>
                    <a:pt x="35230" y="2328"/>
                    <a:pt x="36393" y="11067"/>
                    <a:pt x="38154" y="20999"/>
                  </a:cubicBezTo>
                  <a:cubicBezTo>
                    <a:pt x="39115" y="26545"/>
                    <a:pt x="40298" y="32460"/>
                    <a:pt x="41555" y="37747"/>
                  </a:cubicBezTo>
                  <a:cubicBezTo>
                    <a:pt x="42754" y="42789"/>
                    <a:pt x="44087" y="47226"/>
                    <a:pt x="45459" y="50256"/>
                  </a:cubicBezTo>
                  <a:lnTo>
                    <a:pt x="45459" y="50256"/>
                  </a:lnTo>
                  <a:lnTo>
                    <a:pt x="723" y="51488"/>
                  </a:lnTo>
                  <a:lnTo>
                    <a:pt x="723" y="51488"/>
                  </a:lnTo>
                  <a:cubicBezTo>
                    <a:pt x="1160" y="49518"/>
                    <a:pt x="2958" y="40712"/>
                    <a:pt x="2958" y="27654"/>
                  </a:cubicBezTo>
                  <a:cubicBezTo>
                    <a:pt x="2958" y="20791"/>
                    <a:pt x="2453" y="12775"/>
                    <a:pt x="981" y="3926"/>
                  </a:cubicBezTo>
                  <a:lnTo>
                    <a:pt x="981" y="3926"/>
                  </a:lnTo>
                  <a:lnTo>
                    <a:pt x="35012" y="657"/>
                  </a:lnTo>
                  <a:close/>
                  <a:moveTo>
                    <a:pt x="35270" y="0"/>
                  </a:moveTo>
                  <a:lnTo>
                    <a:pt x="592" y="3364"/>
                  </a:lnTo>
                  <a:cubicBezTo>
                    <a:pt x="518" y="3364"/>
                    <a:pt x="444" y="3401"/>
                    <a:pt x="407" y="3475"/>
                  </a:cubicBezTo>
                  <a:cubicBezTo>
                    <a:pt x="333" y="3549"/>
                    <a:pt x="333" y="3623"/>
                    <a:pt x="333" y="3697"/>
                  </a:cubicBezTo>
                  <a:cubicBezTo>
                    <a:pt x="1812" y="12644"/>
                    <a:pt x="2329" y="20741"/>
                    <a:pt x="2329" y="27654"/>
                  </a:cubicBezTo>
                  <a:cubicBezTo>
                    <a:pt x="2329" y="35048"/>
                    <a:pt x="1738" y="41075"/>
                    <a:pt x="1183" y="45252"/>
                  </a:cubicBezTo>
                  <a:cubicBezTo>
                    <a:pt x="888" y="47323"/>
                    <a:pt x="592" y="48949"/>
                    <a:pt x="370" y="50058"/>
                  </a:cubicBezTo>
                  <a:cubicBezTo>
                    <a:pt x="259" y="50613"/>
                    <a:pt x="185" y="51020"/>
                    <a:pt x="111" y="51315"/>
                  </a:cubicBezTo>
                  <a:cubicBezTo>
                    <a:pt x="37" y="51611"/>
                    <a:pt x="0" y="51722"/>
                    <a:pt x="0" y="51722"/>
                  </a:cubicBezTo>
                  <a:cubicBezTo>
                    <a:pt x="0" y="51833"/>
                    <a:pt x="0" y="51944"/>
                    <a:pt x="74" y="52018"/>
                  </a:cubicBezTo>
                  <a:cubicBezTo>
                    <a:pt x="148" y="52092"/>
                    <a:pt x="222" y="52129"/>
                    <a:pt x="333" y="52129"/>
                  </a:cubicBezTo>
                  <a:lnTo>
                    <a:pt x="45955" y="50835"/>
                  </a:lnTo>
                  <a:cubicBezTo>
                    <a:pt x="46029" y="50835"/>
                    <a:pt x="46140" y="50798"/>
                    <a:pt x="46177" y="50687"/>
                  </a:cubicBezTo>
                  <a:cubicBezTo>
                    <a:pt x="46251" y="50613"/>
                    <a:pt x="46251" y="50502"/>
                    <a:pt x="46214" y="50391"/>
                  </a:cubicBezTo>
                  <a:cubicBezTo>
                    <a:pt x="44809" y="47470"/>
                    <a:pt x="43404" y="42849"/>
                    <a:pt x="42147" y="37599"/>
                  </a:cubicBezTo>
                  <a:cubicBezTo>
                    <a:pt x="40261" y="29725"/>
                    <a:pt x="38598" y="20371"/>
                    <a:pt x="37452" y="13014"/>
                  </a:cubicBezTo>
                  <a:cubicBezTo>
                    <a:pt x="36860" y="9354"/>
                    <a:pt x="36416" y="6137"/>
                    <a:pt x="36084" y="3882"/>
                  </a:cubicBezTo>
                  <a:cubicBezTo>
                    <a:pt x="35936" y="2773"/>
                    <a:pt x="35788" y="1849"/>
                    <a:pt x="35714" y="1220"/>
                  </a:cubicBezTo>
                  <a:cubicBezTo>
                    <a:pt x="35640" y="629"/>
                    <a:pt x="35603" y="296"/>
                    <a:pt x="35603" y="296"/>
                  </a:cubicBezTo>
                  <a:cubicBezTo>
                    <a:pt x="35566" y="111"/>
                    <a:pt x="35418" y="0"/>
                    <a:pt x="35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52"/>
            <p:cNvSpPr/>
            <p:nvPr/>
          </p:nvSpPr>
          <p:spPr>
            <a:xfrm>
              <a:off x="2556200" y="1537450"/>
              <a:ext cx="50875" cy="1017975"/>
            </a:xfrm>
            <a:custGeom>
              <a:rect b="b" l="l" r="r" t="t"/>
              <a:pathLst>
                <a:path extrusionOk="0" h="40719" w="2035">
                  <a:moveTo>
                    <a:pt x="541" y="1"/>
                  </a:moveTo>
                  <a:cubicBezTo>
                    <a:pt x="521" y="1"/>
                    <a:pt x="501" y="3"/>
                    <a:pt x="482" y="8"/>
                  </a:cubicBezTo>
                  <a:cubicBezTo>
                    <a:pt x="297" y="45"/>
                    <a:pt x="186" y="193"/>
                    <a:pt x="223" y="378"/>
                  </a:cubicBezTo>
                  <a:cubicBezTo>
                    <a:pt x="1110" y="4186"/>
                    <a:pt x="1406" y="9657"/>
                    <a:pt x="1406" y="15314"/>
                  </a:cubicBezTo>
                  <a:cubicBezTo>
                    <a:pt x="1406" y="21340"/>
                    <a:pt x="1073" y="27625"/>
                    <a:pt x="740" y="32394"/>
                  </a:cubicBezTo>
                  <a:cubicBezTo>
                    <a:pt x="555" y="34760"/>
                    <a:pt x="371" y="36757"/>
                    <a:pt x="260" y="38162"/>
                  </a:cubicBezTo>
                  <a:cubicBezTo>
                    <a:pt x="112" y="39566"/>
                    <a:pt x="38" y="40380"/>
                    <a:pt x="38" y="40380"/>
                  </a:cubicBezTo>
                  <a:cubicBezTo>
                    <a:pt x="1" y="40528"/>
                    <a:pt x="149" y="40713"/>
                    <a:pt x="297" y="40713"/>
                  </a:cubicBezTo>
                  <a:cubicBezTo>
                    <a:pt x="316" y="40716"/>
                    <a:pt x="335" y="40718"/>
                    <a:pt x="354" y="40718"/>
                  </a:cubicBezTo>
                  <a:cubicBezTo>
                    <a:pt x="511" y="40718"/>
                    <a:pt x="629" y="40586"/>
                    <a:pt x="629" y="40454"/>
                  </a:cubicBezTo>
                  <a:cubicBezTo>
                    <a:pt x="629" y="40417"/>
                    <a:pt x="2034" y="27440"/>
                    <a:pt x="2034" y="15314"/>
                  </a:cubicBezTo>
                  <a:cubicBezTo>
                    <a:pt x="2034" y="9620"/>
                    <a:pt x="1739" y="4149"/>
                    <a:pt x="851" y="230"/>
                  </a:cubicBezTo>
                  <a:cubicBezTo>
                    <a:pt x="819" y="101"/>
                    <a:pt x="675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52"/>
            <p:cNvSpPr/>
            <p:nvPr/>
          </p:nvSpPr>
          <p:spPr>
            <a:xfrm>
              <a:off x="2661575" y="1557050"/>
              <a:ext cx="64725" cy="988200"/>
            </a:xfrm>
            <a:custGeom>
              <a:rect b="b" l="l" r="r" t="t"/>
              <a:pathLst>
                <a:path extrusionOk="0" h="39528" w="2589">
                  <a:moveTo>
                    <a:pt x="259" y="0"/>
                  </a:moveTo>
                  <a:cubicBezTo>
                    <a:pt x="111" y="37"/>
                    <a:pt x="1" y="185"/>
                    <a:pt x="1" y="370"/>
                  </a:cubicBezTo>
                  <a:cubicBezTo>
                    <a:pt x="1" y="370"/>
                    <a:pt x="38" y="592"/>
                    <a:pt x="111" y="998"/>
                  </a:cubicBezTo>
                  <a:cubicBezTo>
                    <a:pt x="481" y="3882"/>
                    <a:pt x="1960" y="16341"/>
                    <a:pt x="1960" y="29096"/>
                  </a:cubicBezTo>
                  <a:cubicBezTo>
                    <a:pt x="1960" y="32497"/>
                    <a:pt x="1849" y="35936"/>
                    <a:pt x="1590" y="39189"/>
                  </a:cubicBezTo>
                  <a:cubicBezTo>
                    <a:pt x="1590" y="39374"/>
                    <a:pt x="1701" y="39522"/>
                    <a:pt x="1886" y="39522"/>
                  </a:cubicBezTo>
                  <a:cubicBezTo>
                    <a:pt x="1906" y="39526"/>
                    <a:pt x="1925" y="39528"/>
                    <a:pt x="1943" y="39528"/>
                  </a:cubicBezTo>
                  <a:cubicBezTo>
                    <a:pt x="2100" y="39528"/>
                    <a:pt x="2219" y="39395"/>
                    <a:pt x="2219" y="39263"/>
                  </a:cubicBezTo>
                  <a:cubicBezTo>
                    <a:pt x="2478" y="35973"/>
                    <a:pt x="2588" y="32497"/>
                    <a:pt x="2588" y="29096"/>
                  </a:cubicBezTo>
                  <a:cubicBezTo>
                    <a:pt x="2588" y="14456"/>
                    <a:pt x="629" y="296"/>
                    <a:pt x="629" y="259"/>
                  </a:cubicBezTo>
                  <a:cubicBezTo>
                    <a:pt x="592" y="111"/>
                    <a:pt x="444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52"/>
            <p:cNvSpPr/>
            <p:nvPr/>
          </p:nvSpPr>
          <p:spPr>
            <a:xfrm>
              <a:off x="3105225" y="1671650"/>
              <a:ext cx="81350" cy="858675"/>
            </a:xfrm>
            <a:custGeom>
              <a:rect b="b" l="l" r="r" t="t"/>
              <a:pathLst>
                <a:path extrusionOk="0" h="34347" w="3254">
                  <a:moveTo>
                    <a:pt x="296" y="1"/>
                  </a:moveTo>
                  <a:cubicBezTo>
                    <a:pt x="148" y="38"/>
                    <a:pt x="0" y="185"/>
                    <a:pt x="37" y="333"/>
                  </a:cubicBezTo>
                  <a:lnTo>
                    <a:pt x="2625" y="34051"/>
                  </a:lnTo>
                  <a:cubicBezTo>
                    <a:pt x="2625" y="34235"/>
                    <a:pt x="2773" y="34346"/>
                    <a:pt x="2958" y="34346"/>
                  </a:cubicBezTo>
                  <a:cubicBezTo>
                    <a:pt x="3106" y="34346"/>
                    <a:pt x="3254" y="34198"/>
                    <a:pt x="3217" y="34014"/>
                  </a:cubicBezTo>
                  <a:lnTo>
                    <a:pt x="629" y="296"/>
                  </a:lnTo>
                  <a:cubicBezTo>
                    <a:pt x="629" y="111"/>
                    <a:pt x="481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52"/>
            <p:cNvSpPr/>
            <p:nvPr/>
          </p:nvSpPr>
          <p:spPr>
            <a:xfrm>
              <a:off x="3169925" y="1582000"/>
              <a:ext cx="157150" cy="953650"/>
            </a:xfrm>
            <a:custGeom>
              <a:rect b="b" l="l" r="r" t="t"/>
              <a:pathLst>
                <a:path extrusionOk="0" h="38146" w="6286">
                  <a:moveTo>
                    <a:pt x="296" y="0"/>
                  </a:moveTo>
                  <a:cubicBezTo>
                    <a:pt x="148" y="37"/>
                    <a:pt x="0" y="185"/>
                    <a:pt x="37" y="333"/>
                  </a:cubicBezTo>
                  <a:cubicBezTo>
                    <a:pt x="37" y="333"/>
                    <a:pt x="814" y="8245"/>
                    <a:pt x="1923" y="16859"/>
                  </a:cubicBezTo>
                  <a:cubicBezTo>
                    <a:pt x="2477" y="21185"/>
                    <a:pt x="3106" y="25695"/>
                    <a:pt x="3734" y="29503"/>
                  </a:cubicBezTo>
                  <a:cubicBezTo>
                    <a:pt x="4363" y="33311"/>
                    <a:pt x="5028" y="36380"/>
                    <a:pt x="5620" y="37932"/>
                  </a:cubicBezTo>
                  <a:cubicBezTo>
                    <a:pt x="5675" y="38069"/>
                    <a:pt x="5791" y="38146"/>
                    <a:pt x="5907" y="38146"/>
                  </a:cubicBezTo>
                  <a:cubicBezTo>
                    <a:pt x="5948" y="38146"/>
                    <a:pt x="5988" y="38136"/>
                    <a:pt x="6027" y="38117"/>
                  </a:cubicBezTo>
                  <a:cubicBezTo>
                    <a:pt x="6174" y="38043"/>
                    <a:pt x="6285" y="37858"/>
                    <a:pt x="6211" y="37711"/>
                  </a:cubicBezTo>
                  <a:cubicBezTo>
                    <a:pt x="5620" y="36269"/>
                    <a:pt x="4954" y="33163"/>
                    <a:pt x="4326" y="29392"/>
                  </a:cubicBezTo>
                  <a:cubicBezTo>
                    <a:pt x="3402" y="23699"/>
                    <a:pt x="2477" y="16415"/>
                    <a:pt x="1775" y="10574"/>
                  </a:cubicBezTo>
                  <a:cubicBezTo>
                    <a:pt x="1442" y="7653"/>
                    <a:pt x="1146" y="5065"/>
                    <a:pt x="962" y="3217"/>
                  </a:cubicBezTo>
                  <a:cubicBezTo>
                    <a:pt x="740" y="1405"/>
                    <a:pt x="629" y="296"/>
                    <a:pt x="629" y="296"/>
                  </a:cubicBezTo>
                  <a:cubicBezTo>
                    <a:pt x="629" y="111"/>
                    <a:pt x="481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52"/>
            <p:cNvSpPr/>
            <p:nvPr/>
          </p:nvSpPr>
          <p:spPr>
            <a:xfrm>
              <a:off x="3234625" y="1447800"/>
              <a:ext cx="256975" cy="1077700"/>
            </a:xfrm>
            <a:custGeom>
              <a:rect b="b" l="l" r="r" t="t"/>
              <a:pathLst>
                <a:path extrusionOk="0" h="43108" w="10279">
                  <a:moveTo>
                    <a:pt x="356" y="0"/>
                  </a:moveTo>
                  <a:cubicBezTo>
                    <a:pt x="336" y="0"/>
                    <a:pt x="316" y="3"/>
                    <a:pt x="296" y="8"/>
                  </a:cubicBezTo>
                  <a:cubicBezTo>
                    <a:pt x="111" y="8"/>
                    <a:pt x="0" y="193"/>
                    <a:pt x="37" y="340"/>
                  </a:cubicBezTo>
                  <a:cubicBezTo>
                    <a:pt x="37" y="340"/>
                    <a:pt x="1516" y="8918"/>
                    <a:pt x="3476" y="18530"/>
                  </a:cubicBezTo>
                  <a:cubicBezTo>
                    <a:pt x="4437" y="23336"/>
                    <a:pt x="5546" y="28401"/>
                    <a:pt x="6618" y="32764"/>
                  </a:cubicBezTo>
                  <a:cubicBezTo>
                    <a:pt x="7690" y="37163"/>
                    <a:pt x="8725" y="40823"/>
                    <a:pt x="9650" y="42931"/>
                  </a:cubicBezTo>
                  <a:cubicBezTo>
                    <a:pt x="9677" y="43039"/>
                    <a:pt x="9783" y="43108"/>
                    <a:pt x="9911" y="43108"/>
                  </a:cubicBezTo>
                  <a:cubicBezTo>
                    <a:pt x="9957" y="43108"/>
                    <a:pt x="10007" y="43098"/>
                    <a:pt x="10056" y="43079"/>
                  </a:cubicBezTo>
                  <a:cubicBezTo>
                    <a:pt x="10204" y="43005"/>
                    <a:pt x="10278" y="42820"/>
                    <a:pt x="10204" y="42672"/>
                  </a:cubicBezTo>
                  <a:cubicBezTo>
                    <a:pt x="9317" y="40675"/>
                    <a:pt x="8282" y="36978"/>
                    <a:pt x="7210" y="32616"/>
                  </a:cubicBezTo>
                  <a:cubicBezTo>
                    <a:pt x="5620" y="26072"/>
                    <a:pt x="3956" y="17975"/>
                    <a:pt x="2736" y="11543"/>
                  </a:cubicBezTo>
                  <a:cubicBezTo>
                    <a:pt x="2108" y="8289"/>
                    <a:pt x="1590" y="5479"/>
                    <a:pt x="1220" y="3446"/>
                  </a:cubicBezTo>
                  <a:cubicBezTo>
                    <a:pt x="1035" y="2448"/>
                    <a:pt x="888" y="1634"/>
                    <a:pt x="777" y="1117"/>
                  </a:cubicBezTo>
                  <a:cubicBezTo>
                    <a:pt x="703" y="562"/>
                    <a:pt x="629" y="229"/>
                    <a:pt x="629" y="229"/>
                  </a:cubicBezTo>
                  <a:cubicBezTo>
                    <a:pt x="629" y="101"/>
                    <a:pt x="489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52"/>
            <p:cNvSpPr/>
            <p:nvPr/>
          </p:nvSpPr>
          <p:spPr>
            <a:xfrm>
              <a:off x="2356575" y="1508525"/>
              <a:ext cx="207050" cy="265150"/>
            </a:xfrm>
            <a:custGeom>
              <a:rect b="b" l="l" r="r" t="t"/>
              <a:pathLst>
                <a:path extrusionOk="0" h="10606" w="8282">
                  <a:moveTo>
                    <a:pt x="2784" y="0"/>
                  </a:moveTo>
                  <a:cubicBezTo>
                    <a:pt x="2558" y="0"/>
                    <a:pt x="2320" y="51"/>
                    <a:pt x="2071" y="167"/>
                  </a:cubicBezTo>
                  <a:cubicBezTo>
                    <a:pt x="0" y="1128"/>
                    <a:pt x="1294" y="6858"/>
                    <a:pt x="3365" y="9557"/>
                  </a:cubicBezTo>
                  <a:cubicBezTo>
                    <a:pt x="3957" y="10330"/>
                    <a:pt x="4614" y="10606"/>
                    <a:pt x="5249" y="10606"/>
                  </a:cubicBezTo>
                  <a:cubicBezTo>
                    <a:pt x="6832" y="10606"/>
                    <a:pt x="8282" y="8892"/>
                    <a:pt x="8282" y="8892"/>
                  </a:cubicBezTo>
                  <a:lnTo>
                    <a:pt x="5435" y="2718"/>
                  </a:lnTo>
                  <a:cubicBezTo>
                    <a:pt x="5435" y="2718"/>
                    <a:pt x="4434" y="0"/>
                    <a:pt x="2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52"/>
            <p:cNvSpPr/>
            <p:nvPr/>
          </p:nvSpPr>
          <p:spPr>
            <a:xfrm>
              <a:off x="2389850" y="1516375"/>
              <a:ext cx="159000" cy="249575"/>
            </a:xfrm>
            <a:custGeom>
              <a:rect b="b" l="l" r="r" t="t"/>
              <a:pathLst>
                <a:path extrusionOk="0" h="9983" w="6360">
                  <a:moveTo>
                    <a:pt x="1442" y="0"/>
                  </a:moveTo>
                  <a:cubicBezTo>
                    <a:pt x="1294" y="0"/>
                    <a:pt x="1109" y="37"/>
                    <a:pt x="887" y="148"/>
                  </a:cubicBezTo>
                  <a:cubicBezTo>
                    <a:pt x="592" y="259"/>
                    <a:pt x="370" y="518"/>
                    <a:pt x="222" y="888"/>
                  </a:cubicBezTo>
                  <a:cubicBezTo>
                    <a:pt x="74" y="1258"/>
                    <a:pt x="0" y="1775"/>
                    <a:pt x="0" y="2367"/>
                  </a:cubicBezTo>
                  <a:cubicBezTo>
                    <a:pt x="0" y="4437"/>
                    <a:pt x="998" y="7395"/>
                    <a:pt x="2255" y="9058"/>
                  </a:cubicBezTo>
                  <a:cubicBezTo>
                    <a:pt x="2810" y="9761"/>
                    <a:pt x="3365" y="9983"/>
                    <a:pt x="3919" y="9983"/>
                  </a:cubicBezTo>
                  <a:cubicBezTo>
                    <a:pt x="4548" y="9983"/>
                    <a:pt x="5213" y="9650"/>
                    <a:pt x="5731" y="9280"/>
                  </a:cubicBezTo>
                  <a:cubicBezTo>
                    <a:pt x="5989" y="9095"/>
                    <a:pt x="6174" y="8910"/>
                    <a:pt x="6359" y="8763"/>
                  </a:cubicBezTo>
                  <a:cubicBezTo>
                    <a:pt x="5879" y="7801"/>
                    <a:pt x="5435" y="6840"/>
                    <a:pt x="4991" y="5879"/>
                  </a:cubicBezTo>
                  <a:cubicBezTo>
                    <a:pt x="4954" y="5879"/>
                    <a:pt x="4917" y="5879"/>
                    <a:pt x="4843" y="5842"/>
                  </a:cubicBezTo>
                  <a:lnTo>
                    <a:pt x="4326" y="5842"/>
                  </a:lnTo>
                  <a:cubicBezTo>
                    <a:pt x="4178" y="5842"/>
                    <a:pt x="3993" y="5842"/>
                    <a:pt x="3882" y="5879"/>
                  </a:cubicBezTo>
                  <a:cubicBezTo>
                    <a:pt x="3771" y="5879"/>
                    <a:pt x="3697" y="5916"/>
                    <a:pt x="3697" y="5953"/>
                  </a:cubicBezTo>
                  <a:cubicBezTo>
                    <a:pt x="3697" y="5953"/>
                    <a:pt x="3697" y="6027"/>
                    <a:pt x="3771" y="6101"/>
                  </a:cubicBezTo>
                  <a:cubicBezTo>
                    <a:pt x="3845" y="6249"/>
                    <a:pt x="3808" y="6433"/>
                    <a:pt x="3697" y="6544"/>
                  </a:cubicBezTo>
                  <a:cubicBezTo>
                    <a:pt x="3623" y="6581"/>
                    <a:pt x="3586" y="6581"/>
                    <a:pt x="3512" y="6581"/>
                  </a:cubicBezTo>
                  <a:cubicBezTo>
                    <a:pt x="3401" y="6581"/>
                    <a:pt x="3328" y="6544"/>
                    <a:pt x="3254" y="6470"/>
                  </a:cubicBezTo>
                  <a:cubicBezTo>
                    <a:pt x="3143" y="6286"/>
                    <a:pt x="3069" y="6101"/>
                    <a:pt x="3069" y="5916"/>
                  </a:cubicBezTo>
                  <a:cubicBezTo>
                    <a:pt x="3069" y="5768"/>
                    <a:pt x="3143" y="5620"/>
                    <a:pt x="3254" y="5509"/>
                  </a:cubicBezTo>
                  <a:cubicBezTo>
                    <a:pt x="3365" y="5398"/>
                    <a:pt x="3475" y="5361"/>
                    <a:pt x="3586" y="5324"/>
                  </a:cubicBezTo>
                  <a:cubicBezTo>
                    <a:pt x="3808" y="5213"/>
                    <a:pt x="4067" y="5213"/>
                    <a:pt x="4326" y="5213"/>
                  </a:cubicBezTo>
                  <a:cubicBezTo>
                    <a:pt x="4178" y="5065"/>
                    <a:pt x="3993" y="4881"/>
                    <a:pt x="3808" y="4696"/>
                  </a:cubicBezTo>
                  <a:cubicBezTo>
                    <a:pt x="3217" y="4104"/>
                    <a:pt x="2477" y="3439"/>
                    <a:pt x="1997" y="3180"/>
                  </a:cubicBezTo>
                  <a:cubicBezTo>
                    <a:pt x="1849" y="3106"/>
                    <a:pt x="1738" y="3032"/>
                    <a:pt x="1664" y="3032"/>
                  </a:cubicBezTo>
                  <a:lnTo>
                    <a:pt x="1664" y="3069"/>
                  </a:lnTo>
                  <a:cubicBezTo>
                    <a:pt x="1627" y="3143"/>
                    <a:pt x="1590" y="3291"/>
                    <a:pt x="1590" y="3476"/>
                  </a:cubicBezTo>
                  <a:cubicBezTo>
                    <a:pt x="1590" y="3993"/>
                    <a:pt x="1738" y="4659"/>
                    <a:pt x="1812" y="4992"/>
                  </a:cubicBezTo>
                  <a:cubicBezTo>
                    <a:pt x="1849" y="5065"/>
                    <a:pt x="1849" y="5139"/>
                    <a:pt x="1849" y="5139"/>
                  </a:cubicBezTo>
                  <a:cubicBezTo>
                    <a:pt x="1886" y="5324"/>
                    <a:pt x="1812" y="5472"/>
                    <a:pt x="1627" y="5509"/>
                  </a:cubicBezTo>
                  <a:cubicBezTo>
                    <a:pt x="1627" y="5509"/>
                    <a:pt x="1590" y="5546"/>
                    <a:pt x="1553" y="5546"/>
                  </a:cubicBezTo>
                  <a:cubicBezTo>
                    <a:pt x="1405" y="5546"/>
                    <a:pt x="1294" y="5435"/>
                    <a:pt x="1257" y="5287"/>
                  </a:cubicBezTo>
                  <a:cubicBezTo>
                    <a:pt x="1257" y="5287"/>
                    <a:pt x="998" y="4289"/>
                    <a:pt x="998" y="3476"/>
                  </a:cubicBezTo>
                  <a:cubicBezTo>
                    <a:pt x="998" y="3291"/>
                    <a:pt x="998" y="3143"/>
                    <a:pt x="1035" y="2995"/>
                  </a:cubicBezTo>
                  <a:cubicBezTo>
                    <a:pt x="1072" y="2810"/>
                    <a:pt x="1146" y="2662"/>
                    <a:pt x="1294" y="2551"/>
                  </a:cubicBezTo>
                  <a:cubicBezTo>
                    <a:pt x="1368" y="2478"/>
                    <a:pt x="1516" y="2404"/>
                    <a:pt x="1664" y="2404"/>
                  </a:cubicBezTo>
                  <a:lnTo>
                    <a:pt x="1812" y="2441"/>
                  </a:lnTo>
                  <a:cubicBezTo>
                    <a:pt x="1960" y="2478"/>
                    <a:pt x="2108" y="2551"/>
                    <a:pt x="2292" y="2625"/>
                  </a:cubicBezTo>
                  <a:cubicBezTo>
                    <a:pt x="2477" y="2736"/>
                    <a:pt x="2625" y="2847"/>
                    <a:pt x="2810" y="2995"/>
                  </a:cubicBezTo>
                  <a:cubicBezTo>
                    <a:pt x="3180" y="3291"/>
                    <a:pt x="3586" y="3661"/>
                    <a:pt x="3956" y="3993"/>
                  </a:cubicBezTo>
                  <a:cubicBezTo>
                    <a:pt x="4104" y="4104"/>
                    <a:pt x="4215" y="4252"/>
                    <a:pt x="4326" y="4363"/>
                  </a:cubicBezTo>
                  <a:cubicBezTo>
                    <a:pt x="3845" y="3254"/>
                    <a:pt x="3401" y="2145"/>
                    <a:pt x="2921" y="1036"/>
                  </a:cubicBezTo>
                  <a:cubicBezTo>
                    <a:pt x="2884" y="962"/>
                    <a:pt x="2847" y="888"/>
                    <a:pt x="2847" y="814"/>
                  </a:cubicBezTo>
                  <a:cubicBezTo>
                    <a:pt x="2699" y="629"/>
                    <a:pt x="2551" y="481"/>
                    <a:pt x="2366" y="370"/>
                  </a:cubicBezTo>
                  <a:cubicBezTo>
                    <a:pt x="2071" y="111"/>
                    <a:pt x="1775" y="0"/>
                    <a:pt x="1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52"/>
            <p:cNvSpPr/>
            <p:nvPr/>
          </p:nvSpPr>
          <p:spPr>
            <a:xfrm>
              <a:off x="2414800" y="1576450"/>
              <a:ext cx="110925" cy="105150"/>
            </a:xfrm>
            <a:custGeom>
              <a:rect b="b" l="l" r="r" t="t"/>
              <a:pathLst>
                <a:path extrusionOk="0" h="4206" w="4437">
                  <a:moveTo>
                    <a:pt x="666" y="1"/>
                  </a:moveTo>
                  <a:cubicBezTo>
                    <a:pt x="518" y="1"/>
                    <a:pt x="407" y="75"/>
                    <a:pt x="296" y="148"/>
                  </a:cubicBezTo>
                  <a:cubicBezTo>
                    <a:pt x="148" y="259"/>
                    <a:pt x="74" y="407"/>
                    <a:pt x="37" y="592"/>
                  </a:cubicBezTo>
                  <a:cubicBezTo>
                    <a:pt x="0" y="740"/>
                    <a:pt x="0" y="888"/>
                    <a:pt x="0" y="1073"/>
                  </a:cubicBezTo>
                  <a:cubicBezTo>
                    <a:pt x="0" y="1886"/>
                    <a:pt x="259" y="2884"/>
                    <a:pt x="259" y="2884"/>
                  </a:cubicBezTo>
                  <a:cubicBezTo>
                    <a:pt x="290" y="3038"/>
                    <a:pt x="424" y="3115"/>
                    <a:pt x="553" y="3115"/>
                  </a:cubicBezTo>
                  <a:cubicBezTo>
                    <a:pt x="579" y="3115"/>
                    <a:pt x="604" y="3112"/>
                    <a:pt x="629" y="3106"/>
                  </a:cubicBezTo>
                  <a:cubicBezTo>
                    <a:pt x="814" y="3069"/>
                    <a:pt x="888" y="2921"/>
                    <a:pt x="851" y="2736"/>
                  </a:cubicBezTo>
                  <a:cubicBezTo>
                    <a:pt x="851" y="2736"/>
                    <a:pt x="851" y="2662"/>
                    <a:pt x="814" y="2589"/>
                  </a:cubicBezTo>
                  <a:cubicBezTo>
                    <a:pt x="740" y="2256"/>
                    <a:pt x="592" y="1590"/>
                    <a:pt x="592" y="1073"/>
                  </a:cubicBezTo>
                  <a:cubicBezTo>
                    <a:pt x="592" y="888"/>
                    <a:pt x="629" y="740"/>
                    <a:pt x="666" y="666"/>
                  </a:cubicBezTo>
                  <a:lnTo>
                    <a:pt x="666" y="629"/>
                  </a:lnTo>
                  <a:cubicBezTo>
                    <a:pt x="740" y="629"/>
                    <a:pt x="851" y="703"/>
                    <a:pt x="999" y="777"/>
                  </a:cubicBezTo>
                  <a:cubicBezTo>
                    <a:pt x="1479" y="1036"/>
                    <a:pt x="2219" y="1701"/>
                    <a:pt x="2810" y="2293"/>
                  </a:cubicBezTo>
                  <a:cubicBezTo>
                    <a:pt x="2998" y="2480"/>
                    <a:pt x="3185" y="2653"/>
                    <a:pt x="3344" y="2810"/>
                  </a:cubicBezTo>
                  <a:lnTo>
                    <a:pt x="3344" y="2810"/>
                  </a:lnTo>
                  <a:cubicBezTo>
                    <a:pt x="3339" y="2810"/>
                    <a:pt x="3333" y="2810"/>
                    <a:pt x="3328" y="2810"/>
                  </a:cubicBezTo>
                  <a:cubicBezTo>
                    <a:pt x="3106" y="2810"/>
                    <a:pt x="2847" y="2810"/>
                    <a:pt x="2588" y="2921"/>
                  </a:cubicBezTo>
                  <a:cubicBezTo>
                    <a:pt x="2477" y="2958"/>
                    <a:pt x="2367" y="2995"/>
                    <a:pt x="2256" y="3106"/>
                  </a:cubicBezTo>
                  <a:cubicBezTo>
                    <a:pt x="2145" y="3217"/>
                    <a:pt x="2071" y="3365"/>
                    <a:pt x="2071" y="3513"/>
                  </a:cubicBezTo>
                  <a:cubicBezTo>
                    <a:pt x="2071" y="3698"/>
                    <a:pt x="2145" y="3883"/>
                    <a:pt x="2256" y="4067"/>
                  </a:cubicBezTo>
                  <a:cubicBezTo>
                    <a:pt x="2323" y="4157"/>
                    <a:pt x="2417" y="4206"/>
                    <a:pt x="2514" y="4206"/>
                  </a:cubicBezTo>
                  <a:cubicBezTo>
                    <a:pt x="2577" y="4206"/>
                    <a:pt x="2641" y="4185"/>
                    <a:pt x="2699" y="4141"/>
                  </a:cubicBezTo>
                  <a:cubicBezTo>
                    <a:pt x="2810" y="4030"/>
                    <a:pt x="2847" y="3846"/>
                    <a:pt x="2773" y="3698"/>
                  </a:cubicBezTo>
                  <a:cubicBezTo>
                    <a:pt x="2715" y="3610"/>
                    <a:pt x="2703" y="3569"/>
                    <a:pt x="2700" y="3537"/>
                  </a:cubicBezTo>
                  <a:lnTo>
                    <a:pt x="2700" y="3537"/>
                  </a:lnTo>
                  <a:cubicBezTo>
                    <a:pt x="2742" y="3515"/>
                    <a:pt x="2803" y="3476"/>
                    <a:pt x="2884" y="3476"/>
                  </a:cubicBezTo>
                  <a:cubicBezTo>
                    <a:pt x="3032" y="3439"/>
                    <a:pt x="3180" y="3439"/>
                    <a:pt x="3328" y="3439"/>
                  </a:cubicBezTo>
                  <a:lnTo>
                    <a:pt x="3845" y="3439"/>
                  </a:lnTo>
                  <a:cubicBezTo>
                    <a:pt x="3919" y="3476"/>
                    <a:pt x="3956" y="3476"/>
                    <a:pt x="3993" y="3476"/>
                  </a:cubicBezTo>
                  <a:lnTo>
                    <a:pt x="4067" y="3476"/>
                  </a:lnTo>
                  <a:cubicBezTo>
                    <a:pt x="4087" y="3482"/>
                    <a:pt x="4108" y="3485"/>
                    <a:pt x="4129" y="3485"/>
                  </a:cubicBezTo>
                  <a:cubicBezTo>
                    <a:pt x="4228" y="3485"/>
                    <a:pt x="4339" y="3419"/>
                    <a:pt x="4400" y="3328"/>
                  </a:cubicBezTo>
                  <a:cubicBezTo>
                    <a:pt x="4437" y="3217"/>
                    <a:pt x="4437" y="3069"/>
                    <a:pt x="4326" y="2958"/>
                  </a:cubicBezTo>
                  <a:cubicBezTo>
                    <a:pt x="4326" y="2958"/>
                    <a:pt x="3697" y="2293"/>
                    <a:pt x="2958" y="1590"/>
                  </a:cubicBezTo>
                  <a:cubicBezTo>
                    <a:pt x="2588" y="1258"/>
                    <a:pt x="2182" y="888"/>
                    <a:pt x="1812" y="592"/>
                  </a:cubicBezTo>
                  <a:cubicBezTo>
                    <a:pt x="1627" y="444"/>
                    <a:pt x="1479" y="333"/>
                    <a:pt x="1294" y="222"/>
                  </a:cubicBezTo>
                  <a:cubicBezTo>
                    <a:pt x="1110" y="148"/>
                    <a:pt x="962" y="75"/>
                    <a:pt x="814" y="38"/>
                  </a:cubicBezTo>
                  <a:lnTo>
                    <a:pt x="6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52"/>
            <p:cNvSpPr/>
            <p:nvPr/>
          </p:nvSpPr>
          <p:spPr>
            <a:xfrm>
              <a:off x="2375050" y="1500650"/>
              <a:ext cx="196900" cy="281025"/>
            </a:xfrm>
            <a:custGeom>
              <a:rect b="b" l="l" r="r" t="t"/>
              <a:pathLst>
                <a:path extrusionOk="0" h="11241" w="7876">
                  <a:moveTo>
                    <a:pt x="2034" y="629"/>
                  </a:moveTo>
                  <a:cubicBezTo>
                    <a:pt x="2367" y="629"/>
                    <a:pt x="2663" y="740"/>
                    <a:pt x="2958" y="999"/>
                  </a:cubicBezTo>
                  <a:cubicBezTo>
                    <a:pt x="3402" y="1332"/>
                    <a:pt x="3772" y="1850"/>
                    <a:pt x="4030" y="2330"/>
                  </a:cubicBezTo>
                  <a:cubicBezTo>
                    <a:pt x="4141" y="2552"/>
                    <a:pt x="4215" y="2737"/>
                    <a:pt x="4289" y="2885"/>
                  </a:cubicBezTo>
                  <a:cubicBezTo>
                    <a:pt x="4326" y="2959"/>
                    <a:pt x="4363" y="3033"/>
                    <a:pt x="4363" y="3070"/>
                  </a:cubicBezTo>
                  <a:lnTo>
                    <a:pt x="4400" y="3144"/>
                  </a:lnTo>
                  <a:lnTo>
                    <a:pt x="7162" y="9170"/>
                  </a:lnTo>
                  <a:lnTo>
                    <a:pt x="7162" y="9170"/>
                  </a:lnTo>
                  <a:cubicBezTo>
                    <a:pt x="7000" y="9350"/>
                    <a:pt x="6700" y="9639"/>
                    <a:pt x="6323" y="9909"/>
                  </a:cubicBezTo>
                  <a:cubicBezTo>
                    <a:pt x="5805" y="10279"/>
                    <a:pt x="5140" y="10612"/>
                    <a:pt x="4511" y="10612"/>
                  </a:cubicBezTo>
                  <a:cubicBezTo>
                    <a:pt x="3957" y="10612"/>
                    <a:pt x="3402" y="10390"/>
                    <a:pt x="2847" y="9687"/>
                  </a:cubicBezTo>
                  <a:cubicBezTo>
                    <a:pt x="1590" y="8024"/>
                    <a:pt x="592" y="5066"/>
                    <a:pt x="592" y="2996"/>
                  </a:cubicBezTo>
                  <a:cubicBezTo>
                    <a:pt x="592" y="2404"/>
                    <a:pt x="666" y="1887"/>
                    <a:pt x="814" y="1517"/>
                  </a:cubicBezTo>
                  <a:cubicBezTo>
                    <a:pt x="962" y="1147"/>
                    <a:pt x="1184" y="888"/>
                    <a:pt x="1479" y="777"/>
                  </a:cubicBezTo>
                  <a:cubicBezTo>
                    <a:pt x="1701" y="666"/>
                    <a:pt x="1886" y="629"/>
                    <a:pt x="2034" y="629"/>
                  </a:cubicBezTo>
                  <a:close/>
                  <a:moveTo>
                    <a:pt x="2034" y="1"/>
                  </a:moveTo>
                  <a:cubicBezTo>
                    <a:pt x="1775" y="1"/>
                    <a:pt x="1479" y="75"/>
                    <a:pt x="1221" y="186"/>
                  </a:cubicBezTo>
                  <a:cubicBezTo>
                    <a:pt x="740" y="408"/>
                    <a:pt x="444" y="814"/>
                    <a:pt x="259" y="1295"/>
                  </a:cubicBezTo>
                  <a:cubicBezTo>
                    <a:pt x="75" y="1776"/>
                    <a:pt x="1" y="2367"/>
                    <a:pt x="1" y="2996"/>
                  </a:cubicBezTo>
                  <a:cubicBezTo>
                    <a:pt x="1" y="5251"/>
                    <a:pt x="999" y="8245"/>
                    <a:pt x="2367" y="10057"/>
                  </a:cubicBezTo>
                  <a:cubicBezTo>
                    <a:pt x="2995" y="10870"/>
                    <a:pt x="3772" y="11240"/>
                    <a:pt x="4511" y="11240"/>
                  </a:cubicBezTo>
                  <a:cubicBezTo>
                    <a:pt x="5398" y="11203"/>
                    <a:pt x="6212" y="10759"/>
                    <a:pt x="6803" y="10316"/>
                  </a:cubicBezTo>
                  <a:cubicBezTo>
                    <a:pt x="7395" y="9872"/>
                    <a:pt x="7764" y="9429"/>
                    <a:pt x="7764" y="9429"/>
                  </a:cubicBezTo>
                  <a:cubicBezTo>
                    <a:pt x="7838" y="9318"/>
                    <a:pt x="7875" y="9207"/>
                    <a:pt x="7838" y="9096"/>
                  </a:cubicBezTo>
                  <a:lnTo>
                    <a:pt x="4955" y="2885"/>
                  </a:lnTo>
                  <a:lnTo>
                    <a:pt x="4943" y="2891"/>
                  </a:lnTo>
                  <a:lnTo>
                    <a:pt x="4943" y="2891"/>
                  </a:lnTo>
                  <a:cubicBezTo>
                    <a:pt x="4888" y="2749"/>
                    <a:pt x="4642" y="2133"/>
                    <a:pt x="4252" y="1517"/>
                  </a:cubicBezTo>
                  <a:cubicBezTo>
                    <a:pt x="3993" y="1147"/>
                    <a:pt x="3698" y="777"/>
                    <a:pt x="3365" y="482"/>
                  </a:cubicBezTo>
                  <a:cubicBezTo>
                    <a:pt x="2995" y="223"/>
                    <a:pt x="2552" y="1"/>
                    <a:pt x="2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52"/>
            <p:cNvSpPr/>
            <p:nvPr/>
          </p:nvSpPr>
          <p:spPr>
            <a:xfrm>
              <a:off x="3269750" y="1420400"/>
              <a:ext cx="156225" cy="275075"/>
            </a:xfrm>
            <a:custGeom>
              <a:rect b="b" l="l" r="r" t="t"/>
              <a:pathLst>
                <a:path extrusionOk="0" h="11003" w="6249">
                  <a:moveTo>
                    <a:pt x="3508" y="0"/>
                  </a:moveTo>
                  <a:cubicBezTo>
                    <a:pt x="1552" y="0"/>
                    <a:pt x="1220" y="3322"/>
                    <a:pt x="1220" y="3322"/>
                  </a:cubicBezTo>
                  <a:lnTo>
                    <a:pt x="0" y="10051"/>
                  </a:lnTo>
                  <a:cubicBezTo>
                    <a:pt x="0" y="10051"/>
                    <a:pt x="1358" y="11003"/>
                    <a:pt x="2713" y="11003"/>
                  </a:cubicBezTo>
                  <a:cubicBezTo>
                    <a:pt x="3560" y="11003"/>
                    <a:pt x="4405" y="10631"/>
                    <a:pt x="4917" y="9422"/>
                  </a:cubicBezTo>
                  <a:cubicBezTo>
                    <a:pt x="6248" y="6317"/>
                    <a:pt x="6063" y="438"/>
                    <a:pt x="3845" y="32"/>
                  </a:cubicBezTo>
                  <a:cubicBezTo>
                    <a:pt x="3728" y="10"/>
                    <a:pt x="3615" y="0"/>
                    <a:pt x="35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52"/>
            <p:cNvSpPr/>
            <p:nvPr/>
          </p:nvSpPr>
          <p:spPr>
            <a:xfrm>
              <a:off x="3286375" y="1428575"/>
              <a:ext cx="120175" cy="258825"/>
            </a:xfrm>
            <a:custGeom>
              <a:rect b="b" l="l" r="r" t="t"/>
              <a:pathLst>
                <a:path extrusionOk="0" h="10353" w="4807">
                  <a:moveTo>
                    <a:pt x="2847" y="0"/>
                  </a:moveTo>
                  <a:cubicBezTo>
                    <a:pt x="2478" y="0"/>
                    <a:pt x="2182" y="111"/>
                    <a:pt x="1923" y="370"/>
                  </a:cubicBezTo>
                  <a:cubicBezTo>
                    <a:pt x="1738" y="555"/>
                    <a:pt x="1590" y="777"/>
                    <a:pt x="1443" y="1072"/>
                  </a:cubicBezTo>
                  <a:cubicBezTo>
                    <a:pt x="1295" y="2736"/>
                    <a:pt x="1073" y="4400"/>
                    <a:pt x="777" y="6100"/>
                  </a:cubicBezTo>
                  <a:cubicBezTo>
                    <a:pt x="1036" y="5620"/>
                    <a:pt x="1775" y="4215"/>
                    <a:pt x="2441" y="3328"/>
                  </a:cubicBezTo>
                  <a:cubicBezTo>
                    <a:pt x="2700" y="2958"/>
                    <a:pt x="2958" y="2625"/>
                    <a:pt x="3254" y="2477"/>
                  </a:cubicBezTo>
                  <a:cubicBezTo>
                    <a:pt x="3365" y="2440"/>
                    <a:pt x="3439" y="2403"/>
                    <a:pt x="3550" y="2403"/>
                  </a:cubicBezTo>
                  <a:cubicBezTo>
                    <a:pt x="3735" y="2403"/>
                    <a:pt x="3920" y="2477"/>
                    <a:pt x="3993" y="2588"/>
                  </a:cubicBezTo>
                  <a:cubicBezTo>
                    <a:pt x="4104" y="2699"/>
                    <a:pt x="4178" y="2810"/>
                    <a:pt x="4215" y="2958"/>
                  </a:cubicBezTo>
                  <a:cubicBezTo>
                    <a:pt x="4363" y="3217"/>
                    <a:pt x="4400" y="3549"/>
                    <a:pt x="4474" y="3845"/>
                  </a:cubicBezTo>
                  <a:cubicBezTo>
                    <a:pt x="4548" y="4474"/>
                    <a:pt x="4585" y="5065"/>
                    <a:pt x="4585" y="5065"/>
                  </a:cubicBezTo>
                  <a:cubicBezTo>
                    <a:pt x="4585" y="5250"/>
                    <a:pt x="4437" y="5398"/>
                    <a:pt x="4289" y="5398"/>
                  </a:cubicBezTo>
                  <a:lnTo>
                    <a:pt x="4252" y="5398"/>
                  </a:lnTo>
                  <a:cubicBezTo>
                    <a:pt x="4104" y="5398"/>
                    <a:pt x="3957" y="5250"/>
                    <a:pt x="3957" y="5102"/>
                  </a:cubicBezTo>
                  <a:cubicBezTo>
                    <a:pt x="3957" y="5102"/>
                    <a:pt x="3957" y="5028"/>
                    <a:pt x="3957" y="4917"/>
                  </a:cubicBezTo>
                  <a:cubicBezTo>
                    <a:pt x="3957" y="4843"/>
                    <a:pt x="3957" y="4696"/>
                    <a:pt x="3920" y="4511"/>
                  </a:cubicBezTo>
                  <a:cubicBezTo>
                    <a:pt x="3883" y="4178"/>
                    <a:pt x="3846" y="3771"/>
                    <a:pt x="3735" y="3439"/>
                  </a:cubicBezTo>
                  <a:cubicBezTo>
                    <a:pt x="3698" y="3217"/>
                    <a:pt x="3587" y="3069"/>
                    <a:pt x="3550" y="3032"/>
                  </a:cubicBezTo>
                  <a:cubicBezTo>
                    <a:pt x="3476" y="3069"/>
                    <a:pt x="3291" y="3217"/>
                    <a:pt x="3106" y="3439"/>
                  </a:cubicBezTo>
                  <a:cubicBezTo>
                    <a:pt x="2921" y="3660"/>
                    <a:pt x="2736" y="3956"/>
                    <a:pt x="2552" y="4252"/>
                  </a:cubicBezTo>
                  <a:cubicBezTo>
                    <a:pt x="2182" y="4806"/>
                    <a:pt x="1849" y="5398"/>
                    <a:pt x="1590" y="5842"/>
                  </a:cubicBezTo>
                  <a:cubicBezTo>
                    <a:pt x="1812" y="5805"/>
                    <a:pt x="2071" y="5731"/>
                    <a:pt x="2293" y="5731"/>
                  </a:cubicBezTo>
                  <a:cubicBezTo>
                    <a:pt x="2441" y="5731"/>
                    <a:pt x="2626" y="5768"/>
                    <a:pt x="2773" y="5879"/>
                  </a:cubicBezTo>
                  <a:cubicBezTo>
                    <a:pt x="2958" y="5990"/>
                    <a:pt x="3032" y="6211"/>
                    <a:pt x="3032" y="6396"/>
                  </a:cubicBezTo>
                  <a:cubicBezTo>
                    <a:pt x="3032" y="6507"/>
                    <a:pt x="3032" y="6618"/>
                    <a:pt x="2995" y="6766"/>
                  </a:cubicBezTo>
                  <a:cubicBezTo>
                    <a:pt x="2958" y="6877"/>
                    <a:pt x="2810" y="6951"/>
                    <a:pt x="2700" y="6951"/>
                  </a:cubicBezTo>
                  <a:lnTo>
                    <a:pt x="2589" y="6951"/>
                  </a:lnTo>
                  <a:cubicBezTo>
                    <a:pt x="2441" y="6914"/>
                    <a:pt x="2330" y="6729"/>
                    <a:pt x="2404" y="6581"/>
                  </a:cubicBezTo>
                  <a:cubicBezTo>
                    <a:pt x="2404" y="6470"/>
                    <a:pt x="2441" y="6433"/>
                    <a:pt x="2441" y="6396"/>
                  </a:cubicBezTo>
                  <a:lnTo>
                    <a:pt x="2441" y="6359"/>
                  </a:lnTo>
                  <a:lnTo>
                    <a:pt x="2293" y="6359"/>
                  </a:lnTo>
                  <a:cubicBezTo>
                    <a:pt x="2108" y="6359"/>
                    <a:pt x="1849" y="6433"/>
                    <a:pt x="1627" y="6507"/>
                  </a:cubicBezTo>
                  <a:cubicBezTo>
                    <a:pt x="1406" y="6581"/>
                    <a:pt x="1184" y="6655"/>
                    <a:pt x="1110" y="6692"/>
                  </a:cubicBezTo>
                  <a:lnTo>
                    <a:pt x="1073" y="6692"/>
                  </a:lnTo>
                  <a:cubicBezTo>
                    <a:pt x="1036" y="6729"/>
                    <a:pt x="999" y="6729"/>
                    <a:pt x="962" y="6729"/>
                  </a:cubicBezTo>
                  <a:cubicBezTo>
                    <a:pt x="888" y="6729"/>
                    <a:pt x="777" y="6692"/>
                    <a:pt x="740" y="6655"/>
                  </a:cubicBezTo>
                  <a:cubicBezTo>
                    <a:pt x="703" y="6618"/>
                    <a:pt x="703" y="6618"/>
                    <a:pt x="703" y="6581"/>
                  </a:cubicBezTo>
                  <a:cubicBezTo>
                    <a:pt x="481" y="7653"/>
                    <a:pt x="259" y="8725"/>
                    <a:pt x="1" y="9761"/>
                  </a:cubicBezTo>
                  <a:cubicBezTo>
                    <a:pt x="112" y="9798"/>
                    <a:pt x="222" y="9871"/>
                    <a:pt x="333" y="9908"/>
                  </a:cubicBezTo>
                  <a:cubicBezTo>
                    <a:pt x="814" y="10130"/>
                    <a:pt x="1443" y="10352"/>
                    <a:pt x="2071" y="10352"/>
                  </a:cubicBezTo>
                  <a:cubicBezTo>
                    <a:pt x="2441" y="10352"/>
                    <a:pt x="2810" y="10278"/>
                    <a:pt x="3143" y="10093"/>
                  </a:cubicBezTo>
                  <a:cubicBezTo>
                    <a:pt x="3439" y="9871"/>
                    <a:pt x="3735" y="9539"/>
                    <a:pt x="3993" y="8984"/>
                  </a:cubicBezTo>
                  <a:cubicBezTo>
                    <a:pt x="4511" y="7764"/>
                    <a:pt x="4807" y="6063"/>
                    <a:pt x="4807" y="4474"/>
                  </a:cubicBezTo>
                  <a:cubicBezTo>
                    <a:pt x="4807" y="3586"/>
                    <a:pt x="4696" y="2773"/>
                    <a:pt x="4548" y="2071"/>
                  </a:cubicBezTo>
                  <a:cubicBezTo>
                    <a:pt x="4363" y="1331"/>
                    <a:pt x="4104" y="777"/>
                    <a:pt x="3809" y="444"/>
                  </a:cubicBezTo>
                  <a:cubicBezTo>
                    <a:pt x="3587" y="185"/>
                    <a:pt x="3365" y="74"/>
                    <a:pt x="3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52"/>
            <p:cNvSpPr/>
            <p:nvPr/>
          </p:nvSpPr>
          <p:spPr>
            <a:xfrm>
              <a:off x="3302100" y="1488650"/>
              <a:ext cx="98925" cy="113950"/>
            </a:xfrm>
            <a:custGeom>
              <a:rect b="b" l="l" r="r" t="t"/>
              <a:pathLst>
                <a:path extrusionOk="0" h="4558" w="3957">
                  <a:moveTo>
                    <a:pt x="2921" y="0"/>
                  </a:moveTo>
                  <a:cubicBezTo>
                    <a:pt x="2810" y="0"/>
                    <a:pt x="2736" y="37"/>
                    <a:pt x="2625" y="74"/>
                  </a:cubicBezTo>
                  <a:cubicBezTo>
                    <a:pt x="2329" y="222"/>
                    <a:pt x="2071" y="555"/>
                    <a:pt x="1812" y="925"/>
                  </a:cubicBezTo>
                  <a:cubicBezTo>
                    <a:pt x="961" y="2034"/>
                    <a:pt x="74" y="3882"/>
                    <a:pt x="37" y="3882"/>
                  </a:cubicBezTo>
                  <a:cubicBezTo>
                    <a:pt x="0" y="3993"/>
                    <a:pt x="0" y="4141"/>
                    <a:pt x="111" y="4252"/>
                  </a:cubicBezTo>
                  <a:cubicBezTo>
                    <a:pt x="157" y="4298"/>
                    <a:pt x="231" y="4329"/>
                    <a:pt x="307" y="4329"/>
                  </a:cubicBezTo>
                  <a:cubicBezTo>
                    <a:pt x="354" y="4329"/>
                    <a:pt x="401" y="4317"/>
                    <a:pt x="444" y="4289"/>
                  </a:cubicBezTo>
                  <a:lnTo>
                    <a:pt x="481" y="4289"/>
                  </a:lnTo>
                  <a:cubicBezTo>
                    <a:pt x="555" y="4252"/>
                    <a:pt x="777" y="4178"/>
                    <a:pt x="998" y="4104"/>
                  </a:cubicBezTo>
                  <a:cubicBezTo>
                    <a:pt x="1220" y="4030"/>
                    <a:pt x="1479" y="3956"/>
                    <a:pt x="1664" y="3956"/>
                  </a:cubicBezTo>
                  <a:cubicBezTo>
                    <a:pt x="1738" y="3956"/>
                    <a:pt x="1812" y="3956"/>
                    <a:pt x="1812" y="3993"/>
                  </a:cubicBezTo>
                  <a:cubicBezTo>
                    <a:pt x="1812" y="4030"/>
                    <a:pt x="1775" y="4067"/>
                    <a:pt x="1775" y="4178"/>
                  </a:cubicBezTo>
                  <a:cubicBezTo>
                    <a:pt x="1701" y="4326"/>
                    <a:pt x="1812" y="4511"/>
                    <a:pt x="1960" y="4548"/>
                  </a:cubicBezTo>
                  <a:cubicBezTo>
                    <a:pt x="1991" y="4554"/>
                    <a:pt x="2022" y="4557"/>
                    <a:pt x="2051" y="4557"/>
                  </a:cubicBezTo>
                  <a:cubicBezTo>
                    <a:pt x="2193" y="4557"/>
                    <a:pt x="2305" y="4485"/>
                    <a:pt x="2366" y="4363"/>
                  </a:cubicBezTo>
                  <a:cubicBezTo>
                    <a:pt x="2403" y="4215"/>
                    <a:pt x="2403" y="4104"/>
                    <a:pt x="2403" y="3993"/>
                  </a:cubicBezTo>
                  <a:cubicBezTo>
                    <a:pt x="2403" y="3808"/>
                    <a:pt x="2329" y="3587"/>
                    <a:pt x="2144" y="3476"/>
                  </a:cubicBezTo>
                  <a:cubicBezTo>
                    <a:pt x="1997" y="3365"/>
                    <a:pt x="1812" y="3328"/>
                    <a:pt x="1664" y="3328"/>
                  </a:cubicBezTo>
                  <a:cubicBezTo>
                    <a:pt x="1432" y="3328"/>
                    <a:pt x="1182" y="3382"/>
                    <a:pt x="965" y="3452"/>
                  </a:cubicBezTo>
                  <a:lnTo>
                    <a:pt x="965" y="3452"/>
                  </a:lnTo>
                  <a:cubicBezTo>
                    <a:pt x="1220" y="2989"/>
                    <a:pt x="1572" y="2392"/>
                    <a:pt x="1923" y="1849"/>
                  </a:cubicBezTo>
                  <a:cubicBezTo>
                    <a:pt x="2107" y="1553"/>
                    <a:pt x="2292" y="1257"/>
                    <a:pt x="2477" y="1036"/>
                  </a:cubicBezTo>
                  <a:cubicBezTo>
                    <a:pt x="2662" y="814"/>
                    <a:pt x="2847" y="666"/>
                    <a:pt x="2921" y="629"/>
                  </a:cubicBezTo>
                  <a:cubicBezTo>
                    <a:pt x="2958" y="666"/>
                    <a:pt x="3069" y="814"/>
                    <a:pt x="3106" y="1036"/>
                  </a:cubicBezTo>
                  <a:cubicBezTo>
                    <a:pt x="3217" y="1368"/>
                    <a:pt x="3254" y="1775"/>
                    <a:pt x="3291" y="2108"/>
                  </a:cubicBezTo>
                  <a:cubicBezTo>
                    <a:pt x="3328" y="2293"/>
                    <a:pt x="3328" y="2440"/>
                    <a:pt x="3328" y="2514"/>
                  </a:cubicBezTo>
                  <a:cubicBezTo>
                    <a:pt x="3328" y="2625"/>
                    <a:pt x="3328" y="2699"/>
                    <a:pt x="3328" y="2699"/>
                  </a:cubicBezTo>
                  <a:cubicBezTo>
                    <a:pt x="3328" y="2847"/>
                    <a:pt x="3475" y="2995"/>
                    <a:pt x="3660" y="2995"/>
                  </a:cubicBezTo>
                  <a:cubicBezTo>
                    <a:pt x="3808" y="2995"/>
                    <a:pt x="3956" y="2847"/>
                    <a:pt x="3956" y="2662"/>
                  </a:cubicBezTo>
                  <a:cubicBezTo>
                    <a:pt x="3956" y="2662"/>
                    <a:pt x="3919" y="2071"/>
                    <a:pt x="3845" y="1442"/>
                  </a:cubicBezTo>
                  <a:cubicBezTo>
                    <a:pt x="3771" y="1146"/>
                    <a:pt x="3734" y="814"/>
                    <a:pt x="3586" y="555"/>
                  </a:cubicBezTo>
                  <a:cubicBezTo>
                    <a:pt x="3549" y="407"/>
                    <a:pt x="3475" y="296"/>
                    <a:pt x="3364" y="185"/>
                  </a:cubicBezTo>
                  <a:cubicBezTo>
                    <a:pt x="3254" y="74"/>
                    <a:pt x="3106" y="0"/>
                    <a:pt x="2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52"/>
            <p:cNvSpPr/>
            <p:nvPr/>
          </p:nvSpPr>
          <p:spPr>
            <a:xfrm>
              <a:off x="3261425" y="1412850"/>
              <a:ext cx="159925" cy="290250"/>
            </a:xfrm>
            <a:custGeom>
              <a:rect b="b" l="l" r="r" t="t"/>
              <a:pathLst>
                <a:path extrusionOk="0" h="11610" w="6397">
                  <a:moveTo>
                    <a:pt x="4104" y="629"/>
                  </a:moveTo>
                  <a:cubicBezTo>
                    <a:pt x="4363" y="703"/>
                    <a:pt x="4585" y="814"/>
                    <a:pt x="4807" y="1073"/>
                  </a:cubicBezTo>
                  <a:cubicBezTo>
                    <a:pt x="5102" y="1406"/>
                    <a:pt x="5361" y="1960"/>
                    <a:pt x="5546" y="2700"/>
                  </a:cubicBezTo>
                  <a:cubicBezTo>
                    <a:pt x="5694" y="3402"/>
                    <a:pt x="5805" y="4215"/>
                    <a:pt x="5805" y="5103"/>
                  </a:cubicBezTo>
                  <a:cubicBezTo>
                    <a:pt x="5805" y="6692"/>
                    <a:pt x="5509" y="8393"/>
                    <a:pt x="4991" y="9613"/>
                  </a:cubicBezTo>
                  <a:cubicBezTo>
                    <a:pt x="4733" y="10168"/>
                    <a:pt x="4437" y="10500"/>
                    <a:pt x="4141" y="10722"/>
                  </a:cubicBezTo>
                  <a:cubicBezTo>
                    <a:pt x="3808" y="10907"/>
                    <a:pt x="3439" y="10981"/>
                    <a:pt x="3069" y="10981"/>
                  </a:cubicBezTo>
                  <a:cubicBezTo>
                    <a:pt x="2441" y="10981"/>
                    <a:pt x="1812" y="10759"/>
                    <a:pt x="1331" y="10537"/>
                  </a:cubicBezTo>
                  <a:cubicBezTo>
                    <a:pt x="1073" y="10427"/>
                    <a:pt x="888" y="10316"/>
                    <a:pt x="740" y="10242"/>
                  </a:cubicBezTo>
                  <a:cubicBezTo>
                    <a:pt x="714" y="10229"/>
                    <a:pt x="688" y="10216"/>
                    <a:pt x="664" y="10203"/>
                  </a:cubicBezTo>
                  <a:lnTo>
                    <a:pt x="664" y="10203"/>
                  </a:lnTo>
                  <a:lnTo>
                    <a:pt x="1886" y="3698"/>
                  </a:lnTo>
                  <a:lnTo>
                    <a:pt x="1886" y="3661"/>
                  </a:lnTo>
                  <a:lnTo>
                    <a:pt x="1886" y="3624"/>
                  </a:lnTo>
                  <a:cubicBezTo>
                    <a:pt x="1886" y="3476"/>
                    <a:pt x="1997" y="2663"/>
                    <a:pt x="2330" y="1923"/>
                  </a:cubicBezTo>
                  <a:cubicBezTo>
                    <a:pt x="2477" y="1554"/>
                    <a:pt x="2699" y="1221"/>
                    <a:pt x="2921" y="999"/>
                  </a:cubicBezTo>
                  <a:cubicBezTo>
                    <a:pt x="3180" y="740"/>
                    <a:pt x="3476" y="629"/>
                    <a:pt x="3845" y="629"/>
                  </a:cubicBezTo>
                  <a:close/>
                  <a:moveTo>
                    <a:pt x="3845" y="1"/>
                  </a:moveTo>
                  <a:cubicBezTo>
                    <a:pt x="3254" y="1"/>
                    <a:pt x="2773" y="260"/>
                    <a:pt x="2441" y="592"/>
                  </a:cubicBezTo>
                  <a:cubicBezTo>
                    <a:pt x="1923" y="1147"/>
                    <a:pt x="1664" y="1886"/>
                    <a:pt x="1479" y="2515"/>
                  </a:cubicBezTo>
                  <a:cubicBezTo>
                    <a:pt x="1294" y="3106"/>
                    <a:pt x="1257" y="3587"/>
                    <a:pt x="1257" y="3587"/>
                  </a:cubicBezTo>
                  <a:lnTo>
                    <a:pt x="37" y="10279"/>
                  </a:lnTo>
                  <a:cubicBezTo>
                    <a:pt x="0" y="10390"/>
                    <a:pt x="74" y="10537"/>
                    <a:pt x="148" y="10611"/>
                  </a:cubicBezTo>
                  <a:cubicBezTo>
                    <a:pt x="148" y="10611"/>
                    <a:pt x="518" y="10870"/>
                    <a:pt x="1073" y="11092"/>
                  </a:cubicBezTo>
                  <a:cubicBezTo>
                    <a:pt x="1590" y="11351"/>
                    <a:pt x="2330" y="11610"/>
                    <a:pt x="3069" y="11610"/>
                  </a:cubicBezTo>
                  <a:cubicBezTo>
                    <a:pt x="3550" y="11610"/>
                    <a:pt x="4030" y="11499"/>
                    <a:pt x="4474" y="11240"/>
                  </a:cubicBezTo>
                  <a:cubicBezTo>
                    <a:pt x="4881" y="10944"/>
                    <a:pt x="5287" y="10500"/>
                    <a:pt x="5546" y="9872"/>
                  </a:cubicBezTo>
                  <a:cubicBezTo>
                    <a:pt x="6101" y="8541"/>
                    <a:pt x="6396" y="6766"/>
                    <a:pt x="6396" y="5103"/>
                  </a:cubicBezTo>
                  <a:cubicBezTo>
                    <a:pt x="6396" y="3883"/>
                    <a:pt x="6248" y="2737"/>
                    <a:pt x="5916" y="1812"/>
                  </a:cubicBezTo>
                  <a:cubicBezTo>
                    <a:pt x="5768" y="1369"/>
                    <a:pt x="5546" y="962"/>
                    <a:pt x="5250" y="629"/>
                  </a:cubicBezTo>
                  <a:cubicBezTo>
                    <a:pt x="4991" y="334"/>
                    <a:pt x="4622" y="112"/>
                    <a:pt x="4215" y="38"/>
                  </a:cubicBezTo>
                  <a:cubicBezTo>
                    <a:pt x="4104" y="1"/>
                    <a:pt x="3956" y="1"/>
                    <a:pt x="3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52"/>
            <p:cNvSpPr/>
            <p:nvPr/>
          </p:nvSpPr>
          <p:spPr>
            <a:xfrm>
              <a:off x="2054325" y="1865750"/>
              <a:ext cx="1766300" cy="1469600"/>
            </a:xfrm>
            <a:custGeom>
              <a:rect b="b" l="l" r="r" t="t"/>
              <a:pathLst>
                <a:path extrusionOk="0" h="58784" w="70652">
                  <a:moveTo>
                    <a:pt x="28283" y="0"/>
                  </a:moveTo>
                  <a:cubicBezTo>
                    <a:pt x="28283" y="1"/>
                    <a:pt x="30021" y="13199"/>
                    <a:pt x="29097" y="15750"/>
                  </a:cubicBezTo>
                  <a:cubicBezTo>
                    <a:pt x="28135" y="18264"/>
                    <a:pt x="23218" y="19854"/>
                    <a:pt x="18597" y="20334"/>
                  </a:cubicBezTo>
                  <a:cubicBezTo>
                    <a:pt x="18132" y="20390"/>
                    <a:pt x="17648" y="20412"/>
                    <a:pt x="17149" y="20412"/>
                  </a:cubicBezTo>
                  <a:cubicBezTo>
                    <a:pt x="15982" y="20412"/>
                    <a:pt x="14739" y="20290"/>
                    <a:pt x="13495" y="20186"/>
                  </a:cubicBezTo>
                  <a:cubicBezTo>
                    <a:pt x="12212" y="20064"/>
                    <a:pt x="10929" y="19941"/>
                    <a:pt x="9714" y="19941"/>
                  </a:cubicBezTo>
                  <a:cubicBezTo>
                    <a:pt x="7640" y="19941"/>
                    <a:pt x="5766" y="20299"/>
                    <a:pt x="4437" y="21628"/>
                  </a:cubicBezTo>
                  <a:cubicBezTo>
                    <a:pt x="1258" y="24808"/>
                    <a:pt x="1" y="58784"/>
                    <a:pt x="1" y="58784"/>
                  </a:cubicBezTo>
                  <a:lnTo>
                    <a:pt x="30982" y="51316"/>
                  </a:lnTo>
                  <a:lnTo>
                    <a:pt x="41112" y="48802"/>
                  </a:lnTo>
                  <a:lnTo>
                    <a:pt x="70652" y="41851"/>
                  </a:lnTo>
                  <a:cubicBezTo>
                    <a:pt x="70652" y="41851"/>
                    <a:pt x="70578" y="24808"/>
                    <a:pt x="67398" y="21628"/>
                  </a:cubicBezTo>
                  <a:cubicBezTo>
                    <a:pt x="66069" y="20299"/>
                    <a:pt x="64196" y="19941"/>
                    <a:pt x="62122" y="19941"/>
                  </a:cubicBezTo>
                  <a:cubicBezTo>
                    <a:pt x="60907" y="19941"/>
                    <a:pt x="59624" y="20064"/>
                    <a:pt x="58340" y="20186"/>
                  </a:cubicBezTo>
                  <a:cubicBezTo>
                    <a:pt x="57097" y="20290"/>
                    <a:pt x="55853" y="20412"/>
                    <a:pt x="54686" y="20412"/>
                  </a:cubicBezTo>
                  <a:cubicBezTo>
                    <a:pt x="54188" y="20412"/>
                    <a:pt x="53703" y="20390"/>
                    <a:pt x="53239" y="20334"/>
                  </a:cubicBezTo>
                  <a:cubicBezTo>
                    <a:pt x="48617" y="19854"/>
                    <a:pt x="43700" y="18264"/>
                    <a:pt x="42739" y="15750"/>
                  </a:cubicBezTo>
                  <a:cubicBezTo>
                    <a:pt x="41815" y="13199"/>
                    <a:pt x="43552" y="1"/>
                    <a:pt x="43552" y="0"/>
                  </a:cubicBezTo>
                  <a:lnTo>
                    <a:pt x="43552" y="0"/>
                  </a:lnTo>
                  <a:lnTo>
                    <a:pt x="35899" y="1220"/>
                  </a:lnTo>
                  <a:lnTo>
                    <a:pt x="2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52"/>
            <p:cNvSpPr/>
            <p:nvPr/>
          </p:nvSpPr>
          <p:spPr>
            <a:xfrm>
              <a:off x="2062650" y="2189250"/>
              <a:ext cx="1729325" cy="1135950"/>
            </a:xfrm>
            <a:custGeom>
              <a:rect b="b" l="l" r="r" t="t"/>
              <a:pathLst>
                <a:path extrusionOk="0" h="45438" w="69173">
                  <a:moveTo>
                    <a:pt x="61741" y="7320"/>
                  </a:moveTo>
                  <a:cubicBezTo>
                    <a:pt x="60411" y="7320"/>
                    <a:pt x="58969" y="7468"/>
                    <a:pt x="57527" y="7579"/>
                  </a:cubicBezTo>
                  <a:cubicBezTo>
                    <a:pt x="57490" y="8430"/>
                    <a:pt x="57453" y="9613"/>
                    <a:pt x="57453" y="10944"/>
                  </a:cubicBezTo>
                  <a:cubicBezTo>
                    <a:pt x="57453" y="13014"/>
                    <a:pt x="57564" y="15528"/>
                    <a:pt x="57934" y="18116"/>
                  </a:cubicBezTo>
                  <a:cubicBezTo>
                    <a:pt x="59967" y="17561"/>
                    <a:pt x="62814" y="16933"/>
                    <a:pt x="65660" y="16933"/>
                  </a:cubicBezTo>
                  <a:cubicBezTo>
                    <a:pt x="66548" y="16933"/>
                    <a:pt x="67435" y="17007"/>
                    <a:pt x="68285" y="17155"/>
                  </a:cubicBezTo>
                  <a:lnTo>
                    <a:pt x="69173" y="17155"/>
                  </a:lnTo>
                  <a:cubicBezTo>
                    <a:pt x="68914" y="15232"/>
                    <a:pt x="68655" y="13531"/>
                    <a:pt x="68322" y="12164"/>
                  </a:cubicBezTo>
                  <a:cubicBezTo>
                    <a:pt x="67916" y="10648"/>
                    <a:pt x="67398" y="9465"/>
                    <a:pt x="66843" y="8910"/>
                  </a:cubicBezTo>
                  <a:cubicBezTo>
                    <a:pt x="66215" y="8282"/>
                    <a:pt x="65476" y="7875"/>
                    <a:pt x="64588" y="7653"/>
                  </a:cubicBezTo>
                  <a:cubicBezTo>
                    <a:pt x="63738" y="7394"/>
                    <a:pt x="62777" y="7320"/>
                    <a:pt x="61778" y="7320"/>
                  </a:cubicBezTo>
                  <a:close/>
                  <a:moveTo>
                    <a:pt x="29355" y="0"/>
                  </a:moveTo>
                  <a:cubicBezTo>
                    <a:pt x="29355" y="629"/>
                    <a:pt x="29318" y="1183"/>
                    <a:pt x="29281" y="1664"/>
                  </a:cubicBezTo>
                  <a:cubicBezTo>
                    <a:pt x="29244" y="2181"/>
                    <a:pt x="29170" y="2588"/>
                    <a:pt x="29023" y="2921"/>
                  </a:cubicBezTo>
                  <a:cubicBezTo>
                    <a:pt x="28764" y="3623"/>
                    <a:pt x="28246" y="4215"/>
                    <a:pt x="27544" y="4769"/>
                  </a:cubicBezTo>
                  <a:cubicBezTo>
                    <a:pt x="26841" y="5324"/>
                    <a:pt x="25954" y="5768"/>
                    <a:pt x="24993" y="6174"/>
                  </a:cubicBezTo>
                  <a:cubicBezTo>
                    <a:pt x="23218" y="6877"/>
                    <a:pt x="21111" y="7357"/>
                    <a:pt x="19003" y="7616"/>
                  </a:cubicBezTo>
                  <a:cubicBezTo>
                    <a:pt x="19299" y="8393"/>
                    <a:pt x="19669" y="9317"/>
                    <a:pt x="20150" y="10315"/>
                  </a:cubicBezTo>
                  <a:cubicBezTo>
                    <a:pt x="24031" y="11313"/>
                    <a:pt x="30797" y="13864"/>
                    <a:pt x="31500" y="14936"/>
                  </a:cubicBezTo>
                  <a:cubicBezTo>
                    <a:pt x="31647" y="15121"/>
                    <a:pt x="31500" y="15195"/>
                    <a:pt x="31130" y="15195"/>
                  </a:cubicBezTo>
                  <a:cubicBezTo>
                    <a:pt x="29651" y="15195"/>
                    <a:pt x="24549" y="13716"/>
                    <a:pt x="21333" y="12755"/>
                  </a:cubicBezTo>
                  <a:lnTo>
                    <a:pt x="21333" y="12755"/>
                  </a:lnTo>
                  <a:cubicBezTo>
                    <a:pt x="21739" y="13531"/>
                    <a:pt x="22183" y="14308"/>
                    <a:pt x="22664" y="15121"/>
                  </a:cubicBezTo>
                  <a:cubicBezTo>
                    <a:pt x="24512" y="18153"/>
                    <a:pt x="26915" y="21258"/>
                    <a:pt x="29799" y="23218"/>
                  </a:cubicBezTo>
                  <a:cubicBezTo>
                    <a:pt x="31721" y="24512"/>
                    <a:pt x="33866" y="25325"/>
                    <a:pt x="36232" y="25325"/>
                  </a:cubicBezTo>
                  <a:cubicBezTo>
                    <a:pt x="36712" y="25325"/>
                    <a:pt x="37230" y="25288"/>
                    <a:pt x="37748" y="25214"/>
                  </a:cubicBezTo>
                  <a:cubicBezTo>
                    <a:pt x="42739" y="24475"/>
                    <a:pt x="46029" y="21258"/>
                    <a:pt x="48210" y="17561"/>
                  </a:cubicBezTo>
                  <a:cubicBezTo>
                    <a:pt x="48802" y="16526"/>
                    <a:pt x="49319" y="15491"/>
                    <a:pt x="49763" y="14456"/>
                  </a:cubicBezTo>
                  <a:lnTo>
                    <a:pt x="49763" y="14456"/>
                  </a:lnTo>
                  <a:cubicBezTo>
                    <a:pt x="47360" y="14641"/>
                    <a:pt x="43589" y="14899"/>
                    <a:pt x="41223" y="14899"/>
                  </a:cubicBezTo>
                  <a:cubicBezTo>
                    <a:pt x="40299" y="14899"/>
                    <a:pt x="39596" y="14862"/>
                    <a:pt x="39300" y="14751"/>
                  </a:cubicBezTo>
                  <a:cubicBezTo>
                    <a:pt x="38043" y="14382"/>
                    <a:pt x="46731" y="13125"/>
                    <a:pt x="50502" y="12607"/>
                  </a:cubicBezTo>
                  <a:cubicBezTo>
                    <a:pt x="51168" y="10722"/>
                    <a:pt x="51612" y="8947"/>
                    <a:pt x="51870" y="7579"/>
                  </a:cubicBezTo>
                  <a:cubicBezTo>
                    <a:pt x="48691" y="7172"/>
                    <a:pt x="45511" y="6211"/>
                    <a:pt x="43626" y="4769"/>
                  </a:cubicBezTo>
                  <a:cubicBezTo>
                    <a:pt x="42923" y="4215"/>
                    <a:pt x="42406" y="3623"/>
                    <a:pt x="42147" y="2921"/>
                  </a:cubicBezTo>
                  <a:cubicBezTo>
                    <a:pt x="41999" y="2588"/>
                    <a:pt x="41925" y="2181"/>
                    <a:pt x="41888" y="1664"/>
                  </a:cubicBezTo>
                  <a:cubicBezTo>
                    <a:pt x="41851" y="1257"/>
                    <a:pt x="41851" y="814"/>
                    <a:pt x="41814" y="333"/>
                  </a:cubicBezTo>
                  <a:cubicBezTo>
                    <a:pt x="40520" y="961"/>
                    <a:pt x="39042" y="1368"/>
                    <a:pt x="37378" y="1405"/>
                  </a:cubicBezTo>
                  <a:lnTo>
                    <a:pt x="36749" y="1405"/>
                  </a:lnTo>
                  <a:cubicBezTo>
                    <a:pt x="32978" y="1405"/>
                    <a:pt x="30723" y="740"/>
                    <a:pt x="29355" y="0"/>
                  </a:cubicBezTo>
                  <a:close/>
                  <a:moveTo>
                    <a:pt x="9391" y="7320"/>
                  </a:moveTo>
                  <a:cubicBezTo>
                    <a:pt x="8393" y="7320"/>
                    <a:pt x="7432" y="7394"/>
                    <a:pt x="6544" y="7653"/>
                  </a:cubicBezTo>
                  <a:cubicBezTo>
                    <a:pt x="5694" y="7875"/>
                    <a:pt x="4955" y="8282"/>
                    <a:pt x="4326" y="8910"/>
                  </a:cubicBezTo>
                  <a:cubicBezTo>
                    <a:pt x="4067" y="9169"/>
                    <a:pt x="3735" y="9871"/>
                    <a:pt x="3439" y="10833"/>
                  </a:cubicBezTo>
                  <a:cubicBezTo>
                    <a:pt x="3143" y="11831"/>
                    <a:pt x="2847" y="13088"/>
                    <a:pt x="2589" y="14567"/>
                  </a:cubicBezTo>
                  <a:cubicBezTo>
                    <a:pt x="2071" y="17524"/>
                    <a:pt x="1664" y="21258"/>
                    <a:pt x="1295" y="25140"/>
                  </a:cubicBezTo>
                  <a:cubicBezTo>
                    <a:pt x="592" y="32904"/>
                    <a:pt x="185" y="41112"/>
                    <a:pt x="38" y="44402"/>
                  </a:cubicBezTo>
                  <a:cubicBezTo>
                    <a:pt x="1" y="44846"/>
                    <a:pt x="1" y="45215"/>
                    <a:pt x="1" y="45437"/>
                  </a:cubicBezTo>
                  <a:lnTo>
                    <a:pt x="11351" y="42701"/>
                  </a:lnTo>
                  <a:cubicBezTo>
                    <a:pt x="11203" y="41592"/>
                    <a:pt x="11129" y="40446"/>
                    <a:pt x="11129" y="39337"/>
                  </a:cubicBezTo>
                  <a:cubicBezTo>
                    <a:pt x="11129" y="36121"/>
                    <a:pt x="11942" y="31795"/>
                    <a:pt x="12829" y="27469"/>
                  </a:cubicBezTo>
                  <a:cubicBezTo>
                    <a:pt x="13717" y="23107"/>
                    <a:pt x="14604" y="18781"/>
                    <a:pt x="14789" y="15676"/>
                  </a:cubicBezTo>
                  <a:cubicBezTo>
                    <a:pt x="14789" y="15195"/>
                    <a:pt x="14789" y="14751"/>
                    <a:pt x="14789" y="14345"/>
                  </a:cubicBezTo>
                  <a:cubicBezTo>
                    <a:pt x="14789" y="11646"/>
                    <a:pt x="14419" y="9317"/>
                    <a:pt x="13975" y="7616"/>
                  </a:cubicBezTo>
                  <a:cubicBezTo>
                    <a:pt x="12423" y="7468"/>
                    <a:pt x="10870" y="7320"/>
                    <a:pt x="9428" y="73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52"/>
            <p:cNvSpPr/>
            <p:nvPr/>
          </p:nvSpPr>
          <p:spPr>
            <a:xfrm>
              <a:off x="2790050" y="2053375"/>
              <a:ext cx="325375" cy="171025"/>
            </a:xfrm>
            <a:custGeom>
              <a:rect b="b" l="l" r="r" t="t"/>
              <a:pathLst>
                <a:path extrusionOk="0" h="6841" w="13015">
                  <a:moveTo>
                    <a:pt x="13014" y="0"/>
                  </a:moveTo>
                  <a:cubicBezTo>
                    <a:pt x="11979" y="1147"/>
                    <a:pt x="10907" y="1960"/>
                    <a:pt x="9798" y="2330"/>
                  </a:cubicBezTo>
                  <a:cubicBezTo>
                    <a:pt x="8836" y="2662"/>
                    <a:pt x="7875" y="2847"/>
                    <a:pt x="6914" y="2847"/>
                  </a:cubicBezTo>
                  <a:cubicBezTo>
                    <a:pt x="4474" y="2847"/>
                    <a:pt x="2108" y="1812"/>
                    <a:pt x="0" y="259"/>
                  </a:cubicBezTo>
                  <a:lnTo>
                    <a:pt x="0" y="259"/>
                  </a:lnTo>
                  <a:cubicBezTo>
                    <a:pt x="148" y="2071"/>
                    <a:pt x="259" y="3882"/>
                    <a:pt x="259" y="5361"/>
                  </a:cubicBezTo>
                  <a:lnTo>
                    <a:pt x="259" y="5435"/>
                  </a:lnTo>
                  <a:cubicBezTo>
                    <a:pt x="1627" y="6175"/>
                    <a:pt x="3882" y="6840"/>
                    <a:pt x="7653" y="6840"/>
                  </a:cubicBezTo>
                  <a:lnTo>
                    <a:pt x="8282" y="6840"/>
                  </a:lnTo>
                  <a:cubicBezTo>
                    <a:pt x="9946" y="6803"/>
                    <a:pt x="11424" y="6396"/>
                    <a:pt x="12718" y="5768"/>
                  </a:cubicBezTo>
                  <a:cubicBezTo>
                    <a:pt x="12718" y="5620"/>
                    <a:pt x="12718" y="5509"/>
                    <a:pt x="12718" y="5361"/>
                  </a:cubicBezTo>
                  <a:cubicBezTo>
                    <a:pt x="12718" y="3808"/>
                    <a:pt x="12829" y="1886"/>
                    <a:pt x="1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52"/>
            <p:cNvSpPr/>
            <p:nvPr/>
          </p:nvSpPr>
          <p:spPr>
            <a:xfrm>
              <a:off x="3013725" y="2504425"/>
              <a:ext cx="311500" cy="57325"/>
            </a:xfrm>
            <a:custGeom>
              <a:rect b="b" l="l" r="r" t="t"/>
              <a:pathLst>
                <a:path extrusionOk="0" h="2293" w="12460">
                  <a:moveTo>
                    <a:pt x="12459" y="0"/>
                  </a:moveTo>
                  <a:cubicBezTo>
                    <a:pt x="8688" y="518"/>
                    <a:pt x="0" y="1775"/>
                    <a:pt x="1257" y="2144"/>
                  </a:cubicBezTo>
                  <a:cubicBezTo>
                    <a:pt x="1553" y="2255"/>
                    <a:pt x="2256" y="2292"/>
                    <a:pt x="3180" y="2292"/>
                  </a:cubicBezTo>
                  <a:cubicBezTo>
                    <a:pt x="5546" y="2292"/>
                    <a:pt x="9317" y="2034"/>
                    <a:pt x="11720" y="1849"/>
                  </a:cubicBezTo>
                  <a:cubicBezTo>
                    <a:pt x="11979" y="1220"/>
                    <a:pt x="12238" y="629"/>
                    <a:pt x="12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52"/>
            <p:cNvSpPr/>
            <p:nvPr/>
          </p:nvSpPr>
          <p:spPr>
            <a:xfrm>
              <a:off x="2566375" y="2447125"/>
              <a:ext cx="287475" cy="122025"/>
            </a:xfrm>
            <a:custGeom>
              <a:rect b="b" l="l" r="r" t="t"/>
              <a:pathLst>
                <a:path extrusionOk="0" h="4881" w="11499">
                  <a:moveTo>
                    <a:pt x="1" y="0"/>
                  </a:moveTo>
                  <a:lnTo>
                    <a:pt x="1" y="0"/>
                  </a:lnTo>
                  <a:cubicBezTo>
                    <a:pt x="333" y="776"/>
                    <a:pt x="740" y="1590"/>
                    <a:pt x="1184" y="2440"/>
                  </a:cubicBezTo>
                  <a:cubicBezTo>
                    <a:pt x="4400" y="3401"/>
                    <a:pt x="9502" y="4880"/>
                    <a:pt x="10981" y="4880"/>
                  </a:cubicBezTo>
                  <a:cubicBezTo>
                    <a:pt x="11351" y="4880"/>
                    <a:pt x="11498" y="4806"/>
                    <a:pt x="11351" y="4621"/>
                  </a:cubicBezTo>
                  <a:cubicBezTo>
                    <a:pt x="10648" y="3549"/>
                    <a:pt x="3882" y="99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52"/>
            <p:cNvSpPr/>
            <p:nvPr/>
          </p:nvSpPr>
          <p:spPr>
            <a:xfrm>
              <a:off x="2046025" y="1858000"/>
              <a:ext cx="1782000" cy="1485125"/>
            </a:xfrm>
            <a:custGeom>
              <a:rect b="b" l="l" r="r" t="t"/>
              <a:pathLst>
                <a:path extrusionOk="0" h="59405" w="71280">
                  <a:moveTo>
                    <a:pt x="28963" y="668"/>
                  </a:moveTo>
                  <a:lnTo>
                    <a:pt x="36194" y="1826"/>
                  </a:lnTo>
                  <a:lnTo>
                    <a:pt x="36305" y="1826"/>
                  </a:lnTo>
                  <a:lnTo>
                    <a:pt x="43536" y="668"/>
                  </a:lnTo>
                  <a:lnTo>
                    <a:pt x="43536" y="668"/>
                  </a:lnTo>
                  <a:cubicBezTo>
                    <a:pt x="43316" y="2351"/>
                    <a:pt x="42479" y="9033"/>
                    <a:pt x="42479" y="13176"/>
                  </a:cubicBezTo>
                  <a:cubicBezTo>
                    <a:pt x="42479" y="13842"/>
                    <a:pt x="42516" y="14433"/>
                    <a:pt x="42553" y="14914"/>
                  </a:cubicBezTo>
                  <a:cubicBezTo>
                    <a:pt x="42590" y="15431"/>
                    <a:pt x="42664" y="15838"/>
                    <a:pt x="42812" y="16171"/>
                  </a:cubicBezTo>
                  <a:cubicBezTo>
                    <a:pt x="43071" y="16873"/>
                    <a:pt x="43588" y="17465"/>
                    <a:pt x="44291" y="18019"/>
                  </a:cubicBezTo>
                  <a:cubicBezTo>
                    <a:pt x="46398" y="19609"/>
                    <a:pt x="50058" y="20607"/>
                    <a:pt x="53534" y="20977"/>
                  </a:cubicBezTo>
                  <a:cubicBezTo>
                    <a:pt x="54014" y="21014"/>
                    <a:pt x="54495" y="21014"/>
                    <a:pt x="54975" y="21014"/>
                  </a:cubicBezTo>
                  <a:cubicBezTo>
                    <a:pt x="57289" y="21014"/>
                    <a:pt x="59844" y="20568"/>
                    <a:pt x="62175" y="20568"/>
                  </a:cubicBezTo>
                  <a:cubicBezTo>
                    <a:pt x="62265" y="20568"/>
                    <a:pt x="62354" y="20569"/>
                    <a:pt x="62443" y="20570"/>
                  </a:cubicBezTo>
                  <a:cubicBezTo>
                    <a:pt x="63442" y="20570"/>
                    <a:pt x="64403" y="20644"/>
                    <a:pt x="65253" y="20903"/>
                  </a:cubicBezTo>
                  <a:cubicBezTo>
                    <a:pt x="66141" y="21125"/>
                    <a:pt x="66880" y="21532"/>
                    <a:pt x="67508" y="22160"/>
                  </a:cubicBezTo>
                  <a:cubicBezTo>
                    <a:pt x="68211" y="22826"/>
                    <a:pt x="68839" y="24489"/>
                    <a:pt x="69283" y="26486"/>
                  </a:cubicBezTo>
                  <a:cubicBezTo>
                    <a:pt x="69948" y="29517"/>
                    <a:pt x="70281" y="33436"/>
                    <a:pt x="70466" y="36616"/>
                  </a:cubicBezTo>
                  <a:cubicBezTo>
                    <a:pt x="70577" y="38168"/>
                    <a:pt x="70614" y="39573"/>
                    <a:pt x="70651" y="40572"/>
                  </a:cubicBezTo>
                  <a:cubicBezTo>
                    <a:pt x="70651" y="41168"/>
                    <a:pt x="70651" y="41622"/>
                    <a:pt x="70651" y="41890"/>
                  </a:cubicBezTo>
                  <a:lnTo>
                    <a:pt x="70651" y="41890"/>
                  </a:lnTo>
                  <a:lnTo>
                    <a:pt x="41370" y="48816"/>
                  </a:lnTo>
                  <a:lnTo>
                    <a:pt x="31240" y="51330"/>
                  </a:lnTo>
                  <a:lnTo>
                    <a:pt x="31240" y="51293"/>
                  </a:lnTo>
                  <a:lnTo>
                    <a:pt x="653" y="58703"/>
                  </a:lnTo>
                  <a:lnTo>
                    <a:pt x="653" y="58703"/>
                  </a:lnTo>
                  <a:cubicBezTo>
                    <a:pt x="666" y="58458"/>
                    <a:pt x="685" y="58104"/>
                    <a:pt x="703" y="57652"/>
                  </a:cubicBezTo>
                  <a:cubicBezTo>
                    <a:pt x="850" y="54362"/>
                    <a:pt x="1257" y="46154"/>
                    <a:pt x="1960" y="38390"/>
                  </a:cubicBezTo>
                  <a:cubicBezTo>
                    <a:pt x="2329" y="34508"/>
                    <a:pt x="2736" y="30774"/>
                    <a:pt x="3254" y="27817"/>
                  </a:cubicBezTo>
                  <a:cubicBezTo>
                    <a:pt x="3512" y="26338"/>
                    <a:pt x="3808" y="25081"/>
                    <a:pt x="4104" y="24083"/>
                  </a:cubicBezTo>
                  <a:cubicBezTo>
                    <a:pt x="4400" y="23121"/>
                    <a:pt x="4732" y="22419"/>
                    <a:pt x="4991" y="22160"/>
                  </a:cubicBezTo>
                  <a:cubicBezTo>
                    <a:pt x="5620" y="21532"/>
                    <a:pt x="6359" y="21125"/>
                    <a:pt x="7209" y="20903"/>
                  </a:cubicBezTo>
                  <a:cubicBezTo>
                    <a:pt x="8097" y="20644"/>
                    <a:pt x="9058" y="20570"/>
                    <a:pt x="10056" y="20570"/>
                  </a:cubicBezTo>
                  <a:cubicBezTo>
                    <a:pt x="10145" y="20569"/>
                    <a:pt x="10235" y="20568"/>
                    <a:pt x="10324" y="20568"/>
                  </a:cubicBezTo>
                  <a:cubicBezTo>
                    <a:pt x="12656" y="20568"/>
                    <a:pt x="15210" y="21014"/>
                    <a:pt x="17524" y="21014"/>
                  </a:cubicBezTo>
                  <a:cubicBezTo>
                    <a:pt x="18005" y="21014"/>
                    <a:pt x="18485" y="21014"/>
                    <a:pt x="18966" y="20977"/>
                  </a:cubicBezTo>
                  <a:cubicBezTo>
                    <a:pt x="21295" y="20718"/>
                    <a:pt x="23698" y="20201"/>
                    <a:pt x="25658" y="19424"/>
                  </a:cubicBezTo>
                  <a:cubicBezTo>
                    <a:pt x="26619" y="19018"/>
                    <a:pt x="27506" y="18574"/>
                    <a:pt x="28209" y="18019"/>
                  </a:cubicBezTo>
                  <a:cubicBezTo>
                    <a:pt x="28911" y="17465"/>
                    <a:pt x="29429" y="16873"/>
                    <a:pt x="29688" y="16171"/>
                  </a:cubicBezTo>
                  <a:cubicBezTo>
                    <a:pt x="29835" y="15838"/>
                    <a:pt x="29909" y="15431"/>
                    <a:pt x="29946" y="14914"/>
                  </a:cubicBezTo>
                  <a:cubicBezTo>
                    <a:pt x="29983" y="14433"/>
                    <a:pt x="30020" y="13842"/>
                    <a:pt x="30020" y="13176"/>
                  </a:cubicBezTo>
                  <a:cubicBezTo>
                    <a:pt x="30020" y="9033"/>
                    <a:pt x="29183" y="2351"/>
                    <a:pt x="28963" y="668"/>
                  </a:cubicBezTo>
                  <a:close/>
                  <a:moveTo>
                    <a:pt x="28586" y="0"/>
                  </a:moveTo>
                  <a:cubicBezTo>
                    <a:pt x="28522" y="0"/>
                    <a:pt x="28448" y="34"/>
                    <a:pt x="28394" y="89"/>
                  </a:cubicBezTo>
                  <a:cubicBezTo>
                    <a:pt x="28320" y="163"/>
                    <a:pt x="28283" y="273"/>
                    <a:pt x="28320" y="347"/>
                  </a:cubicBezTo>
                  <a:cubicBezTo>
                    <a:pt x="28320" y="347"/>
                    <a:pt x="28394" y="865"/>
                    <a:pt x="28467" y="1715"/>
                  </a:cubicBezTo>
                  <a:cubicBezTo>
                    <a:pt x="28800" y="4192"/>
                    <a:pt x="29392" y="9664"/>
                    <a:pt x="29392" y="13176"/>
                  </a:cubicBezTo>
                  <a:cubicBezTo>
                    <a:pt x="29392" y="13805"/>
                    <a:pt x="29355" y="14396"/>
                    <a:pt x="29318" y="14877"/>
                  </a:cubicBezTo>
                  <a:cubicBezTo>
                    <a:pt x="29281" y="15321"/>
                    <a:pt x="29207" y="15727"/>
                    <a:pt x="29133" y="15949"/>
                  </a:cubicBezTo>
                  <a:cubicBezTo>
                    <a:pt x="28911" y="16504"/>
                    <a:pt x="28467" y="17058"/>
                    <a:pt x="27839" y="17539"/>
                  </a:cubicBezTo>
                  <a:cubicBezTo>
                    <a:pt x="25917" y="19018"/>
                    <a:pt x="22330" y="20016"/>
                    <a:pt x="18892" y="20349"/>
                  </a:cubicBezTo>
                  <a:cubicBezTo>
                    <a:pt x="18448" y="20386"/>
                    <a:pt x="18005" y="20422"/>
                    <a:pt x="17524" y="20422"/>
                  </a:cubicBezTo>
                  <a:cubicBezTo>
                    <a:pt x="15195" y="20422"/>
                    <a:pt x="12533" y="19942"/>
                    <a:pt x="10056" y="19942"/>
                  </a:cubicBezTo>
                  <a:cubicBezTo>
                    <a:pt x="9021" y="19942"/>
                    <a:pt x="7986" y="20016"/>
                    <a:pt x="7062" y="20275"/>
                  </a:cubicBezTo>
                  <a:cubicBezTo>
                    <a:pt x="6137" y="20570"/>
                    <a:pt x="5250" y="21014"/>
                    <a:pt x="4548" y="21716"/>
                  </a:cubicBezTo>
                  <a:cubicBezTo>
                    <a:pt x="4067" y="22197"/>
                    <a:pt x="3734" y="23121"/>
                    <a:pt x="3364" y="24341"/>
                  </a:cubicBezTo>
                  <a:cubicBezTo>
                    <a:pt x="2181" y="28741"/>
                    <a:pt x="1331" y="37392"/>
                    <a:pt x="813" y="44971"/>
                  </a:cubicBezTo>
                  <a:cubicBezTo>
                    <a:pt x="259" y="52587"/>
                    <a:pt x="37" y="59094"/>
                    <a:pt x="37" y="59094"/>
                  </a:cubicBezTo>
                  <a:cubicBezTo>
                    <a:pt x="0" y="59168"/>
                    <a:pt x="74" y="59279"/>
                    <a:pt x="148" y="59316"/>
                  </a:cubicBezTo>
                  <a:cubicBezTo>
                    <a:pt x="202" y="59370"/>
                    <a:pt x="256" y="59404"/>
                    <a:pt x="325" y="59404"/>
                  </a:cubicBezTo>
                  <a:cubicBezTo>
                    <a:pt x="350" y="59404"/>
                    <a:pt x="377" y="59400"/>
                    <a:pt x="407" y="59390"/>
                  </a:cubicBezTo>
                  <a:lnTo>
                    <a:pt x="31388" y="51922"/>
                  </a:lnTo>
                  <a:lnTo>
                    <a:pt x="41518" y="49408"/>
                  </a:lnTo>
                  <a:lnTo>
                    <a:pt x="71058" y="42457"/>
                  </a:lnTo>
                  <a:cubicBezTo>
                    <a:pt x="71169" y="42420"/>
                    <a:pt x="71279" y="42272"/>
                    <a:pt x="71279" y="42124"/>
                  </a:cubicBezTo>
                  <a:cubicBezTo>
                    <a:pt x="71279" y="42124"/>
                    <a:pt x="71279" y="37873"/>
                    <a:pt x="70836" y="33214"/>
                  </a:cubicBezTo>
                  <a:cubicBezTo>
                    <a:pt x="70651" y="30848"/>
                    <a:pt x="70318" y="28445"/>
                    <a:pt x="69875" y="26375"/>
                  </a:cubicBezTo>
                  <a:cubicBezTo>
                    <a:pt x="69394" y="24304"/>
                    <a:pt x="68802" y="22604"/>
                    <a:pt x="67952" y="21716"/>
                  </a:cubicBezTo>
                  <a:cubicBezTo>
                    <a:pt x="67213" y="21014"/>
                    <a:pt x="66362" y="20570"/>
                    <a:pt x="65438" y="20275"/>
                  </a:cubicBezTo>
                  <a:cubicBezTo>
                    <a:pt x="64514" y="20016"/>
                    <a:pt x="63479" y="19942"/>
                    <a:pt x="62443" y="19942"/>
                  </a:cubicBezTo>
                  <a:cubicBezTo>
                    <a:pt x="59966" y="19942"/>
                    <a:pt x="57305" y="20422"/>
                    <a:pt x="54975" y="20422"/>
                  </a:cubicBezTo>
                  <a:cubicBezTo>
                    <a:pt x="54495" y="20422"/>
                    <a:pt x="54051" y="20386"/>
                    <a:pt x="53607" y="20349"/>
                  </a:cubicBezTo>
                  <a:cubicBezTo>
                    <a:pt x="51315" y="20127"/>
                    <a:pt x="48949" y="19609"/>
                    <a:pt x="47064" y="18833"/>
                  </a:cubicBezTo>
                  <a:cubicBezTo>
                    <a:pt x="46139" y="18463"/>
                    <a:pt x="45289" y="18019"/>
                    <a:pt x="44661" y="17539"/>
                  </a:cubicBezTo>
                  <a:cubicBezTo>
                    <a:pt x="44032" y="17058"/>
                    <a:pt x="43588" y="16504"/>
                    <a:pt x="43367" y="15949"/>
                  </a:cubicBezTo>
                  <a:cubicBezTo>
                    <a:pt x="43293" y="15727"/>
                    <a:pt x="43219" y="15321"/>
                    <a:pt x="43182" y="14877"/>
                  </a:cubicBezTo>
                  <a:cubicBezTo>
                    <a:pt x="43108" y="14396"/>
                    <a:pt x="43108" y="13805"/>
                    <a:pt x="43108" y="13176"/>
                  </a:cubicBezTo>
                  <a:cubicBezTo>
                    <a:pt x="43108" y="10847"/>
                    <a:pt x="43367" y="7631"/>
                    <a:pt x="43662" y="5006"/>
                  </a:cubicBezTo>
                  <a:cubicBezTo>
                    <a:pt x="43773" y="3712"/>
                    <a:pt x="43921" y="2529"/>
                    <a:pt x="44032" y="1715"/>
                  </a:cubicBezTo>
                  <a:cubicBezTo>
                    <a:pt x="44106" y="865"/>
                    <a:pt x="44180" y="347"/>
                    <a:pt x="44180" y="347"/>
                  </a:cubicBezTo>
                  <a:cubicBezTo>
                    <a:pt x="44180" y="273"/>
                    <a:pt x="44180" y="163"/>
                    <a:pt x="44106" y="89"/>
                  </a:cubicBezTo>
                  <a:cubicBezTo>
                    <a:pt x="44052" y="34"/>
                    <a:pt x="43978" y="0"/>
                    <a:pt x="43913" y="0"/>
                  </a:cubicBezTo>
                  <a:cubicBezTo>
                    <a:pt x="43890" y="0"/>
                    <a:pt x="43867" y="5"/>
                    <a:pt x="43847" y="15"/>
                  </a:cubicBezTo>
                  <a:lnTo>
                    <a:pt x="36231" y="1198"/>
                  </a:lnTo>
                  <a:lnTo>
                    <a:pt x="28652" y="15"/>
                  </a:lnTo>
                  <a:cubicBezTo>
                    <a:pt x="28633" y="5"/>
                    <a:pt x="28610" y="0"/>
                    <a:pt x="28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52"/>
            <p:cNvSpPr/>
            <p:nvPr/>
          </p:nvSpPr>
          <p:spPr>
            <a:xfrm>
              <a:off x="2348250" y="2372250"/>
              <a:ext cx="1243150" cy="890100"/>
            </a:xfrm>
            <a:custGeom>
              <a:rect b="b" l="l" r="r" t="t"/>
              <a:pathLst>
                <a:path extrusionOk="0" h="35604" w="49726">
                  <a:moveTo>
                    <a:pt x="40816" y="0"/>
                  </a:moveTo>
                  <a:cubicBezTo>
                    <a:pt x="39855" y="4917"/>
                    <a:pt x="36527" y="16711"/>
                    <a:pt x="26398" y="18190"/>
                  </a:cubicBezTo>
                  <a:cubicBezTo>
                    <a:pt x="25854" y="18271"/>
                    <a:pt x="25321" y="18310"/>
                    <a:pt x="24798" y="18310"/>
                  </a:cubicBezTo>
                  <a:cubicBezTo>
                    <a:pt x="15083" y="18310"/>
                    <a:pt x="8995" y="4879"/>
                    <a:pt x="7136" y="37"/>
                  </a:cubicBezTo>
                  <a:cubicBezTo>
                    <a:pt x="7025" y="74"/>
                    <a:pt x="6951" y="74"/>
                    <a:pt x="6840" y="74"/>
                  </a:cubicBezTo>
                  <a:cubicBezTo>
                    <a:pt x="6360" y="131"/>
                    <a:pt x="5864" y="155"/>
                    <a:pt x="5355" y="155"/>
                  </a:cubicBezTo>
                  <a:cubicBezTo>
                    <a:pt x="4533" y="155"/>
                    <a:pt x="3679" y="92"/>
                    <a:pt x="2810" y="0"/>
                  </a:cubicBezTo>
                  <a:lnTo>
                    <a:pt x="2810" y="0"/>
                  </a:lnTo>
                  <a:cubicBezTo>
                    <a:pt x="3328" y="2034"/>
                    <a:pt x="3808" y="4954"/>
                    <a:pt x="3661" y="8356"/>
                  </a:cubicBezTo>
                  <a:cubicBezTo>
                    <a:pt x="3328" y="14715"/>
                    <a:pt x="1" y="25695"/>
                    <a:pt x="1" y="32017"/>
                  </a:cubicBezTo>
                  <a:cubicBezTo>
                    <a:pt x="1" y="33200"/>
                    <a:pt x="111" y="34420"/>
                    <a:pt x="296" y="35603"/>
                  </a:cubicBezTo>
                  <a:lnTo>
                    <a:pt x="49726" y="23514"/>
                  </a:lnTo>
                  <a:cubicBezTo>
                    <a:pt x="49097" y="21443"/>
                    <a:pt x="48321" y="19225"/>
                    <a:pt x="47508" y="16785"/>
                  </a:cubicBezTo>
                  <a:cubicBezTo>
                    <a:pt x="45437" y="10352"/>
                    <a:pt x="45622" y="2958"/>
                    <a:pt x="45807" y="0"/>
                  </a:cubicBezTo>
                  <a:lnTo>
                    <a:pt x="45807" y="0"/>
                  </a:lnTo>
                  <a:cubicBezTo>
                    <a:pt x="44839" y="73"/>
                    <a:pt x="43855" y="146"/>
                    <a:pt x="42917" y="146"/>
                  </a:cubicBezTo>
                  <a:cubicBezTo>
                    <a:pt x="42423" y="146"/>
                    <a:pt x="41941" y="125"/>
                    <a:pt x="41482" y="74"/>
                  </a:cubicBezTo>
                  <a:cubicBezTo>
                    <a:pt x="41260" y="74"/>
                    <a:pt x="41038" y="37"/>
                    <a:pt x="40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52"/>
            <p:cNvSpPr/>
            <p:nvPr/>
          </p:nvSpPr>
          <p:spPr>
            <a:xfrm>
              <a:off x="2340850" y="2363925"/>
              <a:ext cx="1259800" cy="906425"/>
            </a:xfrm>
            <a:custGeom>
              <a:rect b="b" l="l" r="r" t="t"/>
              <a:pathLst>
                <a:path extrusionOk="0" h="36257" w="50392">
                  <a:moveTo>
                    <a:pt x="45792" y="655"/>
                  </a:moveTo>
                  <a:cubicBezTo>
                    <a:pt x="45753" y="1510"/>
                    <a:pt x="45696" y="2635"/>
                    <a:pt x="45696" y="3957"/>
                  </a:cubicBezTo>
                  <a:cubicBezTo>
                    <a:pt x="45696" y="7580"/>
                    <a:pt x="46029" y="12608"/>
                    <a:pt x="47545" y="17192"/>
                  </a:cubicBezTo>
                  <a:cubicBezTo>
                    <a:pt x="48280" y="19539"/>
                    <a:pt x="49016" y="21653"/>
                    <a:pt x="49626" y="23630"/>
                  </a:cubicBezTo>
                  <a:lnTo>
                    <a:pt x="49626" y="23630"/>
                  </a:lnTo>
                  <a:lnTo>
                    <a:pt x="837" y="35562"/>
                  </a:lnTo>
                  <a:lnTo>
                    <a:pt x="837" y="35562"/>
                  </a:lnTo>
                  <a:cubicBezTo>
                    <a:pt x="683" y="34492"/>
                    <a:pt x="592" y="33421"/>
                    <a:pt x="592" y="32350"/>
                  </a:cubicBezTo>
                  <a:cubicBezTo>
                    <a:pt x="592" y="29244"/>
                    <a:pt x="1443" y="24919"/>
                    <a:pt x="2293" y="20593"/>
                  </a:cubicBezTo>
                  <a:cubicBezTo>
                    <a:pt x="3180" y="16268"/>
                    <a:pt x="4104" y="11905"/>
                    <a:pt x="4252" y="8689"/>
                  </a:cubicBezTo>
                  <a:cubicBezTo>
                    <a:pt x="4289" y="8245"/>
                    <a:pt x="4289" y="7801"/>
                    <a:pt x="4289" y="7358"/>
                  </a:cubicBezTo>
                  <a:cubicBezTo>
                    <a:pt x="4289" y="4705"/>
                    <a:pt x="3914" y="2428"/>
                    <a:pt x="3508" y="699"/>
                  </a:cubicBezTo>
                  <a:lnTo>
                    <a:pt x="3508" y="699"/>
                  </a:lnTo>
                  <a:cubicBezTo>
                    <a:pt x="4275" y="751"/>
                    <a:pt x="5016" y="777"/>
                    <a:pt x="5731" y="777"/>
                  </a:cubicBezTo>
                  <a:cubicBezTo>
                    <a:pt x="6249" y="777"/>
                    <a:pt x="6692" y="777"/>
                    <a:pt x="7173" y="740"/>
                  </a:cubicBezTo>
                  <a:cubicBezTo>
                    <a:pt x="7194" y="733"/>
                    <a:pt x="7213" y="728"/>
                    <a:pt x="7232" y="723"/>
                  </a:cubicBezTo>
                  <a:lnTo>
                    <a:pt x="7232" y="723"/>
                  </a:lnTo>
                  <a:cubicBezTo>
                    <a:pt x="8227" y="3215"/>
                    <a:pt x="10190" y="7635"/>
                    <a:pt x="13088" y="11536"/>
                  </a:cubicBezTo>
                  <a:cubicBezTo>
                    <a:pt x="14567" y="13532"/>
                    <a:pt x="16305" y="15380"/>
                    <a:pt x="18338" y="16748"/>
                  </a:cubicBezTo>
                  <a:cubicBezTo>
                    <a:pt x="20335" y="18116"/>
                    <a:pt x="22590" y="18967"/>
                    <a:pt x="25104" y="18967"/>
                  </a:cubicBezTo>
                  <a:cubicBezTo>
                    <a:pt x="25621" y="18967"/>
                    <a:pt x="26176" y="18930"/>
                    <a:pt x="26730" y="18856"/>
                  </a:cubicBezTo>
                  <a:cubicBezTo>
                    <a:pt x="31906" y="18079"/>
                    <a:pt x="35382" y="14678"/>
                    <a:pt x="37600" y="10870"/>
                  </a:cubicBezTo>
                  <a:cubicBezTo>
                    <a:pt x="39773" y="7235"/>
                    <a:pt x="40848" y="3189"/>
                    <a:pt x="41353" y="683"/>
                  </a:cubicBezTo>
                  <a:lnTo>
                    <a:pt x="41353" y="683"/>
                  </a:lnTo>
                  <a:cubicBezTo>
                    <a:pt x="41482" y="697"/>
                    <a:pt x="41611" y="719"/>
                    <a:pt x="41741" y="740"/>
                  </a:cubicBezTo>
                  <a:cubicBezTo>
                    <a:pt x="42221" y="777"/>
                    <a:pt x="42665" y="777"/>
                    <a:pt x="43145" y="777"/>
                  </a:cubicBezTo>
                  <a:cubicBezTo>
                    <a:pt x="44027" y="777"/>
                    <a:pt x="44910" y="719"/>
                    <a:pt x="45792" y="655"/>
                  </a:cubicBezTo>
                  <a:close/>
                  <a:moveTo>
                    <a:pt x="46103" y="1"/>
                  </a:moveTo>
                  <a:cubicBezTo>
                    <a:pt x="45068" y="112"/>
                    <a:pt x="44107" y="185"/>
                    <a:pt x="43145" y="185"/>
                  </a:cubicBezTo>
                  <a:cubicBezTo>
                    <a:pt x="42702" y="185"/>
                    <a:pt x="42258" y="149"/>
                    <a:pt x="41814" y="112"/>
                  </a:cubicBezTo>
                  <a:cubicBezTo>
                    <a:pt x="41593" y="75"/>
                    <a:pt x="41371" y="75"/>
                    <a:pt x="41149" y="38"/>
                  </a:cubicBezTo>
                  <a:cubicBezTo>
                    <a:pt x="41130" y="33"/>
                    <a:pt x="41111" y="31"/>
                    <a:pt x="41092" y="31"/>
                  </a:cubicBezTo>
                  <a:cubicBezTo>
                    <a:pt x="40965" y="31"/>
                    <a:pt x="40848" y="135"/>
                    <a:pt x="40816" y="296"/>
                  </a:cubicBezTo>
                  <a:cubicBezTo>
                    <a:pt x="40336" y="2736"/>
                    <a:pt x="39264" y="6877"/>
                    <a:pt x="37082" y="10574"/>
                  </a:cubicBezTo>
                  <a:cubicBezTo>
                    <a:pt x="34901" y="14271"/>
                    <a:pt x="31611" y="17488"/>
                    <a:pt x="26620" y="18227"/>
                  </a:cubicBezTo>
                  <a:cubicBezTo>
                    <a:pt x="26102" y="18301"/>
                    <a:pt x="25584" y="18338"/>
                    <a:pt x="25104" y="18338"/>
                  </a:cubicBezTo>
                  <a:cubicBezTo>
                    <a:pt x="22738" y="18338"/>
                    <a:pt x="20593" y="17525"/>
                    <a:pt x="18671" y="16231"/>
                  </a:cubicBezTo>
                  <a:cubicBezTo>
                    <a:pt x="15787" y="14271"/>
                    <a:pt x="13384" y="11166"/>
                    <a:pt x="11536" y="8134"/>
                  </a:cubicBezTo>
                  <a:cubicBezTo>
                    <a:pt x="9687" y="5103"/>
                    <a:pt x="8430" y="2071"/>
                    <a:pt x="7728" y="259"/>
                  </a:cubicBezTo>
                  <a:cubicBezTo>
                    <a:pt x="7654" y="149"/>
                    <a:pt x="7543" y="75"/>
                    <a:pt x="7395" y="75"/>
                  </a:cubicBezTo>
                  <a:cubicBezTo>
                    <a:pt x="7284" y="75"/>
                    <a:pt x="7210" y="112"/>
                    <a:pt x="7099" y="112"/>
                  </a:cubicBezTo>
                  <a:cubicBezTo>
                    <a:pt x="6655" y="149"/>
                    <a:pt x="6212" y="185"/>
                    <a:pt x="5731" y="185"/>
                  </a:cubicBezTo>
                  <a:cubicBezTo>
                    <a:pt x="4918" y="185"/>
                    <a:pt x="4031" y="112"/>
                    <a:pt x="3106" y="38"/>
                  </a:cubicBezTo>
                  <a:cubicBezTo>
                    <a:pt x="3032" y="38"/>
                    <a:pt x="2921" y="75"/>
                    <a:pt x="2847" y="149"/>
                  </a:cubicBezTo>
                  <a:cubicBezTo>
                    <a:pt x="2811" y="222"/>
                    <a:pt x="2774" y="333"/>
                    <a:pt x="2811" y="407"/>
                  </a:cubicBezTo>
                  <a:cubicBezTo>
                    <a:pt x="3254" y="2145"/>
                    <a:pt x="3661" y="4548"/>
                    <a:pt x="3661" y="7358"/>
                  </a:cubicBezTo>
                  <a:cubicBezTo>
                    <a:pt x="3661" y="7764"/>
                    <a:pt x="3661" y="8208"/>
                    <a:pt x="3661" y="8689"/>
                  </a:cubicBezTo>
                  <a:cubicBezTo>
                    <a:pt x="3476" y="11794"/>
                    <a:pt x="2589" y="16120"/>
                    <a:pt x="1701" y="20482"/>
                  </a:cubicBezTo>
                  <a:cubicBezTo>
                    <a:pt x="814" y="24808"/>
                    <a:pt x="1" y="29134"/>
                    <a:pt x="1" y="32350"/>
                  </a:cubicBezTo>
                  <a:cubicBezTo>
                    <a:pt x="1" y="33570"/>
                    <a:pt x="112" y="34790"/>
                    <a:pt x="260" y="36010"/>
                  </a:cubicBezTo>
                  <a:cubicBezTo>
                    <a:pt x="297" y="36084"/>
                    <a:pt x="333" y="36158"/>
                    <a:pt x="407" y="36195"/>
                  </a:cubicBezTo>
                  <a:cubicBezTo>
                    <a:pt x="451" y="36238"/>
                    <a:pt x="494" y="36256"/>
                    <a:pt x="545" y="36256"/>
                  </a:cubicBezTo>
                  <a:cubicBezTo>
                    <a:pt x="581" y="36256"/>
                    <a:pt x="620" y="36247"/>
                    <a:pt x="666" y="36232"/>
                  </a:cubicBezTo>
                  <a:lnTo>
                    <a:pt x="50001" y="24166"/>
                  </a:lnTo>
                  <a:lnTo>
                    <a:pt x="50001" y="24166"/>
                  </a:lnTo>
                  <a:cubicBezTo>
                    <a:pt x="50007" y="24166"/>
                    <a:pt x="50012" y="24166"/>
                    <a:pt x="50017" y="24166"/>
                  </a:cubicBezTo>
                  <a:cubicBezTo>
                    <a:pt x="50054" y="24166"/>
                    <a:pt x="50092" y="24159"/>
                    <a:pt x="50133" y="24143"/>
                  </a:cubicBezTo>
                  <a:cubicBezTo>
                    <a:pt x="50281" y="24106"/>
                    <a:pt x="50392" y="23921"/>
                    <a:pt x="50318" y="23773"/>
                  </a:cubicBezTo>
                  <a:lnTo>
                    <a:pt x="50318" y="23773"/>
                  </a:lnTo>
                  <a:cubicBezTo>
                    <a:pt x="50318" y="23773"/>
                    <a:pt x="50318" y="23773"/>
                    <a:pt x="50318" y="23773"/>
                  </a:cubicBezTo>
                  <a:cubicBezTo>
                    <a:pt x="50316" y="23764"/>
                    <a:pt x="50313" y="23755"/>
                    <a:pt x="50310" y="23747"/>
                  </a:cubicBezTo>
                  <a:lnTo>
                    <a:pt x="50310" y="23747"/>
                  </a:lnTo>
                  <a:cubicBezTo>
                    <a:pt x="49683" y="21647"/>
                    <a:pt x="48910" y="19437"/>
                    <a:pt x="48099" y="17007"/>
                  </a:cubicBezTo>
                  <a:cubicBezTo>
                    <a:pt x="46658" y="12534"/>
                    <a:pt x="46325" y="7543"/>
                    <a:pt x="46325" y="3957"/>
                  </a:cubicBezTo>
                  <a:cubicBezTo>
                    <a:pt x="46325" y="2478"/>
                    <a:pt x="46362" y="1221"/>
                    <a:pt x="46436" y="333"/>
                  </a:cubicBezTo>
                  <a:cubicBezTo>
                    <a:pt x="46436" y="259"/>
                    <a:pt x="46399" y="149"/>
                    <a:pt x="46325" y="112"/>
                  </a:cubicBezTo>
                  <a:cubicBezTo>
                    <a:pt x="46288" y="38"/>
                    <a:pt x="46177" y="1"/>
                    <a:pt x="46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52"/>
            <p:cNvSpPr/>
            <p:nvPr/>
          </p:nvSpPr>
          <p:spPr>
            <a:xfrm>
              <a:off x="2357500" y="766675"/>
              <a:ext cx="964950" cy="1349825"/>
            </a:xfrm>
            <a:custGeom>
              <a:rect b="b" l="l" r="r" t="t"/>
              <a:pathLst>
                <a:path extrusionOk="0" h="53993" w="38598">
                  <a:moveTo>
                    <a:pt x="19826" y="0"/>
                  </a:moveTo>
                  <a:cubicBezTo>
                    <a:pt x="15796" y="0"/>
                    <a:pt x="11036" y="1781"/>
                    <a:pt x="7949" y="4294"/>
                  </a:cubicBezTo>
                  <a:lnTo>
                    <a:pt x="7912" y="4368"/>
                  </a:lnTo>
                  <a:cubicBezTo>
                    <a:pt x="0" y="10949"/>
                    <a:pt x="851" y="22262"/>
                    <a:pt x="4511" y="30876"/>
                  </a:cubicBezTo>
                  <a:cubicBezTo>
                    <a:pt x="6581" y="35793"/>
                    <a:pt x="8540" y="40451"/>
                    <a:pt x="11424" y="44888"/>
                  </a:cubicBezTo>
                  <a:cubicBezTo>
                    <a:pt x="14525" y="49586"/>
                    <a:pt x="19218" y="53993"/>
                    <a:pt x="24245" y="53993"/>
                  </a:cubicBezTo>
                  <a:cubicBezTo>
                    <a:pt x="25151" y="53993"/>
                    <a:pt x="26068" y="53849"/>
                    <a:pt x="26989" y="53539"/>
                  </a:cubicBezTo>
                  <a:cubicBezTo>
                    <a:pt x="33052" y="51468"/>
                    <a:pt x="38598" y="35423"/>
                    <a:pt x="38450" y="23334"/>
                  </a:cubicBezTo>
                  <a:cubicBezTo>
                    <a:pt x="38339" y="16383"/>
                    <a:pt x="35677" y="8730"/>
                    <a:pt x="30390" y="3961"/>
                  </a:cubicBezTo>
                  <a:cubicBezTo>
                    <a:pt x="27617" y="1410"/>
                    <a:pt x="23957" y="79"/>
                    <a:pt x="20186" y="5"/>
                  </a:cubicBezTo>
                  <a:cubicBezTo>
                    <a:pt x="20067" y="2"/>
                    <a:pt x="19947" y="0"/>
                    <a:pt x="19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52"/>
            <p:cNvSpPr/>
            <p:nvPr/>
          </p:nvSpPr>
          <p:spPr>
            <a:xfrm>
              <a:off x="2466550" y="1083825"/>
              <a:ext cx="843875" cy="1025025"/>
            </a:xfrm>
            <a:custGeom>
              <a:rect b="b" l="l" r="r" t="t"/>
              <a:pathLst>
                <a:path extrusionOk="0" h="41001" w="33755">
                  <a:moveTo>
                    <a:pt x="21887" y="28579"/>
                  </a:moveTo>
                  <a:cubicBezTo>
                    <a:pt x="22886" y="28579"/>
                    <a:pt x="24327" y="28911"/>
                    <a:pt x="25067" y="29096"/>
                  </a:cubicBezTo>
                  <a:cubicBezTo>
                    <a:pt x="25178" y="29059"/>
                    <a:pt x="25289" y="29022"/>
                    <a:pt x="25326" y="28985"/>
                  </a:cubicBezTo>
                  <a:lnTo>
                    <a:pt x="25363" y="28948"/>
                  </a:lnTo>
                  <a:cubicBezTo>
                    <a:pt x="25400" y="28948"/>
                    <a:pt x="25437" y="28911"/>
                    <a:pt x="25510" y="28911"/>
                  </a:cubicBezTo>
                  <a:cubicBezTo>
                    <a:pt x="25547" y="28911"/>
                    <a:pt x="25621" y="28948"/>
                    <a:pt x="25695" y="28985"/>
                  </a:cubicBezTo>
                  <a:cubicBezTo>
                    <a:pt x="25769" y="29059"/>
                    <a:pt x="25843" y="29170"/>
                    <a:pt x="25806" y="29318"/>
                  </a:cubicBezTo>
                  <a:cubicBezTo>
                    <a:pt x="25806" y="29318"/>
                    <a:pt x="25547" y="30427"/>
                    <a:pt x="24845" y="31684"/>
                  </a:cubicBezTo>
                  <a:cubicBezTo>
                    <a:pt x="24106" y="32978"/>
                    <a:pt x="22923" y="34420"/>
                    <a:pt x="21000" y="35085"/>
                  </a:cubicBezTo>
                  <a:cubicBezTo>
                    <a:pt x="20556" y="35233"/>
                    <a:pt x="20150" y="35307"/>
                    <a:pt x="19706" y="35307"/>
                  </a:cubicBezTo>
                  <a:cubicBezTo>
                    <a:pt x="18005" y="35307"/>
                    <a:pt x="16490" y="34198"/>
                    <a:pt x="15417" y="33126"/>
                  </a:cubicBezTo>
                  <a:cubicBezTo>
                    <a:pt x="14308" y="32054"/>
                    <a:pt x="13643" y="31019"/>
                    <a:pt x="13643" y="30982"/>
                  </a:cubicBezTo>
                  <a:cubicBezTo>
                    <a:pt x="13569" y="30871"/>
                    <a:pt x="13569" y="30760"/>
                    <a:pt x="13643" y="30649"/>
                  </a:cubicBezTo>
                  <a:cubicBezTo>
                    <a:pt x="13680" y="30575"/>
                    <a:pt x="13791" y="30501"/>
                    <a:pt x="13902" y="30501"/>
                  </a:cubicBezTo>
                  <a:cubicBezTo>
                    <a:pt x="13902" y="30501"/>
                    <a:pt x="13939" y="30501"/>
                    <a:pt x="13939" y="30538"/>
                  </a:cubicBezTo>
                  <a:lnTo>
                    <a:pt x="14160" y="30538"/>
                  </a:lnTo>
                  <a:cubicBezTo>
                    <a:pt x="14641" y="30057"/>
                    <a:pt x="15750" y="29059"/>
                    <a:pt x="16601" y="29059"/>
                  </a:cubicBezTo>
                  <a:cubicBezTo>
                    <a:pt x="17710" y="29059"/>
                    <a:pt x="19447" y="29873"/>
                    <a:pt x="19447" y="29873"/>
                  </a:cubicBezTo>
                  <a:cubicBezTo>
                    <a:pt x="19447" y="29873"/>
                    <a:pt x="20261" y="28763"/>
                    <a:pt x="21518" y="28616"/>
                  </a:cubicBezTo>
                  <a:cubicBezTo>
                    <a:pt x="21629" y="28579"/>
                    <a:pt x="21776" y="28579"/>
                    <a:pt x="21887" y="28579"/>
                  </a:cubicBezTo>
                  <a:close/>
                  <a:moveTo>
                    <a:pt x="16896" y="0"/>
                  </a:moveTo>
                  <a:cubicBezTo>
                    <a:pt x="13754" y="0"/>
                    <a:pt x="10242" y="1072"/>
                    <a:pt x="6729" y="3956"/>
                  </a:cubicBezTo>
                  <a:cubicBezTo>
                    <a:pt x="2071" y="7838"/>
                    <a:pt x="518" y="13901"/>
                    <a:pt x="1" y="17044"/>
                  </a:cubicBezTo>
                  <a:cubicBezTo>
                    <a:pt x="149" y="17376"/>
                    <a:pt x="260" y="17746"/>
                    <a:pt x="407" y="18079"/>
                  </a:cubicBezTo>
                  <a:cubicBezTo>
                    <a:pt x="2478" y="22959"/>
                    <a:pt x="4437" y="27654"/>
                    <a:pt x="7321" y="32017"/>
                  </a:cubicBezTo>
                  <a:cubicBezTo>
                    <a:pt x="8874" y="34346"/>
                    <a:pt x="10796" y="36601"/>
                    <a:pt x="12940" y="38265"/>
                  </a:cubicBezTo>
                  <a:cubicBezTo>
                    <a:pt x="15085" y="39929"/>
                    <a:pt x="17451" y="41001"/>
                    <a:pt x="19854" y="41001"/>
                  </a:cubicBezTo>
                  <a:cubicBezTo>
                    <a:pt x="20741" y="41001"/>
                    <a:pt x="21629" y="40853"/>
                    <a:pt x="22553" y="40557"/>
                  </a:cubicBezTo>
                  <a:cubicBezTo>
                    <a:pt x="23921" y="40076"/>
                    <a:pt x="25363" y="38782"/>
                    <a:pt x="26694" y="36860"/>
                  </a:cubicBezTo>
                  <a:cubicBezTo>
                    <a:pt x="28024" y="34938"/>
                    <a:pt x="29244" y="32424"/>
                    <a:pt x="30317" y="29614"/>
                  </a:cubicBezTo>
                  <a:cubicBezTo>
                    <a:pt x="32239" y="24401"/>
                    <a:pt x="33570" y="18116"/>
                    <a:pt x="33755" y="12496"/>
                  </a:cubicBezTo>
                  <a:cubicBezTo>
                    <a:pt x="31648" y="7283"/>
                    <a:pt x="27692" y="3771"/>
                    <a:pt x="24216" y="1886"/>
                  </a:cubicBezTo>
                  <a:cubicBezTo>
                    <a:pt x="22146" y="777"/>
                    <a:pt x="19669" y="0"/>
                    <a:pt x="168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52"/>
            <p:cNvSpPr/>
            <p:nvPr/>
          </p:nvSpPr>
          <p:spPr>
            <a:xfrm>
              <a:off x="2395400" y="758475"/>
              <a:ext cx="930750" cy="1366100"/>
            </a:xfrm>
            <a:custGeom>
              <a:rect b="b" l="l" r="r" t="t"/>
              <a:pathLst>
                <a:path extrusionOk="0" h="54644" w="3723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95"/>
                    <a:pt x="36638" y="24179"/>
                  </a:cubicBezTo>
                  <a:cubicBezTo>
                    <a:pt x="36638" y="30132"/>
                    <a:pt x="35270" y="37008"/>
                    <a:pt x="33163" y="42628"/>
                  </a:cubicBezTo>
                  <a:cubicBezTo>
                    <a:pt x="32090" y="45438"/>
                    <a:pt x="30870" y="47952"/>
                    <a:pt x="29540" y="49874"/>
                  </a:cubicBezTo>
                  <a:cubicBezTo>
                    <a:pt x="28209" y="51796"/>
                    <a:pt x="26767" y="53090"/>
                    <a:pt x="25399" y="53571"/>
                  </a:cubicBezTo>
                  <a:cubicBezTo>
                    <a:pt x="24475" y="53867"/>
                    <a:pt x="23587" y="54015"/>
                    <a:pt x="22700" y="54015"/>
                  </a:cubicBezTo>
                  <a:cubicBezTo>
                    <a:pt x="20297" y="54015"/>
                    <a:pt x="17931" y="52943"/>
                    <a:pt x="15786" y="51279"/>
                  </a:cubicBezTo>
                  <a:cubicBezTo>
                    <a:pt x="13642" y="49615"/>
                    <a:pt x="11720" y="47360"/>
                    <a:pt x="10167" y="45031"/>
                  </a:cubicBezTo>
                  <a:cubicBezTo>
                    <a:pt x="7283" y="40668"/>
                    <a:pt x="5324" y="35973"/>
                    <a:pt x="3253" y="31093"/>
                  </a:cubicBezTo>
                  <a:cubicBezTo>
                    <a:pt x="1664" y="27285"/>
                    <a:pt x="592" y="229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3107"/>
                    <a:pt x="1072" y="27470"/>
                    <a:pt x="2699" y="31352"/>
                  </a:cubicBezTo>
                  <a:cubicBezTo>
                    <a:pt x="4769" y="36232"/>
                    <a:pt x="6729" y="40927"/>
                    <a:pt x="9649" y="45401"/>
                  </a:cubicBezTo>
                  <a:cubicBezTo>
                    <a:pt x="11239" y="47767"/>
                    <a:pt x="13199" y="50059"/>
                    <a:pt x="15417" y="51760"/>
                  </a:cubicBezTo>
                  <a:cubicBezTo>
                    <a:pt x="17598" y="53497"/>
                    <a:pt x="20112" y="54643"/>
                    <a:pt x="22700" y="54643"/>
                  </a:cubicBezTo>
                  <a:cubicBezTo>
                    <a:pt x="23661" y="54643"/>
                    <a:pt x="24622" y="54458"/>
                    <a:pt x="25584" y="54126"/>
                  </a:cubicBezTo>
                  <a:cubicBezTo>
                    <a:pt x="27173" y="53608"/>
                    <a:pt x="28652" y="52203"/>
                    <a:pt x="30020" y="50207"/>
                  </a:cubicBezTo>
                  <a:cubicBezTo>
                    <a:pt x="34161" y="44328"/>
                    <a:pt x="37229" y="33237"/>
                    <a:pt x="37229" y="24179"/>
                  </a:cubicBezTo>
                  <a:cubicBezTo>
                    <a:pt x="37229" y="23995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52"/>
            <p:cNvSpPr/>
            <p:nvPr/>
          </p:nvSpPr>
          <p:spPr>
            <a:xfrm>
              <a:off x="2828875" y="1628375"/>
              <a:ext cx="212600" cy="129250"/>
            </a:xfrm>
            <a:custGeom>
              <a:rect b="b" l="l" r="r" t="t"/>
              <a:pathLst>
                <a:path extrusionOk="0" h="5170" w="8504">
                  <a:moveTo>
                    <a:pt x="6880" y="1"/>
                  </a:moveTo>
                  <a:cubicBezTo>
                    <a:pt x="6784" y="1"/>
                    <a:pt x="6682" y="40"/>
                    <a:pt x="6618" y="105"/>
                  </a:cubicBezTo>
                  <a:cubicBezTo>
                    <a:pt x="6544" y="253"/>
                    <a:pt x="6544" y="438"/>
                    <a:pt x="6692" y="549"/>
                  </a:cubicBezTo>
                  <a:cubicBezTo>
                    <a:pt x="6766" y="585"/>
                    <a:pt x="7062" y="881"/>
                    <a:pt x="7357" y="1251"/>
                  </a:cubicBezTo>
                  <a:cubicBezTo>
                    <a:pt x="7616" y="1621"/>
                    <a:pt x="7875" y="2138"/>
                    <a:pt x="7875" y="2619"/>
                  </a:cubicBezTo>
                  <a:cubicBezTo>
                    <a:pt x="7875" y="2730"/>
                    <a:pt x="7875" y="2841"/>
                    <a:pt x="7838" y="2952"/>
                  </a:cubicBezTo>
                  <a:cubicBezTo>
                    <a:pt x="7764" y="3284"/>
                    <a:pt x="7653" y="3469"/>
                    <a:pt x="7579" y="3543"/>
                  </a:cubicBezTo>
                  <a:cubicBezTo>
                    <a:pt x="7468" y="3617"/>
                    <a:pt x="7431" y="3617"/>
                    <a:pt x="7357" y="3617"/>
                  </a:cubicBezTo>
                  <a:cubicBezTo>
                    <a:pt x="7283" y="3617"/>
                    <a:pt x="7173" y="3617"/>
                    <a:pt x="7136" y="3580"/>
                  </a:cubicBezTo>
                  <a:lnTo>
                    <a:pt x="7062" y="3543"/>
                  </a:lnTo>
                  <a:cubicBezTo>
                    <a:pt x="7009" y="3517"/>
                    <a:pt x="6939" y="3491"/>
                    <a:pt x="6875" y="3491"/>
                  </a:cubicBezTo>
                  <a:cubicBezTo>
                    <a:pt x="6849" y="3491"/>
                    <a:pt x="6824" y="3495"/>
                    <a:pt x="6803" y="3506"/>
                  </a:cubicBezTo>
                  <a:cubicBezTo>
                    <a:pt x="6692" y="3506"/>
                    <a:pt x="6655" y="3580"/>
                    <a:pt x="6581" y="3654"/>
                  </a:cubicBezTo>
                  <a:cubicBezTo>
                    <a:pt x="6544" y="3728"/>
                    <a:pt x="6248" y="4172"/>
                    <a:pt x="5065" y="4467"/>
                  </a:cubicBezTo>
                  <a:cubicBezTo>
                    <a:pt x="4732" y="4541"/>
                    <a:pt x="4400" y="4541"/>
                    <a:pt x="4067" y="4541"/>
                  </a:cubicBezTo>
                  <a:cubicBezTo>
                    <a:pt x="3586" y="4541"/>
                    <a:pt x="3180" y="4504"/>
                    <a:pt x="2847" y="4430"/>
                  </a:cubicBezTo>
                  <a:cubicBezTo>
                    <a:pt x="2699" y="4393"/>
                    <a:pt x="2588" y="4357"/>
                    <a:pt x="2477" y="4320"/>
                  </a:cubicBezTo>
                  <a:lnTo>
                    <a:pt x="2403" y="4320"/>
                  </a:lnTo>
                  <a:lnTo>
                    <a:pt x="2366" y="4283"/>
                  </a:lnTo>
                  <a:cubicBezTo>
                    <a:pt x="2292" y="4283"/>
                    <a:pt x="2218" y="4283"/>
                    <a:pt x="2145" y="4320"/>
                  </a:cubicBezTo>
                  <a:cubicBezTo>
                    <a:pt x="2145" y="4320"/>
                    <a:pt x="1886" y="4393"/>
                    <a:pt x="1627" y="4393"/>
                  </a:cubicBezTo>
                  <a:cubicBezTo>
                    <a:pt x="1479" y="4393"/>
                    <a:pt x="1331" y="4393"/>
                    <a:pt x="1183" y="4320"/>
                  </a:cubicBezTo>
                  <a:cubicBezTo>
                    <a:pt x="1035" y="4246"/>
                    <a:pt x="888" y="4135"/>
                    <a:pt x="777" y="3950"/>
                  </a:cubicBezTo>
                  <a:cubicBezTo>
                    <a:pt x="666" y="3802"/>
                    <a:pt x="629" y="3617"/>
                    <a:pt x="629" y="3358"/>
                  </a:cubicBezTo>
                  <a:cubicBezTo>
                    <a:pt x="629" y="2952"/>
                    <a:pt x="777" y="2471"/>
                    <a:pt x="924" y="2064"/>
                  </a:cubicBezTo>
                  <a:cubicBezTo>
                    <a:pt x="1035" y="1879"/>
                    <a:pt x="1109" y="1695"/>
                    <a:pt x="1146" y="1584"/>
                  </a:cubicBezTo>
                  <a:cubicBezTo>
                    <a:pt x="1183" y="1547"/>
                    <a:pt x="1220" y="1473"/>
                    <a:pt x="1220" y="1473"/>
                  </a:cubicBezTo>
                  <a:lnTo>
                    <a:pt x="1257" y="1399"/>
                  </a:lnTo>
                  <a:cubicBezTo>
                    <a:pt x="1331" y="1251"/>
                    <a:pt x="1294" y="1066"/>
                    <a:pt x="1146" y="992"/>
                  </a:cubicBezTo>
                  <a:cubicBezTo>
                    <a:pt x="1097" y="968"/>
                    <a:pt x="1044" y="955"/>
                    <a:pt x="992" y="955"/>
                  </a:cubicBezTo>
                  <a:cubicBezTo>
                    <a:pt x="888" y="955"/>
                    <a:pt x="789" y="1004"/>
                    <a:pt x="740" y="1103"/>
                  </a:cubicBezTo>
                  <a:cubicBezTo>
                    <a:pt x="703" y="1103"/>
                    <a:pt x="555" y="1399"/>
                    <a:pt x="370" y="1842"/>
                  </a:cubicBezTo>
                  <a:cubicBezTo>
                    <a:pt x="185" y="2249"/>
                    <a:pt x="0" y="2804"/>
                    <a:pt x="0" y="3358"/>
                  </a:cubicBezTo>
                  <a:cubicBezTo>
                    <a:pt x="0" y="3691"/>
                    <a:pt x="74" y="4024"/>
                    <a:pt x="259" y="4283"/>
                  </a:cubicBezTo>
                  <a:cubicBezTo>
                    <a:pt x="444" y="4578"/>
                    <a:pt x="666" y="4763"/>
                    <a:pt x="924" y="4874"/>
                  </a:cubicBezTo>
                  <a:cubicBezTo>
                    <a:pt x="1183" y="4985"/>
                    <a:pt x="1405" y="5022"/>
                    <a:pt x="1627" y="5022"/>
                  </a:cubicBezTo>
                  <a:cubicBezTo>
                    <a:pt x="1934" y="5022"/>
                    <a:pt x="2171" y="4951"/>
                    <a:pt x="2287" y="4907"/>
                  </a:cubicBezTo>
                  <a:lnTo>
                    <a:pt x="2287" y="4907"/>
                  </a:lnTo>
                  <a:cubicBezTo>
                    <a:pt x="2545" y="4985"/>
                    <a:pt x="3248" y="5170"/>
                    <a:pt x="4067" y="5170"/>
                  </a:cubicBezTo>
                  <a:cubicBezTo>
                    <a:pt x="4437" y="5170"/>
                    <a:pt x="4806" y="5133"/>
                    <a:pt x="5176" y="5059"/>
                  </a:cubicBezTo>
                  <a:cubicBezTo>
                    <a:pt x="6212" y="4832"/>
                    <a:pt x="6730" y="4432"/>
                    <a:pt x="6966" y="4178"/>
                  </a:cubicBezTo>
                  <a:lnTo>
                    <a:pt x="6966" y="4178"/>
                  </a:lnTo>
                  <a:cubicBezTo>
                    <a:pt x="7072" y="4214"/>
                    <a:pt x="7205" y="4246"/>
                    <a:pt x="7357" y="4246"/>
                  </a:cubicBezTo>
                  <a:cubicBezTo>
                    <a:pt x="7542" y="4246"/>
                    <a:pt x="7801" y="4172"/>
                    <a:pt x="7986" y="3987"/>
                  </a:cubicBezTo>
                  <a:cubicBezTo>
                    <a:pt x="8208" y="3765"/>
                    <a:pt x="8356" y="3469"/>
                    <a:pt x="8430" y="3063"/>
                  </a:cubicBezTo>
                  <a:cubicBezTo>
                    <a:pt x="8466" y="2915"/>
                    <a:pt x="8503" y="2767"/>
                    <a:pt x="8503" y="2619"/>
                  </a:cubicBezTo>
                  <a:cubicBezTo>
                    <a:pt x="8503" y="1879"/>
                    <a:pt x="8134" y="1251"/>
                    <a:pt x="7764" y="807"/>
                  </a:cubicBezTo>
                  <a:cubicBezTo>
                    <a:pt x="7431" y="327"/>
                    <a:pt x="7062" y="68"/>
                    <a:pt x="7062" y="68"/>
                  </a:cubicBezTo>
                  <a:cubicBezTo>
                    <a:pt x="7015" y="21"/>
                    <a:pt x="6949" y="1"/>
                    <a:pt x="6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52"/>
            <p:cNvSpPr/>
            <p:nvPr/>
          </p:nvSpPr>
          <p:spPr>
            <a:xfrm>
              <a:off x="2814075" y="1814925"/>
              <a:ext cx="290250" cy="143775"/>
            </a:xfrm>
            <a:custGeom>
              <a:rect b="b" l="l" r="r" t="t"/>
              <a:pathLst>
                <a:path extrusionOk="0" h="5751" w="11610">
                  <a:moveTo>
                    <a:pt x="11609" y="0"/>
                  </a:moveTo>
                  <a:cubicBezTo>
                    <a:pt x="11609" y="0"/>
                    <a:pt x="8200" y="1857"/>
                    <a:pt x="3239" y="1857"/>
                  </a:cubicBezTo>
                  <a:cubicBezTo>
                    <a:pt x="2220" y="1857"/>
                    <a:pt x="1135" y="1779"/>
                    <a:pt x="1" y="1590"/>
                  </a:cubicBezTo>
                  <a:lnTo>
                    <a:pt x="1" y="1590"/>
                  </a:lnTo>
                  <a:cubicBezTo>
                    <a:pt x="1" y="1590"/>
                    <a:pt x="2638" y="5751"/>
                    <a:pt x="5799" y="5751"/>
                  </a:cubicBezTo>
                  <a:cubicBezTo>
                    <a:pt x="6189" y="5751"/>
                    <a:pt x="6587" y="5688"/>
                    <a:pt x="6988" y="5546"/>
                  </a:cubicBezTo>
                  <a:cubicBezTo>
                    <a:pt x="10648" y="4289"/>
                    <a:pt x="11609" y="0"/>
                    <a:pt x="11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52"/>
            <p:cNvSpPr/>
            <p:nvPr/>
          </p:nvSpPr>
          <p:spPr>
            <a:xfrm>
              <a:off x="2830725" y="1828775"/>
              <a:ext cx="260650" cy="122025"/>
            </a:xfrm>
            <a:custGeom>
              <a:rect b="b" l="l" r="r" t="t"/>
              <a:pathLst>
                <a:path extrusionOk="0" h="4881" w="10426">
                  <a:moveTo>
                    <a:pt x="10426" y="1"/>
                  </a:moveTo>
                  <a:lnTo>
                    <a:pt x="10426" y="1"/>
                  </a:lnTo>
                  <a:cubicBezTo>
                    <a:pt x="9206" y="555"/>
                    <a:pt x="6359" y="1590"/>
                    <a:pt x="2588" y="1590"/>
                  </a:cubicBezTo>
                  <a:cubicBezTo>
                    <a:pt x="1775" y="1590"/>
                    <a:pt x="887" y="1553"/>
                    <a:pt x="0" y="1442"/>
                  </a:cubicBezTo>
                  <a:lnTo>
                    <a:pt x="0" y="1442"/>
                  </a:lnTo>
                  <a:cubicBezTo>
                    <a:pt x="0" y="1442"/>
                    <a:pt x="37" y="1479"/>
                    <a:pt x="37" y="1479"/>
                  </a:cubicBezTo>
                  <a:cubicBezTo>
                    <a:pt x="333" y="1886"/>
                    <a:pt x="740" y="2367"/>
                    <a:pt x="1257" y="2884"/>
                  </a:cubicBezTo>
                  <a:cubicBezTo>
                    <a:pt x="2292" y="3919"/>
                    <a:pt x="3697" y="4881"/>
                    <a:pt x="5139" y="4881"/>
                  </a:cubicBezTo>
                  <a:cubicBezTo>
                    <a:pt x="5509" y="4881"/>
                    <a:pt x="5842" y="4844"/>
                    <a:pt x="6211" y="4696"/>
                  </a:cubicBezTo>
                  <a:cubicBezTo>
                    <a:pt x="7838" y="4141"/>
                    <a:pt x="8910" y="2958"/>
                    <a:pt x="9613" y="1812"/>
                  </a:cubicBezTo>
                  <a:cubicBezTo>
                    <a:pt x="10019" y="1147"/>
                    <a:pt x="10278" y="481"/>
                    <a:pt x="10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52"/>
            <p:cNvSpPr/>
            <p:nvPr/>
          </p:nvSpPr>
          <p:spPr>
            <a:xfrm>
              <a:off x="2805750" y="1806900"/>
              <a:ext cx="306900" cy="159625"/>
            </a:xfrm>
            <a:custGeom>
              <a:rect b="b" l="l" r="r" t="t"/>
              <a:pathLst>
                <a:path extrusionOk="0" h="6385" w="12276">
                  <a:moveTo>
                    <a:pt x="11443" y="879"/>
                  </a:moveTo>
                  <a:cubicBezTo>
                    <a:pt x="11288" y="1343"/>
                    <a:pt x="11019" y="2008"/>
                    <a:pt x="10612" y="2687"/>
                  </a:cubicBezTo>
                  <a:cubicBezTo>
                    <a:pt x="9909" y="3833"/>
                    <a:pt x="8837" y="5016"/>
                    <a:pt x="7210" y="5571"/>
                  </a:cubicBezTo>
                  <a:cubicBezTo>
                    <a:pt x="6841" y="5719"/>
                    <a:pt x="6508" y="5756"/>
                    <a:pt x="6138" y="5756"/>
                  </a:cubicBezTo>
                  <a:cubicBezTo>
                    <a:pt x="4696" y="5756"/>
                    <a:pt x="3291" y="4794"/>
                    <a:pt x="2256" y="3759"/>
                  </a:cubicBezTo>
                  <a:cubicBezTo>
                    <a:pt x="1739" y="3242"/>
                    <a:pt x="1332" y="2761"/>
                    <a:pt x="1036" y="2354"/>
                  </a:cubicBezTo>
                  <a:cubicBezTo>
                    <a:pt x="1024" y="2339"/>
                    <a:pt x="1012" y="2324"/>
                    <a:pt x="1000" y="2309"/>
                  </a:cubicBezTo>
                  <a:lnTo>
                    <a:pt x="1000" y="2309"/>
                  </a:lnTo>
                  <a:cubicBezTo>
                    <a:pt x="1908" y="2419"/>
                    <a:pt x="2771" y="2465"/>
                    <a:pt x="3587" y="2465"/>
                  </a:cubicBezTo>
                  <a:cubicBezTo>
                    <a:pt x="7348" y="2465"/>
                    <a:pt x="10219" y="1410"/>
                    <a:pt x="11443" y="879"/>
                  </a:cubicBezTo>
                  <a:close/>
                  <a:moveTo>
                    <a:pt x="11932" y="1"/>
                  </a:moveTo>
                  <a:cubicBezTo>
                    <a:pt x="11886" y="1"/>
                    <a:pt x="11841" y="10"/>
                    <a:pt x="11795" y="25"/>
                  </a:cubicBezTo>
                  <a:lnTo>
                    <a:pt x="11758" y="62"/>
                  </a:lnTo>
                  <a:cubicBezTo>
                    <a:pt x="11388" y="247"/>
                    <a:pt x="8171" y="1874"/>
                    <a:pt x="3587" y="1874"/>
                  </a:cubicBezTo>
                  <a:cubicBezTo>
                    <a:pt x="2589" y="1874"/>
                    <a:pt x="1517" y="1800"/>
                    <a:pt x="371" y="1615"/>
                  </a:cubicBezTo>
                  <a:cubicBezTo>
                    <a:pt x="343" y="1606"/>
                    <a:pt x="315" y="1601"/>
                    <a:pt x="288" y="1601"/>
                  </a:cubicBezTo>
                  <a:cubicBezTo>
                    <a:pt x="207" y="1601"/>
                    <a:pt x="130" y="1643"/>
                    <a:pt x="75" y="1726"/>
                  </a:cubicBezTo>
                  <a:cubicBezTo>
                    <a:pt x="1" y="1837"/>
                    <a:pt x="1" y="1948"/>
                    <a:pt x="75" y="2059"/>
                  </a:cubicBezTo>
                  <a:cubicBezTo>
                    <a:pt x="75" y="2096"/>
                    <a:pt x="740" y="3131"/>
                    <a:pt x="1849" y="4203"/>
                  </a:cubicBezTo>
                  <a:cubicBezTo>
                    <a:pt x="2922" y="5275"/>
                    <a:pt x="4437" y="6384"/>
                    <a:pt x="6138" y="6384"/>
                  </a:cubicBezTo>
                  <a:cubicBezTo>
                    <a:pt x="6582" y="6384"/>
                    <a:pt x="6988" y="6310"/>
                    <a:pt x="7432" y="6162"/>
                  </a:cubicBezTo>
                  <a:cubicBezTo>
                    <a:pt x="9355" y="5497"/>
                    <a:pt x="10538" y="4055"/>
                    <a:pt x="11277" y="2761"/>
                  </a:cubicBezTo>
                  <a:cubicBezTo>
                    <a:pt x="11979" y="1504"/>
                    <a:pt x="12238" y="395"/>
                    <a:pt x="12238" y="395"/>
                  </a:cubicBezTo>
                  <a:cubicBezTo>
                    <a:pt x="12275" y="247"/>
                    <a:pt x="12201" y="136"/>
                    <a:pt x="12127" y="62"/>
                  </a:cubicBezTo>
                  <a:cubicBezTo>
                    <a:pt x="12062" y="19"/>
                    <a:pt x="11997" y="1"/>
                    <a:pt x="11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52"/>
            <p:cNvSpPr/>
            <p:nvPr/>
          </p:nvSpPr>
          <p:spPr>
            <a:xfrm>
              <a:off x="2814075" y="1798525"/>
              <a:ext cx="290250" cy="66100"/>
            </a:xfrm>
            <a:custGeom>
              <a:rect b="b" l="l" r="r" t="t"/>
              <a:pathLst>
                <a:path extrusionOk="0" h="2644" w="11610">
                  <a:moveTo>
                    <a:pt x="8052" y="0"/>
                  </a:moveTo>
                  <a:cubicBezTo>
                    <a:pt x="7895" y="0"/>
                    <a:pt x="7749" y="9"/>
                    <a:pt x="7617" y="28"/>
                  </a:cubicBezTo>
                  <a:cubicBezTo>
                    <a:pt x="6360" y="175"/>
                    <a:pt x="5546" y="1285"/>
                    <a:pt x="5546" y="1285"/>
                  </a:cubicBezTo>
                  <a:cubicBezTo>
                    <a:pt x="5546" y="1285"/>
                    <a:pt x="3809" y="471"/>
                    <a:pt x="2700" y="471"/>
                  </a:cubicBezTo>
                  <a:cubicBezTo>
                    <a:pt x="1590" y="471"/>
                    <a:pt x="1" y="2246"/>
                    <a:pt x="1" y="2246"/>
                  </a:cubicBezTo>
                  <a:cubicBezTo>
                    <a:pt x="1" y="2246"/>
                    <a:pt x="1748" y="2643"/>
                    <a:pt x="4072" y="2643"/>
                  </a:cubicBezTo>
                  <a:cubicBezTo>
                    <a:pt x="6397" y="2643"/>
                    <a:pt x="9299" y="2246"/>
                    <a:pt x="11609" y="656"/>
                  </a:cubicBezTo>
                  <a:cubicBezTo>
                    <a:pt x="11609" y="656"/>
                    <a:pt x="9433" y="0"/>
                    <a:pt x="80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52"/>
            <p:cNvSpPr/>
            <p:nvPr/>
          </p:nvSpPr>
          <p:spPr>
            <a:xfrm>
              <a:off x="2814075" y="1798275"/>
              <a:ext cx="290250" cy="65650"/>
            </a:xfrm>
            <a:custGeom>
              <a:rect b="b" l="l" r="r" t="t"/>
              <a:pathLst>
                <a:path extrusionOk="0" h="2626" w="11610">
                  <a:moveTo>
                    <a:pt x="7986" y="1"/>
                  </a:moveTo>
                  <a:cubicBezTo>
                    <a:pt x="7875" y="1"/>
                    <a:pt x="7728" y="1"/>
                    <a:pt x="7617" y="38"/>
                  </a:cubicBezTo>
                  <a:cubicBezTo>
                    <a:pt x="6360" y="185"/>
                    <a:pt x="5546" y="1295"/>
                    <a:pt x="5546" y="1295"/>
                  </a:cubicBezTo>
                  <a:cubicBezTo>
                    <a:pt x="5546" y="1295"/>
                    <a:pt x="3809" y="481"/>
                    <a:pt x="2700" y="481"/>
                  </a:cubicBezTo>
                  <a:cubicBezTo>
                    <a:pt x="1590" y="481"/>
                    <a:pt x="1" y="2256"/>
                    <a:pt x="1" y="2256"/>
                  </a:cubicBezTo>
                  <a:cubicBezTo>
                    <a:pt x="1" y="2256"/>
                    <a:pt x="1738" y="2625"/>
                    <a:pt x="4067" y="2625"/>
                  </a:cubicBezTo>
                  <a:cubicBezTo>
                    <a:pt x="6397" y="2625"/>
                    <a:pt x="9280" y="2256"/>
                    <a:pt x="11609" y="666"/>
                  </a:cubicBezTo>
                  <a:cubicBezTo>
                    <a:pt x="11609" y="666"/>
                    <a:pt x="9354" y="1"/>
                    <a:pt x="7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52"/>
            <p:cNvSpPr/>
            <p:nvPr/>
          </p:nvSpPr>
          <p:spPr>
            <a:xfrm>
              <a:off x="2805750" y="1790875"/>
              <a:ext cx="305975" cy="81375"/>
            </a:xfrm>
            <a:custGeom>
              <a:rect b="b" l="l" r="r" t="t"/>
              <a:pathLst>
                <a:path extrusionOk="0" h="3255" w="12239">
                  <a:moveTo>
                    <a:pt x="8319" y="592"/>
                  </a:moveTo>
                  <a:cubicBezTo>
                    <a:pt x="8985" y="592"/>
                    <a:pt x="9872" y="777"/>
                    <a:pt x="10575" y="925"/>
                  </a:cubicBezTo>
                  <a:cubicBezTo>
                    <a:pt x="10806" y="971"/>
                    <a:pt x="11009" y="1018"/>
                    <a:pt x="11183" y="1064"/>
                  </a:cubicBezTo>
                  <a:lnTo>
                    <a:pt x="11183" y="1064"/>
                  </a:lnTo>
                  <a:cubicBezTo>
                    <a:pt x="9062" y="2285"/>
                    <a:pt x="6499" y="2626"/>
                    <a:pt x="4400" y="2626"/>
                  </a:cubicBezTo>
                  <a:cubicBezTo>
                    <a:pt x="3254" y="2626"/>
                    <a:pt x="2256" y="2552"/>
                    <a:pt x="1517" y="2441"/>
                  </a:cubicBezTo>
                  <a:cubicBezTo>
                    <a:pt x="1309" y="2418"/>
                    <a:pt x="1116" y="2380"/>
                    <a:pt x="955" y="2346"/>
                  </a:cubicBezTo>
                  <a:lnTo>
                    <a:pt x="955" y="2346"/>
                  </a:lnTo>
                  <a:cubicBezTo>
                    <a:pt x="1146" y="2167"/>
                    <a:pt x="1393" y="1947"/>
                    <a:pt x="1665" y="1738"/>
                  </a:cubicBezTo>
                  <a:cubicBezTo>
                    <a:pt x="1886" y="1554"/>
                    <a:pt x="2145" y="1406"/>
                    <a:pt x="2404" y="1295"/>
                  </a:cubicBezTo>
                  <a:cubicBezTo>
                    <a:pt x="2626" y="1184"/>
                    <a:pt x="2848" y="1110"/>
                    <a:pt x="3033" y="1110"/>
                  </a:cubicBezTo>
                  <a:cubicBezTo>
                    <a:pt x="3513" y="1110"/>
                    <a:pt x="4216" y="1295"/>
                    <a:pt x="4770" y="1480"/>
                  </a:cubicBezTo>
                  <a:cubicBezTo>
                    <a:pt x="5066" y="1591"/>
                    <a:pt x="5288" y="1664"/>
                    <a:pt x="5473" y="1738"/>
                  </a:cubicBezTo>
                  <a:cubicBezTo>
                    <a:pt x="5584" y="1775"/>
                    <a:pt x="5657" y="1812"/>
                    <a:pt x="5694" y="1849"/>
                  </a:cubicBezTo>
                  <a:lnTo>
                    <a:pt x="5768" y="1886"/>
                  </a:lnTo>
                  <a:cubicBezTo>
                    <a:pt x="5796" y="1896"/>
                    <a:pt x="5828" y="1900"/>
                    <a:pt x="5863" y="1900"/>
                  </a:cubicBezTo>
                  <a:cubicBezTo>
                    <a:pt x="5965" y="1900"/>
                    <a:pt x="6083" y="1859"/>
                    <a:pt x="6138" y="1775"/>
                  </a:cubicBezTo>
                  <a:cubicBezTo>
                    <a:pt x="6175" y="1701"/>
                    <a:pt x="6397" y="1443"/>
                    <a:pt x="6693" y="1184"/>
                  </a:cubicBezTo>
                  <a:cubicBezTo>
                    <a:pt x="7025" y="925"/>
                    <a:pt x="7469" y="703"/>
                    <a:pt x="7987" y="629"/>
                  </a:cubicBezTo>
                  <a:cubicBezTo>
                    <a:pt x="8098" y="592"/>
                    <a:pt x="8208" y="592"/>
                    <a:pt x="8319" y="592"/>
                  </a:cubicBezTo>
                  <a:close/>
                  <a:moveTo>
                    <a:pt x="7913" y="1"/>
                  </a:moveTo>
                  <a:cubicBezTo>
                    <a:pt x="7210" y="112"/>
                    <a:pt x="6619" y="444"/>
                    <a:pt x="6249" y="777"/>
                  </a:cubicBezTo>
                  <a:cubicBezTo>
                    <a:pt x="6067" y="941"/>
                    <a:pt x="5921" y="1095"/>
                    <a:pt x="5820" y="1210"/>
                  </a:cubicBezTo>
                  <a:lnTo>
                    <a:pt x="5820" y="1210"/>
                  </a:lnTo>
                  <a:cubicBezTo>
                    <a:pt x="5634" y="1135"/>
                    <a:pt x="5339" y="1018"/>
                    <a:pt x="4992" y="888"/>
                  </a:cubicBezTo>
                  <a:cubicBezTo>
                    <a:pt x="4400" y="703"/>
                    <a:pt x="3661" y="481"/>
                    <a:pt x="3033" y="481"/>
                  </a:cubicBezTo>
                  <a:cubicBezTo>
                    <a:pt x="2663" y="481"/>
                    <a:pt x="2330" y="629"/>
                    <a:pt x="1997" y="814"/>
                  </a:cubicBezTo>
                  <a:cubicBezTo>
                    <a:pt x="999" y="1332"/>
                    <a:pt x="112" y="2330"/>
                    <a:pt x="112" y="2330"/>
                  </a:cubicBezTo>
                  <a:cubicBezTo>
                    <a:pt x="38" y="2404"/>
                    <a:pt x="1" y="2515"/>
                    <a:pt x="38" y="2626"/>
                  </a:cubicBezTo>
                  <a:cubicBezTo>
                    <a:pt x="75" y="2737"/>
                    <a:pt x="149" y="2811"/>
                    <a:pt x="260" y="2848"/>
                  </a:cubicBezTo>
                  <a:cubicBezTo>
                    <a:pt x="260" y="2848"/>
                    <a:pt x="2034" y="3254"/>
                    <a:pt x="4400" y="3254"/>
                  </a:cubicBezTo>
                  <a:cubicBezTo>
                    <a:pt x="6767" y="3254"/>
                    <a:pt x="9724" y="2848"/>
                    <a:pt x="12090" y="1221"/>
                  </a:cubicBezTo>
                  <a:cubicBezTo>
                    <a:pt x="12201" y="1147"/>
                    <a:pt x="12238" y="1036"/>
                    <a:pt x="12238" y="888"/>
                  </a:cubicBezTo>
                  <a:cubicBezTo>
                    <a:pt x="12201" y="777"/>
                    <a:pt x="12127" y="703"/>
                    <a:pt x="12016" y="666"/>
                  </a:cubicBezTo>
                  <a:cubicBezTo>
                    <a:pt x="12016" y="666"/>
                    <a:pt x="11462" y="481"/>
                    <a:pt x="10722" y="334"/>
                  </a:cubicBezTo>
                  <a:cubicBezTo>
                    <a:pt x="9983" y="149"/>
                    <a:pt x="9059" y="1"/>
                    <a:pt x="8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52"/>
            <p:cNvSpPr/>
            <p:nvPr/>
          </p:nvSpPr>
          <p:spPr>
            <a:xfrm>
              <a:off x="3056225" y="1479400"/>
              <a:ext cx="52725" cy="99850"/>
            </a:xfrm>
            <a:custGeom>
              <a:rect b="b" l="l" r="r" t="t"/>
              <a:pathLst>
                <a:path extrusionOk="0" h="3994" w="2109">
                  <a:moveTo>
                    <a:pt x="999" y="1"/>
                  </a:moveTo>
                  <a:cubicBezTo>
                    <a:pt x="445" y="38"/>
                    <a:pt x="1" y="925"/>
                    <a:pt x="38" y="2034"/>
                  </a:cubicBezTo>
                  <a:cubicBezTo>
                    <a:pt x="38" y="3106"/>
                    <a:pt x="519" y="3994"/>
                    <a:pt x="1073" y="3994"/>
                  </a:cubicBezTo>
                  <a:cubicBezTo>
                    <a:pt x="1665" y="3957"/>
                    <a:pt x="2108" y="3069"/>
                    <a:pt x="2071" y="1960"/>
                  </a:cubicBezTo>
                  <a:cubicBezTo>
                    <a:pt x="2071" y="888"/>
                    <a:pt x="1591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52"/>
            <p:cNvSpPr/>
            <p:nvPr/>
          </p:nvSpPr>
          <p:spPr>
            <a:xfrm>
              <a:off x="2738300" y="1507125"/>
              <a:ext cx="52700" cy="99850"/>
            </a:xfrm>
            <a:custGeom>
              <a:rect b="b" l="l" r="r" t="t"/>
              <a:pathLst>
                <a:path extrusionOk="0" h="3994" w="2108">
                  <a:moveTo>
                    <a:pt x="998" y="1"/>
                  </a:moveTo>
                  <a:cubicBezTo>
                    <a:pt x="444" y="38"/>
                    <a:pt x="0" y="925"/>
                    <a:pt x="37" y="2034"/>
                  </a:cubicBezTo>
                  <a:cubicBezTo>
                    <a:pt x="37" y="3106"/>
                    <a:pt x="518" y="3994"/>
                    <a:pt x="1109" y="3994"/>
                  </a:cubicBezTo>
                  <a:cubicBezTo>
                    <a:pt x="1664" y="3957"/>
                    <a:pt x="2107" y="3069"/>
                    <a:pt x="2070" y="1997"/>
                  </a:cubicBezTo>
                  <a:cubicBezTo>
                    <a:pt x="2070" y="888"/>
                    <a:pt x="1590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52"/>
            <p:cNvSpPr/>
            <p:nvPr/>
          </p:nvSpPr>
          <p:spPr>
            <a:xfrm>
              <a:off x="2618125" y="1404550"/>
              <a:ext cx="187650" cy="83925"/>
            </a:xfrm>
            <a:custGeom>
              <a:rect b="b" l="l" r="r" t="t"/>
              <a:pathLst>
                <a:path extrusionOk="0" h="3357" w="7506">
                  <a:moveTo>
                    <a:pt x="6138" y="0"/>
                  </a:moveTo>
                  <a:cubicBezTo>
                    <a:pt x="3883" y="0"/>
                    <a:pt x="2367" y="702"/>
                    <a:pt x="1406" y="1442"/>
                  </a:cubicBezTo>
                  <a:cubicBezTo>
                    <a:pt x="482" y="2144"/>
                    <a:pt x="112" y="2884"/>
                    <a:pt x="75" y="2921"/>
                  </a:cubicBezTo>
                  <a:cubicBezTo>
                    <a:pt x="1" y="3069"/>
                    <a:pt x="75" y="3253"/>
                    <a:pt x="223" y="3327"/>
                  </a:cubicBezTo>
                  <a:cubicBezTo>
                    <a:pt x="262" y="3347"/>
                    <a:pt x="305" y="3356"/>
                    <a:pt x="347" y="3356"/>
                  </a:cubicBezTo>
                  <a:cubicBezTo>
                    <a:pt x="462" y="3356"/>
                    <a:pt x="575" y="3288"/>
                    <a:pt x="629" y="3180"/>
                  </a:cubicBezTo>
                  <a:cubicBezTo>
                    <a:pt x="666" y="3143"/>
                    <a:pt x="1036" y="2477"/>
                    <a:pt x="1886" y="1849"/>
                  </a:cubicBezTo>
                  <a:cubicBezTo>
                    <a:pt x="2737" y="1220"/>
                    <a:pt x="4068" y="629"/>
                    <a:pt x="6138" y="629"/>
                  </a:cubicBezTo>
                  <a:cubicBezTo>
                    <a:pt x="6471" y="629"/>
                    <a:pt x="6804" y="629"/>
                    <a:pt x="7173" y="666"/>
                  </a:cubicBezTo>
                  <a:cubicBezTo>
                    <a:pt x="7321" y="666"/>
                    <a:pt x="7506" y="555"/>
                    <a:pt x="7506" y="370"/>
                  </a:cubicBezTo>
                  <a:cubicBezTo>
                    <a:pt x="7506" y="222"/>
                    <a:pt x="7395" y="74"/>
                    <a:pt x="7210" y="37"/>
                  </a:cubicBezTo>
                  <a:cubicBezTo>
                    <a:pt x="6840" y="0"/>
                    <a:pt x="6508" y="0"/>
                    <a:pt x="6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52"/>
            <p:cNvSpPr/>
            <p:nvPr/>
          </p:nvSpPr>
          <p:spPr>
            <a:xfrm>
              <a:off x="2980450" y="1388825"/>
              <a:ext cx="199675" cy="71950"/>
            </a:xfrm>
            <a:custGeom>
              <a:rect b="b" l="l" r="r" t="t"/>
              <a:pathLst>
                <a:path extrusionOk="0" h="2878" w="7987">
                  <a:moveTo>
                    <a:pt x="2958" y="1"/>
                  </a:moveTo>
                  <a:cubicBezTo>
                    <a:pt x="1368" y="1"/>
                    <a:pt x="222" y="518"/>
                    <a:pt x="222" y="555"/>
                  </a:cubicBezTo>
                  <a:cubicBezTo>
                    <a:pt x="37" y="629"/>
                    <a:pt x="0" y="777"/>
                    <a:pt x="37" y="962"/>
                  </a:cubicBezTo>
                  <a:cubicBezTo>
                    <a:pt x="92" y="1070"/>
                    <a:pt x="205" y="1139"/>
                    <a:pt x="320" y="1139"/>
                  </a:cubicBezTo>
                  <a:cubicBezTo>
                    <a:pt x="362" y="1139"/>
                    <a:pt x="404" y="1129"/>
                    <a:pt x="444" y="1110"/>
                  </a:cubicBezTo>
                  <a:lnTo>
                    <a:pt x="481" y="1110"/>
                  </a:lnTo>
                  <a:cubicBezTo>
                    <a:pt x="555" y="1073"/>
                    <a:pt x="1627" y="629"/>
                    <a:pt x="2958" y="629"/>
                  </a:cubicBezTo>
                  <a:cubicBezTo>
                    <a:pt x="4326" y="629"/>
                    <a:pt x="5990" y="1073"/>
                    <a:pt x="7395" y="2773"/>
                  </a:cubicBezTo>
                  <a:cubicBezTo>
                    <a:pt x="7459" y="2838"/>
                    <a:pt x="7548" y="2877"/>
                    <a:pt x="7641" y="2877"/>
                  </a:cubicBezTo>
                  <a:cubicBezTo>
                    <a:pt x="7708" y="2877"/>
                    <a:pt x="7776" y="2857"/>
                    <a:pt x="7838" y="2810"/>
                  </a:cubicBezTo>
                  <a:cubicBezTo>
                    <a:pt x="7986" y="2699"/>
                    <a:pt x="7986" y="2515"/>
                    <a:pt x="7875" y="2367"/>
                  </a:cubicBezTo>
                  <a:cubicBezTo>
                    <a:pt x="6359" y="518"/>
                    <a:pt x="4437" y="1"/>
                    <a:pt x="2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52"/>
            <p:cNvSpPr/>
            <p:nvPr/>
          </p:nvSpPr>
          <p:spPr>
            <a:xfrm>
              <a:off x="2362125" y="766675"/>
              <a:ext cx="956625" cy="758050"/>
            </a:xfrm>
            <a:custGeom>
              <a:rect b="b" l="l" r="r" t="t"/>
              <a:pathLst>
                <a:path extrusionOk="0" h="30322" w="38265">
                  <a:moveTo>
                    <a:pt x="19641" y="0"/>
                  </a:moveTo>
                  <a:cubicBezTo>
                    <a:pt x="15611" y="0"/>
                    <a:pt x="10851" y="1781"/>
                    <a:pt x="7764" y="4294"/>
                  </a:cubicBezTo>
                  <a:lnTo>
                    <a:pt x="7727" y="4368"/>
                  </a:lnTo>
                  <a:cubicBezTo>
                    <a:pt x="0" y="10801"/>
                    <a:pt x="629" y="21744"/>
                    <a:pt x="4067" y="30321"/>
                  </a:cubicBezTo>
                  <a:cubicBezTo>
                    <a:pt x="4474" y="27401"/>
                    <a:pt x="5952" y="20783"/>
                    <a:pt x="10906" y="16642"/>
                  </a:cubicBezTo>
                  <a:cubicBezTo>
                    <a:pt x="14418" y="13746"/>
                    <a:pt x="17918" y="12680"/>
                    <a:pt x="21094" y="12680"/>
                  </a:cubicBezTo>
                  <a:cubicBezTo>
                    <a:pt x="23837" y="12680"/>
                    <a:pt x="26337" y="13475"/>
                    <a:pt x="28393" y="14572"/>
                  </a:cubicBezTo>
                  <a:cubicBezTo>
                    <a:pt x="32017" y="16531"/>
                    <a:pt x="36194" y="20265"/>
                    <a:pt x="38191" y="25922"/>
                  </a:cubicBezTo>
                  <a:cubicBezTo>
                    <a:pt x="38265" y="25034"/>
                    <a:pt x="38265" y="24184"/>
                    <a:pt x="38265" y="23334"/>
                  </a:cubicBezTo>
                  <a:cubicBezTo>
                    <a:pt x="38154" y="16383"/>
                    <a:pt x="35492" y="8730"/>
                    <a:pt x="30205" y="3961"/>
                  </a:cubicBezTo>
                  <a:cubicBezTo>
                    <a:pt x="27432" y="1410"/>
                    <a:pt x="23772" y="79"/>
                    <a:pt x="20001" y="5"/>
                  </a:cubicBezTo>
                  <a:cubicBezTo>
                    <a:pt x="19882" y="2"/>
                    <a:pt x="19762" y="0"/>
                    <a:pt x="1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52"/>
            <p:cNvSpPr/>
            <p:nvPr/>
          </p:nvSpPr>
          <p:spPr>
            <a:xfrm>
              <a:off x="2402775" y="765875"/>
              <a:ext cx="915975" cy="758850"/>
            </a:xfrm>
            <a:custGeom>
              <a:rect b="b" l="l" r="r" t="t"/>
              <a:pathLst>
                <a:path extrusionOk="0" h="30354" w="36639">
                  <a:moveTo>
                    <a:pt x="18116" y="0"/>
                  </a:moveTo>
                  <a:cubicBezTo>
                    <a:pt x="14050" y="0"/>
                    <a:pt x="9243" y="1775"/>
                    <a:pt x="6138" y="4326"/>
                  </a:cubicBezTo>
                  <a:lnTo>
                    <a:pt x="6101" y="4400"/>
                  </a:lnTo>
                  <a:cubicBezTo>
                    <a:pt x="1701" y="8060"/>
                    <a:pt x="1" y="13199"/>
                    <a:pt x="1" y="18523"/>
                  </a:cubicBezTo>
                  <a:cubicBezTo>
                    <a:pt x="1" y="22552"/>
                    <a:pt x="962" y="26656"/>
                    <a:pt x="2441" y="30353"/>
                  </a:cubicBezTo>
                  <a:cubicBezTo>
                    <a:pt x="2848" y="27433"/>
                    <a:pt x="4326" y="20815"/>
                    <a:pt x="9280" y="16674"/>
                  </a:cubicBezTo>
                  <a:cubicBezTo>
                    <a:pt x="12793" y="13790"/>
                    <a:pt x="16305" y="12718"/>
                    <a:pt x="19447" y="12718"/>
                  </a:cubicBezTo>
                  <a:cubicBezTo>
                    <a:pt x="22220" y="12718"/>
                    <a:pt x="24697" y="13495"/>
                    <a:pt x="26767" y="14604"/>
                  </a:cubicBezTo>
                  <a:cubicBezTo>
                    <a:pt x="30391" y="16563"/>
                    <a:pt x="34568" y="20297"/>
                    <a:pt x="36565" y="25954"/>
                  </a:cubicBezTo>
                  <a:cubicBezTo>
                    <a:pt x="36602" y="25214"/>
                    <a:pt x="36639" y="24512"/>
                    <a:pt x="36639" y="23846"/>
                  </a:cubicBezTo>
                  <a:cubicBezTo>
                    <a:pt x="36639" y="23662"/>
                    <a:pt x="36639" y="23514"/>
                    <a:pt x="36639" y="23366"/>
                  </a:cubicBezTo>
                  <a:cubicBezTo>
                    <a:pt x="36528" y="16415"/>
                    <a:pt x="33866" y="8762"/>
                    <a:pt x="28579" y="3993"/>
                  </a:cubicBezTo>
                  <a:cubicBezTo>
                    <a:pt x="25806" y="1442"/>
                    <a:pt x="22146" y="111"/>
                    <a:pt x="18375" y="37"/>
                  </a:cubicBezTo>
                  <a:cubicBezTo>
                    <a:pt x="18301" y="0"/>
                    <a:pt x="18190" y="0"/>
                    <a:pt x="18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52"/>
            <p:cNvSpPr/>
            <p:nvPr/>
          </p:nvSpPr>
          <p:spPr>
            <a:xfrm>
              <a:off x="2395400" y="758475"/>
              <a:ext cx="930750" cy="773825"/>
            </a:xfrm>
            <a:custGeom>
              <a:rect b="b" l="l" r="r" t="t"/>
              <a:pathLst>
                <a:path extrusionOk="0" h="30953" w="3723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58"/>
                    <a:pt x="36638" y="24142"/>
                  </a:cubicBezTo>
                  <a:cubicBezTo>
                    <a:pt x="36638" y="24359"/>
                    <a:pt x="36634" y="24579"/>
                    <a:pt x="36627" y="24801"/>
                  </a:cubicBezTo>
                  <a:lnTo>
                    <a:pt x="36627" y="24801"/>
                  </a:lnTo>
                  <a:cubicBezTo>
                    <a:pt x="34452" y="19811"/>
                    <a:pt x="30612" y="16444"/>
                    <a:pt x="27210" y="14641"/>
                  </a:cubicBezTo>
                  <a:cubicBezTo>
                    <a:pt x="25103" y="13532"/>
                    <a:pt x="22552" y="12718"/>
                    <a:pt x="19742" y="12718"/>
                  </a:cubicBezTo>
                  <a:cubicBezTo>
                    <a:pt x="19691" y="12718"/>
                    <a:pt x="19639" y="12718"/>
                    <a:pt x="19587" y="12718"/>
                  </a:cubicBezTo>
                  <a:cubicBezTo>
                    <a:pt x="16411" y="12718"/>
                    <a:pt x="12883" y="13838"/>
                    <a:pt x="9391" y="16748"/>
                  </a:cubicBezTo>
                  <a:cubicBezTo>
                    <a:pt x="4897" y="20487"/>
                    <a:pt x="3226" y="26176"/>
                    <a:pt x="2622" y="29478"/>
                  </a:cubicBezTo>
                  <a:lnTo>
                    <a:pt x="2622" y="29478"/>
                  </a:lnTo>
                  <a:cubicBezTo>
                    <a:pt x="1378" y="26095"/>
                    <a:pt x="592" y="223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2885"/>
                    <a:pt x="961" y="27026"/>
                    <a:pt x="2477" y="30760"/>
                  </a:cubicBezTo>
                  <a:cubicBezTo>
                    <a:pt x="2509" y="30856"/>
                    <a:pt x="2624" y="30952"/>
                    <a:pt x="2727" y="30952"/>
                  </a:cubicBezTo>
                  <a:cubicBezTo>
                    <a:pt x="2742" y="30952"/>
                    <a:pt x="2758" y="30950"/>
                    <a:pt x="2773" y="30945"/>
                  </a:cubicBezTo>
                  <a:cubicBezTo>
                    <a:pt x="2921" y="30945"/>
                    <a:pt x="3032" y="30834"/>
                    <a:pt x="3069" y="30686"/>
                  </a:cubicBezTo>
                  <a:cubicBezTo>
                    <a:pt x="3438" y="27802"/>
                    <a:pt x="4917" y="21259"/>
                    <a:pt x="9797" y="17229"/>
                  </a:cubicBezTo>
                  <a:cubicBezTo>
                    <a:pt x="13235" y="14345"/>
                    <a:pt x="16637" y="13310"/>
                    <a:pt x="19742" y="13310"/>
                  </a:cubicBezTo>
                  <a:cubicBezTo>
                    <a:pt x="22441" y="13310"/>
                    <a:pt x="24918" y="14086"/>
                    <a:pt x="26915" y="15195"/>
                  </a:cubicBezTo>
                  <a:cubicBezTo>
                    <a:pt x="30501" y="17081"/>
                    <a:pt x="34604" y="20778"/>
                    <a:pt x="36601" y="26324"/>
                  </a:cubicBezTo>
                  <a:cubicBezTo>
                    <a:pt x="36638" y="26472"/>
                    <a:pt x="36786" y="26545"/>
                    <a:pt x="36934" y="26545"/>
                  </a:cubicBezTo>
                  <a:cubicBezTo>
                    <a:pt x="37082" y="26509"/>
                    <a:pt x="37192" y="26398"/>
                    <a:pt x="37192" y="26250"/>
                  </a:cubicBezTo>
                  <a:cubicBezTo>
                    <a:pt x="37229" y="25547"/>
                    <a:pt x="37229" y="24808"/>
                    <a:pt x="37229" y="24142"/>
                  </a:cubicBezTo>
                  <a:cubicBezTo>
                    <a:pt x="37229" y="23958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52"/>
            <p:cNvSpPr/>
            <p:nvPr/>
          </p:nvSpPr>
          <p:spPr>
            <a:xfrm>
              <a:off x="2412950" y="1071800"/>
              <a:ext cx="186725" cy="151600"/>
            </a:xfrm>
            <a:custGeom>
              <a:rect b="b" l="l" r="r" t="t"/>
              <a:pathLst>
                <a:path extrusionOk="0" h="6064" w="7469">
                  <a:moveTo>
                    <a:pt x="296" y="1"/>
                  </a:moveTo>
                  <a:cubicBezTo>
                    <a:pt x="111" y="1"/>
                    <a:pt x="0" y="148"/>
                    <a:pt x="0" y="333"/>
                  </a:cubicBezTo>
                  <a:cubicBezTo>
                    <a:pt x="0" y="370"/>
                    <a:pt x="111" y="1775"/>
                    <a:pt x="925" y="3180"/>
                  </a:cubicBezTo>
                  <a:cubicBezTo>
                    <a:pt x="1368" y="3919"/>
                    <a:pt x="1960" y="4622"/>
                    <a:pt x="2810" y="5176"/>
                  </a:cubicBezTo>
                  <a:cubicBezTo>
                    <a:pt x="3698" y="5731"/>
                    <a:pt x="4807" y="6064"/>
                    <a:pt x="6212" y="6064"/>
                  </a:cubicBezTo>
                  <a:cubicBezTo>
                    <a:pt x="6544" y="6064"/>
                    <a:pt x="6840" y="6064"/>
                    <a:pt x="7173" y="6027"/>
                  </a:cubicBezTo>
                  <a:cubicBezTo>
                    <a:pt x="7321" y="5990"/>
                    <a:pt x="7469" y="5842"/>
                    <a:pt x="7432" y="5694"/>
                  </a:cubicBezTo>
                  <a:cubicBezTo>
                    <a:pt x="7432" y="5509"/>
                    <a:pt x="7284" y="5398"/>
                    <a:pt x="7099" y="5398"/>
                  </a:cubicBezTo>
                  <a:cubicBezTo>
                    <a:pt x="6803" y="5435"/>
                    <a:pt x="6507" y="5472"/>
                    <a:pt x="6212" y="5472"/>
                  </a:cubicBezTo>
                  <a:cubicBezTo>
                    <a:pt x="4918" y="5472"/>
                    <a:pt x="3919" y="5140"/>
                    <a:pt x="3143" y="4659"/>
                  </a:cubicBezTo>
                  <a:cubicBezTo>
                    <a:pt x="1997" y="3919"/>
                    <a:pt x="1368" y="2847"/>
                    <a:pt x="1036" y="1923"/>
                  </a:cubicBezTo>
                  <a:cubicBezTo>
                    <a:pt x="851" y="1479"/>
                    <a:pt x="740" y="1036"/>
                    <a:pt x="666" y="740"/>
                  </a:cubicBezTo>
                  <a:cubicBezTo>
                    <a:pt x="666" y="592"/>
                    <a:pt x="629" y="481"/>
                    <a:pt x="629" y="407"/>
                  </a:cubicBezTo>
                  <a:lnTo>
                    <a:pt x="629" y="333"/>
                  </a:lnTo>
                  <a:lnTo>
                    <a:pt x="629" y="296"/>
                  </a:lnTo>
                  <a:cubicBezTo>
                    <a:pt x="592" y="111"/>
                    <a:pt x="444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52"/>
            <p:cNvSpPr/>
            <p:nvPr/>
          </p:nvSpPr>
          <p:spPr>
            <a:xfrm>
              <a:off x="2476725" y="948875"/>
              <a:ext cx="202425" cy="210750"/>
            </a:xfrm>
            <a:custGeom>
              <a:rect b="b" l="l" r="r" t="t"/>
              <a:pathLst>
                <a:path extrusionOk="0" h="8430" w="8097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296"/>
                    <a:pt x="0" y="407"/>
                    <a:pt x="0" y="555"/>
                  </a:cubicBezTo>
                  <a:cubicBezTo>
                    <a:pt x="0" y="1257"/>
                    <a:pt x="74" y="3217"/>
                    <a:pt x="999" y="4992"/>
                  </a:cubicBezTo>
                  <a:cubicBezTo>
                    <a:pt x="1479" y="5879"/>
                    <a:pt x="2145" y="6766"/>
                    <a:pt x="3143" y="7395"/>
                  </a:cubicBezTo>
                  <a:cubicBezTo>
                    <a:pt x="4141" y="8023"/>
                    <a:pt x="5435" y="8430"/>
                    <a:pt x="7099" y="8430"/>
                  </a:cubicBezTo>
                  <a:cubicBezTo>
                    <a:pt x="7321" y="8430"/>
                    <a:pt x="7542" y="8393"/>
                    <a:pt x="7801" y="8393"/>
                  </a:cubicBezTo>
                  <a:cubicBezTo>
                    <a:pt x="7949" y="8393"/>
                    <a:pt x="8097" y="8245"/>
                    <a:pt x="8060" y="8060"/>
                  </a:cubicBezTo>
                  <a:cubicBezTo>
                    <a:pt x="8060" y="7912"/>
                    <a:pt x="7912" y="7764"/>
                    <a:pt x="7764" y="7764"/>
                  </a:cubicBezTo>
                  <a:cubicBezTo>
                    <a:pt x="7542" y="7801"/>
                    <a:pt x="7321" y="7801"/>
                    <a:pt x="7099" y="7801"/>
                  </a:cubicBezTo>
                  <a:cubicBezTo>
                    <a:pt x="5546" y="7801"/>
                    <a:pt x="4363" y="7432"/>
                    <a:pt x="3476" y="6877"/>
                  </a:cubicBezTo>
                  <a:cubicBezTo>
                    <a:pt x="2145" y="6027"/>
                    <a:pt x="1442" y="4696"/>
                    <a:pt x="1036" y="3476"/>
                  </a:cubicBezTo>
                  <a:cubicBezTo>
                    <a:pt x="666" y="2219"/>
                    <a:pt x="592" y="1073"/>
                    <a:pt x="592" y="555"/>
                  </a:cubicBezTo>
                  <a:cubicBezTo>
                    <a:pt x="592" y="481"/>
                    <a:pt x="592" y="407"/>
                    <a:pt x="592" y="370"/>
                  </a:cubicBezTo>
                  <a:lnTo>
                    <a:pt x="592" y="333"/>
                  </a:lnTo>
                  <a:cubicBezTo>
                    <a:pt x="629" y="148"/>
                    <a:pt x="481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52"/>
            <p:cNvSpPr/>
            <p:nvPr/>
          </p:nvSpPr>
          <p:spPr>
            <a:xfrm>
              <a:off x="2547900" y="866825"/>
              <a:ext cx="254200" cy="232725"/>
            </a:xfrm>
            <a:custGeom>
              <a:rect b="b" l="l" r="r" t="t"/>
              <a:pathLst>
                <a:path extrusionOk="0" h="9309" w="10168">
                  <a:moveTo>
                    <a:pt x="346" y="0"/>
                  </a:moveTo>
                  <a:cubicBezTo>
                    <a:pt x="304" y="0"/>
                    <a:pt x="262" y="9"/>
                    <a:pt x="222" y="29"/>
                  </a:cubicBezTo>
                  <a:cubicBezTo>
                    <a:pt x="74" y="103"/>
                    <a:pt x="0" y="251"/>
                    <a:pt x="74" y="436"/>
                  </a:cubicBezTo>
                  <a:cubicBezTo>
                    <a:pt x="74" y="436"/>
                    <a:pt x="924" y="2580"/>
                    <a:pt x="2588" y="4761"/>
                  </a:cubicBezTo>
                  <a:cubicBezTo>
                    <a:pt x="3401" y="5870"/>
                    <a:pt x="4437" y="6980"/>
                    <a:pt x="5620" y="7830"/>
                  </a:cubicBezTo>
                  <a:cubicBezTo>
                    <a:pt x="6840" y="8680"/>
                    <a:pt x="8245" y="9272"/>
                    <a:pt x="9834" y="9309"/>
                  </a:cubicBezTo>
                  <a:cubicBezTo>
                    <a:pt x="10019" y="9309"/>
                    <a:pt x="10167" y="9161"/>
                    <a:pt x="10167" y="9013"/>
                  </a:cubicBezTo>
                  <a:cubicBezTo>
                    <a:pt x="10167" y="8828"/>
                    <a:pt x="10019" y="8680"/>
                    <a:pt x="9871" y="8680"/>
                  </a:cubicBezTo>
                  <a:cubicBezTo>
                    <a:pt x="8429" y="8643"/>
                    <a:pt x="7135" y="8126"/>
                    <a:pt x="5989" y="7312"/>
                  </a:cubicBezTo>
                  <a:cubicBezTo>
                    <a:pt x="4289" y="6129"/>
                    <a:pt x="2921" y="4318"/>
                    <a:pt x="2034" y="2839"/>
                  </a:cubicBezTo>
                  <a:cubicBezTo>
                    <a:pt x="1553" y="2099"/>
                    <a:pt x="1220" y="1434"/>
                    <a:pt x="998" y="953"/>
                  </a:cubicBezTo>
                  <a:cubicBezTo>
                    <a:pt x="850" y="732"/>
                    <a:pt x="777" y="510"/>
                    <a:pt x="703" y="399"/>
                  </a:cubicBezTo>
                  <a:cubicBezTo>
                    <a:pt x="703" y="325"/>
                    <a:pt x="666" y="288"/>
                    <a:pt x="666" y="251"/>
                  </a:cubicBezTo>
                  <a:lnTo>
                    <a:pt x="629" y="177"/>
                  </a:lnTo>
                  <a:cubicBezTo>
                    <a:pt x="575" y="69"/>
                    <a:pt x="461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52"/>
            <p:cNvSpPr/>
            <p:nvPr/>
          </p:nvSpPr>
          <p:spPr>
            <a:xfrm>
              <a:off x="2789125" y="769900"/>
              <a:ext cx="105400" cy="317825"/>
            </a:xfrm>
            <a:custGeom>
              <a:rect b="b" l="l" r="r" t="t"/>
              <a:pathLst>
                <a:path extrusionOk="0" h="12713" w="4216">
                  <a:moveTo>
                    <a:pt x="364" y="1"/>
                  </a:moveTo>
                  <a:cubicBezTo>
                    <a:pt x="280" y="1"/>
                    <a:pt x="191" y="39"/>
                    <a:pt x="111" y="98"/>
                  </a:cubicBezTo>
                  <a:cubicBezTo>
                    <a:pt x="0" y="246"/>
                    <a:pt x="37" y="431"/>
                    <a:pt x="148" y="542"/>
                  </a:cubicBezTo>
                  <a:cubicBezTo>
                    <a:pt x="333" y="727"/>
                    <a:pt x="3624" y="3832"/>
                    <a:pt x="3587" y="9156"/>
                  </a:cubicBezTo>
                  <a:cubicBezTo>
                    <a:pt x="3587" y="10154"/>
                    <a:pt x="3476" y="11189"/>
                    <a:pt x="3217" y="12335"/>
                  </a:cubicBezTo>
                  <a:cubicBezTo>
                    <a:pt x="3180" y="12483"/>
                    <a:pt x="3291" y="12668"/>
                    <a:pt x="3476" y="12705"/>
                  </a:cubicBezTo>
                  <a:cubicBezTo>
                    <a:pt x="3495" y="12710"/>
                    <a:pt x="3515" y="12712"/>
                    <a:pt x="3534" y="12712"/>
                  </a:cubicBezTo>
                  <a:cubicBezTo>
                    <a:pt x="3669" y="12712"/>
                    <a:pt x="3813" y="12607"/>
                    <a:pt x="3845" y="12446"/>
                  </a:cubicBezTo>
                  <a:cubicBezTo>
                    <a:pt x="4104" y="11300"/>
                    <a:pt x="4215" y="10191"/>
                    <a:pt x="4215" y="9156"/>
                  </a:cubicBezTo>
                  <a:cubicBezTo>
                    <a:pt x="4215" y="6272"/>
                    <a:pt x="3291" y="4017"/>
                    <a:pt x="2404" y="2464"/>
                  </a:cubicBezTo>
                  <a:cubicBezTo>
                    <a:pt x="1479" y="911"/>
                    <a:pt x="592" y="98"/>
                    <a:pt x="555" y="98"/>
                  </a:cubicBezTo>
                  <a:cubicBezTo>
                    <a:pt x="503" y="29"/>
                    <a:pt x="436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52"/>
            <p:cNvSpPr/>
            <p:nvPr/>
          </p:nvSpPr>
          <p:spPr>
            <a:xfrm>
              <a:off x="3008175" y="797525"/>
              <a:ext cx="96150" cy="329525"/>
            </a:xfrm>
            <a:custGeom>
              <a:rect b="b" l="l" r="r" t="t"/>
              <a:pathLst>
                <a:path extrusionOk="0" h="13181" w="3846">
                  <a:moveTo>
                    <a:pt x="349" y="1"/>
                  </a:moveTo>
                  <a:cubicBezTo>
                    <a:pt x="249" y="1"/>
                    <a:pt x="142" y="50"/>
                    <a:pt x="74" y="139"/>
                  </a:cubicBezTo>
                  <a:cubicBezTo>
                    <a:pt x="1" y="250"/>
                    <a:pt x="1" y="472"/>
                    <a:pt x="148" y="546"/>
                  </a:cubicBezTo>
                  <a:lnTo>
                    <a:pt x="185" y="583"/>
                  </a:lnTo>
                  <a:cubicBezTo>
                    <a:pt x="333" y="731"/>
                    <a:pt x="1110" y="1359"/>
                    <a:pt x="1812" y="2468"/>
                  </a:cubicBezTo>
                  <a:cubicBezTo>
                    <a:pt x="2551" y="3540"/>
                    <a:pt x="3217" y="5056"/>
                    <a:pt x="3217" y="6942"/>
                  </a:cubicBezTo>
                  <a:cubicBezTo>
                    <a:pt x="3217" y="8568"/>
                    <a:pt x="2699" y="10528"/>
                    <a:pt x="1184" y="12709"/>
                  </a:cubicBezTo>
                  <a:cubicBezTo>
                    <a:pt x="1110" y="12820"/>
                    <a:pt x="1147" y="13042"/>
                    <a:pt x="1258" y="13116"/>
                  </a:cubicBezTo>
                  <a:cubicBezTo>
                    <a:pt x="1316" y="13160"/>
                    <a:pt x="1380" y="13180"/>
                    <a:pt x="1443" y="13180"/>
                  </a:cubicBezTo>
                  <a:cubicBezTo>
                    <a:pt x="1540" y="13180"/>
                    <a:pt x="1634" y="13131"/>
                    <a:pt x="1701" y="13042"/>
                  </a:cubicBezTo>
                  <a:cubicBezTo>
                    <a:pt x="3254" y="10787"/>
                    <a:pt x="3845" y="8716"/>
                    <a:pt x="3845" y="6942"/>
                  </a:cubicBezTo>
                  <a:cubicBezTo>
                    <a:pt x="3845" y="4797"/>
                    <a:pt x="2995" y="3060"/>
                    <a:pt x="2182" y="1877"/>
                  </a:cubicBezTo>
                  <a:cubicBezTo>
                    <a:pt x="1368" y="731"/>
                    <a:pt x="555" y="102"/>
                    <a:pt x="518" y="65"/>
                  </a:cubicBezTo>
                  <a:cubicBezTo>
                    <a:pt x="474" y="21"/>
                    <a:pt x="413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52"/>
            <p:cNvSpPr/>
            <p:nvPr/>
          </p:nvSpPr>
          <p:spPr>
            <a:xfrm>
              <a:off x="3163450" y="1008025"/>
              <a:ext cx="75825" cy="198750"/>
            </a:xfrm>
            <a:custGeom>
              <a:rect b="b" l="l" r="r" t="t"/>
              <a:pathLst>
                <a:path extrusionOk="0" h="7950" w="3033">
                  <a:moveTo>
                    <a:pt x="2699" y="1"/>
                  </a:moveTo>
                  <a:cubicBezTo>
                    <a:pt x="2515" y="38"/>
                    <a:pt x="2404" y="185"/>
                    <a:pt x="2404" y="333"/>
                  </a:cubicBezTo>
                  <a:cubicBezTo>
                    <a:pt x="2404" y="592"/>
                    <a:pt x="2441" y="851"/>
                    <a:pt x="2441" y="1073"/>
                  </a:cubicBezTo>
                  <a:cubicBezTo>
                    <a:pt x="2441" y="3069"/>
                    <a:pt x="1849" y="4659"/>
                    <a:pt x="1258" y="5768"/>
                  </a:cubicBezTo>
                  <a:cubicBezTo>
                    <a:pt x="962" y="6323"/>
                    <a:pt x="666" y="6729"/>
                    <a:pt x="444" y="6988"/>
                  </a:cubicBezTo>
                  <a:cubicBezTo>
                    <a:pt x="333" y="7136"/>
                    <a:pt x="259" y="7247"/>
                    <a:pt x="185" y="7321"/>
                  </a:cubicBezTo>
                  <a:lnTo>
                    <a:pt x="111" y="7395"/>
                  </a:lnTo>
                  <a:lnTo>
                    <a:pt x="111" y="7432"/>
                  </a:lnTo>
                  <a:cubicBezTo>
                    <a:pt x="1" y="7543"/>
                    <a:pt x="1" y="7727"/>
                    <a:pt x="111" y="7838"/>
                  </a:cubicBezTo>
                  <a:cubicBezTo>
                    <a:pt x="167" y="7912"/>
                    <a:pt x="241" y="7949"/>
                    <a:pt x="319" y="7949"/>
                  </a:cubicBezTo>
                  <a:cubicBezTo>
                    <a:pt x="398" y="7949"/>
                    <a:pt x="481" y="7912"/>
                    <a:pt x="555" y="7838"/>
                  </a:cubicBezTo>
                  <a:cubicBezTo>
                    <a:pt x="555" y="7838"/>
                    <a:pt x="3032" y="5361"/>
                    <a:pt x="3032" y="1073"/>
                  </a:cubicBezTo>
                  <a:cubicBezTo>
                    <a:pt x="3032" y="814"/>
                    <a:pt x="3032" y="555"/>
                    <a:pt x="3032" y="296"/>
                  </a:cubicBezTo>
                  <a:cubicBezTo>
                    <a:pt x="2995" y="148"/>
                    <a:pt x="2847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52"/>
            <p:cNvSpPr/>
            <p:nvPr/>
          </p:nvSpPr>
          <p:spPr>
            <a:xfrm>
              <a:off x="3098750" y="2625175"/>
              <a:ext cx="1443725" cy="1942225"/>
            </a:xfrm>
            <a:custGeom>
              <a:rect b="b" l="l" r="r" t="t"/>
              <a:pathLst>
                <a:path extrusionOk="0" h="77689" w="57749">
                  <a:moveTo>
                    <a:pt x="26992" y="1"/>
                  </a:moveTo>
                  <a:cubicBezTo>
                    <a:pt x="22788" y="1"/>
                    <a:pt x="13098" y="970"/>
                    <a:pt x="6914" y="7186"/>
                  </a:cubicBezTo>
                  <a:cubicBezTo>
                    <a:pt x="6914" y="7186"/>
                    <a:pt x="2515" y="12805"/>
                    <a:pt x="1258" y="23490"/>
                  </a:cubicBezTo>
                  <a:cubicBezTo>
                    <a:pt x="1" y="34174"/>
                    <a:pt x="1442" y="77689"/>
                    <a:pt x="1442" y="77689"/>
                  </a:cubicBezTo>
                  <a:lnTo>
                    <a:pt x="57749" y="74435"/>
                  </a:lnTo>
                  <a:cubicBezTo>
                    <a:pt x="57749" y="74435"/>
                    <a:pt x="46251" y="20791"/>
                    <a:pt x="41851" y="11770"/>
                  </a:cubicBezTo>
                  <a:cubicBezTo>
                    <a:pt x="37452" y="2786"/>
                    <a:pt x="31167" y="272"/>
                    <a:pt x="28468" y="50"/>
                  </a:cubicBezTo>
                  <a:cubicBezTo>
                    <a:pt x="28115" y="22"/>
                    <a:pt x="27614" y="1"/>
                    <a:pt x="26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52"/>
            <p:cNvSpPr/>
            <p:nvPr/>
          </p:nvSpPr>
          <p:spPr>
            <a:xfrm>
              <a:off x="3109850" y="2618100"/>
              <a:ext cx="1440950" cy="1957625"/>
            </a:xfrm>
            <a:custGeom>
              <a:rect b="b" l="l" r="r" t="t"/>
              <a:pathLst>
                <a:path extrusionOk="0" h="78305" w="57638">
                  <a:moveTo>
                    <a:pt x="26582" y="592"/>
                  </a:moveTo>
                  <a:cubicBezTo>
                    <a:pt x="27174" y="592"/>
                    <a:pt x="27654" y="629"/>
                    <a:pt x="27987" y="629"/>
                  </a:cubicBezTo>
                  <a:cubicBezTo>
                    <a:pt x="29281" y="740"/>
                    <a:pt x="31499" y="1405"/>
                    <a:pt x="33902" y="3143"/>
                  </a:cubicBezTo>
                  <a:cubicBezTo>
                    <a:pt x="36305" y="4918"/>
                    <a:pt x="38967" y="7727"/>
                    <a:pt x="41149" y="12201"/>
                  </a:cubicBezTo>
                  <a:cubicBezTo>
                    <a:pt x="42221" y="14382"/>
                    <a:pt x="43773" y="19447"/>
                    <a:pt x="45437" y="25732"/>
                  </a:cubicBezTo>
                  <a:cubicBezTo>
                    <a:pt x="47988" y="35160"/>
                    <a:pt x="50872" y="47434"/>
                    <a:pt x="53127" y="57342"/>
                  </a:cubicBezTo>
                  <a:cubicBezTo>
                    <a:pt x="54273" y="62296"/>
                    <a:pt x="55234" y="66659"/>
                    <a:pt x="55900" y="69801"/>
                  </a:cubicBezTo>
                  <a:cubicBezTo>
                    <a:pt x="56270" y="71354"/>
                    <a:pt x="56528" y="72611"/>
                    <a:pt x="56713" y="73461"/>
                  </a:cubicBezTo>
                  <a:cubicBezTo>
                    <a:pt x="56805" y="73886"/>
                    <a:pt x="56879" y="74218"/>
                    <a:pt x="56930" y="74444"/>
                  </a:cubicBezTo>
                  <a:lnTo>
                    <a:pt x="56930" y="74444"/>
                  </a:lnTo>
                  <a:lnTo>
                    <a:pt x="1322" y="77657"/>
                  </a:lnTo>
                  <a:lnTo>
                    <a:pt x="1322" y="77657"/>
                  </a:lnTo>
                  <a:cubicBezTo>
                    <a:pt x="1307" y="77139"/>
                    <a:pt x="1273" y="75999"/>
                    <a:pt x="1220" y="74386"/>
                  </a:cubicBezTo>
                  <a:cubicBezTo>
                    <a:pt x="998" y="67620"/>
                    <a:pt x="592" y="52536"/>
                    <a:pt x="592" y="40188"/>
                  </a:cubicBezTo>
                  <a:cubicBezTo>
                    <a:pt x="592" y="33163"/>
                    <a:pt x="740" y="26989"/>
                    <a:pt x="1109" y="23810"/>
                  </a:cubicBezTo>
                  <a:cubicBezTo>
                    <a:pt x="1738" y="18523"/>
                    <a:pt x="3143" y="14456"/>
                    <a:pt x="4400" y="11757"/>
                  </a:cubicBezTo>
                  <a:cubicBezTo>
                    <a:pt x="4991" y="10389"/>
                    <a:pt x="5583" y="9354"/>
                    <a:pt x="6026" y="8652"/>
                  </a:cubicBezTo>
                  <a:cubicBezTo>
                    <a:pt x="6211" y="8319"/>
                    <a:pt x="6396" y="8060"/>
                    <a:pt x="6507" y="7912"/>
                  </a:cubicBezTo>
                  <a:cubicBezTo>
                    <a:pt x="6581" y="7801"/>
                    <a:pt x="6618" y="7727"/>
                    <a:pt x="6655" y="7690"/>
                  </a:cubicBezTo>
                  <a:lnTo>
                    <a:pt x="6673" y="7672"/>
                  </a:lnTo>
                  <a:lnTo>
                    <a:pt x="6673" y="7672"/>
                  </a:lnTo>
                  <a:lnTo>
                    <a:pt x="6692" y="7690"/>
                  </a:lnTo>
                  <a:cubicBezTo>
                    <a:pt x="9724" y="4622"/>
                    <a:pt x="13679" y="2847"/>
                    <a:pt x="17376" y="1849"/>
                  </a:cubicBezTo>
                  <a:cubicBezTo>
                    <a:pt x="21074" y="851"/>
                    <a:pt x="24512" y="592"/>
                    <a:pt x="26582" y="592"/>
                  </a:cubicBezTo>
                  <a:close/>
                  <a:moveTo>
                    <a:pt x="26582" y="1"/>
                  </a:moveTo>
                  <a:cubicBezTo>
                    <a:pt x="24475" y="1"/>
                    <a:pt x="20963" y="222"/>
                    <a:pt x="17192" y="1258"/>
                  </a:cubicBezTo>
                  <a:cubicBezTo>
                    <a:pt x="13421" y="2256"/>
                    <a:pt x="9391" y="4067"/>
                    <a:pt x="6248" y="7247"/>
                  </a:cubicBezTo>
                  <a:lnTo>
                    <a:pt x="6211" y="7247"/>
                  </a:lnTo>
                  <a:cubicBezTo>
                    <a:pt x="6174" y="7284"/>
                    <a:pt x="1775" y="13014"/>
                    <a:pt x="518" y="23736"/>
                  </a:cubicBezTo>
                  <a:cubicBezTo>
                    <a:pt x="111" y="26989"/>
                    <a:pt x="0" y="33126"/>
                    <a:pt x="0" y="40188"/>
                  </a:cubicBezTo>
                  <a:cubicBezTo>
                    <a:pt x="0" y="56677"/>
                    <a:pt x="703" y="78009"/>
                    <a:pt x="703" y="78009"/>
                  </a:cubicBezTo>
                  <a:cubicBezTo>
                    <a:pt x="703" y="78083"/>
                    <a:pt x="740" y="78157"/>
                    <a:pt x="814" y="78231"/>
                  </a:cubicBezTo>
                  <a:cubicBezTo>
                    <a:pt x="851" y="78268"/>
                    <a:pt x="962" y="78305"/>
                    <a:pt x="1035" y="78305"/>
                  </a:cubicBezTo>
                  <a:lnTo>
                    <a:pt x="57342" y="75051"/>
                  </a:lnTo>
                  <a:cubicBezTo>
                    <a:pt x="57416" y="75014"/>
                    <a:pt x="57490" y="74977"/>
                    <a:pt x="57563" y="74903"/>
                  </a:cubicBezTo>
                  <a:cubicBezTo>
                    <a:pt x="57600" y="74829"/>
                    <a:pt x="57637" y="74755"/>
                    <a:pt x="57600" y="74681"/>
                  </a:cubicBezTo>
                  <a:cubicBezTo>
                    <a:pt x="57600" y="74681"/>
                    <a:pt x="54717" y="61261"/>
                    <a:pt x="51315" y="46695"/>
                  </a:cubicBezTo>
                  <a:cubicBezTo>
                    <a:pt x="49578" y="39411"/>
                    <a:pt x="47729" y="31869"/>
                    <a:pt x="46029" y="25584"/>
                  </a:cubicBezTo>
                  <a:cubicBezTo>
                    <a:pt x="44328" y="19262"/>
                    <a:pt x="42812" y="14234"/>
                    <a:pt x="41703" y="11905"/>
                  </a:cubicBezTo>
                  <a:cubicBezTo>
                    <a:pt x="39485" y="7395"/>
                    <a:pt x="36749" y="4474"/>
                    <a:pt x="34272" y="2662"/>
                  </a:cubicBezTo>
                  <a:cubicBezTo>
                    <a:pt x="31758" y="851"/>
                    <a:pt x="29466" y="148"/>
                    <a:pt x="28024" y="38"/>
                  </a:cubicBezTo>
                  <a:cubicBezTo>
                    <a:pt x="27691" y="1"/>
                    <a:pt x="27174" y="1"/>
                    <a:pt x="26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52"/>
            <p:cNvSpPr/>
            <p:nvPr/>
          </p:nvSpPr>
          <p:spPr>
            <a:xfrm>
              <a:off x="3163450" y="3439150"/>
              <a:ext cx="191350" cy="241775"/>
            </a:xfrm>
            <a:custGeom>
              <a:rect b="b" l="l" r="r" t="t"/>
              <a:pathLst>
                <a:path extrusionOk="0" h="9671" w="7654">
                  <a:moveTo>
                    <a:pt x="1684" y="1"/>
                  </a:moveTo>
                  <a:cubicBezTo>
                    <a:pt x="776" y="1"/>
                    <a:pt x="1" y="458"/>
                    <a:pt x="1" y="2022"/>
                  </a:cubicBezTo>
                  <a:cubicBezTo>
                    <a:pt x="1" y="5793"/>
                    <a:pt x="3069" y="9157"/>
                    <a:pt x="4511" y="9564"/>
                  </a:cubicBezTo>
                  <a:cubicBezTo>
                    <a:pt x="4776" y="9637"/>
                    <a:pt x="5034" y="9671"/>
                    <a:pt x="5281" y="9671"/>
                  </a:cubicBezTo>
                  <a:cubicBezTo>
                    <a:pt x="6407" y="9671"/>
                    <a:pt x="7287" y="8965"/>
                    <a:pt x="7469" y="8085"/>
                  </a:cubicBezTo>
                  <a:cubicBezTo>
                    <a:pt x="7653" y="7050"/>
                    <a:pt x="4511" y="913"/>
                    <a:pt x="4511" y="913"/>
                  </a:cubicBezTo>
                  <a:cubicBezTo>
                    <a:pt x="4511" y="913"/>
                    <a:pt x="2965" y="1"/>
                    <a:pt x="1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52"/>
            <p:cNvSpPr/>
            <p:nvPr/>
          </p:nvSpPr>
          <p:spPr>
            <a:xfrm>
              <a:off x="3156050" y="3431450"/>
              <a:ext cx="201525" cy="256975"/>
            </a:xfrm>
            <a:custGeom>
              <a:rect b="b" l="l" r="r" t="t"/>
              <a:pathLst>
                <a:path extrusionOk="0" h="10279" w="8061">
                  <a:moveTo>
                    <a:pt x="1997" y="629"/>
                  </a:moveTo>
                  <a:cubicBezTo>
                    <a:pt x="2552" y="629"/>
                    <a:pt x="3254" y="814"/>
                    <a:pt x="3772" y="1036"/>
                  </a:cubicBezTo>
                  <a:cubicBezTo>
                    <a:pt x="4031" y="1147"/>
                    <a:pt x="4252" y="1258"/>
                    <a:pt x="4400" y="1332"/>
                  </a:cubicBezTo>
                  <a:cubicBezTo>
                    <a:pt x="4474" y="1406"/>
                    <a:pt x="4548" y="1406"/>
                    <a:pt x="4585" y="1443"/>
                  </a:cubicBezTo>
                  <a:lnTo>
                    <a:pt x="4589" y="1445"/>
                  </a:lnTo>
                  <a:lnTo>
                    <a:pt x="4589" y="1445"/>
                  </a:lnTo>
                  <a:cubicBezTo>
                    <a:pt x="4658" y="1573"/>
                    <a:pt x="4806" y="1857"/>
                    <a:pt x="4992" y="2256"/>
                  </a:cubicBezTo>
                  <a:cubicBezTo>
                    <a:pt x="5399" y="3106"/>
                    <a:pt x="6027" y="4400"/>
                    <a:pt x="6545" y="5583"/>
                  </a:cubicBezTo>
                  <a:cubicBezTo>
                    <a:pt x="6803" y="6175"/>
                    <a:pt x="7025" y="6766"/>
                    <a:pt x="7210" y="7247"/>
                  </a:cubicBezTo>
                  <a:cubicBezTo>
                    <a:pt x="7358" y="7728"/>
                    <a:pt x="7469" y="8134"/>
                    <a:pt x="7432" y="8282"/>
                  </a:cubicBezTo>
                  <a:lnTo>
                    <a:pt x="7432" y="8356"/>
                  </a:lnTo>
                  <a:cubicBezTo>
                    <a:pt x="7321" y="9022"/>
                    <a:pt x="6582" y="9687"/>
                    <a:pt x="5583" y="9687"/>
                  </a:cubicBezTo>
                  <a:cubicBezTo>
                    <a:pt x="5362" y="9687"/>
                    <a:pt x="5140" y="9650"/>
                    <a:pt x="4918" y="9576"/>
                  </a:cubicBezTo>
                  <a:cubicBezTo>
                    <a:pt x="4622" y="9502"/>
                    <a:pt x="4178" y="9243"/>
                    <a:pt x="3698" y="8800"/>
                  </a:cubicBezTo>
                  <a:cubicBezTo>
                    <a:pt x="2293" y="7580"/>
                    <a:pt x="592" y="5029"/>
                    <a:pt x="629" y="2330"/>
                  </a:cubicBezTo>
                  <a:cubicBezTo>
                    <a:pt x="629" y="1591"/>
                    <a:pt x="814" y="1184"/>
                    <a:pt x="1036" y="962"/>
                  </a:cubicBezTo>
                  <a:cubicBezTo>
                    <a:pt x="1258" y="740"/>
                    <a:pt x="1591" y="629"/>
                    <a:pt x="1997" y="629"/>
                  </a:cubicBezTo>
                  <a:close/>
                  <a:moveTo>
                    <a:pt x="1997" y="1"/>
                  </a:moveTo>
                  <a:cubicBezTo>
                    <a:pt x="1480" y="1"/>
                    <a:pt x="962" y="149"/>
                    <a:pt x="592" y="518"/>
                  </a:cubicBezTo>
                  <a:cubicBezTo>
                    <a:pt x="223" y="925"/>
                    <a:pt x="1" y="1517"/>
                    <a:pt x="1" y="2330"/>
                  </a:cubicBezTo>
                  <a:cubicBezTo>
                    <a:pt x="1" y="4289"/>
                    <a:pt x="777" y="6138"/>
                    <a:pt x="1775" y="7543"/>
                  </a:cubicBezTo>
                  <a:cubicBezTo>
                    <a:pt x="2256" y="8245"/>
                    <a:pt x="2774" y="8837"/>
                    <a:pt x="3291" y="9280"/>
                  </a:cubicBezTo>
                  <a:cubicBezTo>
                    <a:pt x="3809" y="9724"/>
                    <a:pt x="4289" y="10057"/>
                    <a:pt x="4733" y="10168"/>
                  </a:cubicBezTo>
                  <a:cubicBezTo>
                    <a:pt x="5029" y="10242"/>
                    <a:pt x="5325" y="10279"/>
                    <a:pt x="5583" y="10279"/>
                  </a:cubicBezTo>
                  <a:cubicBezTo>
                    <a:pt x="6840" y="10279"/>
                    <a:pt x="7839" y="9502"/>
                    <a:pt x="8060" y="8467"/>
                  </a:cubicBezTo>
                  <a:cubicBezTo>
                    <a:pt x="8060" y="8393"/>
                    <a:pt x="8060" y="8356"/>
                    <a:pt x="8060" y="8282"/>
                  </a:cubicBezTo>
                  <a:cubicBezTo>
                    <a:pt x="8060" y="8060"/>
                    <a:pt x="8023" y="7839"/>
                    <a:pt x="7913" y="7506"/>
                  </a:cubicBezTo>
                  <a:cubicBezTo>
                    <a:pt x="7617" y="6508"/>
                    <a:pt x="6914" y="4881"/>
                    <a:pt x="6286" y="3550"/>
                  </a:cubicBezTo>
                  <a:cubicBezTo>
                    <a:pt x="5657" y="2182"/>
                    <a:pt x="5103" y="1073"/>
                    <a:pt x="5103" y="1073"/>
                  </a:cubicBezTo>
                  <a:lnTo>
                    <a:pt x="4955" y="962"/>
                  </a:lnTo>
                  <a:cubicBezTo>
                    <a:pt x="4955" y="925"/>
                    <a:pt x="4548" y="703"/>
                    <a:pt x="3994" y="481"/>
                  </a:cubicBezTo>
                  <a:cubicBezTo>
                    <a:pt x="3439" y="260"/>
                    <a:pt x="2700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52"/>
            <p:cNvSpPr/>
            <p:nvPr/>
          </p:nvSpPr>
          <p:spPr>
            <a:xfrm>
              <a:off x="3194875" y="3486925"/>
              <a:ext cx="112775" cy="128475"/>
            </a:xfrm>
            <a:custGeom>
              <a:rect b="b" l="l" r="r" t="t"/>
              <a:pathLst>
                <a:path extrusionOk="0" h="5139" w="4511">
                  <a:moveTo>
                    <a:pt x="1368" y="0"/>
                  </a:moveTo>
                  <a:cubicBezTo>
                    <a:pt x="851" y="0"/>
                    <a:pt x="481" y="185"/>
                    <a:pt x="259" y="481"/>
                  </a:cubicBezTo>
                  <a:cubicBezTo>
                    <a:pt x="38" y="776"/>
                    <a:pt x="1" y="1146"/>
                    <a:pt x="1" y="1442"/>
                  </a:cubicBezTo>
                  <a:cubicBezTo>
                    <a:pt x="1" y="1996"/>
                    <a:pt x="148" y="2440"/>
                    <a:pt x="148" y="2477"/>
                  </a:cubicBezTo>
                  <a:cubicBezTo>
                    <a:pt x="206" y="2593"/>
                    <a:pt x="309" y="2685"/>
                    <a:pt x="439" y="2685"/>
                  </a:cubicBezTo>
                  <a:cubicBezTo>
                    <a:pt x="476" y="2685"/>
                    <a:pt x="515" y="2678"/>
                    <a:pt x="555" y="2662"/>
                  </a:cubicBezTo>
                  <a:cubicBezTo>
                    <a:pt x="703" y="2625"/>
                    <a:pt x="777" y="2440"/>
                    <a:pt x="740" y="2292"/>
                  </a:cubicBezTo>
                  <a:lnTo>
                    <a:pt x="740" y="2255"/>
                  </a:lnTo>
                  <a:cubicBezTo>
                    <a:pt x="703" y="2181"/>
                    <a:pt x="592" y="1812"/>
                    <a:pt x="592" y="1442"/>
                  </a:cubicBezTo>
                  <a:cubicBezTo>
                    <a:pt x="592" y="1220"/>
                    <a:pt x="666" y="998"/>
                    <a:pt x="740" y="850"/>
                  </a:cubicBezTo>
                  <a:cubicBezTo>
                    <a:pt x="851" y="703"/>
                    <a:pt x="999" y="629"/>
                    <a:pt x="1368" y="592"/>
                  </a:cubicBezTo>
                  <a:cubicBezTo>
                    <a:pt x="1405" y="592"/>
                    <a:pt x="1479" y="592"/>
                    <a:pt x="1553" y="629"/>
                  </a:cubicBezTo>
                  <a:cubicBezTo>
                    <a:pt x="1923" y="666"/>
                    <a:pt x="2293" y="813"/>
                    <a:pt x="2589" y="1072"/>
                  </a:cubicBezTo>
                  <a:cubicBezTo>
                    <a:pt x="3032" y="1442"/>
                    <a:pt x="3365" y="1960"/>
                    <a:pt x="3587" y="2403"/>
                  </a:cubicBezTo>
                  <a:cubicBezTo>
                    <a:pt x="3629" y="2487"/>
                    <a:pt x="3665" y="2571"/>
                    <a:pt x="3697" y="2651"/>
                  </a:cubicBezTo>
                  <a:lnTo>
                    <a:pt x="3697" y="2651"/>
                  </a:lnTo>
                  <a:cubicBezTo>
                    <a:pt x="3536" y="2615"/>
                    <a:pt x="3358" y="2588"/>
                    <a:pt x="3180" y="2588"/>
                  </a:cubicBezTo>
                  <a:cubicBezTo>
                    <a:pt x="2921" y="2588"/>
                    <a:pt x="2625" y="2662"/>
                    <a:pt x="2404" y="2810"/>
                  </a:cubicBezTo>
                  <a:cubicBezTo>
                    <a:pt x="2145" y="2995"/>
                    <a:pt x="1997" y="3327"/>
                    <a:pt x="1997" y="3697"/>
                  </a:cubicBezTo>
                  <a:cubicBezTo>
                    <a:pt x="1997" y="3993"/>
                    <a:pt x="2071" y="4215"/>
                    <a:pt x="2182" y="4437"/>
                  </a:cubicBezTo>
                  <a:cubicBezTo>
                    <a:pt x="2330" y="4732"/>
                    <a:pt x="2589" y="4917"/>
                    <a:pt x="2847" y="5028"/>
                  </a:cubicBezTo>
                  <a:cubicBezTo>
                    <a:pt x="3069" y="5102"/>
                    <a:pt x="3328" y="5139"/>
                    <a:pt x="3476" y="5139"/>
                  </a:cubicBezTo>
                  <a:cubicBezTo>
                    <a:pt x="3587" y="5139"/>
                    <a:pt x="3661" y="5102"/>
                    <a:pt x="3661" y="5102"/>
                  </a:cubicBezTo>
                  <a:cubicBezTo>
                    <a:pt x="3846" y="5102"/>
                    <a:pt x="3956" y="4954"/>
                    <a:pt x="3956" y="4769"/>
                  </a:cubicBezTo>
                  <a:cubicBezTo>
                    <a:pt x="3924" y="4608"/>
                    <a:pt x="3808" y="4503"/>
                    <a:pt x="3656" y="4503"/>
                  </a:cubicBezTo>
                  <a:cubicBezTo>
                    <a:pt x="3634" y="4503"/>
                    <a:pt x="3611" y="4506"/>
                    <a:pt x="3587" y="4510"/>
                  </a:cubicBezTo>
                  <a:lnTo>
                    <a:pt x="3476" y="4510"/>
                  </a:lnTo>
                  <a:cubicBezTo>
                    <a:pt x="3328" y="4510"/>
                    <a:pt x="3106" y="4474"/>
                    <a:pt x="2921" y="4363"/>
                  </a:cubicBezTo>
                  <a:cubicBezTo>
                    <a:pt x="2847" y="4326"/>
                    <a:pt x="2773" y="4252"/>
                    <a:pt x="2736" y="4141"/>
                  </a:cubicBezTo>
                  <a:cubicBezTo>
                    <a:pt x="2662" y="4030"/>
                    <a:pt x="2625" y="3919"/>
                    <a:pt x="2625" y="3697"/>
                  </a:cubicBezTo>
                  <a:cubicBezTo>
                    <a:pt x="2625" y="3438"/>
                    <a:pt x="2699" y="3364"/>
                    <a:pt x="2773" y="3327"/>
                  </a:cubicBezTo>
                  <a:cubicBezTo>
                    <a:pt x="2847" y="3253"/>
                    <a:pt x="2995" y="3217"/>
                    <a:pt x="3180" y="3217"/>
                  </a:cubicBezTo>
                  <a:cubicBezTo>
                    <a:pt x="3365" y="3217"/>
                    <a:pt x="3624" y="3253"/>
                    <a:pt x="3772" y="3327"/>
                  </a:cubicBezTo>
                  <a:cubicBezTo>
                    <a:pt x="3882" y="3327"/>
                    <a:pt x="3956" y="3364"/>
                    <a:pt x="3993" y="3364"/>
                  </a:cubicBezTo>
                  <a:lnTo>
                    <a:pt x="4067" y="3401"/>
                  </a:lnTo>
                  <a:cubicBezTo>
                    <a:pt x="4113" y="3417"/>
                    <a:pt x="4166" y="3426"/>
                    <a:pt x="4216" y="3426"/>
                  </a:cubicBezTo>
                  <a:cubicBezTo>
                    <a:pt x="4288" y="3426"/>
                    <a:pt x="4357" y="3408"/>
                    <a:pt x="4400" y="3364"/>
                  </a:cubicBezTo>
                  <a:cubicBezTo>
                    <a:pt x="4474" y="3253"/>
                    <a:pt x="4511" y="3143"/>
                    <a:pt x="4511" y="3032"/>
                  </a:cubicBezTo>
                  <a:cubicBezTo>
                    <a:pt x="4474" y="3032"/>
                    <a:pt x="4289" y="2329"/>
                    <a:pt x="3846" y="1627"/>
                  </a:cubicBezTo>
                  <a:cubicBezTo>
                    <a:pt x="3624" y="1257"/>
                    <a:pt x="3328" y="887"/>
                    <a:pt x="2958" y="592"/>
                  </a:cubicBezTo>
                  <a:cubicBezTo>
                    <a:pt x="2589" y="296"/>
                    <a:pt x="2145" y="37"/>
                    <a:pt x="1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52"/>
            <p:cNvSpPr/>
            <p:nvPr/>
          </p:nvSpPr>
          <p:spPr>
            <a:xfrm>
              <a:off x="2775250" y="4005425"/>
              <a:ext cx="2131400" cy="1273425"/>
            </a:xfrm>
            <a:custGeom>
              <a:rect b="b" l="l" r="r" t="t"/>
              <a:pathLst>
                <a:path extrusionOk="0" h="50937" w="85256">
                  <a:moveTo>
                    <a:pt x="39781" y="1"/>
                  </a:moveTo>
                  <a:cubicBezTo>
                    <a:pt x="39781" y="1"/>
                    <a:pt x="11314" y="16527"/>
                    <a:pt x="7358" y="18005"/>
                  </a:cubicBezTo>
                  <a:cubicBezTo>
                    <a:pt x="3365" y="19447"/>
                    <a:pt x="1" y="37896"/>
                    <a:pt x="1" y="37896"/>
                  </a:cubicBezTo>
                  <a:cubicBezTo>
                    <a:pt x="6441" y="42864"/>
                    <a:pt x="27866" y="50910"/>
                    <a:pt x="43560" y="50910"/>
                  </a:cubicBezTo>
                  <a:cubicBezTo>
                    <a:pt x="43631" y="50910"/>
                    <a:pt x="43703" y="50910"/>
                    <a:pt x="43774" y="50909"/>
                  </a:cubicBezTo>
                  <a:cubicBezTo>
                    <a:pt x="44591" y="50927"/>
                    <a:pt x="45414" y="50937"/>
                    <a:pt x="46242" y="50937"/>
                  </a:cubicBezTo>
                  <a:cubicBezTo>
                    <a:pt x="58947" y="50937"/>
                    <a:pt x="72899" y="48764"/>
                    <a:pt x="85255" y="43072"/>
                  </a:cubicBezTo>
                  <a:cubicBezTo>
                    <a:pt x="85255" y="43072"/>
                    <a:pt x="79746" y="14641"/>
                    <a:pt x="77676" y="12756"/>
                  </a:cubicBezTo>
                  <a:cubicBezTo>
                    <a:pt x="75569" y="10870"/>
                    <a:pt x="39781" y="1"/>
                    <a:pt x="39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52"/>
            <p:cNvSpPr/>
            <p:nvPr/>
          </p:nvSpPr>
          <p:spPr>
            <a:xfrm>
              <a:off x="2766950" y="3997650"/>
              <a:ext cx="2148000" cy="1288850"/>
            </a:xfrm>
            <a:custGeom>
              <a:rect b="b" l="l" r="r" t="t"/>
              <a:pathLst>
                <a:path extrusionOk="0" h="51554" w="85920">
                  <a:moveTo>
                    <a:pt x="40140" y="641"/>
                  </a:moveTo>
                  <a:cubicBezTo>
                    <a:pt x="40341" y="706"/>
                    <a:pt x="40833" y="866"/>
                    <a:pt x="41555" y="1088"/>
                  </a:cubicBezTo>
                  <a:cubicBezTo>
                    <a:pt x="44993" y="2123"/>
                    <a:pt x="53645" y="4785"/>
                    <a:pt x="61630" y="7410"/>
                  </a:cubicBezTo>
                  <a:cubicBezTo>
                    <a:pt x="65623" y="8704"/>
                    <a:pt x="69468" y="9998"/>
                    <a:pt x="72426" y="11033"/>
                  </a:cubicBezTo>
                  <a:cubicBezTo>
                    <a:pt x="73904" y="11588"/>
                    <a:pt x="75124" y="12068"/>
                    <a:pt x="76086" y="12438"/>
                  </a:cubicBezTo>
                  <a:cubicBezTo>
                    <a:pt x="76529" y="12660"/>
                    <a:pt x="76936" y="12808"/>
                    <a:pt x="77232" y="12956"/>
                  </a:cubicBezTo>
                  <a:cubicBezTo>
                    <a:pt x="77528" y="13103"/>
                    <a:pt x="77712" y="13251"/>
                    <a:pt x="77786" y="13288"/>
                  </a:cubicBezTo>
                  <a:cubicBezTo>
                    <a:pt x="77860" y="13362"/>
                    <a:pt x="78008" y="13584"/>
                    <a:pt x="78156" y="13880"/>
                  </a:cubicBezTo>
                  <a:cubicBezTo>
                    <a:pt x="78711" y="14989"/>
                    <a:pt x="79450" y="17429"/>
                    <a:pt x="80226" y="20424"/>
                  </a:cubicBezTo>
                  <a:cubicBezTo>
                    <a:pt x="81409" y="24897"/>
                    <a:pt x="82666" y="30665"/>
                    <a:pt x="83665" y="35286"/>
                  </a:cubicBezTo>
                  <a:cubicBezTo>
                    <a:pt x="84145" y="37615"/>
                    <a:pt x="84552" y="39648"/>
                    <a:pt x="84848" y="41090"/>
                  </a:cubicBezTo>
                  <a:cubicBezTo>
                    <a:pt x="85049" y="42095"/>
                    <a:pt x="85181" y="42827"/>
                    <a:pt x="85246" y="43193"/>
                  </a:cubicBezTo>
                  <a:lnTo>
                    <a:pt x="85246" y="43193"/>
                  </a:lnTo>
                  <a:cubicBezTo>
                    <a:pt x="73065" y="48771"/>
                    <a:pt x="59296" y="50925"/>
                    <a:pt x="46731" y="50925"/>
                  </a:cubicBezTo>
                  <a:cubicBezTo>
                    <a:pt x="45844" y="50925"/>
                    <a:pt x="44956" y="50925"/>
                    <a:pt x="44106" y="50888"/>
                  </a:cubicBezTo>
                  <a:lnTo>
                    <a:pt x="43810" y="50888"/>
                  </a:lnTo>
                  <a:cubicBezTo>
                    <a:pt x="36047" y="50888"/>
                    <a:pt x="26804" y="48891"/>
                    <a:pt x="18707" y="46266"/>
                  </a:cubicBezTo>
                  <a:cubicBezTo>
                    <a:pt x="14678" y="44972"/>
                    <a:pt x="10907" y="43493"/>
                    <a:pt x="7764" y="42052"/>
                  </a:cubicBezTo>
                  <a:cubicBezTo>
                    <a:pt x="4720" y="40655"/>
                    <a:pt x="2265" y="39258"/>
                    <a:pt x="669" y="38063"/>
                  </a:cubicBezTo>
                  <a:lnTo>
                    <a:pt x="669" y="38063"/>
                  </a:lnTo>
                  <a:cubicBezTo>
                    <a:pt x="698" y="37928"/>
                    <a:pt x="737" y="37724"/>
                    <a:pt x="777" y="37467"/>
                  </a:cubicBezTo>
                  <a:cubicBezTo>
                    <a:pt x="1146" y="35693"/>
                    <a:pt x="2071" y="31256"/>
                    <a:pt x="3328" y="27078"/>
                  </a:cubicBezTo>
                  <a:cubicBezTo>
                    <a:pt x="3956" y="25008"/>
                    <a:pt x="4695" y="23012"/>
                    <a:pt x="5472" y="21459"/>
                  </a:cubicBezTo>
                  <a:cubicBezTo>
                    <a:pt x="5842" y="20682"/>
                    <a:pt x="6248" y="20054"/>
                    <a:pt x="6655" y="19536"/>
                  </a:cubicBezTo>
                  <a:cubicBezTo>
                    <a:pt x="7025" y="19056"/>
                    <a:pt x="7431" y="18723"/>
                    <a:pt x="7801" y="18612"/>
                  </a:cubicBezTo>
                  <a:cubicBezTo>
                    <a:pt x="8319" y="18390"/>
                    <a:pt x="9206" y="17984"/>
                    <a:pt x="10352" y="17392"/>
                  </a:cubicBezTo>
                  <a:cubicBezTo>
                    <a:pt x="18132" y="13432"/>
                    <a:pt x="38392" y="1658"/>
                    <a:pt x="40140" y="641"/>
                  </a:cubicBezTo>
                  <a:close/>
                  <a:moveTo>
                    <a:pt x="40135" y="1"/>
                  </a:moveTo>
                  <a:cubicBezTo>
                    <a:pt x="40070" y="1"/>
                    <a:pt x="40018" y="27"/>
                    <a:pt x="39965" y="53"/>
                  </a:cubicBezTo>
                  <a:cubicBezTo>
                    <a:pt x="39965" y="53"/>
                    <a:pt x="39522" y="312"/>
                    <a:pt x="38745" y="755"/>
                  </a:cubicBezTo>
                  <a:cubicBezTo>
                    <a:pt x="35973" y="2345"/>
                    <a:pt x="29059" y="6338"/>
                    <a:pt x="22367" y="10109"/>
                  </a:cubicBezTo>
                  <a:cubicBezTo>
                    <a:pt x="19040" y="11994"/>
                    <a:pt x="15750" y="13806"/>
                    <a:pt x="13088" y="15248"/>
                  </a:cubicBezTo>
                  <a:cubicBezTo>
                    <a:pt x="10463" y="16690"/>
                    <a:pt x="8393" y="17725"/>
                    <a:pt x="7579" y="18021"/>
                  </a:cubicBezTo>
                  <a:cubicBezTo>
                    <a:pt x="6988" y="18242"/>
                    <a:pt x="6470" y="18723"/>
                    <a:pt x="5989" y="19389"/>
                  </a:cubicBezTo>
                  <a:cubicBezTo>
                    <a:pt x="5102" y="20572"/>
                    <a:pt x="4326" y="22309"/>
                    <a:pt x="3623" y="24306"/>
                  </a:cubicBezTo>
                  <a:cubicBezTo>
                    <a:pt x="1479" y="30184"/>
                    <a:pt x="37" y="38133"/>
                    <a:pt x="37" y="38133"/>
                  </a:cubicBezTo>
                  <a:cubicBezTo>
                    <a:pt x="0" y="38244"/>
                    <a:pt x="74" y="38354"/>
                    <a:pt x="148" y="38428"/>
                  </a:cubicBezTo>
                  <a:cubicBezTo>
                    <a:pt x="1775" y="39722"/>
                    <a:pt x="4363" y="41164"/>
                    <a:pt x="7505" y="42606"/>
                  </a:cubicBezTo>
                  <a:cubicBezTo>
                    <a:pt x="17007" y="47006"/>
                    <a:pt x="32017" y="51516"/>
                    <a:pt x="43810" y="51516"/>
                  </a:cubicBezTo>
                  <a:lnTo>
                    <a:pt x="44069" y="51516"/>
                  </a:lnTo>
                  <a:cubicBezTo>
                    <a:pt x="44956" y="51553"/>
                    <a:pt x="45844" y="51553"/>
                    <a:pt x="46731" y="51553"/>
                  </a:cubicBezTo>
                  <a:cubicBezTo>
                    <a:pt x="59449" y="51553"/>
                    <a:pt x="73387" y="49335"/>
                    <a:pt x="85735" y="43678"/>
                  </a:cubicBezTo>
                  <a:cubicBezTo>
                    <a:pt x="85846" y="43604"/>
                    <a:pt x="85920" y="43456"/>
                    <a:pt x="85920" y="43309"/>
                  </a:cubicBezTo>
                  <a:cubicBezTo>
                    <a:pt x="85920" y="43309"/>
                    <a:pt x="84515" y="36210"/>
                    <a:pt x="82888" y="28853"/>
                  </a:cubicBezTo>
                  <a:cubicBezTo>
                    <a:pt x="82075" y="25193"/>
                    <a:pt x="81188" y="21459"/>
                    <a:pt x="80374" y="18538"/>
                  </a:cubicBezTo>
                  <a:cubicBezTo>
                    <a:pt x="79968" y="17059"/>
                    <a:pt x="79561" y="15802"/>
                    <a:pt x="79228" y="14804"/>
                  </a:cubicBezTo>
                  <a:cubicBezTo>
                    <a:pt x="79043" y="14324"/>
                    <a:pt x="78858" y="13917"/>
                    <a:pt x="78711" y="13584"/>
                  </a:cubicBezTo>
                  <a:cubicBezTo>
                    <a:pt x="78526" y="13251"/>
                    <a:pt x="78378" y="13030"/>
                    <a:pt x="78193" y="12845"/>
                  </a:cubicBezTo>
                  <a:cubicBezTo>
                    <a:pt x="78008" y="12697"/>
                    <a:pt x="77749" y="12549"/>
                    <a:pt x="77380" y="12364"/>
                  </a:cubicBezTo>
                  <a:cubicBezTo>
                    <a:pt x="75938" y="11662"/>
                    <a:pt x="72906" y="10553"/>
                    <a:pt x="69135" y="9259"/>
                  </a:cubicBezTo>
                  <a:cubicBezTo>
                    <a:pt x="57896" y="5414"/>
                    <a:pt x="40224" y="16"/>
                    <a:pt x="40224" y="16"/>
                  </a:cubicBezTo>
                  <a:cubicBezTo>
                    <a:pt x="40192" y="5"/>
                    <a:pt x="40162" y="1"/>
                    <a:pt x="40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52"/>
            <p:cNvSpPr/>
            <p:nvPr/>
          </p:nvSpPr>
          <p:spPr>
            <a:xfrm>
              <a:off x="4551700" y="4889025"/>
              <a:ext cx="22200" cy="71200"/>
            </a:xfrm>
            <a:custGeom>
              <a:rect b="b" l="l" r="r" t="t"/>
              <a:pathLst>
                <a:path extrusionOk="0" h="2848" w="888">
                  <a:moveTo>
                    <a:pt x="592" y="1"/>
                  </a:moveTo>
                  <a:cubicBezTo>
                    <a:pt x="444" y="1"/>
                    <a:pt x="259" y="112"/>
                    <a:pt x="259" y="259"/>
                  </a:cubicBezTo>
                  <a:cubicBezTo>
                    <a:pt x="148" y="1073"/>
                    <a:pt x="74" y="1849"/>
                    <a:pt x="37" y="2515"/>
                  </a:cubicBezTo>
                  <a:cubicBezTo>
                    <a:pt x="0" y="2699"/>
                    <a:pt x="148" y="2847"/>
                    <a:pt x="333" y="2847"/>
                  </a:cubicBezTo>
                  <a:cubicBezTo>
                    <a:pt x="481" y="2847"/>
                    <a:pt x="629" y="2736"/>
                    <a:pt x="629" y="2552"/>
                  </a:cubicBezTo>
                  <a:cubicBezTo>
                    <a:pt x="666" y="1886"/>
                    <a:pt x="740" y="1147"/>
                    <a:pt x="851" y="370"/>
                  </a:cubicBezTo>
                  <a:cubicBezTo>
                    <a:pt x="888" y="185"/>
                    <a:pt x="777" y="38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52"/>
            <p:cNvSpPr/>
            <p:nvPr/>
          </p:nvSpPr>
          <p:spPr>
            <a:xfrm>
              <a:off x="4569250" y="4353650"/>
              <a:ext cx="140525" cy="476425"/>
            </a:xfrm>
            <a:custGeom>
              <a:rect b="b" l="l" r="r" t="t"/>
              <a:pathLst>
                <a:path extrusionOk="0" h="19057" w="5621">
                  <a:moveTo>
                    <a:pt x="5283" y="0"/>
                  </a:moveTo>
                  <a:cubicBezTo>
                    <a:pt x="5155" y="0"/>
                    <a:pt x="5022" y="72"/>
                    <a:pt x="4992" y="194"/>
                  </a:cubicBezTo>
                  <a:cubicBezTo>
                    <a:pt x="4992" y="194"/>
                    <a:pt x="1591" y="10657"/>
                    <a:pt x="38" y="18680"/>
                  </a:cubicBezTo>
                  <a:cubicBezTo>
                    <a:pt x="1" y="18865"/>
                    <a:pt x="112" y="19013"/>
                    <a:pt x="297" y="19050"/>
                  </a:cubicBezTo>
                  <a:cubicBezTo>
                    <a:pt x="316" y="19054"/>
                    <a:pt x="336" y="19057"/>
                    <a:pt x="356" y="19057"/>
                  </a:cubicBezTo>
                  <a:cubicBezTo>
                    <a:pt x="491" y="19057"/>
                    <a:pt x="634" y="18956"/>
                    <a:pt x="666" y="18828"/>
                  </a:cubicBezTo>
                  <a:cubicBezTo>
                    <a:pt x="1406" y="14835"/>
                    <a:pt x="2663" y="10214"/>
                    <a:pt x="3698" y="6627"/>
                  </a:cubicBezTo>
                  <a:cubicBezTo>
                    <a:pt x="4215" y="4816"/>
                    <a:pt x="4696" y="3263"/>
                    <a:pt x="5029" y="2154"/>
                  </a:cubicBezTo>
                  <a:cubicBezTo>
                    <a:pt x="5362" y="1045"/>
                    <a:pt x="5583" y="416"/>
                    <a:pt x="5583" y="379"/>
                  </a:cubicBezTo>
                  <a:cubicBezTo>
                    <a:pt x="5620" y="231"/>
                    <a:pt x="5546" y="47"/>
                    <a:pt x="5362" y="10"/>
                  </a:cubicBezTo>
                  <a:cubicBezTo>
                    <a:pt x="5336" y="3"/>
                    <a:pt x="5310" y="0"/>
                    <a:pt x="5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52"/>
            <p:cNvSpPr/>
            <p:nvPr/>
          </p:nvSpPr>
          <p:spPr>
            <a:xfrm>
              <a:off x="2971200" y="4500150"/>
              <a:ext cx="226475" cy="533275"/>
            </a:xfrm>
            <a:custGeom>
              <a:rect b="b" l="l" r="r" t="t"/>
              <a:pathLst>
                <a:path extrusionOk="0" h="21331" w="9059">
                  <a:moveTo>
                    <a:pt x="353" y="0"/>
                  </a:moveTo>
                  <a:cubicBezTo>
                    <a:pt x="290" y="0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75" y="472"/>
                    <a:pt x="112" y="509"/>
                    <a:pt x="149" y="582"/>
                  </a:cubicBezTo>
                  <a:cubicBezTo>
                    <a:pt x="740" y="1470"/>
                    <a:pt x="5694" y="9160"/>
                    <a:pt x="8430" y="21101"/>
                  </a:cubicBezTo>
                  <a:cubicBezTo>
                    <a:pt x="8462" y="21230"/>
                    <a:pt x="8578" y="21330"/>
                    <a:pt x="8729" y="21330"/>
                  </a:cubicBezTo>
                  <a:cubicBezTo>
                    <a:pt x="8752" y="21330"/>
                    <a:pt x="8775" y="21328"/>
                    <a:pt x="8800" y="21323"/>
                  </a:cubicBezTo>
                  <a:cubicBezTo>
                    <a:pt x="8948" y="21286"/>
                    <a:pt x="9058" y="21101"/>
                    <a:pt x="9022" y="20953"/>
                  </a:cubicBezTo>
                  <a:cubicBezTo>
                    <a:pt x="6064" y="8125"/>
                    <a:pt x="629" y="139"/>
                    <a:pt x="592" y="139"/>
                  </a:cubicBezTo>
                  <a:cubicBezTo>
                    <a:pt x="547" y="49"/>
                    <a:pt x="448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52"/>
            <p:cNvSpPr/>
            <p:nvPr/>
          </p:nvSpPr>
          <p:spPr>
            <a:xfrm>
              <a:off x="3459225" y="4034000"/>
              <a:ext cx="712625" cy="732125"/>
            </a:xfrm>
            <a:custGeom>
              <a:rect b="b" l="l" r="r" t="t"/>
              <a:pathLst>
                <a:path extrusionOk="0" h="29285" w="28505">
                  <a:moveTo>
                    <a:pt x="15923" y="0"/>
                  </a:moveTo>
                  <a:cubicBezTo>
                    <a:pt x="14096" y="0"/>
                    <a:pt x="12327" y="264"/>
                    <a:pt x="10870" y="743"/>
                  </a:cubicBezTo>
                  <a:cubicBezTo>
                    <a:pt x="5805" y="2444"/>
                    <a:pt x="2995" y="2444"/>
                    <a:pt x="1516" y="6178"/>
                  </a:cubicBezTo>
                  <a:cubicBezTo>
                    <a:pt x="1516" y="6178"/>
                    <a:pt x="0" y="16493"/>
                    <a:pt x="1146" y="21964"/>
                  </a:cubicBezTo>
                  <a:cubicBezTo>
                    <a:pt x="2255" y="27399"/>
                    <a:pt x="2625" y="29285"/>
                    <a:pt x="2625" y="29285"/>
                  </a:cubicBezTo>
                  <a:cubicBezTo>
                    <a:pt x="2625" y="29285"/>
                    <a:pt x="7690" y="24959"/>
                    <a:pt x="10685" y="22889"/>
                  </a:cubicBezTo>
                  <a:cubicBezTo>
                    <a:pt x="13716" y="20818"/>
                    <a:pt x="17450" y="19709"/>
                    <a:pt x="17450" y="19709"/>
                  </a:cubicBezTo>
                  <a:cubicBezTo>
                    <a:pt x="17450" y="19709"/>
                    <a:pt x="19336" y="19709"/>
                    <a:pt x="22146" y="21964"/>
                  </a:cubicBezTo>
                  <a:cubicBezTo>
                    <a:pt x="24955" y="24220"/>
                    <a:pt x="28320" y="27769"/>
                    <a:pt x="28320" y="27769"/>
                  </a:cubicBezTo>
                  <a:lnTo>
                    <a:pt x="28320" y="16714"/>
                  </a:lnTo>
                  <a:cubicBezTo>
                    <a:pt x="28320" y="16714"/>
                    <a:pt x="28504" y="11243"/>
                    <a:pt x="26656" y="5623"/>
                  </a:cubicBezTo>
                  <a:cubicBezTo>
                    <a:pt x="25313" y="1621"/>
                    <a:pt x="20444" y="0"/>
                    <a:pt x="15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52"/>
            <p:cNvSpPr/>
            <p:nvPr/>
          </p:nvSpPr>
          <p:spPr>
            <a:xfrm>
              <a:off x="3461075" y="3901550"/>
              <a:ext cx="748675" cy="768450"/>
            </a:xfrm>
            <a:custGeom>
              <a:rect b="b" l="l" r="r" t="t"/>
              <a:pathLst>
                <a:path extrusionOk="0" h="30738" w="29947">
                  <a:moveTo>
                    <a:pt x="15291" y="1"/>
                  </a:moveTo>
                  <a:cubicBezTo>
                    <a:pt x="12418" y="1"/>
                    <a:pt x="9595" y="642"/>
                    <a:pt x="7542" y="1863"/>
                  </a:cubicBezTo>
                  <a:cubicBezTo>
                    <a:pt x="7542" y="1863"/>
                    <a:pt x="2514" y="5191"/>
                    <a:pt x="1257" y="8555"/>
                  </a:cubicBezTo>
                  <a:cubicBezTo>
                    <a:pt x="0" y="11883"/>
                    <a:pt x="2514" y="30738"/>
                    <a:pt x="2514" y="30738"/>
                  </a:cubicBezTo>
                  <a:cubicBezTo>
                    <a:pt x="2514" y="30738"/>
                    <a:pt x="11942" y="23602"/>
                    <a:pt x="13827" y="23602"/>
                  </a:cubicBezTo>
                  <a:cubicBezTo>
                    <a:pt x="15713" y="23602"/>
                    <a:pt x="19484" y="22789"/>
                    <a:pt x="19484" y="22789"/>
                  </a:cubicBezTo>
                  <a:cubicBezTo>
                    <a:pt x="19484" y="22789"/>
                    <a:pt x="23255" y="22789"/>
                    <a:pt x="25732" y="24859"/>
                  </a:cubicBezTo>
                  <a:cubicBezTo>
                    <a:pt x="28246" y="26967"/>
                    <a:pt x="29946" y="29074"/>
                    <a:pt x="29946" y="29074"/>
                  </a:cubicBezTo>
                  <a:cubicBezTo>
                    <a:pt x="29946" y="29074"/>
                    <a:pt x="29318" y="12955"/>
                    <a:pt x="26989" y="6263"/>
                  </a:cubicBezTo>
                  <a:cubicBezTo>
                    <a:pt x="25528" y="1977"/>
                    <a:pt x="20333" y="1"/>
                    <a:pt x="15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52"/>
            <p:cNvSpPr/>
            <p:nvPr/>
          </p:nvSpPr>
          <p:spPr>
            <a:xfrm>
              <a:off x="3475850" y="3893600"/>
              <a:ext cx="741300" cy="784175"/>
            </a:xfrm>
            <a:custGeom>
              <a:rect b="b" l="l" r="r" t="t"/>
              <a:pathLst>
                <a:path extrusionOk="0" h="31367" w="29652">
                  <a:moveTo>
                    <a:pt x="14678" y="629"/>
                  </a:moveTo>
                  <a:cubicBezTo>
                    <a:pt x="17155" y="629"/>
                    <a:pt x="19706" y="1109"/>
                    <a:pt x="21739" y="2108"/>
                  </a:cubicBezTo>
                  <a:cubicBezTo>
                    <a:pt x="23810" y="3106"/>
                    <a:pt x="25436" y="4622"/>
                    <a:pt x="26139" y="6655"/>
                  </a:cubicBezTo>
                  <a:cubicBezTo>
                    <a:pt x="27248" y="9945"/>
                    <a:pt x="27987" y="15639"/>
                    <a:pt x="28431" y="20519"/>
                  </a:cubicBezTo>
                  <a:cubicBezTo>
                    <a:pt x="28653" y="22922"/>
                    <a:pt x="28801" y="25177"/>
                    <a:pt x="28912" y="26767"/>
                  </a:cubicBezTo>
                  <a:cubicBezTo>
                    <a:pt x="28944" y="27475"/>
                    <a:pt x="28976" y="28071"/>
                    <a:pt x="29008" y="28506"/>
                  </a:cubicBezTo>
                  <a:lnTo>
                    <a:pt x="29008" y="28506"/>
                  </a:lnTo>
                  <a:cubicBezTo>
                    <a:pt x="28309" y="27719"/>
                    <a:pt x="27011" y="26337"/>
                    <a:pt x="25362" y="24955"/>
                  </a:cubicBezTo>
                  <a:cubicBezTo>
                    <a:pt x="24032" y="23846"/>
                    <a:pt x="22442" y="23329"/>
                    <a:pt x="21148" y="23070"/>
                  </a:cubicBezTo>
                  <a:cubicBezTo>
                    <a:pt x="19854" y="22774"/>
                    <a:pt x="18893" y="22774"/>
                    <a:pt x="18893" y="22774"/>
                  </a:cubicBezTo>
                  <a:lnTo>
                    <a:pt x="18819" y="22811"/>
                  </a:lnTo>
                  <a:cubicBezTo>
                    <a:pt x="18819" y="22811"/>
                    <a:pt x="18597" y="22848"/>
                    <a:pt x="18190" y="22922"/>
                  </a:cubicBezTo>
                  <a:cubicBezTo>
                    <a:pt x="17044" y="23144"/>
                    <a:pt x="14567" y="23624"/>
                    <a:pt x="13236" y="23624"/>
                  </a:cubicBezTo>
                  <a:cubicBezTo>
                    <a:pt x="12903" y="23624"/>
                    <a:pt x="12534" y="23772"/>
                    <a:pt x="12090" y="23957"/>
                  </a:cubicBezTo>
                  <a:cubicBezTo>
                    <a:pt x="10500" y="24660"/>
                    <a:pt x="7949" y="26360"/>
                    <a:pt x="5731" y="27913"/>
                  </a:cubicBezTo>
                  <a:cubicBezTo>
                    <a:pt x="4185" y="28987"/>
                    <a:pt x="2825" y="29988"/>
                    <a:pt x="2164" y="30479"/>
                  </a:cubicBezTo>
                  <a:lnTo>
                    <a:pt x="2164" y="30479"/>
                  </a:lnTo>
                  <a:cubicBezTo>
                    <a:pt x="2127" y="30132"/>
                    <a:pt x="2071" y="29633"/>
                    <a:pt x="1997" y="29022"/>
                  </a:cubicBezTo>
                  <a:cubicBezTo>
                    <a:pt x="1516" y="25325"/>
                    <a:pt x="629" y="17339"/>
                    <a:pt x="629" y="12459"/>
                  </a:cubicBezTo>
                  <a:cubicBezTo>
                    <a:pt x="629" y="11646"/>
                    <a:pt x="666" y="10944"/>
                    <a:pt x="703" y="10315"/>
                  </a:cubicBezTo>
                  <a:cubicBezTo>
                    <a:pt x="777" y="9723"/>
                    <a:pt x="851" y="9280"/>
                    <a:pt x="962" y="8984"/>
                  </a:cubicBezTo>
                  <a:cubicBezTo>
                    <a:pt x="1553" y="7394"/>
                    <a:pt x="3106" y="5731"/>
                    <a:pt x="4474" y="4511"/>
                  </a:cubicBezTo>
                  <a:cubicBezTo>
                    <a:pt x="5177" y="3882"/>
                    <a:pt x="5842" y="3365"/>
                    <a:pt x="6323" y="2995"/>
                  </a:cubicBezTo>
                  <a:cubicBezTo>
                    <a:pt x="6581" y="2810"/>
                    <a:pt x="6766" y="2662"/>
                    <a:pt x="6914" y="2588"/>
                  </a:cubicBezTo>
                  <a:cubicBezTo>
                    <a:pt x="7062" y="2477"/>
                    <a:pt x="7136" y="2440"/>
                    <a:pt x="7136" y="2440"/>
                  </a:cubicBezTo>
                  <a:lnTo>
                    <a:pt x="7125" y="2425"/>
                  </a:lnTo>
                  <a:lnTo>
                    <a:pt x="7125" y="2425"/>
                  </a:lnTo>
                  <a:cubicBezTo>
                    <a:pt x="9119" y="1252"/>
                    <a:pt x="11880" y="629"/>
                    <a:pt x="14678" y="629"/>
                  </a:cubicBezTo>
                  <a:close/>
                  <a:moveTo>
                    <a:pt x="14678" y="0"/>
                  </a:moveTo>
                  <a:cubicBezTo>
                    <a:pt x="11757" y="0"/>
                    <a:pt x="8911" y="666"/>
                    <a:pt x="6803" y="1923"/>
                  </a:cubicBezTo>
                  <a:lnTo>
                    <a:pt x="6766" y="1923"/>
                  </a:lnTo>
                  <a:cubicBezTo>
                    <a:pt x="6766" y="1923"/>
                    <a:pt x="5509" y="2773"/>
                    <a:pt x="4067" y="4030"/>
                  </a:cubicBezTo>
                  <a:cubicBezTo>
                    <a:pt x="2663" y="5324"/>
                    <a:pt x="1036" y="6988"/>
                    <a:pt x="370" y="8762"/>
                  </a:cubicBezTo>
                  <a:cubicBezTo>
                    <a:pt x="222" y="9132"/>
                    <a:pt x="149" y="9650"/>
                    <a:pt x="112" y="10278"/>
                  </a:cubicBezTo>
                  <a:cubicBezTo>
                    <a:pt x="38" y="10907"/>
                    <a:pt x="1" y="11646"/>
                    <a:pt x="1" y="12459"/>
                  </a:cubicBezTo>
                  <a:cubicBezTo>
                    <a:pt x="1" y="19040"/>
                    <a:pt x="1627" y="31093"/>
                    <a:pt x="1627" y="31093"/>
                  </a:cubicBezTo>
                  <a:cubicBezTo>
                    <a:pt x="1627" y="31203"/>
                    <a:pt x="1701" y="31277"/>
                    <a:pt x="1812" y="31351"/>
                  </a:cubicBezTo>
                  <a:cubicBezTo>
                    <a:pt x="1845" y="31362"/>
                    <a:pt x="1877" y="31367"/>
                    <a:pt x="1909" y="31367"/>
                  </a:cubicBezTo>
                  <a:cubicBezTo>
                    <a:pt x="1985" y="31367"/>
                    <a:pt x="2056" y="31341"/>
                    <a:pt x="2108" y="31314"/>
                  </a:cubicBezTo>
                  <a:cubicBezTo>
                    <a:pt x="2108" y="31314"/>
                    <a:pt x="2256" y="31203"/>
                    <a:pt x="2515" y="30982"/>
                  </a:cubicBezTo>
                  <a:cubicBezTo>
                    <a:pt x="3439" y="30316"/>
                    <a:pt x="5731" y="28616"/>
                    <a:pt x="8023" y="27100"/>
                  </a:cubicBezTo>
                  <a:cubicBezTo>
                    <a:pt x="9169" y="26323"/>
                    <a:pt x="10278" y="25621"/>
                    <a:pt x="11240" y="25066"/>
                  </a:cubicBezTo>
                  <a:cubicBezTo>
                    <a:pt x="11720" y="24808"/>
                    <a:pt x="12127" y="24586"/>
                    <a:pt x="12497" y="24475"/>
                  </a:cubicBezTo>
                  <a:cubicBezTo>
                    <a:pt x="12829" y="24327"/>
                    <a:pt x="13088" y="24253"/>
                    <a:pt x="13236" y="24253"/>
                  </a:cubicBezTo>
                  <a:cubicBezTo>
                    <a:pt x="14197" y="24253"/>
                    <a:pt x="15639" y="24031"/>
                    <a:pt x="16822" y="23809"/>
                  </a:cubicBezTo>
                  <a:cubicBezTo>
                    <a:pt x="18005" y="23624"/>
                    <a:pt x="18930" y="23403"/>
                    <a:pt x="18930" y="23403"/>
                  </a:cubicBezTo>
                  <a:lnTo>
                    <a:pt x="19040" y="23403"/>
                  </a:lnTo>
                  <a:cubicBezTo>
                    <a:pt x="19743" y="23440"/>
                    <a:pt x="22885" y="23661"/>
                    <a:pt x="24956" y="25436"/>
                  </a:cubicBezTo>
                  <a:cubicBezTo>
                    <a:pt x="26213" y="26471"/>
                    <a:pt x="27248" y="27506"/>
                    <a:pt x="27950" y="28283"/>
                  </a:cubicBezTo>
                  <a:cubicBezTo>
                    <a:pt x="28320" y="28652"/>
                    <a:pt x="28616" y="28985"/>
                    <a:pt x="28801" y="29207"/>
                  </a:cubicBezTo>
                  <a:cubicBezTo>
                    <a:pt x="28912" y="29318"/>
                    <a:pt x="28986" y="29429"/>
                    <a:pt x="29023" y="29466"/>
                  </a:cubicBezTo>
                  <a:cubicBezTo>
                    <a:pt x="29096" y="29540"/>
                    <a:pt x="29096" y="29577"/>
                    <a:pt x="29096" y="29577"/>
                  </a:cubicBezTo>
                  <a:cubicBezTo>
                    <a:pt x="29144" y="29648"/>
                    <a:pt x="29223" y="29689"/>
                    <a:pt x="29312" y="29689"/>
                  </a:cubicBezTo>
                  <a:cubicBezTo>
                    <a:pt x="29361" y="29689"/>
                    <a:pt x="29414" y="29677"/>
                    <a:pt x="29466" y="29651"/>
                  </a:cubicBezTo>
                  <a:cubicBezTo>
                    <a:pt x="29577" y="29614"/>
                    <a:pt x="29651" y="29503"/>
                    <a:pt x="29651" y="29355"/>
                  </a:cubicBezTo>
                  <a:cubicBezTo>
                    <a:pt x="29651" y="29355"/>
                    <a:pt x="29503" y="25325"/>
                    <a:pt x="29060" y="20445"/>
                  </a:cubicBezTo>
                  <a:cubicBezTo>
                    <a:pt x="28616" y="15565"/>
                    <a:pt x="27876" y="9871"/>
                    <a:pt x="26693" y="6470"/>
                  </a:cubicBezTo>
                  <a:cubicBezTo>
                    <a:pt x="25954" y="4215"/>
                    <a:pt x="24179" y="2625"/>
                    <a:pt x="22035" y="1553"/>
                  </a:cubicBezTo>
                  <a:cubicBezTo>
                    <a:pt x="19854" y="518"/>
                    <a:pt x="17229" y="0"/>
                    <a:pt x="14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52"/>
            <p:cNvSpPr/>
            <p:nvPr/>
          </p:nvSpPr>
          <p:spPr>
            <a:xfrm>
              <a:off x="3539625" y="3686550"/>
              <a:ext cx="476025" cy="944725"/>
            </a:xfrm>
            <a:custGeom>
              <a:rect b="b" l="l" r="r" t="t"/>
              <a:pathLst>
                <a:path extrusionOk="0" h="37789" w="19041">
                  <a:moveTo>
                    <a:pt x="17783" y="1"/>
                  </a:moveTo>
                  <a:cubicBezTo>
                    <a:pt x="17783" y="1"/>
                    <a:pt x="14177" y="4597"/>
                    <a:pt x="7151" y="4597"/>
                  </a:cubicBezTo>
                  <a:cubicBezTo>
                    <a:pt x="5067" y="4597"/>
                    <a:pt x="2682" y="4192"/>
                    <a:pt x="1" y="3143"/>
                  </a:cubicBezTo>
                  <a:lnTo>
                    <a:pt x="1" y="3143"/>
                  </a:lnTo>
                  <a:cubicBezTo>
                    <a:pt x="1" y="3144"/>
                    <a:pt x="2108" y="12349"/>
                    <a:pt x="4622" y="20076"/>
                  </a:cubicBezTo>
                  <a:cubicBezTo>
                    <a:pt x="6906" y="27131"/>
                    <a:pt x="12641" y="37789"/>
                    <a:pt x="14445" y="37789"/>
                  </a:cubicBezTo>
                  <a:cubicBezTo>
                    <a:pt x="14627" y="37789"/>
                    <a:pt x="14768" y="37682"/>
                    <a:pt x="14863" y="37452"/>
                  </a:cubicBezTo>
                  <a:cubicBezTo>
                    <a:pt x="15898" y="34938"/>
                    <a:pt x="19040" y="20076"/>
                    <a:pt x="19040" y="14863"/>
                  </a:cubicBezTo>
                  <a:cubicBezTo>
                    <a:pt x="19040" y="9613"/>
                    <a:pt x="17783" y="1"/>
                    <a:pt x="177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52"/>
            <p:cNvSpPr/>
            <p:nvPr/>
          </p:nvSpPr>
          <p:spPr>
            <a:xfrm>
              <a:off x="3539625" y="3694875"/>
              <a:ext cx="476025" cy="438225"/>
            </a:xfrm>
            <a:custGeom>
              <a:rect b="b" l="l" r="r" t="t"/>
              <a:pathLst>
                <a:path extrusionOk="0" h="17529" w="19041">
                  <a:moveTo>
                    <a:pt x="17488" y="0"/>
                  </a:moveTo>
                  <a:cubicBezTo>
                    <a:pt x="16480" y="1090"/>
                    <a:pt x="13004" y="4267"/>
                    <a:pt x="7162" y="4267"/>
                  </a:cubicBezTo>
                  <a:cubicBezTo>
                    <a:pt x="5075" y="4267"/>
                    <a:pt x="2687" y="3861"/>
                    <a:pt x="1" y="2810"/>
                  </a:cubicBezTo>
                  <a:lnTo>
                    <a:pt x="1" y="2810"/>
                  </a:lnTo>
                  <a:cubicBezTo>
                    <a:pt x="1" y="2810"/>
                    <a:pt x="1258" y="8356"/>
                    <a:pt x="2995" y="14456"/>
                  </a:cubicBezTo>
                  <a:cubicBezTo>
                    <a:pt x="4854" y="15980"/>
                    <a:pt x="7543" y="17529"/>
                    <a:pt x="10729" y="17529"/>
                  </a:cubicBezTo>
                  <a:cubicBezTo>
                    <a:pt x="11407" y="17529"/>
                    <a:pt x="12109" y="17459"/>
                    <a:pt x="12829" y="17303"/>
                  </a:cubicBezTo>
                  <a:cubicBezTo>
                    <a:pt x="15565" y="16674"/>
                    <a:pt x="17599" y="15048"/>
                    <a:pt x="19040" y="13236"/>
                  </a:cubicBezTo>
                  <a:cubicBezTo>
                    <a:pt x="18893" y="8504"/>
                    <a:pt x="18042" y="1664"/>
                    <a:pt x="17857" y="37"/>
                  </a:cubicBezTo>
                  <a:lnTo>
                    <a:pt x="174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52"/>
            <p:cNvSpPr/>
            <p:nvPr/>
          </p:nvSpPr>
          <p:spPr>
            <a:xfrm>
              <a:off x="3563650" y="3858475"/>
              <a:ext cx="452000" cy="274525"/>
            </a:xfrm>
            <a:custGeom>
              <a:rect b="b" l="l" r="r" t="t"/>
              <a:pathLst>
                <a:path extrusionOk="0" h="10981" w="18080">
                  <a:moveTo>
                    <a:pt x="17599" y="0"/>
                  </a:moveTo>
                  <a:cubicBezTo>
                    <a:pt x="15935" y="2440"/>
                    <a:pt x="14050" y="3993"/>
                    <a:pt x="12164" y="4511"/>
                  </a:cubicBezTo>
                  <a:cubicBezTo>
                    <a:pt x="11425" y="4733"/>
                    <a:pt x="10685" y="4806"/>
                    <a:pt x="9946" y="4806"/>
                  </a:cubicBezTo>
                  <a:cubicBezTo>
                    <a:pt x="6619" y="4806"/>
                    <a:pt x="3254" y="2921"/>
                    <a:pt x="1" y="296"/>
                  </a:cubicBezTo>
                  <a:lnTo>
                    <a:pt x="1" y="296"/>
                  </a:lnTo>
                  <a:cubicBezTo>
                    <a:pt x="555" y="2403"/>
                    <a:pt x="1258" y="5102"/>
                    <a:pt x="2034" y="7912"/>
                  </a:cubicBezTo>
                  <a:cubicBezTo>
                    <a:pt x="3920" y="9428"/>
                    <a:pt x="6582" y="10981"/>
                    <a:pt x="9761" y="10981"/>
                  </a:cubicBezTo>
                  <a:cubicBezTo>
                    <a:pt x="10427" y="10981"/>
                    <a:pt x="11129" y="10907"/>
                    <a:pt x="11868" y="10759"/>
                  </a:cubicBezTo>
                  <a:cubicBezTo>
                    <a:pt x="14604" y="10130"/>
                    <a:pt x="16638" y="8504"/>
                    <a:pt x="18079" y="6692"/>
                  </a:cubicBezTo>
                  <a:cubicBezTo>
                    <a:pt x="18006" y="4659"/>
                    <a:pt x="17821" y="2219"/>
                    <a:pt x="175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52"/>
            <p:cNvSpPr/>
            <p:nvPr/>
          </p:nvSpPr>
          <p:spPr>
            <a:xfrm>
              <a:off x="3531300" y="3678800"/>
              <a:ext cx="492675" cy="959775"/>
            </a:xfrm>
            <a:custGeom>
              <a:rect b="b" l="l" r="r" t="t"/>
              <a:pathLst>
                <a:path extrusionOk="0" h="38391" w="19707">
                  <a:moveTo>
                    <a:pt x="17898" y="995"/>
                  </a:moveTo>
                  <a:cubicBezTo>
                    <a:pt x="17927" y="1245"/>
                    <a:pt x="17964" y="1563"/>
                    <a:pt x="18006" y="1937"/>
                  </a:cubicBezTo>
                  <a:cubicBezTo>
                    <a:pt x="18375" y="4858"/>
                    <a:pt x="19078" y="11254"/>
                    <a:pt x="19078" y="15173"/>
                  </a:cubicBezTo>
                  <a:cubicBezTo>
                    <a:pt x="19078" y="17724"/>
                    <a:pt x="18301" y="22752"/>
                    <a:pt x="17377" y="27410"/>
                  </a:cubicBezTo>
                  <a:cubicBezTo>
                    <a:pt x="16933" y="29739"/>
                    <a:pt x="16416" y="31995"/>
                    <a:pt x="16009" y="33843"/>
                  </a:cubicBezTo>
                  <a:cubicBezTo>
                    <a:pt x="15565" y="35655"/>
                    <a:pt x="15159" y="37060"/>
                    <a:pt x="14900" y="37651"/>
                  </a:cubicBezTo>
                  <a:cubicBezTo>
                    <a:pt x="14863" y="37725"/>
                    <a:pt x="14863" y="37762"/>
                    <a:pt x="14826" y="37762"/>
                  </a:cubicBezTo>
                  <a:lnTo>
                    <a:pt x="14789" y="37799"/>
                  </a:lnTo>
                  <a:cubicBezTo>
                    <a:pt x="14715" y="37799"/>
                    <a:pt x="14456" y="37688"/>
                    <a:pt x="14124" y="37392"/>
                  </a:cubicBezTo>
                  <a:cubicBezTo>
                    <a:pt x="13569" y="36912"/>
                    <a:pt x="12867" y="35951"/>
                    <a:pt x="12090" y="34730"/>
                  </a:cubicBezTo>
                  <a:cubicBezTo>
                    <a:pt x="9687" y="31070"/>
                    <a:pt x="6730" y="24859"/>
                    <a:pt x="5251" y="20312"/>
                  </a:cubicBezTo>
                  <a:cubicBezTo>
                    <a:pt x="3994" y="16430"/>
                    <a:pt x="2848" y="12215"/>
                    <a:pt x="1997" y="8925"/>
                  </a:cubicBezTo>
                  <a:cubicBezTo>
                    <a:pt x="1591" y="7298"/>
                    <a:pt x="1221" y="5893"/>
                    <a:pt x="999" y="4932"/>
                  </a:cubicBezTo>
                  <a:cubicBezTo>
                    <a:pt x="906" y="4513"/>
                    <a:pt x="826" y="4172"/>
                    <a:pt x="764" y="3917"/>
                  </a:cubicBezTo>
                  <a:lnTo>
                    <a:pt x="764" y="3917"/>
                  </a:lnTo>
                  <a:cubicBezTo>
                    <a:pt x="3277" y="4836"/>
                    <a:pt x="5504" y="5191"/>
                    <a:pt x="7506" y="5191"/>
                  </a:cubicBezTo>
                  <a:cubicBezTo>
                    <a:pt x="11092" y="5191"/>
                    <a:pt x="13791" y="4045"/>
                    <a:pt x="15602" y="2862"/>
                  </a:cubicBezTo>
                  <a:cubicBezTo>
                    <a:pt x="16684" y="2155"/>
                    <a:pt x="17449" y="1449"/>
                    <a:pt x="17898" y="995"/>
                  </a:cubicBezTo>
                  <a:close/>
                  <a:moveTo>
                    <a:pt x="18102" y="0"/>
                  </a:moveTo>
                  <a:cubicBezTo>
                    <a:pt x="18023" y="0"/>
                    <a:pt x="17949" y="35"/>
                    <a:pt x="17895" y="89"/>
                  </a:cubicBezTo>
                  <a:lnTo>
                    <a:pt x="17858" y="126"/>
                  </a:lnTo>
                  <a:cubicBezTo>
                    <a:pt x="17784" y="237"/>
                    <a:pt x="16859" y="1346"/>
                    <a:pt x="15122" y="2455"/>
                  </a:cubicBezTo>
                  <a:cubicBezTo>
                    <a:pt x="13384" y="3527"/>
                    <a:pt x="10833" y="4599"/>
                    <a:pt x="7506" y="4599"/>
                  </a:cubicBezTo>
                  <a:cubicBezTo>
                    <a:pt x="5436" y="4599"/>
                    <a:pt x="3106" y="4193"/>
                    <a:pt x="445" y="3157"/>
                  </a:cubicBezTo>
                  <a:cubicBezTo>
                    <a:pt x="399" y="3142"/>
                    <a:pt x="353" y="3133"/>
                    <a:pt x="309" y="3133"/>
                  </a:cubicBezTo>
                  <a:cubicBezTo>
                    <a:pt x="248" y="3133"/>
                    <a:pt x="192" y="3151"/>
                    <a:pt x="149" y="3194"/>
                  </a:cubicBezTo>
                  <a:cubicBezTo>
                    <a:pt x="38" y="3268"/>
                    <a:pt x="1" y="3379"/>
                    <a:pt x="38" y="3490"/>
                  </a:cubicBezTo>
                  <a:cubicBezTo>
                    <a:pt x="38" y="3527"/>
                    <a:pt x="2145" y="12733"/>
                    <a:pt x="4659" y="20497"/>
                  </a:cubicBezTo>
                  <a:cubicBezTo>
                    <a:pt x="5805" y="24046"/>
                    <a:pt x="7802" y="28482"/>
                    <a:pt x="9761" y="32032"/>
                  </a:cubicBezTo>
                  <a:cubicBezTo>
                    <a:pt x="10759" y="33806"/>
                    <a:pt x="11721" y="35359"/>
                    <a:pt x="12534" y="36505"/>
                  </a:cubicBezTo>
                  <a:cubicBezTo>
                    <a:pt x="12978" y="37060"/>
                    <a:pt x="13347" y="37540"/>
                    <a:pt x="13717" y="37836"/>
                  </a:cubicBezTo>
                  <a:cubicBezTo>
                    <a:pt x="14087" y="38169"/>
                    <a:pt x="14382" y="38391"/>
                    <a:pt x="14789" y="38391"/>
                  </a:cubicBezTo>
                  <a:cubicBezTo>
                    <a:pt x="14937" y="38391"/>
                    <a:pt x="15085" y="38354"/>
                    <a:pt x="15196" y="38243"/>
                  </a:cubicBezTo>
                  <a:cubicBezTo>
                    <a:pt x="15344" y="38169"/>
                    <a:pt x="15418" y="38021"/>
                    <a:pt x="15492" y="37873"/>
                  </a:cubicBezTo>
                  <a:cubicBezTo>
                    <a:pt x="15750" y="37208"/>
                    <a:pt x="16157" y="35803"/>
                    <a:pt x="16601" y="33991"/>
                  </a:cubicBezTo>
                  <a:cubicBezTo>
                    <a:pt x="17266" y="31218"/>
                    <a:pt x="18043" y="27521"/>
                    <a:pt x="18634" y="24009"/>
                  </a:cubicBezTo>
                  <a:cubicBezTo>
                    <a:pt x="19263" y="20460"/>
                    <a:pt x="19706" y="17169"/>
                    <a:pt x="19706" y="15173"/>
                  </a:cubicBezTo>
                  <a:cubicBezTo>
                    <a:pt x="19706" y="9886"/>
                    <a:pt x="18449" y="274"/>
                    <a:pt x="18449" y="274"/>
                  </a:cubicBezTo>
                  <a:cubicBezTo>
                    <a:pt x="18412" y="126"/>
                    <a:pt x="18338" y="15"/>
                    <a:pt x="18190" y="15"/>
                  </a:cubicBezTo>
                  <a:cubicBezTo>
                    <a:pt x="18161" y="5"/>
                    <a:pt x="18131" y="0"/>
                    <a:pt x="18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52"/>
            <p:cNvSpPr/>
            <p:nvPr/>
          </p:nvSpPr>
          <p:spPr>
            <a:xfrm>
              <a:off x="3119075" y="2612625"/>
              <a:ext cx="1057400" cy="1366000"/>
            </a:xfrm>
            <a:custGeom>
              <a:rect b="b" l="l" r="r" t="t"/>
              <a:pathLst>
                <a:path extrusionOk="0" h="54640" w="42296">
                  <a:moveTo>
                    <a:pt x="23383" y="0"/>
                  </a:moveTo>
                  <a:cubicBezTo>
                    <a:pt x="17926" y="0"/>
                    <a:pt x="12571" y="2216"/>
                    <a:pt x="12571" y="2216"/>
                  </a:cubicBezTo>
                  <a:cubicBezTo>
                    <a:pt x="12571" y="2216"/>
                    <a:pt x="5473" y="4545"/>
                    <a:pt x="2737" y="15193"/>
                  </a:cubicBezTo>
                  <a:cubicBezTo>
                    <a:pt x="1" y="25877"/>
                    <a:pt x="6508" y="38632"/>
                    <a:pt x="11942" y="44511"/>
                  </a:cubicBezTo>
                  <a:cubicBezTo>
                    <a:pt x="16721" y="49647"/>
                    <a:pt x="22328" y="54640"/>
                    <a:pt x="27734" y="54640"/>
                  </a:cubicBezTo>
                  <a:cubicBezTo>
                    <a:pt x="28477" y="54640"/>
                    <a:pt x="29215" y="54546"/>
                    <a:pt x="29947" y="54345"/>
                  </a:cubicBezTo>
                  <a:cubicBezTo>
                    <a:pt x="36010" y="52681"/>
                    <a:pt x="42295" y="39889"/>
                    <a:pt x="40632" y="22957"/>
                  </a:cubicBezTo>
                  <a:cubicBezTo>
                    <a:pt x="38931" y="5987"/>
                    <a:pt x="34125" y="2438"/>
                    <a:pt x="27655" y="552"/>
                  </a:cubicBezTo>
                  <a:cubicBezTo>
                    <a:pt x="26289" y="157"/>
                    <a:pt x="24833" y="0"/>
                    <a:pt x="233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52"/>
            <p:cNvSpPr/>
            <p:nvPr/>
          </p:nvSpPr>
          <p:spPr>
            <a:xfrm>
              <a:off x="3221675" y="2796475"/>
              <a:ext cx="928925" cy="813400"/>
            </a:xfrm>
            <a:custGeom>
              <a:rect b="b" l="l" r="r" t="t"/>
              <a:pathLst>
                <a:path extrusionOk="0" h="32536" w="37157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4178" y="21962"/>
                    <a:pt x="14345" y="12904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639" y="27729"/>
                    <a:pt x="37156" y="21962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52"/>
            <p:cNvSpPr/>
            <p:nvPr/>
          </p:nvSpPr>
          <p:spPr>
            <a:xfrm>
              <a:off x="3221675" y="2796475"/>
              <a:ext cx="919675" cy="813400"/>
            </a:xfrm>
            <a:custGeom>
              <a:rect b="b" l="l" r="r" t="t"/>
              <a:pathLst>
                <a:path extrusionOk="0" h="32536" w="36787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3809" y="22257"/>
                    <a:pt x="12312" y="14715"/>
                    <a:pt x="12312" y="6286"/>
                  </a:cubicBezTo>
                  <a:cubicBezTo>
                    <a:pt x="12312" y="5288"/>
                    <a:pt x="12201" y="4327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306" y="29134"/>
                    <a:pt x="36786" y="25326"/>
                    <a:pt x="36786" y="21111"/>
                  </a:cubicBezTo>
                  <a:cubicBezTo>
                    <a:pt x="36786" y="19411"/>
                    <a:pt x="36713" y="17673"/>
                    <a:pt x="36528" y="15861"/>
                  </a:cubicBezTo>
                  <a:cubicBezTo>
                    <a:pt x="36528" y="15861"/>
                    <a:pt x="36528" y="15824"/>
                    <a:pt x="36528" y="15824"/>
                  </a:cubicBezTo>
                  <a:cubicBezTo>
                    <a:pt x="36528" y="15787"/>
                    <a:pt x="36528" y="15787"/>
                    <a:pt x="36528" y="15787"/>
                  </a:cubicBezTo>
                  <a:cubicBezTo>
                    <a:pt x="36528" y="15787"/>
                    <a:pt x="36528" y="15787"/>
                    <a:pt x="36528" y="15750"/>
                  </a:cubicBezTo>
                  <a:cubicBezTo>
                    <a:pt x="36528" y="15750"/>
                    <a:pt x="36528" y="15750"/>
                    <a:pt x="36528" y="15713"/>
                  </a:cubicBezTo>
                  <a:cubicBezTo>
                    <a:pt x="36528" y="15713"/>
                    <a:pt x="36528" y="15677"/>
                    <a:pt x="36528" y="15677"/>
                  </a:cubicBezTo>
                  <a:cubicBezTo>
                    <a:pt x="36528" y="15677"/>
                    <a:pt x="36528" y="15677"/>
                    <a:pt x="36528" y="15640"/>
                  </a:cubicBezTo>
                  <a:cubicBezTo>
                    <a:pt x="36528" y="15640"/>
                    <a:pt x="36528" y="15603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52"/>
            <p:cNvSpPr/>
            <p:nvPr/>
          </p:nvSpPr>
          <p:spPr>
            <a:xfrm>
              <a:off x="3163450" y="2605150"/>
              <a:ext cx="985300" cy="1380900"/>
            </a:xfrm>
            <a:custGeom>
              <a:rect b="b" l="l" r="r" t="t"/>
              <a:pathLst>
                <a:path extrusionOk="0" h="55236" w="39412">
                  <a:moveTo>
                    <a:pt x="10727" y="2239"/>
                  </a:moveTo>
                  <a:cubicBezTo>
                    <a:pt x="10727" y="2239"/>
                    <a:pt x="10727" y="2239"/>
                    <a:pt x="10727" y="2239"/>
                  </a:cubicBezTo>
                  <a:lnTo>
                    <a:pt x="10727" y="2239"/>
                  </a:lnTo>
                  <a:lnTo>
                    <a:pt x="10727" y="2239"/>
                  </a:lnTo>
                  <a:close/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78"/>
                    <a:pt x="38820" y="26990"/>
                    <a:pt x="38820" y="28764"/>
                  </a:cubicBezTo>
                  <a:cubicBezTo>
                    <a:pt x="38820" y="35789"/>
                    <a:pt x="37415" y="41852"/>
                    <a:pt x="35381" y="46325"/>
                  </a:cubicBezTo>
                  <a:cubicBezTo>
                    <a:pt x="33348" y="50799"/>
                    <a:pt x="30649" y="53646"/>
                    <a:pt x="28098" y="54348"/>
                  </a:cubicBezTo>
                  <a:cubicBezTo>
                    <a:pt x="27396" y="54533"/>
                    <a:pt x="26656" y="54644"/>
                    <a:pt x="25954" y="54644"/>
                  </a:cubicBezTo>
                  <a:cubicBezTo>
                    <a:pt x="23329" y="54644"/>
                    <a:pt x="20630" y="53424"/>
                    <a:pt x="18005" y="51538"/>
                  </a:cubicBezTo>
                  <a:cubicBezTo>
                    <a:pt x="15380" y="49690"/>
                    <a:pt x="12792" y="47176"/>
                    <a:pt x="10389" y="44588"/>
                  </a:cubicBezTo>
                  <a:cubicBezTo>
                    <a:pt x="5879" y="39745"/>
                    <a:pt x="629" y="30021"/>
                    <a:pt x="629" y="20852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52"/>
                  </a:cubicBezTo>
                  <a:cubicBezTo>
                    <a:pt x="38" y="30280"/>
                    <a:pt x="5324" y="40040"/>
                    <a:pt x="9946" y="45031"/>
                  </a:cubicBezTo>
                  <a:cubicBezTo>
                    <a:pt x="12349" y="47582"/>
                    <a:pt x="14937" y="50133"/>
                    <a:pt x="17636" y="52056"/>
                  </a:cubicBezTo>
                  <a:cubicBezTo>
                    <a:pt x="20334" y="53978"/>
                    <a:pt x="23144" y="55235"/>
                    <a:pt x="25954" y="55235"/>
                  </a:cubicBezTo>
                  <a:cubicBezTo>
                    <a:pt x="26730" y="55235"/>
                    <a:pt x="27507" y="55161"/>
                    <a:pt x="28246" y="54939"/>
                  </a:cubicBezTo>
                  <a:cubicBezTo>
                    <a:pt x="31093" y="54163"/>
                    <a:pt x="33866" y="51131"/>
                    <a:pt x="35936" y="46584"/>
                  </a:cubicBezTo>
                  <a:cubicBezTo>
                    <a:pt x="38043" y="42037"/>
                    <a:pt x="39411" y="35863"/>
                    <a:pt x="39411" y="28764"/>
                  </a:cubicBezTo>
                  <a:cubicBezTo>
                    <a:pt x="39411" y="26990"/>
                    <a:pt x="39337" y="25141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52"/>
            <p:cNvSpPr/>
            <p:nvPr/>
          </p:nvSpPr>
          <p:spPr>
            <a:xfrm>
              <a:off x="3453475" y="3386675"/>
              <a:ext cx="194325" cy="64750"/>
            </a:xfrm>
            <a:custGeom>
              <a:rect b="b" l="l" r="r" t="t"/>
              <a:pathLst>
                <a:path extrusionOk="0" h="2590" w="7773">
                  <a:moveTo>
                    <a:pt x="3347" y="1"/>
                  </a:moveTo>
                  <a:cubicBezTo>
                    <a:pt x="2202" y="1"/>
                    <a:pt x="1019" y="559"/>
                    <a:pt x="45" y="2235"/>
                  </a:cubicBezTo>
                  <a:cubicBezTo>
                    <a:pt x="0" y="2497"/>
                    <a:pt x="210" y="2589"/>
                    <a:pt x="609" y="2589"/>
                  </a:cubicBezTo>
                  <a:cubicBezTo>
                    <a:pt x="1560" y="2589"/>
                    <a:pt x="3583" y="2066"/>
                    <a:pt x="5776" y="2066"/>
                  </a:cubicBezTo>
                  <a:cubicBezTo>
                    <a:pt x="6434" y="2066"/>
                    <a:pt x="7108" y="2113"/>
                    <a:pt x="7772" y="2235"/>
                  </a:cubicBezTo>
                  <a:cubicBezTo>
                    <a:pt x="7772" y="2235"/>
                    <a:pt x="5636" y="1"/>
                    <a:pt x="3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52"/>
            <p:cNvSpPr/>
            <p:nvPr/>
          </p:nvSpPr>
          <p:spPr>
            <a:xfrm>
              <a:off x="3822450" y="3319600"/>
              <a:ext cx="191350" cy="102650"/>
            </a:xfrm>
            <a:custGeom>
              <a:rect b="b" l="l" r="r" t="t"/>
              <a:pathLst>
                <a:path extrusionOk="0" h="4106" w="7654">
                  <a:moveTo>
                    <a:pt x="4467" y="1"/>
                  </a:moveTo>
                  <a:cubicBezTo>
                    <a:pt x="1508" y="1"/>
                    <a:pt x="1" y="4105"/>
                    <a:pt x="1" y="4105"/>
                  </a:cubicBezTo>
                  <a:cubicBezTo>
                    <a:pt x="3217" y="1924"/>
                    <a:pt x="7654" y="1887"/>
                    <a:pt x="7099" y="1000"/>
                  </a:cubicBezTo>
                  <a:cubicBezTo>
                    <a:pt x="6122" y="284"/>
                    <a:pt x="5244" y="1"/>
                    <a:pt x="4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52"/>
            <p:cNvSpPr/>
            <p:nvPr/>
          </p:nvSpPr>
          <p:spPr>
            <a:xfrm>
              <a:off x="3781775" y="3303900"/>
              <a:ext cx="110950" cy="282850"/>
            </a:xfrm>
            <a:custGeom>
              <a:rect b="b" l="l" r="r" t="t"/>
              <a:pathLst>
                <a:path extrusionOk="0" h="11314" w="4438">
                  <a:moveTo>
                    <a:pt x="962" y="1"/>
                  </a:moveTo>
                  <a:cubicBezTo>
                    <a:pt x="777" y="1"/>
                    <a:pt x="629" y="112"/>
                    <a:pt x="629" y="297"/>
                  </a:cubicBezTo>
                  <a:cubicBezTo>
                    <a:pt x="629" y="297"/>
                    <a:pt x="408" y="2182"/>
                    <a:pt x="408" y="3846"/>
                  </a:cubicBezTo>
                  <a:cubicBezTo>
                    <a:pt x="408" y="4400"/>
                    <a:pt x="408" y="4955"/>
                    <a:pt x="482" y="5399"/>
                  </a:cubicBezTo>
                  <a:cubicBezTo>
                    <a:pt x="518" y="5620"/>
                    <a:pt x="555" y="5805"/>
                    <a:pt x="629" y="5990"/>
                  </a:cubicBezTo>
                  <a:cubicBezTo>
                    <a:pt x="703" y="6138"/>
                    <a:pt x="814" y="6323"/>
                    <a:pt x="962" y="6434"/>
                  </a:cubicBezTo>
                  <a:cubicBezTo>
                    <a:pt x="1369" y="6767"/>
                    <a:pt x="2108" y="7136"/>
                    <a:pt x="2737" y="7543"/>
                  </a:cubicBezTo>
                  <a:cubicBezTo>
                    <a:pt x="3069" y="7728"/>
                    <a:pt x="3328" y="7950"/>
                    <a:pt x="3550" y="8171"/>
                  </a:cubicBezTo>
                  <a:cubicBezTo>
                    <a:pt x="3735" y="8356"/>
                    <a:pt x="3809" y="8541"/>
                    <a:pt x="3809" y="8652"/>
                  </a:cubicBezTo>
                  <a:lnTo>
                    <a:pt x="3772" y="8800"/>
                  </a:lnTo>
                  <a:cubicBezTo>
                    <a:pt x="3698" y="8985"/>
                    <a:pt x="3513" y="9207"/>
                    <a:pt x="3254" y="9428"/>
                  </a:cubicBezTo>
                  <a:cubicBezTo>
                    <a:pt x="2848" y="9761"/>
                    <a:pt x="2293" y="10094"/>
                    <a:pt x="1739" y="10316"/>
                  </a:cubicBezTo>
                  <a:cubicBezTo>
                    <a:pt x="1184" y="10574"/>
                    <a:pt x="629" y="10685"/>
                    <a:pt x="297" y="10685"/>
                  </a:cubicBezTo>
                  <a:cubicBezTo>
                    <a:pt x="112" y="10685"/>
                    <a:pt x="1" y="10833"/>
                    <a:pt x="1" y="10981"/>
                  </a:cubicBezTo>
                  <a:cubicBezTo>
                    <a:pt x="1" y="11166"/>
                    <a:pt x="112" y="11314"/>
                    <a:pt x="297" y="11314"/>
                  </a:cubicBezTo>
                  <a:cubicBezTo>
                    <a:pt x="925" y="11314"/>
                    <a:pt x="1775" y="11018"/>
                    <a:pt x="2552" y="10611"/>
                  </a:cubicBezTo>
                  <a:cubicBezTo>
                    <a:pt x="2959" y="10427"/>
                    <a:pt x="3328" y="10168"/>
                    <a:pt x="3661" y="9909"/>
                  </a:cubicBezTo>
                  <a:cubicBezTo>
                    <a:pt x="3957" y="9650"/>
                    <a:pt x="4216" y="9354"/>
                    <a:pt x="4363" y="9022"/>
                  </a:cubicBezTo>
                  <a:cubicBezTo>
                    <a:pt x="4400" y="8911"/>
                    <a:pt x="4437" y="8800"/>
                    <a:pt x="4437" y="8652"/>
                  </a:cubicBezTo>
                  <a:cubicBezTo>
                    <a:pt x="4400" y="8319"/>
                    <a:pt x="4216" y="7987"/>
                    <a:pt x="3994" y="7728"/>
                  </a:cubicBezTo>
                  <a:cubicBezTo>
                    <a:pt x="3624" y="7358"/>
                    <a:pt x="3069" y="7025"/>
                    <a:pt x="2589" y="6693"/>
                  </a:cubicBezTo>
                  <a:cubicBezTo>
                    <a:pt x="2071" y="6397"/>
                    <a:pt x="1591" y="6138"/>
                    <a:pt x="1332" y="5953"/>
                  </a:cubicBezTo>
                  <a:cubicBezTo>
                    <a:pt x="1295" y="5916"/>
                    <a:pt x="1258" y="5879"/>
                    <a:pt x="1221" y="5768"/>
                  </a:cubicBezTo>
                  <a:cubicBezTo>
                    <a:pt x="1073" y="5399"/>
                    <a:pt x="999" y="4659"/>
                    <a:pt x="999" y="3846"/>
                  </a:cubicBezTo>
                  <a:cubicBezTo>
                    <a:pt x="999" y="3032"/>
                    <a:pt x="1073" y="2182"/>
                    <a:pt x="1110" y="1480"/>
                  </a:cubicBezTo>
                  <a:cubicBezTo>
                    <a:pt x="1147" y="1147"/>
                    <a:pt x="1184" y="888"/>
                    <a:pt x="1184" y="666"/>
                  </a:cubicBezTo>
                  <a:cubicBezTo>
                    <a:pt x="1221" y="481"/>
                    <a:pt x="1221" y="371"/>
                    <a:pt x="1221" y="371"/>
                  </a:cubicBezTo>
                  <a:cubicBezTo>
                    <a:pt x="1258" y="186"/>
                    <a:pt x="1147" y="38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52"/>
            <p:cNvSpPr/>
            <p:nvPr/>
          </p:nvSpPr>
          <p:spPr>
            <a:xfrm>
              <a:off x="3733725" y="3660000"/>
              <a:ext cx="153450" cy="58925"/>
            </a:xfrm>
            <a:custGeom>
              <a:rect b="b" l="l" r="r" t="t"/>
              <a:pathLst>
                <a:path extrusionOk="0" h="2357" w="6138">
                  <a:moveTo>
                    <a:pt x="5770" y="0"/>
                  </a:moveTo>
                  <a:cubicBezTo>
                    <a:pt x="5676" y="0"/>
                    <a:pt x="5591" y="49"/>
                    <a:pt x="5546" y="138"/>
                  </a:cubicBezTo>
                  <a:cubicBezTo>
                    <a:pt x="5472" y="175"/>
                    <a:pt x="4363" y="1728"/>
                    <a:pt x="1368" y="1728"/>
                  </a:cubicBezTo>
                  <a:cubicBezTo>
                    <a:pt x="1036" y="1728"/>
                    <a:pt x="703" y="1728"/>
                    <a:pt x="370" y="1691"/>
                  </a:cubicBezTo>
                  <a:cubicBezTo>
                    <a:pt x="351" y="1687"/>
                    <a:pt x="332" y="1685"/>
                    <a:pt x="313" y="1685"/>
                  </a:cubicBezTo>
                  <a:cubicBezTo>
                    <a:pt x="156" y="1685"/>
                    <a:pt x="37" y="1818"/>
                    <a:pt x="37" y="1950"/>
                  </a:cubicBezTo>
                  <a:cubicBezTo>
                    <a:pt x="0" y="2135"/>
                    <a:pt x="148" y="2283"/>
                    <a:pt x="296" y="2283"/>
                  </a:cubicBezTo>
                  <a:cubicBezTo>
                    <a:pt x="666" y="2320"/>
                    <a:pt x="1036" y="2357"/>
                    <a:pt x="1368" y="2357"/>
                  </a:cubicBezTo>
                  <a:cubicBezTo>
                    <a:pt x="4696" y="2357"/>
                    <a:pt x="5990" y="545"/>
                    <a:pt x="6027" y="471"/>
                  </a:cubicBezTo>
                  <a:cubicBezTo>
                    <a:pt x="6138" y="360"/>
                    <a:pt x="6101" y="175"/>
                    <a:pt x="5953" y="65"/>
                  </a:cubicBezTo>
                  <a:cubicBezTo>
                    <a:pt x="5894" y="21"/>
                    <a:pt x="5830" y="0"/>
                    <a:pt x="5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52"/>
            <p:cNvSpPr/>
            <p:nvPr/>
          </p:nvSpPr>
          <p:spPr>
            <a:xfrm>
              <a:off x="3377875" y="3247525"/>
              <a:ext cx="252350" cy="93150"/>
            </a:xfrm>
            <a:custGeom>
              <a:rect b="b" l="l" r="r" t="t"/>
              <a:pathLst>
                <a:path extrusionOk="0" h="3726" w="10094">
                  <a:moveTo>
                    <a:pt x="5953" y="1"/>
                  </a:moveTo>
                  <a:cubicBezTo>
                    <a:pt x="4104" y="1"/>
                    <a:pt x="1923" y="703"/>
                    <a:pt x="75" y="3217"/>
                  </a:cubicBezTo>
                  <a:cubicBezTo>
                    <a:pt x="1" y="3365"/>
                    <a:pt x="38" y="3550"/>
                    <a:pt x="149" y="3661"/>
                  </a:cubicBezTo>
                  <a:cubicBezTo>
                    <a:pt x="207" y="3704"/>
                    <a:pt x="271" y="3725"/>
                    <a:pt x="334" y="3725"/>
                  </a:cubicBezTo>
                  <a:cubicBezTo>
                    <a:pt x="431" y="3725"/>
                    <a:pt x="525" y="3676"/>
                    <a:pt x="592" y="3587"/>
                  </a:cubicBezTo>
                  <a:cubicBezTo>
                    <a:pt x="2330" y="1221"/>
                    <a:pt x="4289" y="629"/>
                    <a:pt x="5953" y="629"/>
                  </a:cubicBezTo>
                  <a:cubicBezTo>
                    <a:pt x="6988" y="629"/>
                    <a:pt x="7912" y="851"/>
                    <a:pt x="8541" y="1110"/>
                  </a:cubicBezTo>
                  <a:cubicBezTo>
                    <a:pt x="8874" y="1221"/>
                    <a:pt x="9132" y="1332"/>
                    <a:pt x="9317" y="1443"/>
                  </a:cubicBezTo>
                  <a:cubicBezTo>
                    <a:pt x="9428" y="1479"/>
                    <a:pt x="9502" y="1516"/>
                    <a:pt x="9539" y="1553"/>
                  </a:cubicBezTo>
                  <a:lnTo>
                    <a:pt x="9576" y="1590"/>
                  </a:lnTo>
                  <a:lnTo>
                    <a:pt x="9613" y="1590"/>
                  </a:lnTo>
                  <a:cubicBezTo>
                    <a:pt x="9650" y="1615"/>
                    <a:pt x="9699" y="1627"/>
                    <a:pt x="9751" y="1627"/>
                  </a:cubicBezTo>
                  <a:cubicBezTo>
                    <a:pt x="9855" y="1627"/>
                    <a:pt x="9970" y="1578"/>
                    <a:pt x="10020" y="1479"/>
                  </a:cubicBezTo>
                  <a:cubicBezTo>
                    <a:pt x="10094" y="1332"/>
                    <a:pt x="10057" y="1147"/>
                    <a:pt x="9909" y="1073"/>
                  </a:cubicBezTo>
                  <a:cubicBezTo>
                    <a:pt x="9909" y="1036"/>
                    <a:pt x="8208" y="1"/>
                    <a:pt x="5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52"/>
            <p:cNvSpPr/>
            <p:nvPr/>
          </p:nvSpPr>
          <p:spPr>
            <a:xfrm>
              <a:off x="3786400" y="3214250"/>
              <a:ext cx="126650" cy="52900"/>
            </a:xfrm>
            <a:custGeom>
              <a:rect b="b" l="l" r="r" t="t"/>
              <a:pathLst>
                <a:path extrusionOk="0" h="2116" w="5066">
                  <a:moveTo>
                    <a:pt x="2293" y="1"/>
                  </a:moveTo>
                  <a:cubicBezTo>
                    <a:pt x="1332" y="1"/>
                    <a:pt x="740" y="444"/>
                    <a:pt x="407" y="888"/>
                  </a:cubicBezTo>
                  <a:cubicBezTo>
                    <a:pt x="75" y="1332"/>
                    <a:pt x="38" y="1738"/>
                    <a:pt x="38" y="1775"/>
                  </a:cubicBezTo>
                  <a:cubicBezTo>
                    <a:pt x="1" y="1923"/>
                    <a:pt x="112" y="2108"/>
                    <a:pt x="260" y="2108"/>
                  </a:cubicBezTo>
                  <a:cubicBezTo>
                    <a:pt x="283" y="2113"/>
                    <a:pt x="307" y="2115"/>
                    <a:pt x="329" y="2115"/>
                  </a:cubicBezTo>
                  <a:cubicBezTo>
                    <a:pt x="481" y="2115"/>
                    <a:pt x="597" y="2010"/>
                    <a:pt x="629" y="1849"/>
                  </a:cubicBezTo>
                  <a:cubicBezTo>
                    <a:pt x="629" y="1849"/>
                    <a:pt x="703" y="1516"/>
                    <a:pt x="925" y="1221"/>
                  </a:cubicBezTo>
                  <a:cubicBezTo>
                    <a:pt x="1184" y="925"/>
                    <a:pt x="1554" y="629"/>
                    <a:pt x="2293" y="629"/>
                  </a:cubicBezTo>
                  <a:cubicBezTo>
                    <a:pt x="2847" y="629"/>
                    <a:pt x="3587" y="777"/>
                    <a:pt x="4585" y="1258"/>
                  </a:cubicBezTo>
                  <a:cubicBezTo>
                    <a:pt x="4625" y="1278"/>
                    <a:pt x="4667" y="1287"/>
                    <a:pt x="4709" y="1287"/>
                  </a:cubicBezTo>
                  <a:cubicBezTo>
                    <a:pt x="4824" y="1287"/>
                    <a:pt x="4938" y="1218"/>
                    <a:pt x="4992" y="1110"/>
                  </a:cubicBezTo>
                  <a:cubicBezTo>
                    <a:pt x="5066" y="962"/>
                    <a:pt x="4992" y="777"/>
                    <a:pt x="4844" y="703"/>
                  </a:cubicBezTo>
                  <a:cubicBezTo>
                    <a:pt x="3809" y="186"/>
                    <a:pt x="2958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52"/>
            <p:cNvSpPr/>
            <p:nvPr/>
          </p:nvSpPr>
          <p:spPr>
            <a:xfrm>
              <a:off x="3152350" y="2612625"/>
              <a:ext cx="993625" cy="888175"/>
            </a:xfrm>
            <a:custGeom>
              <a:rect b="b" l="l" r="r" t="t"/>
              <a:pathLst>
                <a:path extrusionOk="0" h="35527" w="39745">
                  <a:moveTo>
                    <a:pt x="22052" y="0"/>
                  </a:moveTo>
                  <a:cubicBezTo>
                    <a:pt x="16595" y="0"/>
                    <a:pt x="11240" y="2216"/>
                    <a:pt x="11240" y="2216"/>
                  </a:cubicBezTo>
                  <a:cubicBezTo>
                    <a:pt x="11240" y="2216"/>
                    <a:pt x="4142" y="4545"/>
                    <a:pt x="1406" y="15193"/>
                  </a:cubicBezTo>
                  <a:cubicBezTo>
                    <a:pt x="1" y="20775"/>
                    <a:pt x="1073" y="26912"/>
                    <a:pt x="3217" y="32310"/>
                  </a:cubicBezTo>
                  <a:cubicBezTo>
                    <a:pt x="5990" y="29094"/>
                    <a:pt x="13976" y="19149"/>
                    <a:pt x="15011" y="10202"/>
                  </a:cubicBezTo>
                  <a:cubicBezTo>
                    <a:pt x="15011" y="10202"/>
                    <a:pt x="30243" y="27615"/>
                    <a:pt x="39079" y="35527"/>
                  </a:cubicBezTo>
                  <a:cubicBezTo>
                    <a:pt x="39596" y="31719"/>
                    <a:pt x="39744" y="27504"/>
                    <a:pt x="39301" y="22957"/>
                  </a:cubicBezTo>
                  <a:cubicBezTo>
                    <a:pt x="37600" y="5987"/>
                    <a:pt x="32794" y="2438"/>
                    <a:pt x="26324" y="552"/>
                  </a:cubicBezTo>
                  <a:cubicBezTo>
                    <a:pt x="24958" y="157"/>
                    <a:pt x="23502" y="0"/>
                    <a:pt x="22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52"/>
            <p:cNvSpPr/>
            <p:nvPr/>
          </p:nvSpPr>
          <p:spPr>
            <a:xfrm>
              <a:off x="3163450" y="2605150"/>
              <a:ext cx="985300" cy="903600"/>
            </a:xfrm>
            <a:custGeom>
              <a:rect b="b" l="l" r="r" t="t"/>
              <a:pathLst>
                <a:path extrusionOk="0" h="36144" w="39412"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41"/>
                    <a:pt x="38820" y="26990"/>
                    <a:pt x="38820" y="28727"/>
                  </a:cubicBezTo>
                  <a:cubicBezTo>
                    <a:pt x="38820" y="30999"/>
                    <a:pt x="38664" y="33177"/>
                    <a:pt x="38410" y="35233"/>
                  </a:cubicBezTo>
                  <a:lnTo>
                    <a:pt x="38410" y="35233"/>
                  </a:lnTo>
                  <a:cubicBezTo>
                    <a:pt x="34054" y="31261"/>
                    <a:pt x="28280" y="25161"/>
                    <a:pt x="23514" y="19965"/>
                  </a:cubicBezTo>
                  <a:cubicBezTo>
                    <a:pt x="21074" y="17303"/>
                    <a:pt x="18893" y="14863"/>
                    <a:pt x="17303" y="13126"/>
                  </a:cubicBezTo>
                  <a:cubicBezTo>
                    <a:pt x="16526" y="12238"/>
                    <a:pt x="15898" y="11536"/>
                    <a:pt x="15454" y="11055"/>
                  </a:cubicBezTo>
                  <a:cubicBezTo>
                    <a:pt x="15048" y="10538"/>
                    <a:pt x="14789" y="10279"/>
                    <a:pt x="14789" y="10279"/>
                  </a:cubicBezTo>
                  <a:cubicBezTo>
                    <a:pt x="14735" y="10225"/>
                    <a:pt x="14661" y="10190"/>
                    <a:pt x="14581" y="10190"/>
                  </a:cubicBezTo>
                  <a:cubicBezTo>
                    <a:pt x="14552" y="10190"/>
                    <a:pt x="14523" y="10195"/>
                    <a:pt x="14493" y="10205"/>
                  </a:cubicBezTo>
                  <a:cubicBezTo>
                    <a:pt x="14345" y="10242"/>
                    <a:pt x="14271" y="10316"/>
                    <a:pt x="14271" y="10464"/>
                  </a:cubicBezTo>
                  <a:cubicBezTo>
                    <a:pt x="13754" y="14863"/>
                    <a:pt x="11535" y="19559"/>
                    <a:pt x="9058" y="23551"/>
                  </a:cubicBezTo>
                  <a:cubicBezTo>
                    <a:pt x="6813" y="27225"/>
                    <a:pt x="4349" y="30273"/>
                    <a:pt x="2875" y="32004"/>
                  </a:cubicBezTo>
                  <a:lnTo>
                    <a:pt x="2875" y="32004"/>
                  </a:lnTo>
                  <a:cubicBezTo>
                    <a:pt x="1507" y="28443"/>
                    <a:pt x="629" y="24596"/>
                    <a:pt x="629" y="20816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16"/>
                  </a:cubicBezTo>
                  <a:cubicBezTo>
                    <a:pt x="1" y="24882"/>
                    <a:pt x="999" y="28986"/>
                    <a:pt x="2478" y="32757"/>
                  </a:cubicBezTo>
                  <a:cubicBezTo>
                    <a:pt x="2515" y="32831"/>
                    <a:pt x="2625" y="32905"/>
                    <a:pt x="2699" y="32942"/>
                  </a:cubicBezTo>
                  <a:cubicBezTo>
                    <a:pt x="2810" y="32942"/>
                    <a:pt x="2921" y="32905"/>
                    <a:pt x="2995" y="32831"/>
                  </a:cubicBezTo>
                  <a:cubicBezTo>
                    <a:pt x="4400" y="31204"/>
                    <a:pt x="7099" y="27877"/>
                    <a:pt x="9576" y="23847"/>
                  </a:cubicBezTo>
                  <a:cubicBezTo>
                    <a:pt x="11972" y="20006"/>
                    <a:pt x="14133" y="15528"/>
                    <a:pt x="14779" y="11179"/>
                  </a:cubicBezTo>
                  <a:lnTo>
                    <a:pt x="14779" y="11179"/>
                  </a:lnTo>
                  <a:cubicBezTo>
                    <a:pt x="17321" y="14066"/>
                    <a:pt x="30459" y="28892"/>
                    <a:pt x="38413" y="36047"/>
                  </a:cubicBezTo>
                  <a:cubicBezTo>
                    <a:pt x="38483" y="36118"/>
                    <a:pt x="38554" y="36144"/>
                    <a:pt x="38624" y="36144"/>
                  </a:cubicBezTo>
                  <a:cubicBezTo>
                    <a:pt x="38665" y="36144"/>
                    <a:pt x="38705" y="36135"/>
                    <a:pt x="38746" y="36121"/>
                  </a:cubicBezTo>
                  <a:cubicBezTo>
                    <a:pt x="38857" y="36084"/>
                    <a:pt x="38931" y="35974"/>
                    <a:pt x="38931" y="35863"/>
                  </a:cubicBezTo>
                  <a:cubicBezTo>
                    <a:pt x="39263" y="33644"/>
                    <a:pt x="39411" y="31241"/>
                    <a:pt x="39411" y="28727"/>
                  </a:cubicBezTo>
                  <a:cubicBezTo>
                    <a:pt x="39411" y="26953"/>
                    <a:pt x="39337" y="25104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52"/>
            <p:cNvSpPr/>
            <p:nvPr/>
          </p:nvSpPr>
          <p:spPr>
            <a:xfrm>
              <a:off x="3529450" y="2791150"/>
              <a:ext cx="720050" cy="688850"/>
            </a:xfrm>
            <a:custGeom>
              <a:rect b="b" l="l" r="r" t="t"/>
              <a:pathLst>
                <a:path extrusionOk="0" h="27554" w="28802">
                  <a:moveTo>
                    <a:pt x="358" y="0"/>
                  </a:moveTo>
                  <a:cubicBezTo>
                    <a:pt x="243" y="0"/>
                    <a:pt x="129" y="69"/>
                    <a:pt x="75" y="177"/>
                  </a:cubicBezTo>
                  <a:cubicBezTo>
                    <a:pt x="1" y="325"/>
                    <a:pt x="38" y="510"/>
                    <a:pt x="186" y="584"/>
                  </a:cubicBezTo>
                  <a:cubicBezTo>
                    <a:pt x="186" y="584"/>
                    <a:pt x="260" y="621"/>
                    <a:pt x="371" y="695"/>
                  </a:cubicBezTo>
                  <a:cubicBezTo>
                    <a:pt x="2256" y="1730"/>
                    <a:pt x="17858" y="10751"/>
                    <a:pt x="28173" y="27424"/>
                  </a:cubicBezTo>
                  <a:cubicBezTo>
                    <a:pt x="28245" y="27497"/>
                    <a:pt x="28348" y="27553"/>
                    <a:pt x="28453" y="27553"/>
                  </a:cubicBezTo>
                  <a:cubicBezTo>
                    <a:pt x="28509" y="27553"/>
                    <a:pt x="28565" y="27537"/>
                    <a:pt x="28616" y="27498"/>
                  </a:cubicBezTo>
                  <a:cubicBezTo>
                    <a:pt x="28727" y="27424"/>
                    <a:pt x="28801" y="27240"/>
                    <a:pt x="28690" y="27092"/>
                  </a:cubicBezTo>
                  <a:cubicBezTo>
                    <a:pt x="17562" y="9161"/>
                    <a:pt x="519" y="66"/>
                    <a:pt x="482" y="29"/>
                  </a:cubicBezTo>
                  <a:cubicBezTo>
                    <a:pt x="442" y="9"/>
                    <a:pt x="400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52"/>
            <p:cNvSpPr/>
            <p:nvPr/>
          </p:nvSpPr>
          <p:spPr>
            <a:xfrm>
              <a:off x="4136700" y="3509800"/>
              <a:ext cx="248650" cy="242625"/>
            </a:xfrm>
            <a:custGeom>
              <a:rect b="b" l="l" r="r" t="t"/>
              <a:pathLst>
                <a:path extrusionOk="0" h="9705" w="9946">
                  <a:moveTo>
                    <a:pt x="347" y="0"/>
                  </a:moveTo>
                  <a:cubicBezTo>
                    <a:pt x="269" y="0"/>
                    <a:pt x="185" y="28"/>
                    <a:pt x="112" y="83"/>
                  </a:cubicBezTo>
                  <a:cubicBezTo>
                    <a:pt x="1" y="231"/>
                    <a:pt x="1" y="416"/>
                    <a:pt x="148" y="527"/>
                  </a:cubicBezTo>
                  <a:lnTo>
                    <a:pt x="9391" y="9622"/>
                  </a:lnTo>
                  <a:cubicBezTo>
                    <a:pt x="9447" y="9677"/>
                    <a:pt x="9521" y="9705"/>
                    <a:pt x="9599" y="9705"/>
                  </a:cubicBezTo>
                  <a:cubicBezTo>
                    <a:pt x="9678" y="9705"/>
                    <a:pt x="9761" y="9677"/>
                    <a:pt x="9835" y="9622"/>
                  </a:cubicBezTo>
                  <a:cubicBezTo>
                    <a:pt x="9946" y="9511"/>
                    <a:pt x="9946" y="9289"/>
                    <a:pt x="9835" y="9178"/>
                  </a:cubicBezTo>
                  <a:lnTo>
                    <a:pt x="555" y="83"/>
                  </a:lnTo>
                  <a:cubicBezTo>
                    <a:pt x="500" y="28"/>
                    <a:pt x="42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52"/>
            <p:cNvSpPr/>
            <p:nvPr/>
          </p:nvSpPr>
          <p:spPr>
            <a:xfrm>
              <a:off x="3141275" y="2787075"/>
              <a:ext cx="342925" cy="519425"/>
            </a:xfrm>
            <a:custGeom>
              <a:rect b="b" l="l" r="r" t="t"/>
              <a:pathLst>
                <a:path extrusionOk="0" h="20777" w="13717">
                  <a:moveTo>
                    <a:pt x="13364" y="0"/>
                  </a:moveTo>
                  <a:cubicBezTo>
                    <a:pt x="13236" y="0"/>
                    <a:pt x="13120" y="105"/>
                    <a:pt x="13088" y="266"/>
                  </a:cubicBezTo>
                  <a:cubicBezTo>
                    <a:pt x="13088" y="266"/>
                    <a:pt x="13088" y="303"/>
                    <a:pt x="13051" y="451"/>
                  </a:cubicBezTo>
                  <a:cubicBezTo>
                    <a:pt x="12903" y="1301"/>
                    <a:pt x="12127" y="5294"/>
                    <a:pt x="10167" y="9546"/>
                  </a:cubicBezTo>
                  <a:cubicBezTo>
                    <a:pt x="8208" y="13834"/>
                    <a:pt x="5065" y="18308"/>
                    <a:pt x="222" y="20193"/>
                  </a:cubicBezTo>
                  <a:cubicBezTo>
                    <a:pt x="74" y="20230"/>
                    <a:pt x="0" y="20415"/>
                    <a:pt x="37" y="20563"/>
                  </a:cubicBezTo>
                  <a:cubicBezTo>
                    <a:pt x="92" y="20700"/>
                    <a:pt x="208" y="20776"/>
                    <a:pt x="324" y="20776"/>
                  </a:cubicBezTo>
                  <a:cubicBezTo>
                    <a:pt x="365" y="20776"/>
                    <a:pt x="406" y="20767"/>
                    <a:pt x="444" y="20748"/>
                  </a:cubicBezTo>
                  <a:cubicBezTo>
                    <a:pt x="5842" y="18640"/>
                    <a:pt x="9169" y="13502"/>
                    <a:pt x="11128" y="8954"/>
                  </a:cubicBezTo>
                  <a:cubicBezTo>
                    <a:pt x="13088" y="4407"/>
                    <a:pt x="13679" y="377"/>
                    <a:pt x="13679" y="340"/>
                  </a:cubicBezTo>
                  <a:cubicBezTo>
                    <a:pt x="13716" y="192"/>
                    <a:pt x="13605" y="44"/>
                    <a:pt x="13421" y="7"/>
                  </a:cubicBezTo>
                  <a:cubicBezTo>
                    <a:pt x="13402" y="2"/>
                    <a:pt x="13382" y="0"/>
                    <a:pt x="13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52"/>
            <p:cNvSpPr/>
            <p:nvPr/>
          </p:nvSpPr>
          <p:spPr>
            <a:xfrm>
              <a:off x="3546100" y="2738250"/>
              <a:ext cx="603575" cy="246025"/>
            </a:xfrm>
            <a:custGeom>
              <a:rect b="b" l="l" r="r" t="t"/>
              <a:pathLst>
                <a:path extrusionOk="0" h="9841" w="24143">
                  <a:moveTo>
                    <a:pt x="2810" y="1"/>
                  </a:moveTo>
                  <a:cubicBezTo>
                    <a:pt x="1257" y="1"/>
                    <a:pt x="296" y="149"/>
                    <a:pt x="296" y="149"/>
                  </a:cubicBezTo>
                  <a:cubicBezTo>
                    <a:pt x="148" y="149"/>
                    <a:pt x="0" y="297"/>
                    <a:pt x="37" y="481"/>
                  </a:cubicBezTo>
                  <a:cubicBezTo>
                    <a:pt x="37" y="614"/>
                    <a:pt x="185" y="746"/>
                    <a:pt x="322" y="746"/>
                  </a:cubicBezTo>
                  <a:cubicBezTo>
                    <a:pt x="338" y="746"/>
                    <a:pt x="354" y="744"/>
                    <a:pt x="370" y="740"/>
                  </a:cubicBezTo>
                  <a:lnTo>
                    <a:pt x="555" y="740"/>
                  </a:lnTo>
                  <a:cubicBezTo>
                    <a:pt x="851" y="703"/>
                    <a:pt x="1664" y="629"/>
                    <a:pt x="2810" y="629"/>
                  </a:cubicBezTo>
                  <a:cubicBezTo>
                    <a:pt x="5102" y="629"/>
                    <a:pt x="8762" y="888"/>
                    <a:pt x="12570" y="2145"/>
                  </a:cubicBezTo>
                  <a:cubicBezTo>
                    <a:pt x="16415" y="3402"/>
                    <a:pt x="20445" y="5694"/>
                    <a:pt x="23551" y="9724"/>
                  </a:cubicBezTo>
                  <a:cubicBezTo>
                    <a:pt x="23610" y="9803"/>
                    <a:pt x="23691" y="9840"/>
                    <a:pt x="23776" y="9840"/>
                  </a:cubicBezTo>
                  <a:cubicBezTo>
                    <a:pt x="23849" y="9840"/>
                    <a:pt x="23926" y="9813"/>
                    <a:pt x="23994" y="9761"/>
                  </a:cubicBezTo>
                  <a:cubicBezTo>
                    <a:pt x="24142" y="9687"/>
                    <a:pt x="24142" y="9465"/>
                    <a:pt x="24031" y="9354"/>
                  </a:cubicBezTo>
                  <a:cubicBezTo>
                    <a:pt x="20852" y="5177"/>
                    <a:pt x="16674" y="2848"/>
                    <a:pt x="12755" y="1554"/>
                  </a:cubicBezTo>
                  <a:cubicBezTo>
                    <a:pt x="8836" y="260"/>
                    <a:pt x="5139" y="38"/>
                    <a:pt x="2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52"/>
            <p:cNvSpPr/>
            <p:nvPr/>
          </p:nvSpPr>
          <p:spPr>
            <a:xfrm>
              <a:off x="4974075" y="1207325"/>
              <a:ext cx="1045375" cy="1662200"/>
            </a:xfrm>
            <a:custGeom>
              <a:rect b="b" l="l" r="r" t="t"/>
              <a:pathLst>
                <a:path extrusionOk="0" h="66488" w="41815">
                  <a:moveTo>
                    <a:pt x="20208" y="0"/>
                  </a:moveTo>
                  <a:cubicBezTo>
                    <a:pt x="17407" y="0"/>
                    <a:pt x="14564" y="635"/>
                    <a:pt x="11795" y="2122"/>
                  </a:cubicBezTo>
                  <a:cubicBezTo>
                    <a:pt x="3735" y="6484"/>
                    <a:pt x="2071" y="17464"/>
                    <a:pt x="2071" y="17464"/>
                  </a:cubicBezTo>
                  <a:lnTo>
                    <a:pt x="1" y="66081"/>
                  </a:lnTo>
                  <a:lnTo>
                    <a:pt x="32091" y="66488"/>
                  </a:lnTo>
                  <a:cubicBezTo>
                    <a:pt x="32091" y="66488"/>
                    <a:pt x="39301" y="32955"/>
                    <a:pt x="40558" y="26744"/>
                  </a:cubicBezTo>
                  <a:cubicBezTo>
                    <a:pt x="41815" y="20533"/>
                    <a:pt x="41371" y="10218"/>
                    <a:pt x="34975" y="5449"/>
                  </a:cubicBezTo>
                  <a:cubicBezTo>
                    <a:pt x="30753" y="2318"/>
                    <a:pt x="25558" y="0"/>
                    <a:pt x="20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52"/>
            <p:cNvSpPr/>
            <p:nvPr/>
          </p:nvSpPr>
          <p:spPr>
            <a:xfrm>
              <a:off x="4966700" y="1199350"/>
              <a:ext cx="1042575" cy="1677575"/>
            </a:xfrm>
            <a:custGeom>
              <a:rect b="b" l="l" r="r" t="t"/>
              <a:pathLst>
                <a:path extrusionOk="0" h="67103" w="41703">
                  <a:moveTo>
                    <a:pt x="20519" y="629"/>
                  </a:moveTo>
                  <a:cubicBezTo>
                    <a:pt x="25769" y="629"/>
                    <a:pt x="30908" y="2921"/>
                    <a:pt x="35085" y="6027"/>
                  </a:cubicBezTo>
                  <a:cubicBezTo>
                    <a:pt x="37340" y="7690"/>
                    <a:pt x="38856" y="10094"/>
                    <a:pt x="39781" y="12792"/>
                  </a:cubicBezTo>
                  <a:cubicBezTo>
                    <a:pt x="40742" y="15454"/>
                    <a:pt x="41111" y="18412"/>
                    <a:pt x="41111" y="21222"/>
                  </a:cubicBezTo>
                  <a:cubicBezTo>
                    <a:pt x="41111" y="23329"/>
                    <a:pt x="40890" y="25325"/>
                    <a:pt x="40557" y="27026"/>
                  </a:cubicBezTo>
                  <a:cubicBezTo>
                    <a:pt x="39928" y="30095"/>
                    <a:pt x="37821" y="40040"/>
                    <a:pt x="35825" y="49209"/>
                  </a:cubicBezTo>
                  <a:cubicBezTo>
                    <a:pt x="34863" y="53793"/>
                    <a:pt x="33902" y="58155"/>
                    <a:pt x="33200" y="61409"/>
                  </a:cubicBezTo>
                  <a:cubicBezTo>
                    <a:pt x="32867" y="63036"/>
                    <a:pt x="32571" y="64367"/>
                    <a:pt x="32386" y="65291"/>
                  </a:cubicBezTo>
                  <a:cubicBezTo>
                    <a:pt x="32257" y="65829"/>
                    <a:pt x="32166" y="66230"/>
                    <a:pt x="32112" y="66470"/>
                  </a:cubicBezTo>
                  <a:lnTo>
                    <a:pt x="32112" y="66470"/>
                  </a:lnTo>
                  <a:lnTo>
                    <a:pt x="629" y="66067"/>
                  </a:lnTo>
                  <a:lnTo>
                    <a:pt x="2661" y="17820"/>
                  </a:lnTo>
                  <a:lnTo>
                    <a:pt x="2661" y="17820"/>
                  </a:lnTo>
                  <a:lnTo>
                    <a:pt x="2662" y="17820"/>
                  </a:lnTo>
                  <a:cubicBezTo>
                    <a:pt x="2662" y="17820"/>
                    <a:pt x="2662" y="17783"/>
                    <a:pt x="2699" y="17710"/>
                  </a:cubicBezTo>
                  <a:cubicBezTo>
                    <a:pt x="2810" y="17118"/>
                    <a:pt x="3328" y="14345"/>
                    <a:pt x="4769" y="11240"/>
                  </a:cubicBezTo>
                  <a:cubicBezTo>
                    <a:pt x="6211" y="8134"/>
                    <a:pt x="8540" y="4733"/>
                    <a:pt x="12237" y="2736"/>
                  </a:cubicBezTo>
                  <a:cubicBezTo>
                    <a:pt x="14973" y="1258"/>
                    <a:pt x="17746" y="629"/>
                    <a:pt x="20519" y="629"/>
                  </a:cubicBezTo>
                  <a:close/>
                  <a:moveTo>
                    <a:pt x="20519" y="1"/>
                  </a:moveTo>
                  <a:cubicBezTo>
                    <a:pt x="17672" y="1"/>
                    <a:pt x="14751" y="666"/>
                    <a:pt x="11942" y="2182"/>
                  </a:cubicBezTo>
                  <a:cubicBezTo>
                    <a:pt x="7838" y="4400"/>
                    <a:pt x="5361" y="8282"/>
                    <a:pt x="3919" y="11609"/>
                  </a:cubicBezTo>
                  <a:cubicBezTo>
                    <a:pt x="2477" y="14937"/>
                    <a:pt x="2071" y="17710"/>
                    <a:pt x="2071" y="17710"/>
                  </a:cubicBezTo>
                  <a:lnTo>
                    <a:pt x="2071" y="17746"/>
                  </a:lnTo>
                  <a:lnTo>
                    <a:pt x="0" y="66363"/>
                  </a:lnTo>
                  <a:cubicBezTo>
                    <a:pt x="0" y="66474"/>
                    <a:pt x="0" y="66548"/>
                    <a:pt x="74" y="66585"/>
                  </a:cubicBezTo>
                  <a:cubicBezTo>
                    <a:pt x="148" y="66659"/>
                    <a:pt x="222" y="66696"/>
                    <a:pt x="296" y="66696"/>
                  </a:cubicBezTo>
                  <a:lnTo>
                    <a:pt x="32349" y="67102"/>
                  </a:lnTo>
                  <a:cubicBezTo>
                    <a:pt x="32497" y="67102"/>
                    <a:pt x="32645" y="66991"/>
                    <a:pt x="32682" y="66881"/>
                  </a:cubicBezTo>
                  <a:cubicBezTo>
                    <a:pt x="32682" y="66881"/>
                    <a:pt x="39891" y="33348"/>
                    <a:pt x="41148" y="27137"/>
                  </a:cubicBezTo>
                  <a:cubicBezTo>
                    <a:pt x="41481" y="25399"/>
                    <a:pt x="41703" y="23366"/>
                    <a:pt x="41703" y="21222"/>
                  </a:cubicBezTo>
                  <a:cubicBezTo>
                    <a:pt x="41703" y="18375"/>
                    <a:pt x="41333" y="15343"/>
                    <a:pt x="40372" y="12571"/>
                  </a:cubicBezTo>
                  <a:cubicBezTo>
                    <a:pt x="39411" y="9798"/>
                    <a:pt x="37821" y="7284"/>
                    <a:pt x="35455" y="5509"/>
                  </a:cubicBezTo>
                  <a:cubicBezTo>
                    <a:pt x="31203" y="2367"/>
                    <a:pt x="25954" y="1"/>
                    <a:pt x="20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52"/>
            <p:cNvSpPr/>
            <p:nvPr/>
          </p:nvSpPr>
          <p:spPr>
            <a:xfrm>
              <a:off x="5233800" y="1302875"/>
              <a:ext cx="183025" cy="263600"/>
            </a:xfrm>
            <a:custGeom>
              <a:rect b="b" l="l" r="r" t="t"/>
              <a:pathLst>
                <a:path extrusionOk="0" h="10544" w="7321">
                  <a:moveTo>
                    <a:pt x="6959" y="0"/>
                  </a:moveTo>
                  <a:cubicBezTo>
                    <a:pt x="6906" y="0"/>
                    <a:pt x="6853" y="13"/>
                    <a:pt x="6803" y="37"/>
                  </a:cubicBezTo>
                  <a:cubicBezTo>
                    <a:pt x="6803" y="37"/>
                    <a:pt x="5472" y="777"/>
                    <a:pt x="3994" y="2403"/>
                  </a:cubicBezTo>
                  <a:cubicBezTo>
                    <a:pt x="2478" y="4030"/>
                    <a:pt x="814" y="6544"/>
                    <a:pt x="38" y="10167"/>
                  </a:cubicBezTo>
                  <a:cubicBezTo>
                    <a:pt x="1" y="10315"/>
                    <a:pt x="112" y="10500"/>
                    <a:pt x="296" y="10537"/>
                  </a:cubicBezTo>
                  <a:cubicBezTo>
                    <a:pt x="316" y="10542"/>
                    <a:pt x="335" y="10544"/>
                    <a:pt x="355" y="10544"/>
                  </a:cubicBezTo>
                  <a:cubicBezTo>
                    <a:pt x="490" y="10544"/>
                    <a:pt x="634" y="10439"/>
                    <a:pt x="666" y="10278"/>
                  </a:cubicBezTo>
                  <a:cubicBezTo>
                    <a:pt x="1369" y="6803"/>
                    <a:pt x="2995" y="4363"/>
                    <a:pt x="4437" y="2810"/>
                  </a:cubicBezTo>
                  <a:cubicBezTo>
                    <a:pt x="5140" y="2034"/>
                    <a:pt x="5842" y="1479"/>
                    <a:pt x="6323" y="1109"/>
                  </a:cubicBezTo>
                  <a:cubicBezTo>
                    <a:pt x="6581" y="925"/>
                    <a:pt x="6766" y="777"/>
                    <a:pt x="6914" y="703"/>
                  </a:cubicBezTo>
                  <a:cubicBezTo>
                    <a:pt x="6988" y="666"/>
                    <a:pt x="7025" y="629"/>
                    <a:pt x="7062" y="629"/>
                  </a:cubicBezTo>
                  <a:lnTo>
                    <a:pt x="7099" y="592"/>
                  </a:lnTo>
                  <a:cubicBezTo>
                    <a:pt x="7247" y="518"/>
                    <a:pt x="7321" y="296"/>
                    <a:pt x="7247" y="148"/>
                  </a:cubicBezTo>
                  <a:cubicBezTo>
                    <a:pt x="7173" y="50"/>
                    <a:pt x="7066" y="0"/>
                    <a:pt x="6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52"/>
            <p:cNvSpPr/>
            <p:nvPr/>
          </p:nvSpPr>
          <p:spPr>
            <a:xfrm>
              <a:off x="5395550" y="1619900"/>
              <a:ext cx="20350" cy="70250"/>
            </a:xfrm>
            <a:custGeom>
              <a:rect b="b" l="l" r="r" t="t"/>
              <a:pathLst>
                <a:path extrusionOk="0" h="2810" w="814">
                  <a:moveTo>
                    <a:pt x="555" y="0"/>
                  </a:moveTo>
                  <a:cubicBezTo>
                    <a:pt x="370" y="0"/>
                    <a:pt x="222" y="111"/>
                    <a:pt x="185" y="259"/>
                  </a:cubicBezTo>
                  <a:cubicBezTo>
                    <a:pt x="74" y="1072"/>
                    <a:pt x="1" y="1812"/>
                    <a:pt x="1" y="2514"/>
                  </a:cubicBezTo>
                  <a:cubicBezTo>
                    <a:pt x="1" y="2662"/>
                    <a:pt x="148" y="2810"/>
                    <a:pt x="333" y="2810"/>
                  </a:cubicBezTo>
                  <a:cubicBezTo>
                    <a:pt x="481" y="2810"/>
                    <a:pt x="629" y="2662"/>
                    <a:pt x="629" y="2514"/>
                  </a:cubicBezTo>
                  <a:cubicBezTo>
                    <a:pt x="629" y="1849"/>
                    <a:pt x="703" y="1109"/>
                    <a:pt x="814" y="370"/>
                  </a:cubicBezTo>
                  <a:cubicBezTo>
                    <a:pt x="814" y="185"/>
                    <a:pt x="703" y="37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52"/>
            <p:cNvSpPr/>
            <p:nvPr/>
          </p:nvSpPr>
          <p:spPr>
            <a:xfrm>
              <a:off x="5410350" y="1315075"/>
              <a:ext cx="105375" cy="267125"/>
            </a:xfrm>
            <a:custGeom>
              <a:rect b="b" l="l" r="r" t="t"/>
              <a:pathLst>
                <a:path extrusionOk="0" h="10685" w="4215">
                  <a:moveTo>
                    <a:pt x="3869" y="1"/>
                  </a:moveTo>
                  <a:cubicBezTo>
                    <a:pt x="3754" y="1"/>
                    <a:pt x="3640" y="69"/>
                    <a:pt x="3586" y="178"/>
                  </a:cubicBezTo>
                  <a:cubicBezTo>
                    <a:pt x="3586" y="215"/>
                    <a:pt x="1183" y="5391"/>
                    <a:pt x="37" y="10308"/>
                  </a:cubicBezTo>
                  <a:cubicBezTo>
                    <a:pt x="0" y="10493"/>
                    <a:pt x="74" y="10640"/>
                    <a:pt x="259" y="10677"/>
                  </a:cubicBezTo>
                  <a:cubicBezTo>
                    <a:pt x="278" y="10682"/>
                    <a:pt x="298" y="10685"/>
                    <a:pt x="319" y="10685"/>
                  </a:cubicBezTo>
                  <a:cubicBezTo>
                    <a:pt x="453" y="10685"/>
                    <a:pt x="596" y="10584"/>
                    <a:pt x="629" y="10456"/>
                  </a:cubicBezTo>
                  <a:cubicBezTo>
                    <a:pt x="1183" y="8052"/>
                    <a:pt x="2070" y="5538"/>
                    <a:pt x="2810" y="3616"/>
                  </a:cubicBezTo>
                  <a:cubicBezTo>
                    <a:pt x="3180" y="2692"/>
                    <a:pt x="3512" y="1878"/>
                    <a:pt x="3771" y="1324"/>
                  </a:cubicBezTo>
                  <a:cubicBezTo>
                    <a:pt x="3882" y="1065"/>
                    <a:pt x="3956" y="843"/>
                    <a:pt x="4030" y="695"/>
                  </a:cubicBezTo>
                  <a:cubicBezTo>
                    <a:pt x="4104" y="510"/>
                    <a:pt x="4141" y="437"/>
                    <a:pt x="4141" y="437"/>
                  </a:cubicBezTo>
                  <a:cubicBezTo>
                    <a:pt x="4215" y="289"/>
                    <a:pt x="4141" y="104"/>
                    <a:pt x="3993" y="30"/>
                  </a:cubicBezTo>
                  <a:cubicBezTo>
                    <a:pt x="3953" y="10"/>
                    <a:pt x="3911" y="1"/>
                    <a:pt x="3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52"/>
            <p:cNvSpPr/>
            <p:nvPr/>
          </p:nvSpPr>
          <p:spPr>
            <a:xfrm>
              <a:off x="5622925" y="1315675"/>
              <a:ext cx="36075" cy="432025"/>
            </a:xfrm>
            <a:custGeom>
              <a:rect b="b" l="l" r="r" t="t"/>
              <a:pathLst>
                <a:path extrusionOk="0" h="17281" w="1443">
                  <a:moveTo>
                    <a:pt x="1019" y="0"/>
                  </a:moveTo>
                  <a:cubicBezTo>
                    <a:pt x="1000" y="0"/>
                    <a:pt x="981" y="2"/>
                    <a:pt x="962" y="6"/>
                  </a:cubicBezTo>
                  <a:cubicBezTo>
                    <a:pt x="777" y="6"/>
                    <a:pt x="666" y="154"/>
                    <a:pt x="666" y="302"/>
                  </a:cubicBezTo>
                  <a:cubicBezTo>
                    <a:pt x="666" y="302"/>
                    <a:pt x="666" y="486"/>
                    <a:pt x="703" y="782"/>
                  </a:cubicBezTo>
                  <a:cubicBezTo>
                    <a:pt x="740" y="1670"/>
                    <a:pt x="851" y="3814"/>
                    <a:pt x="851" y="6365"/>
                  </a:cubicBezTo>
                  <a:cubicBezTo>
                    <a:pt x="851" y="9766"/>
                    <a:pt x="666" y="13907"/>
                    <a:pt x="37" y="16938"/>
                  </a:cubicBezTo>
                  <a:cubicBezTo>
                    <a:pt x="0" y="17086"/>
                    <a:pt x="74" y="17271"/>
                    <a:pt x="259" y="17271"/>
                  </a:cubicBezTo>
                  <a:cubicBezTo>
                    <a:pt x="284" y="17277"/>
                    <a:pt x="309" y="17280"/>
                    <a:pt x="335" y="17280"/>
                  </a:cubicBezTo>
                  <a:cubicBezTo>
                    <a:pt x="464" y="17280"/>
                    <a:pt x="598" y="17203"/>
                    <a:pt x="629" y="17049"/>
                  </a:cubicBezTo>
                  <a:cubicBezTo>
                    <a:pt x="1294" y="13944"/>
                    <a:pt x="1442" y="9766"/>
                    <a:pt x="1442" y="6365"/>
                  </a:cubicBezTo>
                  <a:cubicBezTo>
                    <a:pt x="1442" y="2927"/>
                    <a:pt x="1294" y="265"/>
                    <a:pt x="1294" y="265"/>
                  </a:cubicBezTo>
                  <a:cubicBezTo>
                    <a:pt x="1294" y="132"/>
                    <a:pt x="1176" y="0"/>
                    <a:pt x="1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52"/>
            <p:cNvSpPr/>
            <p:nvPr/>
          </p:nvSpPr>
          <p:spPr>
            <a:xfrm>
              <a:off x="5800375" y="1685525"/>
              <a:ext cx="26825" cy="66750"/>
            </a:xfrm>
            <a:custGeom>
              <a:rect b="b" l="l" r="r" t="t"/>
              <a:pathLst>
                <a:path extrusionOk="0" h="2670" w="1073">
                  <a:moveTo>
                    <a:pt x="777" y="0"/>
                  </a:moveTo>
                  <a:cubicBezTo>
                    <a:pt x="629" y="0"/>
                    <a:pt x="444" y="111"/>
                    <a:pt x="444" y="259"/>
                  </a:cubicBezTo>
                  <a:cubicBezTo>
                    <a:pt x="333" y="924"/>
                    <a:pt x="222" y="1590"/>
                    <a:pt x="38" y="2292"/>
                  </a:cubicBezTo>
                  <a:cubicBezTo>
                    <a:pt x="1" y="2440"/>
                    <a:pt x="75" y="2625"/>
                    <a:pt x="259" y="2662"/>
                  </a:cubicBezTo>
                  <a:cubicBezTo>
                    <a:pt x="279" y="2667"/>
                    <a:pt x="299" y="2669"/>
                    <a:pt x="319" y="2669"/>
                  </a:cubicBezTo>
                  <a:cubicBezTo>
                    <a:pt x="453" y="2669"/>
                    <a:pt x="597" y="2569"/>
                    <a:pt x="629" y="2440"/>
                  </a:cubicBezTo>
                  <a:cubicBezTo>
                    <a:pt x="814" y="1738"/>
                    <a:pt x="962" y="1035"/>
                    <a:pt x="1036" y="370"/>
                  </a:cubicBezTo>
                  <a:cubicBezTo>
                    <a:pt x="1073" y="185"/>
                    <a:pt x="962" y="37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52"/>
            <p:cNvSpPr/>
            <p:nvPr/>
          </p:nvSpPr>
          <p:spPr>
            <a:xfrm>
              <a:off x="5754175" y="1336150"/>
              <a:ext cx="77650" cy="296700"/>
            </a:xfrm>
            <a:custGeom>
              <a:rect b="b" l="l" r="r" t="t"/>
              <a:pathLst>
                <a:path extrusionOk="0" h="11868" w="3106">
                  <a:moveTo>
                    <a:pt x="377" y="0"/>
                  </a:moveTo>
                  <a:cubicBezTo>
                    <a:pt x="325" y="0"/>
                    <a:pt x="271" y="13"/>
                    <a:pt x="222" y="37"/>
                  </a:cubicBezTo>
                  <a:cubicBezTo>
                    <a:pt x="74" y="111"/>
                    <a:pt x="0" y="296"/>
                    <a:pt x="74" y="444"/>
                  </a:cubicBezTo>
                  <a:lnTo>
                    <a:pt x="111" y="481"/>
                  </a:lnTo>
                  <a:cubicBezTo>
                    <a:pt x="370" y="1035"/>
                    <a:pt x="2514" y="5583"/>
                    <a:pt x="2514" y="11202"/>
                  </a:cubicBezTo>
                  <a:cubicBezTo>
                    <a:pt x="2514" y="11313"/>
                    <a:pt x="2514" y="11424"/>
                    <a:pt x="2514" y="11535"/>
                  </a:cubicBezTo>
                  <a:cubicBezTo>
                    <a:pt x="2514" y="11720"/>
                    <a:pt x="2625" y="11868"/>
                    <a:pt x="2810" y="11868"/>
                  </a:cubicBezTo>
                  <a:cubicBezTo>
                    <a:pt x="2995" y="11868"/>
                    <a:pt x="3106" y="11720"/>
                    <a:pt x="3106" y="11535"/>
                  </a:cubicBezTo>
                  <a:cubicBezTo>
                    <a:pt x="3106" y="11424"/>
                    <a:pt x="3106" y="11313"/>
                    <a:pt x="3106" y="11202"/>
                  </a:cubicBezTo>
                  <a:cubicBezTo>
                    <a:pt x="3106" y="5028"/>
                    <a:pt x="629" y="185"/>
                    <a:pt x="629" y="148"/>
                  </a:cubicBezTo>
                  <a:cubicBezTo>
                    <a:pt x="579" y="50"/>
                    <a:pt x="481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52"/>
            <p:cNvSpPr/>
            <p:nvPr/>
          </p:nvSpPr>
          <p:spPr>
            <a:xfrm>
              <a:off x="4617325" y="2545375"/>
              <a:ext cx="1541700" cy="1176325"/>
            </a:xfrm>
            <a:custGeom>
              <a:rect b="b" l="l" r="r" t="t"/>
              <a:pathLst>
                <a:path extrusionOk="0" h="47053" w="61668">
                  <a:moveTo>
                    <a:pt x="29743" y="0"/>
                  </a:moveTo>
                  <a:cubicBezTo>
                    <a:pt x="28951" y="0"/>
                    <a:pt x="28542" y="137"/>
                    <a:pt x="28542" y="137"/>
                  </a:cubicBezTo>
                  <a:cubicBezTo>
                    <a:pt x="28542" y="137"/>
                    <a:pt x="5990" y="9010"/>
                    <a:pt x="4326" y="11524"/>
                  </a:cubicBezTo>
                  <a:cubicBezTo>
                    <a:pt x="2699" y="14001"/>
                    <a:pt x="0" y="23243"/>
                    <a:pt x="0" y="23243"/>
                  </a:cubicBezTo>
                  <a:lnTo>
                    <a:pt x="58451" y="47053"/>
                  </a:lnTo>
                  <a:lnTo>
                    <a:pt x="61667" y="37292"/>
                  </a:lnTo>
                  <a:cubicBezTo>
                    <a:pt x="61667" y="37292"/>
                    <a:pt x="58340" y="18142"/>
                    <a:pt x="56270" y="14814"/>
                  </a:cubicBezTo>
                  <a:cubicBezTo>
                    <a:pt x="54199" y="11524"/>
                    <a:pt x="37452" y="2392"/>
                    <a:pt x="33939" y="950"/>
                  </a:cubicBezTo>
                  <a:cubicBezTo>
                    <a:pt x="32063" y="180"/>
                    <a:pt x="30651" y="0"/>
                    <a:pt x="29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52"/>
            <p:cNvSpPr/>
            <p:nvPr/>
          </p:nvSpPr>
          <p:spPr>
            <a:xfrm>
              <a:off x="4608075" y="2537700"/>
              <a:ext cx="1558325" cy="1192100"/>
            </a:xfrm>
            <a:custGeom>
              <a:rect b="b" l="l" r="r" t="t"/>
              <a:pathLst>
                <a:path extrusionOk="0" h="47684" w="62333">
                  <a:moveTo>
                    <a:pt x="30095" y="629"/>
                  </a:moveTo>
                  <a:cubicBezTo>
                    <a:pt x="30945" y="629"/>
                    <a:pt x="32313" y="777"/>
                    <a:pt x="34198" y="1553"/>
                  </a:cubicBezTo>
                  <a:cubicBezTo>
                    <a:pt x="35049" y="1886"/>
                    <a:pt x="36749" y="2736"/>
                    <a:pt x="38857" y="3845"/>
                  </a:cubicBezTo>
                  <a:cubicBezTo>
                    <a:pt x="41962" y="5509"/>
                    <a:pt x="45992" y="7764"/>
                    <a:pt x="49430" y="9945"/>
                  </a:cubicBezTo>
                  <a:cubicBezTo>
                    <a:pt x="51131" y="11017"/>
                    <a:pt x="52721" y="12053"/>
                    <a:pt x="53941" y="12977"/>
                  </a:cubicBezTo>
                  <a:cubicBezTo>
                    <a:pt x="55161" y="13901"/>
                    <a:pt x="56048" y="14751"/>
                    <a:pt x="56381" y="15306"/>
                  </a:cubicBezTo>
                  <a:cubicBezTo>
                    <a:pt x="56603" y="15676"/>
                    <a:pt x="56898" y="16304"/>
                    <a:pt x="57194" y="17155"/>
                  </a:cubicBezTo>
                  <a:cubicBezTo>
                    <a:pt x="58192" y="20038"/>
                    <a:pt x="59301" y="25177"/>
                    <a:pt x="60189" y="29577"/>
                  </a:cubicBezTo>
                  <a:cubicBezTo>
                    <a:pt x="60632" y="31795"/>
                    <a:pt x="61039" y="33791"/>
                    <a:pt x="61298" y="35270"/>
                  </a:cubicBezTo>
                  <a:cubicBezTo>
                    <a:pt x="61532" y="36610"/>
                    <a:pt x="61676" y="37464"/>
                    <a:pt x="61701" y="37613"/>
                  </a:cubicBezTo>
                  <a:lnTo>
                    <a:pt x="61701" y="37613"/>
                  </a:lnTo>
                  <a:lnTo>
                    <a:pt x="58636" y="46953"/>
                  </a:lnTo>
                  <a:lnTo>
                    <a:pt x="740" y="23360"/>
                  </a:lnTo>
                  <a:lnTo>
                    <a:pt x="740" y="23360"/>
                  </a:lnTo>
                  <a:cubicBezTo>
                    <a:pt x="811" y="23110"/>
                    <a:pt x="935" y="22693"/>
                    <a:pt x="1110" y="22146"/>
                  </a:cubicBezTo>
                  <a:cubicBezTo>
                    <a:pt x="1516" y="20815"/>
                    <a:pt x="2182" y="18707"/>
                    <a:pt x="2884" y="16711"/>
                  </a:cubicBezTo>
                  <a:cubicBezTo>
                    <a:pt x="3624" y="14751"/>
                    <a:pt x="4400" y="12866"/>
                    <a:pt x="4955" y="11979"/>
                  </a:cubicBezTo>
                  <a:cubicBezTo>
                    <a:pt x="5029" y="11868"/>
                    <a:pt x="5213" y="11720"/>
                    <a:pt x="5435" y="11535"/>
                  </a:cubicBezTo>
                  <a:cubicBezTo>
                    <a:pt x="6360" y="10796"/>
                    <a:pt x="8319" y="9723"/>
                    <a:pt x="10722" y="8577"/>
                  </a:cubicBezTo>
                  <a:cubicBezTo>
                    <a:pt x="14308" y="6840"/>
                    <a:pt x="18893" y="4880"/>
                    <a:pt x="22553" y="3364"/>
                  </a:cubicBezTo>
                  <a:cubicBezTo>
                    <a:pt x="24401" y="2588"/>
                    <a:pt x="26028" y="1923"/>
                    <a:pt x="27174" y="1479"/>
                  </a:cubicBezTo>
                  <a:cubicBezTo>
                    <a:pt x="28320" y="998"/>
                    <a:pt x="29023" y="740"/>
                    <a:pt x="29023" y="740"/>
                  </a:cubicBezTo>
                  <a:cubicBezTo>
                    <a:pt x="29023" y="740"/>
                    <a:pt x="29392" y="629"/>
                    <a:pt x="30095" y="629"/>
                  </a:cubicBezTo>
                  <a:close/>
                  <a:moveTo>
                    <a:pt x="30095" y="0"/>
                  </a:moveTo>
                  <a:cubicBezTo>
                    <a:pt x="29281" y="0"/>
                    <a:pt x="28838" y="148"/>
                    <a:pt x="28838" y="148"/>
                  </a:cubicBezTo>
                  <a:lnTo>
                    <a:pt x="28801" y="148"/>
                  </a:lnTo>
                  <a:cubicBezTo>
                    <a:pt x="28801" y="148"/>
                    <a:pt x="23181" y="2366"/>
                    <a:pt x="17303" y="4917"/>
                  </a:cubicBezTo>
                  <a:cubicBezTo>
                    <a:pt x="14382" y="6174"/>
                    <a:pt x="11425" y="7542"/>
                    <a:pt x="9058" y="8725"/>
                  </a:cubicBezTo>
                  <a:cubicBezTo>
                    <a:pt x="7875" y="9317"/>
                    <a:pt x="6840" y="9871"/>
                    <a:pt x="6064" y="10352"/>
                  </a:cubicBezTo>
                  <a:cubicBezTo>
                    <a:pt x="5657" y="10611"/>
                    <a:pt x="5324" y="10833"/>
                    <a:pt x="5066" y="11054"/>
                  </a:cubicBezTo>
                  <a:cubicBezTo>
                    <a:pt x="4807" y="11239"/>
                    <a:pt x="4585" y="11461"/>
                    <a:pt x="4474" y="11646"/>
                  </a:cubicBezTo>
                  <a:cubicBezTo>
                    <a:pt x="4030" y="12311"/>
                    <a:pt x="3550" y="13347"/>
                    <a:pt x="3032" y="14567"/>
                  </a:cubicBezTo>
                  <a:cubicBezTo>
                    <a:pt x="1590" y="18264"/>
                    <a:pt x="75" y="23477"/>
                    <a:pt x="75" y="23477"/>
                  </a:cubicBezTo>
                  <a:cubicBezTo>
                    <a:pt x="1" y="23624"/>
                    <a:pt x="75" y="23772"/>
                    <a:pt x="222" y="23846"/>
                  </a:cubicBezTo>
                  <a:lnTo>
                    <a:pt x="58673" y="47655"/>
                  </a:lnTo>
                  <a:cubicBezTo>
                    <a:pt x="58728" y="47674"/>
                    <a:pt x="58775" y="47683"/>
                    <a:pt x="58816" y="47683"/>
                  </a:cubicBezTo>
                  <a:cubicBezTo>
                    <a:pt x="58858" y="47683"/>
                    <a:pt x="58895" y="47674"/>
                    <a:pt x="58932" y="47655"/>
                  </a:cubicBezTo>
                  <a:cubicBezTo>
                    <a:pt x="59006" y="47618"/>
                    <a:pt x="59080" y="47544"/>
                    <a:pt x="59117" y="47471"/>
                  </a:cubicBezTo>
                  <a:lnTo>
                    <a:pt x="62333" y="37710"/>
                  </a:lnTo>
                  <a:lnTo>
                    <a:pt x="62333" y="37562"/>
                  </a:lnTo>
                  <a:cubicBezTo>
                    <a:pt x="62333" y="37562"/>
                    <a:pt x="61483" y="32756"/>
                    <a:pt x="60411" y="27543"/>
                  </a:cubicBezTo>
                  <a:cubicBezTo>
                    <a:pt x="59856" y="24918"/>
                    <a:pt x="59264" y="22220"/>
                    <a:pt x="58673" y="19964"/>
                  </a:cubicBezTo>
                  <a:cubicBezTo>
                    <a:pt x="58340" y="18818"/>
                    <a:pt x="58044" y="17783"/>
                    <a:pt x="57749" y="16933"/>
                  </a:cubicBezTo>
                  <a:cubicBezTo>
                    <a:pt x="57453" y="16082"/>
                    <a:pt x="57194" y="15417"/>
                    <a:pt x="56898" y="14973"/>
                  </a:cubicBezTo>
                  <a:cubicBezTo>
                    <a:pt x="56603" y="14493"/>
                    <a:pt x="56122" y="13975"/>
                    <a:pt x="55420" y="13421"/>
                  </a:cubicBezTo>
                  <a:cubicBezTo>
                    <a:pt x="53090" y="11387"/>
                    <a:pt x="48617" y="8614"/>
                    <a:pt x="44328" y="6174"/>
                  </a:cubicBezTo>
                  <a:cubicBezTo>
                    <a:pt x="40040" y="3734"/>
                    <a:pt x="35973" y="1627"/>
                    <a:pt x="34420" y="998"/>
                  </a:cubicBezTo>
                  <a:cubicBezTo>
                    <a:pt x="32498" y="185"/>
                    <a:pt x="31019" y="0"/>
                    <a:pt x="30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52"/>
            <p:cNvSpPr/>
            <p:nvPr/>
          </p:nvSpPr>
          <p:spPr>
            <a:xfrm>
              <a:off x="5740300" y="3100400"/>
              <a:ext cx="98925" cy="490225"/>
            </a:xfrm>
            <a:custGeom>
              <a:rect b="b" l="l" r="r" t="t"/>
              <a:pathLst>
                <a:path extrusionOk="0" h="19609" w="3957">
                  <a:moveTo>
                    <a:pt x="3628" y="0"/>
                  </a:moveTo>
                  <a:cubicBezTo>
                    <a:pt x="3476" y="0"/>
                    <a:pt x="3360" y="105"/>
                    <a:pt x="3328" y="266"/>
                  </a:cubicBezTo>
                  <a:lnTo>
                    <a:pt x="38" y="19269"/>
                  </a:lnTo>
                  <a:cubicBezTo>
                    <a:pt x="1" y="19417"/>
                    <a:pt x="111" y="19565"/>
                    <a:pt x="259" y="19602"/>
                  </a:cubicBezTo>
                  <a:cubicBezTo>
                    <a:pt x="283" y="19607"/>
                    <a:pt x="307" y="19609"/>
                    <a:pt x="329" y="19609"/>
                  </a:cubicBezTo>
                  <a:cubicBezTo>
                    <a:pt x="481" y="19609"/>
                    <a:pt x="597" y="19504"/>
                    <a:pt x="629" y="19343"/>
                  </a:cubicBezTo>
                  <a:lnTo>
                    <a:pt x="3919" y="377"/>
                  </a:lnTo>
                  <a:cubicBezTo>
                    <a:pt x="3956" y="192"/>
                    <a:pt x="3846" y="44"/>
                    <a:pt x="3698" y="7"/>
                  </a:cubicBezTo>
                  <a:cubicBezTo>
                    <a:pt x="3674" y="3"/>
                    <a:pt x="3650" y="0"/>
                    <a:pt x="3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52"/>
            <p:cNvSpPr/>
            <p:nvPr/>
          </p:nvSpPr>
          <p:spPr>
            <a:xfrm>
              <a:off x="4761500" y="2545375"/>
              <a:ext cx="1016725" cy="1045075"/>
            </a:xfrm>
            <a:custGeom>
              <a:rect b="b" l="l" r="r" t="t"/>
              <a:pathLst>
                <a:path extrusionOk="0" h="41803" w="40669">
                  <a:moveTo>
                    <a:pt x="23976" y="0"/>
                  </a:moveTo>
                  <a:cubicBezTo>
                    <a:pt x="23184" y="0"/>
                    <a:pt x="22775" y="137"/>
                    <a:pt x="22775" y="137"/>
                  </a:cubicBezTo>
                  <a:cubicBezTo>
                    <a:pt x="22775" y="137"/>
                    <a:pt x="15307" y="3094"/>
                    <a:pt x="8652" y="6052"/>
                  </a:cubicBezTo>
                  <a:cubicBezTo>
                    <a:pt x="7617" y="9638"/>
                    <a:pt x="5435" y="16219"/>
                    <a:pt x="1886" y="22060"/>
                  </a:cubicBezTo>
                  <a:cubicBezTo>
                    <a:pt x="1147" y="23243"/>
                    <a:pt x="518" y="24427"/>
                    <a:pt x="1" y="25610"/>
                  </a:cubicBezTo>
                  <a:lnTo>
                    <a:pt x="39707" y="41803"/>
                  </a:lnTo>
                  <a:cubicBezTo>
                    <a:pt x="39929" y="36442"/>
                    <a:pt x="40188" y="26978"/>
                    <a:pt x="39744" y="20212"/>
                  </a:cubicBezTo>
                  <a:cubicBezTo>
                    <a:pt x="39411" y="14592"/>
                    <a:pt x="40040" y="10341"/>
                    <a:pt x="40668" y="7642"/>
                  </a:cubicBezTo>
                  <a:cubicBezTo>
                    <a:pt x="35529" y="4610"/>
                    <a:pt x="30021" y="1727"/>
                    <a:pt x="28172" y="950"/>
                  </a:cubicBezTo>
                  <a:cubicBezTo>
                    <a:pt x="26296" y="180"/>
                    <a:pt x="24884" y="0"/>
                    <a:pt x="23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52"/>
            <p:cNvSpPr/>
            <p:nvPr/>
          </p:nvSpPr>
          <p:spPr>
            <a:xfrm>
              <a:off x="4752275" y="2537700"/>
              <a:ext cx="1034275" cy="1060150"/>
            </a:xfrm>
            <a:custGeom>
              <a:rect b="b" l="l" r="r" t="t"/>
              <a:pathLst>
                <a:path extrusionOk="0" h="42406" w="41371">
                  <a:moveTo>
                    <a:pt x="24327" y="0"/>
                  </a:moveTo>
                  <a:cubicBezTo>
                    <a:pt x="23513" y="0"/>
                    <a:pt x="23070" y="148"/>
                    <a:pt x="23070" y="148"/>
                  </a:cubicBezTo>
                  <a:lnTo>
                    <a:pt x="23033" y="148"/>
                  </a:lnTo>
                  <a:cubicBezTo>
                    <a:pt x="23033" y="148"/>
                    <a:pt x="15565" y="3106"/>
                    <a:pt x="8873" y="6100"/>
                  </a:cubicBezTo>
                  <a:cubicBezTo>
                    <a:pt x="8799" y="6137"/>
                    <a:pt x="8762" y="6174"/>
                    <a:pt x="8725" y="6285"/>
                  </a:cubicBezTo>
                  <a:cubicBezTo>
                    <a:pt x="7690" y="9834"/>
                    <a:pt x="5509" y="16415"/>
                    <a:pt x="1996" y="22220"/>
                  </a:cubicBezTo>
                  <a:cubicBezTo>
                    <a:pt x="1257" y="23403"/>
                    <a:pt x="629" y="24586"/>
                    <a:pt x="74" y="25769"/>
                  </a:cubicBezTo>
                  <a:cubicBezTo>
                    <a:pt x="0" y="25917"/>
                    <a:pt x="74" y="26101"/>
                    <a:pt x="222" y="26175"/>
                  </a:cubicBezTo>
                  <a:cubicBezTo>
                    <a:pt x="261" y="26195"/>
                    <a:pt x="304" y="26204"/>
                    <a:pt x="346" y="26204"/>
                  </a:cubicBezTo>
                  <a:cubicBezTo>
                    <a:pt x="461" y="26204"/>
                    <a:pt x="574" y="26136"/>
                    <a:pt x="629" y="26028"/>
                  </a:cubicBezTo>
                  <a:cubicBezTo>
                    <a:pt x="1183" y="24881"/>
                    <a:pt x="1812" y="23698"/>
                    <a:pt x="2514" y="22515"/>
                  </a:cubicBezTo>
                  <a:cubicBezTo>
                    <a:pt x="6047" y="16760"/>
                    <a:pt x="8217" y="10215"/>
                    <a:pt x="9270" y="6593"/>
                  </a:cubicBezTo>
                  <a:lnTo>
                    <a:pt x="9270" y="6593"/>
                  </a:lnTo>
                  <a:cubicBezTo>
                    <a:pt x="12557" y="5134"/>
                    <a:pt x="16046" y="3645"/>
                    <a:pt x="18707" y="2588"/>
                  </a:cubicBezTo>
                  <a:cubicBezTo>
                    <a:pt x="20038" y="2034"/>
                    <a:pt x="21184" y="1553"/>
                    <a:pt x="21998" y="1220"/>
                  </a:cubicBezTo>
                  <a:cubicBezTo>
                    <a:pt x="22811" y="924"/>
                    <a:pt x="23255" y="740"/>
                    <a:pt x="23255" y="740"/>
                  </a:cubicBezTo>
                  <a:cubicBezTo>
                    <a:pt x="23255" y="740"/>
                    <a:pt x="23624" y="629"/>
                    <a:pt x="24327" y="629"/>
                  </a:cubicBezTo>
                  <a:cubicBezTo>
                    <a:pt x="25177" y="629"/>
                    <a:pt x="26545" y="777"/>
                    <a:pt x="28430" y="1553"/>
                  </a:cubicBezTo>
                  <a:cubicBezTo>
                    <a:pt x="29318" y="1923"/>
                    <a:pt x="31166" y="2847"/>
                    <a:pt x="33421" y="4030"/>
                  </a:cubicBezTo>
                  <a:cubicBezTo>
                    <a:pt x="35592" y="5187"/>
                    <a:pt x="38187" y="6628"/>
                    <a:pt x="40687" y="8109"/>
                  </a:cubicBezTo>
                  <a:lnTo>
                    <a:pt x="40687" y="8109"/>
                  </a:lnTo>
                  <a:cubicBezTo>
                    <a:pt x="40188" y="10284"/>
                    <a:pt x="39706" y="13416"/>
                    <a:pt x="39706" y="17339"/>
                  </a:cubicBezTo>
                  <a:cubicBezTo>
                    <a:pt x="39706" y="18375"/>
                    <a:pt x="39743" y="19410"/>
                    <a:pt x="39817" y="20519"/>
                  </a:cubicBezTo>
                  <a:cubicBezTo>
                    <a:pt x="39965" y="23218"/>
                    <a:pt x="40039" y="26360"/>
                    <a:pt x="40039" y="29503"/>
                  </a:cubicBezTo>
                  <a:cubicBezTo>
                    <a:pt x="40039" y="34198"/>
                    <a:pt x="39891" y="38893"/>
                    <a:pt x="39780" y="42073"/>
                  </a:cubicBezTo>
                  <a:cubicBezTo>
                    <a:pt x="39780" y="42258"/>
                    <a:pt x="39891" y="42406"/>
                    <a:pt x="40076" y="42406"/>
                  </a:cubicBezTo>
                  <a:cubicBezTo>
                    <a:pt x="40261" y="42406"/>
                    <a:pt x="40372" y="42258"/>
                    <a:pt x="40409" y="42110"/>
                  </a:cubicBezTo>
                  <a:cubicBezTo>
                    <a:pt x="40520" y="38893"/>
                    <a:pt x="40668" y="34198"/>
                    <a:pt x="40668" y="29503"/>
                  </a:cubicBezTo>
                  <a:cubicBezTo>
                    <a:pt x="40668" y="26360"/>
                    <a:pt x="40594" y="23218"/>
                    <a:pt x="40409" y="20482"/>
                  </a:cubicBezTo>
                  <a:cubicBezTo>
                    <a:pt x="40372" y="19373"/>
                    <a:pt x="40335" y="18338"/>
                    <a:pt x="40335" y="17339"/>
                  </a:cubicBezTo>
                  <a:cubicBezTo>
                    <a:pt x="40335" y="13310"/>
                    <a:pt x="40816" y="10167"/>
                    <a:pt x="41333" y="8023"/>
                  </a:cubicBezTo>
                  <a:cubicBezTo>
                    <a:pt x="41370" y="7912"/>
                    <a:pt x="41296" y="7764"/>
                    <a:pt x="41185" y="7690"/>
                  </a:cubicBezTo>
                  <a:cubicBezTo>
                    <a:pt x="38634" y="6174"/>
                    <a:pt x="35972" y="4695"/>
                    <a:pt x="33680" y="3475"/>
                  </a:cubicBezTo>
                  <a:cubicBezTo>
                    <a:pt x="31425" y="2292"/>
                    <a:pt x="29613" y="1368"/>
                    <a:pt x="28652" y="998"/>
                  </a:cubicBezTo>
                  <a:cubicBezTo>
                    <a:pt x="26730" y="185"/>
                    <a:pt x="25251" y="0"/>
                    <a:pt x="24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52"/>
            <p:cNvSpPr/>
            <p:nvPr/>
          </p:nvSpPr>
          <p:spPr>
            <a:xfrm>
              <a:off x="5094250" y="2545375"/>
              <a:ext cx="577675" cy="805200"/>
            </a:xfrm>
            <a:custGeom>
              <a:rect b="b" l="l" r="r" t="t"/>
              <a:pathLst>
                <a:path extrusionOk="0" h="32208" w="23107">
                  <a:moveTo>
                    <a:pt x="10666" y="0"/>
                  </a:moveTo>
                  <a:cubicBezTo>
                    <a:pt x="9874" y="0"/>
                    <a:pt x="9465" y="137"/>
                    <a:pt x="9465" y="137"/>
                  </a:cubicBezTo>
                  <a:cubicBezTo>
                    <a:pt x="9465" y="137"/>
                    <a:pt x="5435" y="1727"/>
                    <a:pt x="629" y="3760"/>
                  </a:cubicBezTo>
                  <a:cubicBezTo>
                    <a:pt x="259" y="7494"/>
                    <a:pt x="0" y="13040"/>
                    <a:pt x="998" y="17735"/>
                  </a:cubicBezTo>
                  <a:cubicBezTo>
                    <a:pt x="2616" y="25355"/>
                    <a:pt x="4793" y="32207"/>
                    <a:pt x="6815" y="32207"/>
                  </a:cubicBezTo>
                  <a:cubicBezTo>
                    <a:pt x="6873" y="32207"/>
                    <a:pt x="6930" y="32202"/>
                    <a:pt x="6988" y="32190"/>
                  </a:cubicBezTo>
                  <a:cubicBezTo>
                    <a:pt x="9021" y="31784"/>
                    <a:pt x="19742" y="13003"/>
                    <a:pt x="23107" y="5202"/>
                  </a:cubicBezTo>
                  <a:cubicBezTo>
                    <a:pt x="19447" y="3168"/>
                    <a:pt x="16193" y="1505"/>
                    <a:pt x="14862" y="950"/>
                  </a:cubicBezTo>
                  <a:cubicBezTo>
                    <a:pt x="12986" y="180"/>
                    <a:pt x="11574" y="0"/>
                    <a:pt x="10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52"/>
            <p:cNvSpPr/>
            <p:nvPr/>
          </p:nvSpPr>
          <p:spPr>
            <a:xfrm>
              <a:off x="5094250" y="2537700"/>
              <a:ext cx="586000" cy="820775"/>
            </a:xfrm>
            <a:custGeom>
              <a:rect b="b" l="l" r="r" t="t"/>
              <a:pathLst>
                <a:path extrusionOk="0" h="32831" w="23440">
                  <a:moveTo>
                    <a:pt x="10648" y="629"/>
                  </a:moveTo>
                  <a:cubicBezTo>
                    <a:pt x="11498" y="629"/>
                    <a:pt x="12866" y="777"/>
                    <a:pt x="14751" y="1553"/>
                  </a:cubicBezTo>
                  <a:cubicBezTo>
                    <a:pt x="16014" y="2094"/>
                    <a:pt x="19179" y="3692"/>
                    <a:pt x="22698" y="5659"/>
                  </a:cubicBezTo>
                  <a:lnTo>
                    <a:pt x="22698" y="5659"/>
                  </a:lnTo>
                  <a:cubicBezTo>
                    <a:pt x="20993" y="9573"/>
                    <a:pt x="17561" y="16060"/>
                    <a:pt x="14271" y="21628"/>
                  </a:cubicBezTo>
                  <a:cubicBezTo>
                    <a:pt x="12607" y="24475"/>
                    <a:pt x="10980" y="27100"/>
                    <a:pt x="9649" y="29059"/>
                  </a:cubicBezTo>
                  <a:cubicBezTo>
                    <a:pt x="8984" y="30020"/>
                    <a:pt x="8355" y="30797"/>
                    <a:pt x="7875" y="31351"/>
                  </a:cubicBezTo>
                  <a:cubicBezTo>
                    <a:pt x="7653" y="31610"/>
                    <a:pt x="7431" y="31832"/>
                    <a:pt x="7283" y="31980"/>
                  </a:cubicBezTo>
                  <a:cubicBezTo>
                    <a:pt x="7098" y="32128"/>
                    <a:pt x="6951" y="32202"/>
                    <a:pt x="6914" y="32202"/>
                  </a:cubicBezTo>
                  <a:lnTo>
                    <a:pt x="6803" y="32202"/>
                  </a:lnTo>
                  <a:cubicBezTo>
                    <a:pt x="6655" y="32202"/>
                    <a:pt x="6470" y="32165"/>
                    <a:pt x="6248" y="31980"/>
                  </a:cubicBezTo>
                  <a:cubicBezTo>
                    <a:pt x="5841" y="31684"/>
                    <a:pt x="5398" y="31056"/>
                    <a:pt x="4991" y="30205"/>
                  </a:cubicBezTo>
                  <a:cubicBezTo>
                    <a:pt x="3660" y="27617"/>
                    <a:pt x="2329" y="22959"/>
                    <a:pt x="1294" y="17968"/>
                  </a:cubicBezTo>
                  <a:cubicBezTo>
                    <a:pt x="777" y="15565"/>
                    <a:pt x="629" y="12940"/>
                    <a:pt x="629" y="10426"/>
                  </a:cubicBezTo>
                  <a:cubicBezTo>
                    <a:pt x="629" y="8178"/>
                    <a:pt x="766" y="6033"/>
                    <a:pt x="942" y="4290"/>
                  </a:cubicBezTo>
                  <a:lnTo>
                    <a:pt x="942" y="4290"/>
                  </a:lnTo>
                  <a:cubicBezTo>
                    <a:pt x="3246" y="3286"/>
                    <a:pt x="5398" y="2425"/>
                    <a:pt x="6951" y="1775"/>
                  </a:cubicBezTo>
                  <a:cubicBezTo>
                    <a:pt x="7764" y="1442"/>
                    <a:pt x="8429" y="1183"/>
                    <a:pt x="8873" y="998"/>
                  </a:cubicBezTo>
                  <a:cubicBezTo>
                    <a:pt x="9317" y="813"/>
                    <a:pt x="9576" y="740"/>
                    <a:pt x="9576" y="740"/>
                  </a:cubicBezTo>
                  <a:cubicBezTo>
                    <a:pt x="9576" y="740"/>
                    <a:pt x="9945" y="629"/>
                    <a:pt x="10648" y="629"/>
                  </a:cubicBezTo>
                  <a:close/>
                  <a:moveTo>
                    <a:pt x="10648" y="0"/>
                  </a:moveTo>
                  <a:cubicBezTo>
                    <a:pt x="9834" y="0"/>
                    <a:pt x="9391" y="148"/>
                    <a:pt x="9391" y="148"/>
                  </a:cubicBezTo>
                  <a:lnTo>
                    <a:pt x="9354" y="148"/>
                  </a:lnTo>
                  <a:cubicBezTo>
                    <a:pt x="9354" y="148"/>
                    <a:pt x="5324" y="1738"/>
                    <a:pt x="518" y="3771"/>
                  </a:cubicBezTo>
                  <a:cubicBezTo>
                    <a:pt x="407" y="3808"/>
                    <a:pt x="333" y="3919"/>
                    <a:pt x="333" y="4030"/>
                  </a:cubicBezTo>
                  <a:cubicBezTo>
                    <a:pt x="148" y="5842"/>
                    <a:pt x="0" y="8060"/>
                    <a:pt x="0" y="10426"/>
                  </a:cubicBezTo>
                  <a:cubicBezTo>
                    <a:pt x="0" y="12977"/>
                    <a:pt x="185" y="15639"/>
                    <a:pt x="703" y="18079"/>
                  </a:cubicBezTo>
                  <a:cubicBezTo>
                    <a:pt x="1479" y="21924"/>
                    <a:pt x="2440" y="25547"/>
                    <a:pt x="3475" y="28246"/>
                  </a:cubicBezTo>
                  <a:cubicBezTo>
                    <a:pt x="3956" y="29614"/>
                    <a:pt x="4474" y="30723"/>
                    <a:pt x="5028" y="31499"/>
                  </a:cubicBezTo>
                  <a:cubicBezTo>
                    <a:pt x="5287" y="31906"/>
                    <a:pt x="5583" y="32239"/>
                    <a:pt x="5841" y="32460"/>
                  </a:cubicBezTo>
                  <a:cubicBezTo>
                    <a:pt x="6137" y="32682"/>
                    <a:pt x="6470" y="32830"/>
                    <a:pt x="6803" y="32830"/>
                  </a:cubicBezTo>
                  <a:cubicBezTo>
                    <a:pt x="6877" y="32830"/>
                    <a:pt x="6988" y="32830"/>
                    <a:pt x="7062" y="32793"/>
                  </a:cubicBezTo>
                  <a:cubicBezTo>
                    <a:pt x="7283" y="32756"/>
                    <a:pt x="7468" y="32645"/>
                    <a:pt x="7653" y="32460"/>
                  </a:cubicBezTo>
                  <a:cubicBezTo>
                    <a:pt x="8060" y="32128"/>
                    <a:pt x="8540" y="31573"/>
                    <a:pt x="9058" y="30871"/>
                  </a:cubicBezTo>
                  <a:cubicBezTo>
                    <a:pt x="12903" y="25843"/>
                    <a:pt x="20593" y="12090"/>
                    <a:pt x="23403" y="5657"/>
                  </a:cubicBezTo>
                  <a:cubicBezTo>
                    <a:pt x="23439" y="5509"/>
                    <a:pt x="23403" y="5324"/>
                    <a:pt x="23255" y="5250"/>
                  </a:cubicBezTo>
                  <a:cubicBezTo>
                    <a:pt x="19595" y="3217"/>
                    <a:pt x="16341" y="1553"/>
                    <a:pt x="14973" y="998"/>
                  </a:cubicBezTo>
                  <a:cubicBezTo>
                    <a:pt x="13051" y="185"/>
                    <a:pt x="11572" y="0"/>
                    <a:pt x="10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52"/>
            <p:cNvSpPr/>
            <p:nvPr/>
          </p:nvSpPr>
          <p:spPr>
            <a:xfrm>
              <a:off x="5119200" y="2918725"/>
              <a:ext cx="92450" cy="65175"/>
            </a:xfrm>
            <a:custGeom>
              <a:rect b="b" l="l" r="r" t="t"/>
              <a:pathLst>
                <a:path extrusionOk="0" h="2607" w="3698">
                  <a:moveTo>
                    <a:pt x="335" y="1"/>
                  </a:moveTo>
                  <a:cubicBezTo>
                    <a:pt x="241" y="1"/>
                    <a:pt x="156" y="49"/>
                    <a:pt x="111" y="139"/>
                  </a:cubicBezTo>
                  <a:cubicBezTo>
                    <a:pt x="0" y="287"/>
                    <a:pt x="37" y="472"/>
                    <a:pt x="185" y="546"/>
                  </a:cubicBezTo>
                  <a:lnTo>
                    <a:pt x="3180" y="2542"/>
                  </a:lnTo>
                  <a:cubicBezTo>
                    <a:pt x="3224" y="2586"/>
                    <a:pt x="3285" y="2607"/>
                    <a:pt x="3347" y="2607"/>
                  </a:cubicBezTo>
                  <a:cubicBezTo>
                    <a:pt x="3443" y="2607"/>
                    <a:pt x="3542" y="2558"/>
                    <a:pt x="3586" y="2468"/>
                  </a:cubicBezTo>
                  <a:cubicBezTo>
                    <a:pt x="3697" y="2320"/>
                    <a:pt x="3660" y="2135"/>
                    <a:pt x="3513" y="2024"/>
                  </a:cubicBezTo>
                  <a:lnTo>
                    <a:pt x="518" y="65"/>
                  </a:lnTo>
                  <a:cubicBezTo>
                    <a:pt x="460" y="21"/>
                    <a:pt x="396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52"/>
            <p:cNvSpPr/>
            <p:nvPr/>
          </p:nvSpPr>
          <p:spPr>
            <a:xfrm>
              <a:off x="5342875" y="3001500"/>
              <a:ext cx="140500" cy="31800"/>
            </a:xfrm>
            <a:custGeom>
              <a:rect b="b" l="l" r="r" t="t"/>
              <a:pathLst>
                <a:path extrusionOk="0" h="1272" w="5620">
                  <a:moveTo>
                    <a:pt x="313" y="0"/>
                  </a:moveTo>
                  <a:cubicBezTo>
                    <a:pt x="186" y="0"/>
                    <a:pt x="69" y="105"/>
                    <a:pt x="37" y="266"/>
                  </a:cubicBezTo>
                  <a:cubicBezTo>
                    <a:pt x="0" y="414"/>
                    <a:pt x="148" y="599"/>
                    <a:pt x="296" y="599"/>
                  </a:cubicBezTo>
                  <a:lnTo>
                    <a:pt x="5250" y="1264"/>
                  </a:lnTo>
                  <a:cubicBezTo>
                    <a:pt x="5274" y="1269"/>
                    <a:pt x="5297" y="1272"/>
                    <a:pt x="5320" y="1272"/>
                  </a:cubicBezTo>
                  <a:cubicBezTo>
                    <a:pt x="5471" y="1272"/>
                    <a:pt x="5588" y="1167"/>
                    <a:pt x="5620" y="1006"/>
                  </a:cubicBezTo>
                  <a:cubicBezTo>
                    <a:pt x="5620" y="821"/>
                    <a:pt x="5509" y="673"/>
                    <a:pt x="5361" y="673"/>
                  </a:cubicBezTo>
                  <a:lnTo>
                    <a:pt x="370" y="7"/>
                  </a:lnTo>
                  <a:cubicBezTo>
                    <a:pt x="351" y="3"/>
                    <a:pt x="332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52"/>
            <p:cNvSpPr/>
            <p:nvPr/>
          </p:nvSpPr>
          <p:spPr>
            <a:xfrm>
              <a:off x="5162625" y="2357450"/>
              <a:ext cx="406700" cy="418725"/>
            </a:xfrm>
            <a:custGeom>
              <a:rect b="b" l="l" r="r" t="t"/>
              <a:pathLst>
                <a:path extrusionOk="0" h="16749" w="16268">
                  <a:moveTo>
                    <a:pt x="519" y="1"/>
                  </a:moveTo>
                  <a:lnTo>
                    <a:pt x="519" y="1"/>
                  </a:lnTo>
                  <a:cubicBezTo>
                    <a:pt x="519" y="1"/>
                    <a:pt x="556" y="7062"/>
                    <a:pt x="334" y="9502"/>
                  </a:cubicBezTo>
                  <a:cubicBezTo>
                    <a:pt x="112" y="11573"/>
                    <a:pt x="1" y="16749"/>
                    <a:pt x="1" y="16749"/>
                  </a:cubicBezTo>
                  <a:lnTo>
                    <a:pt x="14789" y="15492"/>
                  </a:lnTo>
                  <a:lnTo>
                    <a:pt x="16268" y="184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52"/>
            <p:cNvSpPr/>
            <p:nvPr/>
          </p:nvSpPr>
          <p:spPr>
            <a:xfrm>
              <a:off x="5170025" y="2357450"/>
              <a:ext cx="399300" cy="360500"/>
            </a:xfrm>
            <a:custGeom>
              <a:rect b="b" l="l" r="r" t="t"/>
              <a:pathLst>
                <a:path extrusionOk="0" h="14420" w="15972">
                  <a:moveTo>
                    <a:pt x="223" y="1"/>
                  </a:moveTo>
                  <a:lnTo>
                    <a:pt x="223" y="1"/>
                  </a:lnTo>
                  <a:cubicBezTo>
                    <a:pt x="223" y="1"/>
                    <a:pt x="260" y="7062"/>
                    <a:pt x="38" y="9502"/>
                  </a:cubicBezTo>
                  <a:cubicBezTo>
                    <a:pt x="38" y="9576"/>
                    <a:pt x="1" y="9650"/>
                    <a:pt x="1" y="9761"/>
                  </a:cubicBezTo>
                  <a:cubicBezTo>
                    <a:pt x="1590" y="11905"/>
                    <a:pt x="3920" y="14419"/>
                    <a:pt x="5990" y="14419"/>
                  </a:cubicBezTo>
                  <a:cubicBezTo>
                    <a:pt x="8023" y="14419"/>
                    <a:pt x="11868" y="12497"/>
                    <a:pt x="15011" y="10685"/>
                  </a:cubicBezTo>
                  <a:lnTo>
                    <a:pt x="15972" y="1849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52"/>
            <p:cNvSpPr/>
            <p:nvPr/>
          </p:nvSpPr>
          <p:spPr>
            <a:xfrm>
              <a:off x="5170025" y="2435100"/>
              <a:ext cx="386375" cy="282850"/>
            </a:xfrm>
            <a:custGeom>
              <a:rect b="b" l="l" r="r" t="t"/>
              <a:pathLst>
                <a:path extrusionOk="0" h="11314" w="15455">
                  <a:moveTo>
                    <a:pt x="223" y="0"/>
                  </a:moveTo>
                  <a:cubicBezTo>
                    <a:pt x="223" y="2219"/>
                    <a:pt x="149" y="5028"/>
                    <a:pt x="38" y="6396"/>
                  </a:cubicBezTo>
                  <a:cubicBezTo>
                    <a:pt x="38" y="6433"/>
                    <a:pt x="38" y="6433"/>
                    <a:pt x="38" y="6470"/>
                  </a:cubicBezTo>
                  <a:cubicBezTo>
                    <a:pt x="1" y="6507"/>
                    <a:pt x="1" y="6581"/>
                    <a:pt x="1" y="6655"/>
                  </a:cubicBezTo>
                  <a:cubicBezTo>
                    <a:pt x="1590" y="8799"/>
                    <a:pt x="3920" y="11313"/>
                    <a:pt x="5990" y="11313"/>
                  </a:cubicBezTo>
                  <a:cubicBezTo>
                    <a:pt x="8023" y="11313"/>
                    <a:pt x="11868" y="9391"/>
                    <a:pt x="15011" y="7579"/>
                  </a:cubicBezTo>
                  <a:lnTo>
                    <a:pt x="15454" y="3402"/>
                  </a:lnTo>
                  <a:lnTo>
                    <a:pt x="15454" y="3402"/>
                  </a:lnTo>
                  <a:cubicBezTo>
                    <a:pt x="12164" y="5805"/>
                    <a:pt x="8282" y="7986"/>
                    <a:pt x="6286" y="7986"/>
                  </a:cubicBezTo>
                  <a:cubicBezTo>
                    <a:pt x="6027" y="7986"/>
                    <a:pt x="5805" y="7949"/>
                    <a:pt x="5620" y="7838"/>
                  </a:cubicBezTo>
                  <a:cubicBezTo>
                    <a:pt x="4215" y="7284"/>
                    <a:pt x="2071" y="3808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52"/>
            <p:cNvSpPr/>
            <p:nvPr/>
          </p:nvSpPr>
          <p:spPr>
            <a:xfrm>
              <a:off x="5155250" y="2349700"/>
              <a:ext cx="421475" cy="433875"/>
            </a:xfrm>
            <a:custGeom>
              <a:rect b="b" l="l" r="r" t="t"/>
              <a:pathLst>
                <a:path extrusionOk="0" h="17355" w="16859">
                  <a:moveTo>
                    <a:pt x="791" y="1"/>
                  </a:moveTo>
                  <a:cubicBezTo>
                    <a:pt x="737" y="1"/>
                    <a:pt x="683" y="35"/>
                    <a:pt x="629" y="89"/>
                  </a:cubicBezTo>
                  <a:cubicBezTo>
                    <a:pt x="555" y="126"/>
                    <a:pt x="518" y="200"/>
                    <a:pt x="518" y="311"/>
                  </a:cubicBezTo>
                  <a:cubicBezTo>
                    <a:pt x="518" y="311"/>
                    <a:pt x="518" y="496"/>
                    <a:pt x="518" y="865"/>
                  </a:cubicBezTo>
                  <a:cubicBezTo>
                    <a:pt x="518" y="2603"/>
                    <a:pt x="518" y="7816"/>
                    <a:pt x="296" y="9775"/>
                  </a:cubicBezTo>
                  <a:cubicBezTo>
                    <a:pt x="111" y="11883"/>
                    <a:pt x="0" y="17059"/>
                    <a:pt x="0" y="17059"/>
                  </a:cubicBezTo>
                  <a:cubicBezTo>
                    <a:pt x="0" y="17206"/>
                    <a:pt x="148" y="17354"/>
                    <a:pt x="296" y="17354"/>
                  </a:cubicBezTo>
                  <a:cubicBezTo>
                    <a:pt x="481" y="17354"/>
                    <a:pt x="629" y="17243"/>
                    <a:pt x="629" y="17059"/>
                  </a:cubicBezTo>
                  <a:cubicBezTo>
                    <a:pt x="629" y="17059"/>
                    <a:pt x="666" y="15765"/>
                    <a:pt x="703" y="14212"/>
                  </a:cubicBezTo>
                  <a:cubicBezTo>
                    <a:pt x="740" y="12659"/>
                    <a:pt x="814" y="10884"/>
                    <a:pt x="924" y="9849"/>
                  </a:cubicBezTo>
                  <a:cubicBezTo>
                    <a:pt x="1109" y="7816"/>
                    <a:pt x="1146" y="2603"/>
                    <a:pt x="1146" y="865"/>
                  </a:cubicBezTo>
                  <a:lnTo>
                    <a:pt x="1146" y="650"/>
                  </a:lnTo>
                  <a:lnTo>
                    <a:pt x="1146" y="650"/>
                  </a:lnTo>
                  <a:lnTo>
                    <a:pt x="16193" y="2418"/>
                  </a:lnTo>
                  <a:lnTo>
                    <a:pt x="14788" y="15802"/>
                  </a:lnTo>
                  <a:cubicBezTo>
                    <a:pt x="14788" y="15949"/>
                    <a:pt x="14899" y="16097"/>
                    <a:pt x="15084" y="16134"/>
                  </a:cubicBezTo>
                  <a:cubicBezTo>
                    <a:pt x="15232" y="16134"/>
                    <a:pt x="15380" y="16023"/>
                    <a:pt x="15417" y="15839"/>
                  </a:cubicBezTo>
                  <a:lnTo>
                    <a:pt x="16859" y="2196"/>
                  </a:lnTo>
                  <a:cubicBezTo>
                    <a:pt x="16859" y="2048"/>
                    <a:pt x="16748" y="1864"/>
                    <a:pt x="16600" y="1864"/>
                  </a:cubicBezTo>
                  <a:lnTo>
                    <a:pt x="851" y="15"/>
                  </a:lnTo>
                  <a:cubicBezTo>
                    <a:pt x="831" y="5"/>
                    <a:pt x="811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52"/>
            <p:cNvSpPr/>
            <p:nvPr/>
          </p:nvSpPr>
          <p:spPr>
            <a:xfrm>
              <a:off x="5072050" y="1720650"/>
              <a:ext cx="755150" cy="913375"/>
            </a:xfrm>
            <a:custGeom>
              <a:rect b="b" l="l" r="r" t="t"/>
              <a:pathLst>
                <a:path extrusionOk="0" h="36535" w="30206">
                  <a:moveTo>
                    <a:pt x="2293" y="0"/>
                  </a:moveTo>
                  <a:cubicBezTo>
                    <a:pt x="2293" y="0"/>
                    <a:pt x="2034" y="1553"/>
                    <a:pt x="1701" y="3845"/>
                  </a:cubicBezTo>
                  <a:cubicBezTo>
                    <a:pt x="962" y="8651"/>
                    <a:pt x="1" y="16711"/>
                    <a:pt x="851" y="20075"/>
                  </a:cubicBezTo>
                  <a:cubicBezTo>
                    <a:pt x="2071" y="25066"/>
                    <a:pt x="7062" y="35381"/>
                    <a:pt x="9539" y="36416"/>
                  </a:cubicBezTo>
                  <a:cubicBezTo>
                    <a:pt x="9732" y="36497"/>
                    <a:pt x="9963" y="36535"/>
                    <a:pt x="10228" y="36535"/>
                  </a:cubicBezTo>
                  <a:cubicBezTo>
                    <a:pt x="13367" y="36535"/>
                    <a:pt x="21168" y="31189"/>
                    <a:pt x="24032" y="27950"/>
                  </a:cubicBezTo>
                  <a:cubicBezTo>
                    <a:pt x="27137" y="24438"/>
                    <a:pt x="30206" y="7875"/>
                    <a:pt x="30206" y="7875"/>
                  </a:cubicBezTo>
                  <a:lnTo>
                    <a:pt x="30206" y="7875"/>
                  </a:lnTo>
                  <a:lnTo>
                    <a:pt x="23810" y="8097"/>
                  </a:lnTo>
                  <a:lnTo>
                    <a:pt x="24032" y="4363"/>
                  </a:lnTo>
                  <a:lnTo>
                    <a:pt x="22775" y="7875"/>
                  </a:lnTo>
                  <a:lnTo>
                    <a:pt x="12645" y="6211"/>
                  </a:lnTo>
                  <a:lnTo>
                    <a:pt x="13051" y="2292"/>
                  </a:lnTo>
                  <a:lnTo>
                    <a:pt x="10759" y="6026"/>
                  </a:lnTo>
                  <a:lnTo>
                    <a:pt x="3957" y="4141"/>
                  </a:lnTo>
                  <a:lnTo>
                    <a:pt x="3957" y="850"/>
                  </a:lnTo>
                  <a:lnTo>
                    <a:pt x="2515" y="4141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52"/>
            <p:cNvSpPr/>
            <p:nvPr/>
          </p:nvSpPr>
          <p:spPr>
            <a:xfrm>
              <a:off x="5108100" y="1720650"/>
              <a:ext cx="719100" cy="278650"/>
            </a:xfrm>
            <a:custGeom>
              <a:rect b="b" l="l" r="r" t="t"/>
              <a:pathLst>
                <a:path extrusionOk="0" h="11146" w="28764">
                  <a:moveTo>
                    <a:pt x="851" y="0"/>
                  </a:moveTo>
                  <a:cubicBezTo>
                    <a:pt x="851" y="0"/>
                    <a:pt x="592" y="1553"/>
                    <a:pt x="259" y="3845"/>
                  </a:cubicBezTo>
                  <a:cubicBezTo>
                    <a:pt x="149" y="4400"/>
                    <a:pt x="75" y="4991"/>
                    <a:pt x="1" y="5620"/>
                  </a:cubicBezTo>
                  <a:cubicBezTo>
                    <a:pt x="2289" y="6883"/>
                    <a:pt x="11236" y="11145"/>
                    <a:pt x="24713" y="11145"/>
                  </a:cubicBezTo>
                  <a:cubicBezTo>
                    <a:pt x="25824" y="11145"/>
                    <a:pt x="26965" y="11116"/>
                    <a:pt x="28135" y="11054"/>
                  </a:cubicBezTo>
                  <a:cubicBezTo>
                    <a:pt x="28542" y="9132"/>
                    <a:pt x="28764" y="7875"/>
                    <a:pt x="28764" y="7875"/>
                  </a:cubicBezTo>
                  <a:lnTo>
                    <a:pt x="28764" y="7875"/>
                  </a:lnTo>
                  <a:lnTo>
                    <a:pt x="22368" y="8097"/>
                  </a:lnTo>
                  <a:lnTo>
                    <a:pt x="22590" y="4363"/>
                  </a:lnTo>
                  <a:lnTo>
                    <a:pt x="21333" y="7875"/>
                  </a:lnTo>
                  <a:lnTo>
                    <a:pt x="11203" y="6211"/>
                  </a:lnTo>
                  <a:lnTo>
                    <a:pt x="11609" y="2292"/>
                  </a:lnTo>
                  <a:lnTo>
                    <a:pt x="9317" y="6026"/>
                  </a:lnTo>
                  <a:lnTo>
                    <a:pt x="2515" y="4141"/>
                  </a:lnTo>
                  <a:lnTo>
                    <a:pt x="2515" y="850"/>
                  </a:lnTo>
                  <a:lnTo>
                    <a:pt x="1073" y="4141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52"/>
            <p:cNvSpPr/>
            <p:nvPr/>
          </p:nvSpPr>
          <p:spPr>
            <a:xfrm>
              <a:off x="5118275" y="1741900"/>
              <a:ext cx="705225" cy="256975"/>
            </a:xfrm>
            <a:custGeom>
              <a:rect b="b" l="l" r="r" t="t"/>
              <a:pathLst>
                <a:path extrusionOk="0" h="10279" w="28209">
                  <a:moveTo>
                    <a:pt x="2108" y="0"/>
                  </a:moveTo>
                  <a:lnTo>
                    <a:pt x="666" y="3291"/>
                  </a:lnTo>
                  <a:lnTo>
                    <a:pt x="518" y="851"/>
                  </a:lnTo>
                  <a:cubicBezTo>
                    <a:pt x="370" y="2219"/>
                    <a:pt x="185" y="3623"/>
                    <a:pt x="0" y="4991"/>
                  </a:cubicBezTo>
                  <a:cubicBezTo>
                    <a:pt x="2847" y="6470"/>
                    <a:pt x="11535" y="10278"/>
                    <a:pt x="24253" y="10278"/>
                  </a:cubicBezTo>
                  <a:cubicBezTo>
                    <a:pt x="25214" y="10278"/>
                    <a:pt x="26213" y="10278"/>
                    <a:pt x="27211" y="10204"/>
                  </a:cubicBezTo>
                  <a:cubicBezTo>
                    <a:pt x="27580" y="9021"/>
                    <a:pt x="27913" y="7949"/>
                    <a:pt x="28209" y="7025"/>
                  </a:cubicBezTo>
                  <a:lnTo>
                    <a:pt x="28209" y="7025"/>
                  </a:lnTo>
                  <a:lnTo>
                    <a:pt x="21961" y="7247"/>
                  </a:lnTo>
                  <a:lnTo>
                    <a:pt x="22183" y="3513"/>
                  </a:lnTo>
                  <a:lnTo>
                    <a:pt x="20926" y="7025"/>
                  </a:lnTo>
                  <a:lnTo>
                    <a:pt x="10796" y="5361"/>
                  </a:lnTo>
                  <a:lnTo>
                    <a:pt x="11202" y="1442"/>
                  </a:lnTo>
                  <a:lnTo>
                    <a:pt x="8910" y="5176"/>
                  </a:lnTo>
                  <a:lnTo>
                    <a:pt x="2108" y="3291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52"/>
            <p:cNvSpPr/>
            <p:nvPr/>
          </p:nvSpPr>
          <p:spPr>
            <a:xfrm>
              <a:off x="5077600" y="1713250"/>
              <a:ext cx="757925" cy="928900"/>
            </a:xfrm>
            <a:custGeom>
              <a:rect b="b" l="l" r="r" t="t"/>
              <a:pathLst>
                <a:path extrusionOk="0" h="37156" w="30317">
                  <a:moveTo>
                    <a:pt x="3402" y="2625"/>
                  </a:moveTo>
                  <a:lnTo>
                    <a:pt x="3402" y="4437"/>
                  </a:lnTo>
                  <a:cubicBezTo>
                    <a:pt x="3402" y="4585"/>
                    <a:pt x="3513" y="4696"/>
                    <a:pt x="3661" y="4733"/>
                  </a:cubicBezTo>
                  <a:lnTo>
                    <a:pt x="10463" y="6618"/>
                  </a:lnTo>
                  <a:cubicBezTo>
                    <a:pt x="10490" y="6625"/>
                    <a:pt x="10516" y="6628"/>
                    <a:pt x="10542" y="6628"/>
                  </a:cubicBezTo>
                  <a:cubicBezTo>
                    <a:pt x="10661" y="6628"/>
                    <a:pt x="10772" y="6561"/>
                    <a:pt x="10833" y="6470"/>
                  </a:cubicBezTo>
                  <a:lnTo>
                    <a:pt x="12386" y="3919"/>
                  </a:lnTo>
                  <a:lnTo>
                    <a:pt x="12090" y="6470"/>
                  </a:lnTo>
                  <a:cubicBezTo>
                    <a:pt x="12090" y="6655"/>
                    <a:pt x="12201" y="6803"/>
                    <a:pt x="12349" y="6840"/>
                  </a:cubicBezTo>
                  <a:lnTo>
                    <a:pt x="22516" y="8467"/>
                  </a:lnTo>
                  <a:cubicBezTo>
                    <a:pt x="22541" y="8473"/>
                    <a:pt x="22566" y="8476"/>
                    <a:pt x="22591" y="8476"/>
                  </a:cubicBezTo>
                  <a:cubicBezTo>
                    <a:pt x="22711" y="8476"/>
                    <a:pt x="22818" y="8404"/>
                    <a:pt x="22848" y="8282"/>
                  </a:cubicBezTo>
                  <a:lnTo>
                    <a:pt x="23366" y="6803"/>
                  </a:lnTo>
                  <a:lnTo>
                    <a:pt x="23292" y="8356"/>
                  </a:lnTo>
                  <a:cubicBezTo>
                    <a:pt x="23292" y="8467"/>
                    <a:pt x="23292" y="8540"/>
                    <a:pt x="23366" y="8614"/>
                  </a:cubicBezTo>
                  <a:cubicBezTo>
                    <a:pt x="23440" y="8651"/>
                    <a:pt x="23514" y="8688"/>
                    <a:pt x="23588" y="8688"/>
                  </a:cubicBezTo>
                  <a:lnTo>
                    <a:pt x="29635" y="8480"/>
                  </a:lnTo>
                  <a:lnTo>
                    <a:pt x="29635" y="8480"/>
                  </a:lnTo>
                  <a:cubicBezTo>
                    <a:pt x="29619" y="8580"/>
                    <a:pt x="29600" y="8699"/>
                    <a:pt x="29577" y="8836"/>
                  </a:cubicBezTo>
                  <a:cubicBezTo>
                    <a:pt x="29244" y="10426"/>
                    <a:pt x="28394" y="14493"/>
                    <a:pt x="27322" y="18523"/>
                  </a:cubicBezTo>
                  <a:cubicBezTo>
                    <a:pt x="26767" y="20556"/>
                    <a:pt x="26139" y="22589"/>
                    <a:pt x="25510" y="24253"/>
                  </a:cubicBezTo>
                  <a:cubicBezTo>
                    <a:pt x="24882" y="25954"/>
                    <a:pt x="24179" y="27322"/>
                    <a:pt x="23551" y="28024"/>
                  </a:cubicBezTo>
                  <a:cubicBezTo>
                    <a:pt x="22183" y="29614"/>
                    <a:pt x="19521" y="31758"/>
                    <a:pt x="16822" y="33496"/>
                  </a:cubicBezTo>
                  <a:cubicBezTo>
                    <a:pt x="15491" y="34383"/>
                    <a:pt x="14160" y="35122"/>
                    <a:pt x="12940" y="35677"/>
                  </a:cubicBezTo>
                  <a:cubicBezTo>
                    <a:pt x="11757" y="36232"/>
                    <a:pt x="10685" y="36527"/>
                    <a:pt x="9983" y="36527"/>
                  </a:cubicBezTo>
                  <a:cubicBezTo>
                    <a:pt x="9761" y="36527"/>
                    <a:pt x="9576" y="36490"/>
                    <a:pt x="9428" y="36453"/>
                  </a:cubicBezTo>
                  <a:cubicBezTo>
                    <a:pt x="9169" y="36342"/>
                    <a:pt x="8874" y="36084"/>
                    <a:pt x="8504" y="35714"/>
                  </a:cubicBezTo>
                  <a:cubicBezTo>
                    <a:pt x="7247" y="34383"/>
                    <a:pt x="5583" y="31610"/>
                    <a:pt x="4141" y="28616"/>
                  </a:cubicBezTo>
                  <a:cubicBezTo>
                    <a:pt x="2700" y="25621"/>
                    <a:pt x="1443" y="22441"/>
                    <a:pt x="925" y="20297"/>
                  </a:cubicBezTo>
                  <a:cubicBezTo>
                    <a:pt x="703" y="19410"/>
                    <a:pt x="592" y="18153"/>
                    <a:pt x="592" y="16674"/>
                  </a:cubicBezTo>
                  <a:cubicBezTo>
                    <a:pt x="592" y="12829"/>
                    <a:pt x="1258" y="7653"/>
                    <a:pt x="1775" y="4178"/>
                  </a:cubicBezTo>
                  <a:cubicBezTo>
                    <a:pt x="1819" y="3842"/>
                    <a:pt x="1862" y="3523"/>
                    <a:pt x="1904" y="3222"/>
                  </a:cubicBezTo>
                  <a:lnTo>
                    <a:pt x="1904" y="3222"/>
                  </a:lnTo>
                  <a:lnTo>
                    <a:pt x="1960" y="4474"/>
                  </a:lnTo>
                  <a:cubicBezTo>
                    <a:pt x="1960" y="4622"/>
                    <a:pt x="2071" y="4733"/>
                    <a:pt x="2219" y="4769"/>
                  </a:cubicBezTo>
                  <a:cubicBezTo>
                    <a:pt x="2367" y="4769"/>
                    <a:pt x="2515" y="4696"/>
                    <a:pt x="2552" y="4585"/>
                  </a:cubicBezTo>
                  <a:lnTo>
                    <a:pt x="3402" y="2625"/>
                  </a:lnTo>
                  <a:close/>
                  <a:moveTo>
                    <a:pt x="2071" y="0"/>
                  </a:moveTo>
                  <a:cubicBezTo>
                    <a:pt x="1923" y="0"/>
                    <a:pt x="1812" y="111"/>
                    <a:pt x="1775" y="259"/>
                  </a:cubicBezTo>
                  <a:cubicBezTo>
                    <a:pt x="1775" y="259"/>
                    <a:pt x="1479" y="1812"/>
                    <a:pt x="1147" y="4067"/>
                  </a:cubicBezTo>
                  <a:cubicBezTo>
                    <a:pt x="629" y="7579"/>
                    <a:pt x="1" y="12755"/>
                    <a:pt x="1" y="16674"/>
                  </a:cubicBezTo>
                  <a:cubicBezTo>
                    <a:pt x="1" y="18190"/>
                    <a:pt x="75" y="19484"/>
                    <a:pt x="333" y="20445"/>
                  </a:cubicBezTo>
                  <a:cubicBezTo>
                    <a:pt x="962" y="22996"/>
                    <a:pt x="2515" y="26804"/>
                    <a:pt x="4215" y="30168"/>
                  </a:cubicBezTo>
                  <a:cubicBezTo>
                    <a:pt x="5103" y="31832"/>
                    <a:pt x="5990" y="33385"/>
                    <a:pt x="6840" y="34605"/>
                  </a:cubicBezTo>
                  <a:cubicBezTo>
                    <a:pt x="7247" y="35233"/>
                    <a:pt x="7654" y="35751"/>
                    <a:pt x="8060" y="36158"/>
                  </a:cubicBezTo>
                  <a:cubicBezTo>
                    <a:pt x="8430" y="36564"/>
                    <a:pt x="8800" y="36860"/>
                    <a:pt x="9206" y="37008"/>
                  </a:cubicBezTo>
                  <a:cubicBezTo>
                    <a:pt x="9428" y="37119"/>
                    <a:pt x="9724" y="37156"/>
                    <a:pt x="9983" y="37156"/>
                  </a:cubicBezTo>
                  <a:cubicBezTo>
                    <a:pt x="10870" y="37156"/>
                    <a:pt x="11979" y="36786"/>
                    <a:pt x="13199" y="36232"/>
                  </a:cubicBezTo>
                  <a:cubicBezTo>
                    <a:pt x="16896" y="34531"/>
                    <a:pt x="21813" y="30945"/>
                    <a:pt x="24032" y="28431"/>
                  </a:cubicBezTo>
                  <a:cubicBezTo>
                    <a:pt x="24845" y="27506"/>
                    <a:pt x="25621" y="25806"/>
                    <a:pt x="26361" y="23735"/>
                  </a:cubicBezTo>
                  <a:cubicBezTo>
                    <a:pt x="28542" y="17561"/>
                    <a:pt x="30317" y="8245"/>
                    <a:pt x="30317" y="8245"/>
                  </a:cubicBezTo>
                  <a:cubicBezTo>
                    <a:pt x="30317" y="8134"/>
                    <a:pt x="30280" y="8060"/>
                    <a:pt x="30243" y="7986"/>
                  </a:cubicBezTo>
                  <a:cubicBezTo>
                    <a:pt x="30169" y="7912"/>
                    <a:pt x="30095" y="7875"/>
                    <a:pt x="29984" y="7875"/>
                  </a:cubicBezTo>
                  <a:lnTo>
                    <a:pt x="23921" y="8060"/>
                  </a:lnTo>
                  <a:lnTo>
                    <a:pt x="24105" y="4659"/>
                  </a:lnTo>
                  <a:cubicBezTo>
                    <a:pt x="24105" y="4511"/>
                    <a:pt x="23995" y="4400"/>
                    <a:pt x="23847" y="4363"/>
                  </a:cubicBezTo>
                  <a:cubicBezTo>
                    <a:pt x="23821" y="4356"/>
                    <a:pt x="23796" y="4353"/>
                    <a:pt x="23771" y="4353"/>
                  </a:cubicBezTo>
                  <a:cubicBezTo>
                    <a:pt x="23651" y="4353"/>
                    <a:pt x="23545" y="4425"/>
                    <a:pt x="23514" y="4548"/>
                  </a:cubicBezTo>
                  <a:lnTo>
                    <a:pt x="22331" y="7838"/>
                  </a:lnTo>
                  <a:lnTo>
                    <a:pt x="12756" y="6248"/>
                  </a:lnTo>
                  <a:lnTo>
                    <a:pt x="13125" y="2625"/>
                  </a:lnTo>
                  <a:cubicBezTo>
                    <a:pt x="13162" y="2477"/>
                    <a:pt x="13051" y="2329"/>
                    <a:pt x="12940" y="2292"/>
                  </a:cubicBezTo>
                  <a:cubicBezTo>
                    <a:pt x="12905" y="2284"/>
                    <a:pt x="12871" y="2279"/>
                    <a:pt x="12837" y="2279"/>
                  </a:cubicBezTo>
                  <a:cubicBezTo>
                    <a:pt x="12727" y="2279"/>
                    <a:pt x="12627" y="2327"/>
                    <a:pt x="12571" y="2440"/>
                  </a:cubicBezTo>
                  <a:lnTo>
                    <a:pt x="10426" y="5953"/>
                  </a:lnTo>
                  <a:lnTo>
                    <a:pt x="4030" y="4215"/>
                  </a:lnTo>
                  <a:lnTo>
                    <a:pt x="4030" y="1146"/>
                  </a:lnTo>
                  <a:cubicBezTo>
                    <a:pt x="4030" y="998"/>
                    <a:pt x="3920" y="851"/>
                    <a:pt x="3772" y="851"/>
                  </a:cubicBezTo>
                  <a:cubicBezTo>
                    <a:pt x="3752" y="844"/>
                    <a:pt x="3731" y="841"/>
                    <a:pt x="3710" y="841"/>
                  </a:cubicBezTo>
                  <a:cubicBezTo>
                    <a:pt x="3611" y="841"/>
                    <a:pt x="3500" y="907"/>
                    <a:pt x="3439" y="998"/>
                  </a:cubicBezTo>
                  <a:lnTo>
                    <a:pt x="2515" y="3143"/>
                  </a:lnTo>
                  <a:lnTo>
                    <a:pt x="2367" y="296"/>
                  </a:lnTo>
                  <a:cubicBezTo>
                    <a:pt x="2367" y="148"/>
                    <a:pt x="2256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52"/>
            <p:cNvSpPr/>
            <p:nvPr/>
          </p:nvSpPr>
          <p:spPr>
            <a:xfrm>
              <a:off x="5244900" y="1952525"/>
              <a:ext cx="58250" cy="99150"/>
            </a:xfrm>
            <a:custGeom>
              <a:rect b="b" l="l" r="r" t="t"/>
              <a:pathLst>
                <a:path extrusionOk="0" h="3966" w="2330">
                  <a:moveTo>
                    <a:pt x="1335" y="0"/>
                  </a:moveTo>
                  <a:cubicBezTo>
                    <a:pt x="801" y="0"/>
                    <a:pt x="253" y="791"/>
                    <a:pt x="111" y="1853"/>
                  </a:cubicBezTo>
                  <a:cubicBezTo>
                    <a:pt x="0" y="2962"/>
                    <a:pt x="333" y="3887"/>
                    <a:pt x="888" y="3961"/>
                  </a:cubicBezTo>
                  <a:cubicBezTo>
                    <a:pt x="913" y="3964"/>
                    <a:pt x="938" y="3965"/>
                    <a:pt x="962" y="3965"/>
                  </a:cubicBezTo>
                  <a:cubicBezTo>
                    <a:pt x="1525" y="3965"/>
                    <a:pt x="2040" y="3174"/>
                    <a:pt x="2182" y="2112"/>
                  </a:cubicBezTo>
                  <a:cubicBezTo>
                    <a:pt x="2329" y="1040"/>
                    <a:pt x="1960" y="79"/>
                    <a:pt x="1405" y="5"/>
                  </a:cubicBezTo>
                  <a:cubicBezTo>
                    <a:pt x="1382" y="2"/>
                    <a:pt x="1358" y="0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52"/>
            <p:cNvSpPr/>
            <p:nvPr/>
          </p:nvSpPr>
          <p:spPr>
            <a:xfrm>
              <a:off x="5536975" y="2026450"/>
              <a:ext cx="58250" cy="99150"/>
            </a:xfrm>
            <a:custGeom>
              <a:rect b="b" l="l" r="r" t="t"/>
              <a:pathLst>
                <a:path extrusionOk="0" h="3966" w="2330">
                  <a:moveTo>
                    <a:pt x="1337" y="1"/>
                  </a:moveTo>
                  <a:cubicBezTo>
                    <a:pt x="803" y="1"/>
                    <a:pt x="253" y="825"/>
                    <a:pt x="111" y="1854"/>
                  </a:cubicBezTo>
                  <a:cubicBezTo>
                    <a:pt x="0" y="2963"/>
                    <a:pt x="333" y="3887"/>
                    <a:pt x="887" y="3961"/>
                  </a:cubicBezTo>
                  <a:cubicBezTo>
                    <a:pt x="912" y="3964"/>
                    <a:pt x="937" y="3966"/>
                    <a:pt x="962" y="3966"/>
                  </a:cubicBezTo>
                  <a:cubicBezTo>
                    <a:pt x="1525" y="3966"/>
                    <a:pt x="2040" y="3175"/>
                    <a:pt x="2181" y="2113"/>
                  </a:cubicBezTo>
                  <a:cubicBezTo>
                    <a:pt x="2329" y="1041"/>
                    <a:pt x="1959" y="79"/>
                    <a:pt x="1405" y="5"/>
                  </a:cubicBezTo>
                  <a:cubicBezTo>
                    <a:pt x="1382" y="2"/>
                    <a:pt x="1360" y="1"/>
                    <a:pt x="1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52"/>
            <p:cNvSpPr/>
            <p:nvPr/>
          </p:nvSpPr>
          <p:spPr>
            <a:xfrm>
              <a:off x="5310525" y="1973900"/>
              <a:ext cx="115550" cy="226450"/>
            </a:xfrm>
            <a:custGeom>
              <a:rect b="b" l="l" r="r" t="t"/>
              <a:pathLst>
                <a:path extrusionOk="0" h="9058" w="4622">
                  <a:moveTo>
                    <a:pt x="4326" y="0"/>
                  </a:moveTo>
                  <a:cubicBezTo>
                    <a:pt x="4141" y="0"/>
                    <a:pt x="3993" y="111"/>
                    <a:pt x="3993" y="296"/>
                  </a:cubicBezTo>
                  <a:cubicBezTo>
                    <a:pt x="3993" y="296"/>
                    <a:pt x="3993" y="333"/>
                    <a:pt x="3993" y="444"/>
                  </a:cubicBezTo>
                  <a:cubicBezTo>
                    <a:pt x="3956" y="739"/>
                    <a:pt x="3845" y="1516"/>
                    <a:pt x="3660" y="2292"/>
                  </a:cubicBezTo>
                  <a:cubicBezTo>
                    <a:pt x="3586" y="2699"/>
                    <a:pt x="3475" y="3106"/>
                    <a:pt x="3328" y="3401"/>
                  </a:cubicBezTo>
                  <a:cubicBezTo>
                    <a:pt x="3217" y="3734"/>
                    <a:pt x="3032" y="3956"/>
                    <a:pt x="2921" y="4067"/>
                  </a:cubicBezTo>
                  <a:cubicBezTo>
                    <a:pt x="2477" y="4436"/>
                    <a:pt x="1775" y="4917"/>
                    <a:pt x="1183" y="5398"/>
                  </a:cubicBezTo>
                  <a:cubicBezTo>
                    <a:pt x="888" y="5657"/>
                    <a:pt x="592" y="5915"/>
                    <a:pt x="370" y="6137"/>
                  </a:cubicBezTo>
                  <a:cubicBezTo>
                    <a:pt x="185" y="6396"/>
                    <a:pt x="0" y="6655"/>
                    <a:pt x="0" y="6987"/>
                  </a:cubicBezTo>
                  <a:cubicBezTo>
                    <a:pt x="0" y="7468"/>
                    <a:pt x="296" y="7949"/>
                    <a:pt x="814" y="8355"/>
                  </a:cubicBezTo>
                  <a:cubicBezTo>
                    <a:pt x="1331" y="8762"/>
                    <a:pt x="2071" y="9058"/>
                    <a:pt x="3069" y="9058"/>
                  </a:cubicBezTo>
                  <a:lnTo>
                    <a:pt x="3439" y="9058"/>
                  </a:lnTo>
                  <a:cubicBezTo>
                    <a:pt x="3586" y="9058"/>
                    <a:pt x="3734" y="8910"/>
                    <a:pt x="3734" y="8725"/>
                  </a:cubicBezTo>
                  <a:cubicBezTo>
                    <a:pt x="3697" y="8540"/>
                    <a:pt x="3549" y="8429"/>
                    <a:pt x="3402" y="8429"/>
                  </a:cubicBezTo>
                  <a:cubicBezTo>
                    <a:pt x="3291" y="8466"/>
                    <a:pt x="3180" y="8466"/>
                    <a:pt x="3069" y="8466"/>
                  </a:cubicBezTo>
                  <a:cubicBezTo>
                    <a:pt x="2218" y="8466"/>
                    <a:pt x="1590" y="8208"/>
                    <a:pt x="1183" y="7875"/>
                  </a:cubicBezTo>
                  <a:cubicBezTo>
                    <a:pt x="777" y="7579"/>
                    <a:pt x="592" y="7172"/>
                    <a:pt x="629" y="6987"/>
                  </a:cubicBezTo>
                  <a:cubicBezTo>
                    <a:pt x="592" y="6914"/>
                    <a:pt x="666" y="6766"/>
                    <a:pt x="851" y="6544"/>
                  </a:cubicBezTo>
                  <a:cubicBezTo>
                    <a:pt x="1109" y="6248"/>
                    <a:pt x="1553" y="5878"/>
                    <a:pt x="2034" y="5546"/>
                  </a:cubicBezTo>
                  <a:cubicBezTo>
                    <a:pt x="2477" y="5176"/>
                    <a:pt x="2958" y="4843"/>
                    <a:pt x="3328" y="4547"/>
                  </a:cubicBezTo>
                  <a:cubicBezTo>
                    <a:pt x="3623" y="4289"/>
                    <a:pt x="3808" y="3919"/>
                    <a:pt x="3956" y="3475"/>
                  </a:cubicBezTo>
                  <a:cubicBezTo>
                    <a:pt x="4437" y="2181"/>
                    <a:pt x="4585" y="370"/>
                    <a:pt x="4622" y="333"/>
                  </a:cubicBezTo>
                  <a:cubicBezTo>
                    <a:pt x="4622" y="185"/>
                    <a:pt x="4511" y="37"/>
                    <a:pt x="4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52"/>
            <p:cNvSpPr/>
            <p:nvPr/>
          </p:nvSpPr>
          <p:spPr>
            <a:xfrm>
              <a:off x="5280025" y="2266300"/>
              <a:ext cx="187650" cy="53300"/>
            </a:xfrm>
            <a:custGeom>
              <a:rect b="b" l="l" r="r" t="t"/>
              <a:pathLst>
                <a:path extrusionOk="0" h="2132" w="7506">
                  <a:moveTo>
                    <a:pt x="330" y="0"/>
                  </a:moveTo>
                  <a:cubicBezTo>
                    <a:pt x="257" y="0"/>
                    <a:pt x="180" y="29"/>
                    <a:pt x="111" y="98"/>
                  </a:cubicBezTo>
                  <a:cubicBezTo>
                    <a:pt x="0" y="209"/>
                    <a:pt x="0" y="393"/>
                    <a:pt x="111" y="504"/>
                  </a:cubicBezTo>
                  <a:cubicBezTo>
                    <a:pt x="148" y="541"/>
                    <a:pt x="518" y="911"/>
                    <a:pt x="1183" y="1318"/>
                  </a:cubicBezTo>
                  <a:cubicBezTo>
                    <a:pt x="1886" y="1724"/>
                    <a:pt x="2884" y="2131"/>
                    <a:pt x="4141" y="2131"/>
                  </a:cubicBezTo>
                  <a:cubicBezTo>
                    <a:pt x="5065" y="2131"/>
                    <a:pt x="6137" y="1909"/>
                    <a:pt x="7283" y="1318"/>
                  </a:cubicBezTo>
                  <a:cubicBezTo>
                    <a:pt x="7431" y="1244"/>
                    <a:pt x="7505" y="1059"/>
                    <a:pt x="7431" y="911"/>
                  </a:cubicBezTo>
                  <a:cubicBezTo>
                    <a:pt x="7377" y="803"/>
                    <a:pt x="7264" y="734"/>
                    <a:pt x="7149" y="734"/>
                  </a:cubicBezTo>
                  <a:cubicBezTo>
                    <a:pt x="7107" y="734"/>
                    <a:pt x="7064" y="743"/>
                    <a:pt x="7025" y="763"/>
                  </a:cubicBezTo>
                  <a:cubicBezTo>
                    <a:pt x="5916" y="1318"/>
                    <a:pt x="4954" y="1503"/>
                    <a:pt x="4141" y="1503"/>
                  </a:cubicBezTo>
                  <a:cubicBezTo>
                    <a:pt x="3032" y="1503"/>
                    <a:pt x="2108" y="1133"/>
                    <a:pt x="1516" y="800"/>
                  </a:cubicBezTo>
                  <a:cubicBezTo>
                    <a:pt x="1183" y="615"/>
                    <a:pt x="961" y="430"/>
                    <a:pt x="814" y="319"/>
                  </a:cubicBezTo>
                  <a:cubicBezTo>
                    <a:pt x="703" y="246"/>
                    <a:pt x="666" y="172"/>
                    <a:pt x="629" y="135"/>
                  </a:cubicBezTo>
                  <a:lnTo>
                    <a:pt x="592" y="98"/>
                  </a:lnTo>
                  <a:lnTo>
                    <a:pt x="555" y="98"/>
                  </a:lnTo>
                  <a:cubicBezTo>
                    <a:pt x="495" y="38"/>
                    <a:pt x="415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52"/>
            <p:cNvSpPr/>
            <p:nvPr/>
          </p:nvSpPr>
          <p:spPr>
            <a:xfrm>
              <a:off x="5198675" y="1847275"/>
              <a:ext cx="183950" cy="47850"/>
            </a:xfrm>
            <a:custGeom>
              <a:rect b="b" l="l" r="r" t="t"/>
              <a:pathLst>
                <a:path extrusionOk="0" h="1914" w="7358">
                  <a:moveTo>
                    <a:pt x="3180" y="0"/>
                  </a:moveTo>
                  <a:cubicBezTo>
                    <a:pt x="1369" y="0"/>
                    <a:pt x="186" y="850"/>
                    <a:pt x="149" y="850"/>
                  </a:cubicBezTo>
                  <a:cubicBezTo>
                    <a:pt x="38" y="961"/>
                    <a:pt x="1" y="1146"/>
                    <a:pt x="75" y="1294"/>
                  </a:cubicBezTo>
                  <a:cubicBezTo>
                    <a:pt x="140" y="1381"/>
                    <a:pt x="230" y="1416"/>
                    <a:pt x="323" y="1416"/>
                  </a:cubicBezTo>
                  <a:cubicBezTo>
                    <a:pt x="390" y="1416"/>
                    <a:pt x="457" y="1399"/>
                    <a:pt x="518" y="1368"/>
                  </a:cubicBezTo>
                  <a:cubicBezTo>
                    <a:pt x="629" y="1294"/>
                    <a:pt x="1664" y="592"/>
                    <a:pt x="3180" y="592"/>
                  </a:cubicBezTo>
                  <a:cubicBezTo>
                    <a:pt x="4215" y="592"/>
                    <a:pt x="5435" y="887"/>
                    <a:pt x="6803" y="1849"/>
                  </a:cubicBezTo>
                  <a:cubicBezTo>
                    <a:pt x="6862" y="1892"/>
                    <a:pt x="6926" y="1913"/>
                    <a:pt x="6989" y="1913"/>
                  </a:cubicBezTo>
                  <a:cubicBezTo>
                    <a:pt x="7086" y="1913"/>
                    <a:pt x="7180" y="1864"/>
                    <a:pt x="7247" y="1775"/>
                  </a:cubicBezTo>
                  <a:cubicBezTo>
                    <a:pt x="7358" y="1627"/>
                    <a:pt x="7321" y="1442"/>
                    <a:pt x="7173" y="1331"/>
                  </a:cubicBezTo>
                  <a:cubicBezTo>
                    <a:pt x="5694" y="333"/>
                    <a:pt x="4326" y="0"/>
                    <a:pt x="3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52"/>
            <p:cNvSpPr/>
            <p:nvPr/>
          </p:nvSpPr>
          <p:spPr>
            <a:xfrm>
              <a:off x="5505550" y="1911950"/>
              <a:ext cx="212600" cy="70275"/>
            </a:xfrm>
            <a:custGeom>
              <a:rect b="b" l="l" r="r" t="t"/>
              <a:pathLst>
                <a:path extrusionOk="0" h="2811" w="8504">
                  <a:moveTo>
                    <a:pt x="3290" y="1"/>
                  </a:moveTo>
                  <a:cubicBezTo>
                    <a:pt x="1479" y="1"/>
                    <a:pt x="222" y="740"/>
                    <a:pt x="185" y="740"/>
                  </a:cubicBezTo>
                  <a:cubicBezTo>
                    <a:pt x="37" y="851"/>
                    <a:pt x="0" y="1036"/>
                    <a:pt x="74" y="1184"/>
                  </a:cubicBezTo>
                  <a:cubicBezTo>
                    <a:pt x="123" y="1283"/>
                    <a:pt x="238" y="1332"/>
                    <a:pt x="342" y="1332"/>
                  </a:cubicBezTo>
                  <a:cubicBezTo>
                    <a:pt x="394" y="1332"/>
                    <a:pt x="444" y="1320"/>
                    <a:pt x="481" y="1295"/>
                  </a:cubicBezTo>
                  <a:lnTo>
                    <a:pt x="518" y="1295"/>
                  </a:lnTo>
                  <a:cubicBezTo>
                    <a:pt x="629" y="1221"/>
                    <a:pt x="1738" y="592"/>
                    <a:pt x="3290" y="592"/>
                  </a:cubicBezTo>
                  <a:cubicBezTo>
                    <a:pt x="4621" y="629"/>
                    <a:pt x="6285" y="1036"/>
                    <a:pt x="7949" y="2700"/>
                  </a:cubicBezTo>
                  <a:cubicBezTo>
                    <a:pt x="8023" y="2774"/>
                    <a:pt x="8106" y="2811"/>
                    <a:pt x="8184" y="2811"/>
                  </a:cubicBezTo>
                  <a:cubicBezTo>
                    <a:pt x="8263" y="2811"/>
                    <a:pt x="8337" y="2774"/>
                    <a:pt x="8392" y="2700"/>
                  </a:cubicBezTo>
                  <a:cubicBezTo>
                    <a:pt x="8503" y="2589"/>
                    <a:pt x="8503" y="2404"/>
                    <a:pt x="8392" y="2293"/>
                  </a:cubicBezTo>
                  <a:cubicBezTo>
                    <a:pt x="6618" y="519"/>
                    <a:pt x="4769" y="1"/>
                    <a:pt x="3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52"/>
            <p:cNvSpPr/>
            <p:nvPr/>
          </p:nvSpPr>
          <p:spPr>
            <a:xfrm>
              <a:off x="5480575" y="1777950"/>
              <a:ext cx="517625" cy="1736725"/>
            </a:xfrm>
            <a:custGeom>
              <a:rect b="b" l="l" r="r" t="t"/>
              <a:pathLst>
                <a:path extrusionOk="0" h="69469" w="20705">
                  <a:moveTo>
                    <a:pt x="20704" y="0"/>
                  </a:moveTo>
                  <a:lnTo>
                    <a:pt x="14900" y="1849"/>
                  </a:lnTo>
                  <a:cubicBezTo>
                    <a:pt x="14900" y="1849"/>
                    <a:pt x="7247" y="25251"/>
                    <a:pt x="4363" y="37858"/>
                  </a:cubicBezTo>
                  <a:cubicBezTo>
                    <a:pt x="1480" y="50465"/>
                    <a:pt x="1" y="64181"/>
                    <a:pt x="223" y="68100"/>
                  </a:cubicBezTo>
                  <a:lnTo>
                    <a:pt x="3587" y="69468"/>
                  </a:lnTo>
                  <a:cubicBezTo>
                    <a:pt x="6508" y="64144"/>
                    <a:pt x="14345" y="44550"/>
                    <a:pt x="16157" y="33718"/>
                  </a:cubicBezTo>
                  <a:cubicBezTo>
                    <a:pt x="18006" y="22552"/>
                    <a:pt x="20704" y="4363"/>
                    <a:pt x="20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52"/>
            <p:cNvSpPr/>
            <p:nvPr/>
          </p:nvSpPr>
          <p:spPr>
            <a:xfrm>
              <a:off x="5570225" y="3154175"/>
              <a:ext cx="155325" cy="360500"/>
            </a:xfrm>
            <a:custGeom>
              <a:rect b="b" l="l" r="r" t="t"/>
              <a:pathLst>
                <a:path extrusionOk="0" h="14420" w="6213">
                  <a:moveTo>
                    <a:pt x="1" y="14419"/>
                  </a:moveTo>
                  <a:lnTo>
                    <a:pt x="1" y="14419"/>
                  </a:lnTo>
                  <a:cubicBezTo>
                    <a:pt x="1369" y="11942"/>
                    <a:pt x="3809" y="6360"/>
                    <a:pt x="6212" y="1"/>
                  </a:cubicBezTo>
                  <a:lnTo>
                    <a:pt x="6212" y="1"/>
                  </a:lnTo>
                  <a:cubicBezTo>
                    <a:pt x="3809" y="6360"/>
                    <a:pt x="1369" y="11942"/>
                    <a:pt x="1" y="144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52"/>
            <p:cNvSpPr/>
            <p:nvPr/>
          </p:nvSpPr>
          <p:spPr>
            <a:xfrm>
              <a:off x="5491675" y="2504425"/>
              <a:ext cx="281925" cy="1010250"/>
            </a:xfrm>
            <a:custGeom>
              <a:rect b="b" l="l" r="r" t="t"/>
              <a:pathLst>
                <a:path extrusionOk="0" h="40410" w="11277">
                  <a:moveTo>
                    <a:pt x="11277" y="0"/>
                  </a:moveTo>
                  <a:lnTo>
                    <a:pt x="2995" y="33422"/>
                  </a:lnTo>
                  <a:lnTo>
                    <a:pt x="7210" y="6840"/>
                  </a:lnTo>
                  <a:lnTo>
                    <a:pt x="185" y="33200"/>
                  </a:lnTo>
                  <a:cubicBezTo>
                    <a:pt x="0" y="35603"/>
                    <a:pt x="37" y="37562"/>
                    <a:pt x="0" y="39152"/>
                  </a:cubicBezTo>
                  <a:lnTo>
                    <a:pt x="3143" y="40409"/>
                  </a:lnTo>
                  <a:cubicBezTo>
                    <a:pt x="4511" y="37932"/>
                    <a:pt x="6951" y="32350"/>
                    <a:pt x="9354" y="25991"/>
                  </a:cubicBezTo>
                  <a:cubicBezTo>
                    <a:pt x="9428" y="25732"/>
                    <a:pt x="9539" y="25473"/>
                    <a:pt x="9613" y="25177"/>
                  </a:cubicBezTo>
                  <a:lnTo>
                    <a:pt x="9613" y="25177"/>
                  </a:lnTo>
                  <a:lnTo>
                    <a:pt x="6951" y="29133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52"/>
            <p:cNvSpPr/>
            <p:nvPr/>
          </p:nvSpPr>
          <p:spPr>
            <a:xfrm>
              <a:off x="5477800" y="1770550"/>
              <a:ext cx="527800" cy="1752225"/>
            </a:xfrm>
            <a:custGeom>
              <a:rect b="b" l="l" r="r" t="t"/>
              <a:pathLst>
                <a:path extrusionOk="0" h="70089" w="21112">
                  <a:moveTo>
                    <a:pt x="20815" y="0"/>
                  </a:moveTo>
                  <a:cubicBezTo>
                    <a:pt x="20667" y="0"/>
                    <a:pt x="20520" y="111"/>
                    <a:pt x="20520" y="296"/>
                  </a:cubicBezTo>
                  <a:cubicBezTo>
                    <a:pt x="20520" y="2441"/>
                    <a:pt x="19854" y="8060"/>
                    <a:pt x="18930" y="14567"/>
                  </a:cubicBezTo>
                  <a:cubicBezTo>
                    <a:pt x="18043" y="21037"/>
                    <a:pt x="16896" y="28394"/>
                    <a:pt x="15972" y="33977"/>
                  </a:cubicBezTo>
                  <a:cubicBezTo>
                    <a:pt x="15085" y="39337"/>
                    <a:pt x="12645" y="46953"/>
                    <a:pt x="10131" y="53867"/>
                  </a:cubicBezTo>
                  <a:cubicBezTo>
                    <a:pt x="7648" y="60597"/>
                    <a:pt x="5024" y="66662"/>
                    <a:pt x="3557" y="69400"/>
                  </a:cubicBezTo>
                  <a:lnTo>
                    <a:pt x="3557" y="69400"/>
                  </a:lnTo>
                  <a:lnTo>
                    <a:pt x="622" y="68175"/>
                  </a:lnTo>
                  <a:lnTo>
                    <a:pt x="622" y="68175"/>
                  </a:lnTo>
                  <a:cubicBezTo>
                    <a:pt x="611" y="67985"/>
                    <a:pt x="592" y="67784"/>
                    <a:pt x="592" y="67546"/>
                  </a:cubicBezTo>
                  <a:cubicBezTo>
                    <a:pt x="592" y="62814"/>
                    <a:pt x="2071" y="50022"/>
                    <a:pt x="4770" y="38228"/>
                  </a:cubicBezTo>
                  <a:cubicBezTo>
                    <a:pt x="6212" y="31943"/>
                    <a:pt x="8874" y="22922"/>
                    <a:pt x="11129" y="15528"/>
                  </a:cubicBezTo>
                  <a:cubicBezTo>
                    <a:pt x="12275" y="11794"/>
                    <a:pt x="13310" y="8504"/>
                    <a:pt x="14087" y="6101"/>
                  </a:cubicBezTo>
                  <a:cubicBezTo>
                    <a:pt x="14456" y="4918"/>
                    <a:pt x="14789" y="3956"/>
                    <a:pt x="14974" y="3291"/>
                  </a:cubicBezTo>
                  <a:cubicBezTo>
                    <a:pt x="15196" y="2625"/>
                    <a:pt x="15307" y="2256"/>
                    <a:pt x="15307" y="2256"/>
                  </a:cubicBezTo>
                  <a:cubicBezTo>
                    <a:pt x="15381" y="2108"/>
                    <a:pt x="15270" y="1923"/>
                    <a:pt x="15122" y="1849"/>
                  </a:cubicBezTo>
                  <a:cubicBezTo>
                    <a:pt x="15097" y="1843"/>
                    <a:pt x="15072" y="1840"/>
                    <a:pt x="15046" y="1840"/>
                  </a:cubicBezTo>
                  <a:cubicBezTo>
                    <a:pt x="14917" y="1840"/>
                    <a:pt x="14783" y="1917"/>
                    <a:pt x="14752" y="2071"/>
                  </a:cubicBezTo>
                  <a:cubicBezTo>
                    <a:pt x="14715" y="2071"/>
                    <a:pt x="7062" y="25436"/>
                    <a:pt x="4179" y="38080"/>
                  </a:cubicBezTo>
                  <a:cubicBezTo>
                    <a:pt x="1443" y="49948"/>
                    <a:pt x="1" y="62740"/>
                    <a:pt x="1" y="67546"/>
                  </a:cubicBezTo>
                  <a:cubicBezTo>
                    <a:pt x="1" y="67879"/>
                    <a:pt x="1" y="68174"/>
                    <a:pt x="1" y="68433"/>
                  </a:cubicBezTo>
                  <a:cubicBezTo>
                    <a:pt x="1" y="68544"/>
                    <a:pt x="75" y="68655"/>
                    <a:pt x="186" y="68692"/>
                  </a:cubicBezTo>
                  <a:lnTo>
                    <a:pt x="3587" y="70060"/>
                  </a:lnTo>
                  <a:cubicBezTo>
                    <a:pt x="3627" y="70080"/>
                    <a:pt x="3666" y="70089"/>
                    <a:pt x="3705" y="70089"/>
                  </a:cubicBezTo>
                  <a:cubicBezTo>
                    <a:pt x="3809" y="70089"/>
                    <a:pt x="3903" y="70020"/>
                    <a:pt x="3957" y="69912"/>
                  </a:cubicBezTo>
                  <a:cubicBezTo>
                    <a:pt x="5436" y="67250"/>
                    <a:pt x="8134" y="61002"/>
                    <a:pt x="10685" y="54089"/>
                  </a:cubicBezTo>
                  <a:cubicBezTo>
                    <a:pt x="13236" y="47138"/>
                    <a:pt x="15676" y="39522"/>
                    <a:pt x="16564" y="34087"/>
                  </a:cubicBezTo>
                  <a:cubicBezTo>
                    <a:pt x="17488" y="28468"/>
                    <a:pt x="18634" y="21148"/>
                    <a:pt x="19558" y="14641"/>
                  </a:cubicBezTo>
                  <a:cubicBezTo>
                    <a:pt x="20446" y="8134"/>
                    <a:pt x="21111" y="2514"/>
                    <a:pt x="21111" y="296"/>
                  </a:cubicBezTo>
                  <a:cubicBezTo>
                    <a:pt x="21111" y="111"/>
                    <a:pt x="21000" y="0"/>
                    <a:pt x="20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52"/>
            <p:cNvSpPr/>
            <p:nvPr/>
          </p:nvSpPr>
          <p:spPr>
            <a:xfrm>
              <a:off x="4780000" y="1493275"/>
              <a:ext cx="375275" cy="1811575"/>
            </a:xfrm>
            <a:custGeom>
              <a:rect b="b" l="l" r="r" t="t"/>
              <a:pathLst>
                <a:path extrusionOk="0" h="72463" w="15011">
                  <a:moveTo>
                    <a:pt x="11498" y="0"/>
                  </a:moveTo>
                  <a:cubicBezTo>
                    <a:pt x="11498" y="0"/>
                    <a:pt x="6322" y="17192"/>
                    <a:pt x="2403" y="32276"/>
                  </a:cubicBezTo>
                  <a:cubicBezTo>
                    <a:pt x="0" y="41481"/>
                    <a:pt x="2625" y="58784"/>
                    <a:pt x="5546" y="70208"/>
                  </a:cubicBezTo>
                  <a:lnTo>
                    <a:pt x="11202" y="72463"/>
                  </a:lnTo>
                  <a:cubicBezTo>
                    <a:pt x="11720" y="56935"/>
                    <a:pt x="11202" y="27137"/>
                    <a:pt x="12126" y="23588"/>
                  </a:cubicBezTo>
                  <a:cubicBezTo>
                    <a:pt x="13347" y="18818"/>
                    <a:pt x="15010" y="2071"/>
                    <a:pt x="15010" y="2071"/>
                  </a:cubicBezTo>
                  <a:lnTo>
                    <a:pt x="11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52"/>
            <p:cNvSpPr/>
            <p:nvPr/>
          </p:nvSpPr>
          <p:spPr>
            <a:xfrm>
              <a:off x="4828050" y="2405525"/>
              <a:ext cx="238500" cy="899325"/>
            </a:xfrm>
            <a:custGeom>
              <a:rect b="b" l="l" r="r" t="t"/>
              <a:pathLst>
                <a:path extrusionOk="0" h="35973" w="9540">
                  <a:moveTo>
                    <a:pt x="8023" y="0"/>
                  </a:moveTo>
                  <a:lnTo>
                    <a:pt x="6692" y="26804"/>
                  </a:lnTo>
                  <a:lnTo>
                    <a:pt x="3735" y="2958"/>
                  </a:lnTo>
                  <a:lnTo>
                    <a:pt x="3735" y="26471"/>
                  </a:lnTo>
                  <a:lnTo>
                    <a:pt x="1" y="13014"/>
                  </a:lnTo>
                  <a:lnTo>
                    <a:pt x="1" y="13014"/>
                  </a:lnTo>
                  <a:cubicBezTo>
                    <a:pt x="666" y="19595"/>
                    <a:pt x="1997" y="26508"/>
                    <a:pt x="3402" y="32830"/>
                  </a:cubicBezTo>
                  <a:cubicBezTo>
                    <a:pt x="3476" y="33126"/>
                    <a:pt x="3513" y="33385"/>
                    <a:pt x="3587" y="33644"/>
                  </a:cubicBezTo>
                  <a:lnTo>
                    <a:pt x="7654" y="35344"/>
                  </a:lnTo>
                  <a:lnTo>
                    <a:pt x="9280" y="35973"/>
                  </a:lnTo>
                  <a:cubicBezTo>
                    <a:pt x="9428" y="31758"/>
                    <a:pt x="9502" y="26434"/>
                    <a:pt x="9539" y="20889"/>
                  </a:cubicBezTo>
                  <a:lnTo>
                    <a:pt x="8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52"/>
            <p:cNvSpPr/>
            <p:nvPr/>
          </p:nvSpPr>
          <p:spPr>
            <a:xfrm>
              <a:off x="4808650" y="1485650"/>
              <a:ext cx="354925" cy="1827200"/>
            </a:xfrm>
            <a:custGeom>
              <a:rect b="b" l="l" r="r" t="t"/>
              <a:pathLst>
                <a:path extrusionOk="0" h="73088" w="14197">
                  <a:moveTo>
                    <a:pt x="10350" y="0"/>
                  </a:moveTo>
                  <a:cubicBezTo>
                    <a:pt x="10221" y="0"/>
                    <a:pt x="10087" y="77"/>
                    <a:pt x="10056" y="231"/>
                  </a:cubicBezTo>
                  <a:cubicBezTo>
                    <a:pt x="10056" y="231"/>
                    <a:pt x="4880" y="17386"/>
                    <a:pt x="961" y="32507"/>
                  </a:cubicBezTo>
                  <a:cubicBezTo>
                    <a:pt x="296" y="35058"/>
                    <a:pt x="0" y="38200"/>
                    <a:pt x="0" y="41675"/>
                  </a:cubicBezTo>
                  <a:cubicBezTo>
                    <a:pt x="0" y="50844"/>
                    <a:pt x="1960" y="62268"/>
                    <a:pt x="4104" y="70587"/>
                  </a:cubicBezTo>
                  <a:cubicBezTo>
                    <a:pt x="4104" y="70660"/>
                    <a:pt x="4178" y="70734"/>
                    <a:pt x="4289" y="70771"/>
                  </a:cubicBezTo>
                  <a:lnTo>
                    <a:pt x="9945" y="73064"/>
                  </a:lnTo>
                  <a:cubicBezTo>
                    <a:pt x="9991" y="73079"/>
                    <a:pt x="10037" y="73088"/>
                    <a:pt x="10081" y="73088"/>
                  </a:cubicBezTo>
                  <a:cubicBezTo>
                    <a:pt x="10142" y="73088"/>
                    <a:pt x="10198" y="73070"/>
                    <a:pt x="10241" y="73027"/>
                  </a:cubicBezTo>
                  <a:cubicBezTo>
                    <a:pt x="10315" y="72990"/>
                    <a:pt x="10389" y="72879"/>
                    <a:pt x="10389" y="72805"/>
                  </a:cubicBezTo>
                  <a:cubicBezTo>
                    <a:pt x="10648" y="65004"/>
                    <a:pt x="10611" y="53691"/>
                    <a:pt x="10685" y="43857"/>
                  </a:cubicBezTo>
                  <a:cubicBezTo>
                    <a:pt x="10685" y="38940"/>
                    <a:pt x="10722" y="34392"/>
                    <a:pt x="10833" y="30843"/>
                  </a:cubicBezTo>
                  <a:cubicBezTo>
                    <a:pt x="10870" y="29105"/>
                    <a:pt x="10907" y="27590"/>
                    <a:pt x="10980" y="26407"/>
                  </a:cubicBezTo>
                  <a:cubicBezTo>
                    <a:pt x="11054" y="25223"/>
                    <a:pt x="11165" y="24373"/>
                    <a:pt x="11276" y="23966"/>
                  </a:cubicBezTo>
                  <a:cubicBezTo>
                    <a:pt x="11905" y="21563"/>
                    <a:pt x="12607" y="16203"/>
                    <a:pt x="13199" y="11396"/>
                  </a:cubicBezTo>
                  <a:cubicBezTo>
                    <a:pt x="13753" y="6590"/>
                    <a:pt x="14160" y="2413"/>
                    <a:pt x="14160" y="2413"/>
                  </a:cubicBezTo>
                  <a:cubicBezTo>
                    <a:pt x="14197" y="2228"/>
                    <a:pt x="14049" y="2080"/>
                    <a:pt x="13901" y="2080"/>
                  </a:cubicBezTo>
                  <a:cubicBezTo>
                    <a:pt x="13882" y="2076"/>
                    <a:pt x="13863" y="2074"/>
                    <a:pt x="13844" y="2074"/>
                  </a:cubicBezTo>
                  <a:cubicBezTo>
                    <a:pt x="13687" y="2074"/>
                    <a:pt x="13568" y="2206"/>
                    <a:pt x="13568" y="2339"/>
                  </a:cubicBezTo>
                  <a:cubicBezTo>
                    <a:pt x="13568" y="2339"/>
                    <a:pt x="13458" y="3411"/>
                    <a:pt x="13273" y="5037"/>
                  </a:cubicBezTo>
                  <a:cubicBezTo>
                    <a:pt x="13014" y="7515"/>
                    <a:pt x="12607" y="11323"/>
                    <a:pt x="12127" y="14946"/>
                  </a:cubicBezTo>
                  <a:cubicBezTo>
                    <a:pt x="11646" y="18606"/>
                    <a:pt x="11128" y="22081"/>
                    <a:pt x="10685" y="23819"/>
                  </a:cubicBezTo>
                  <a:cubicBezTo>
                    <a:pt x="10537" y="24299"/>
                    <a:pt x="10463" y="25150"/>
                    <a:pt x="10389" y="26370"/>
                  </a:cubicBezTo>
                  <a:cubicBezTo>
                    <a:pt x="9840" y="34600"/>
                    <a:pt x="10196" y="58686"/>
                    <a:pt x="9774" y="72336"/>
                  </a:cubicBezTo>
                  <a:lnTo>
                    <a:pt x="9774" y="72336"/>
                  </a:lnTo>
                  <a:lnTo>
                    <a:pt x="4654" y="70275"/>
                  </a:lnTo>
                  <a:lnTo>
                    <a:pt x="4654" y="70275"/>
                  </a:lnTo>
                  <a:cubicBezTo>
                    <a:pt x="2562" y="62007"/>
                    <a:pt x="629" y="50710"/>
                    <a:pt x="629" y="41675"/>
                  </a:cubicBezTo>
                  <a:cubicBezTo>
                    <a:pt x="629" y="38237"/>
                    <a:pt x="888" y="35132"/>
                    <a:pt x="1553" y="32655"/>
                  </a:cubicBezTo>
                  <a:cubicBezTo>
                    <a:pt x="3512" y="25113"/>
                    <a:pt x="5768" y="17053"/>
                    <a:pt x="7579" y="10879"/>
                  </a:cubicBezTo>
                  <a:cubicBezTo>
                    <a:pt x="8466" y="7773"/>
                    <a:pt x="9243" y="5148"/>
                    <a:pt x="9760" y="3337"/>
                  </a:cubicBezTo>
                  <a:cubicBezTo>
                    <a:pt x="10056" y="2413"/>
                    <a:pt x="10278" y="1673"/>
                    <a:pt x="10426" y="1156"/>
                  </a:cubicBezTo>
                  <a:cubicBezTo>
                    <a:pt x="10574" y="675"/>
                    <a:pt x="10648" y="416"/>
                    <a:pt x="10648" y="416"/>
                  </a:cubicBezTo>
                  <a:cubicBezTo>
                    <a:pt x="10685" y="231"/>
                    <a:pt x="10611" y="83"/>
                    <a:pt x="10426" y="9"/>
                  </a:cubicBezTo>
                  <a:cubicBezTo>
                    <a:pt x="10401" y="3"/>
                    <a:pt x="10376" y="0"/>
                    <a:pt x="10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2" name="Google Shape;2472;p52"/>
          <p:cNvSpPr txBox="1"/>
          <p:nvPr>
            <p:ph idx="2" type="subTitle"/>
          </p:nvPr>
        </p:nvSpPr>
        <p:spPr>
          <a:xfrm>
            <a:off x="1331975" y="1354285"/>
            <a:ext cx="21840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battery life on the iPhone received negative feedback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73" name="Google Shape;2473;p52"/>
          <p:cNvSpPr txBox="1"/>
          <p:nvPr>
            <p:ph idx="4" type="subTitle"/>
          </p:nvPr>
        </p:nvSpPr>
        <p:spPr>
          <a:xfrm>
            <a:off x="1331975" y="2618154"/>
            <a:ext cx="21840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increase in size of the new iPad 2 was disapproved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74" name="Google Shape;2474;p52"/>
          <p:cNvSpPr txBox="1"/>
          <p:nvPr>
            <p:ph idx="6" type="subTitle"/>
          </p:nvPr>
        </p:nvSpPr>
        <p:spPr>
          <a:xfrm>
            <a:off x="1331975" y="3888092"/>
            <a:ext cx="21840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iPhone trumped Android in the tweet thread on user preferences.</a:t>
            </a:r>
            <a:endParaRPr/>
          </a:p>
        </p:txBody>
      </p:sp>
      <p:sp>
        <p:nvSpPr>
          <p:cNvPr id="2475" name="Google Shape;2475;p52"/>
          <p:cNvSpPr/>
          <p:nvPr/>
        </p:nvSpPr>
        <p:spPr>
          <a:xfrm>
            <a:off x="6153350" y="1354275"/>
            <a:ext cx="2473800" cy="1019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6" name="Google Shape;2476;p52"/>
          <p:cNvSpPr/>
          <p:nvPr/>
        </p:nvSpPr>
        <p:spPr>
          <a:xfrm>
            <a:off x="6153350" y="2628943"/>
            <a:ext cx="2473800" cy="1019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7" name="Google Shape;2477;p52"/>
          <p:cNvSpPr/>
          <p:nvPr/>
        </p:nvSpPr>
        <p:spPr>
          <a:xfrm>
            <a:off x="6153350" y="3906974"/>
            <a:ext cx="2473800" cy="1019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8" name="Google Shape;2478;p52"/>
          <p:cNvSpPr txBox="1"/>
          <p:nvPr>
            <p:ph idx="2" type="subTitle"/>
          </p:nvPr>
        </p:nvSpPr>
        <p:spPr>
          <a:xfrm>
            <a:off x="6378000" y="1439935"/>
            <a:ext cx="21840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Operating System was a pain point for majority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79" name="Google Shape;2479;p52"/>
          <p:cNvSpPr txBox="1"/>
          <p:nvPr>
            <p:ph idx="4" type="subTitle"/>
          </p:nvPr>
        </p:nvSpPr>
        <p:spPr>
          <a:xfrm>
            <a:off x="6378000" y="2703804"/>
            <a:ext cx="21840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Poor customer service was observed 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80" name="Google Shape;2480;p52"/>
          <p:cNvSpPr txBox="1"/>
          <p:nvPr>
            <p:ph idx="6" type="subTitle"/>
          </p:nvPr>
        </p:nvSpPr>
        <p:spPr>
          <a:xfrm>
            <a:off x="6378000" y="4060217"/>
            <a:ext cx="21840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Chrome was the preferred web browser for the majority.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81" name="Google Shape;2481;p52"/>
          <p:cNvSpPr txBox="1"/>
          <p:nvPr/>
        </p:nvSpPr>
        <p:spPr>
          <a:xfrm>
            <a:off x="1582975" y="701350"/>
            <a:ext cx="875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Apple</a:t>
            </a:r>
            <a:endParaRPr sz="2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82" name="Google Shape;2482;p52"/>
          <p:cNvSpPr txBox="1"/>
          <p:nvPr/>
        </p:nvSpPr>
        <p:spPr>
          <a:xfrm>
            <a:off x="6884050" y="733525"/>
            <a:ext cx="102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Google</a:t>
            </a:r>
            <a:endParaRPr sz="2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83" name="Google Shape;2483;p52"/>
          <p:cNvSpPr txBox="1"/>
          <p:nvPr/>
        </p:nvSpPr>
        <p:spPr>
          <a:xfrm>
            <a:off x="506175" y="1500800"/>
            <a:ext cx="4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❌</a:t>
            </a:r>
            <a:endParaRPr/>
          </a:p>
        </p:txBody>
      </p:sp>
      <p:sp>
        <p:nvSpPr>
          <p:cNvPr id="2484" name="Google Shape;2484;p52"/>
          <p:cNvSpPr txBox="1"/>
          <p:nvPr/>
        </p:nvSpPr>
        <p:spPr>
          <a:xfrm>
            <a:off x="506175" y="2852750"/>
            <a:ext cx="4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❌</a:t>
            </a:r>
            <a:endParaRPr/>
          </a:p>
        </p:txBody>
      </p:sp>
      <p:sp>
        <p:nvSpPr>
          <p:cNvPr id="2485" name="Google Shape;2485;p52"/>
          <p:cNvSpPr txBox="1"/>
          <p:nvPr/>
        </p:nvSpPr>
        <p:spPr>
          <a:xfrm>
            <a:off x="506175" y="4165525"/>
            <a:ext cx="4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✅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9" name="Shape 2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0" name="Google Shape;2490;p53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2491" name="Google Shape;2491;p53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Improve Customer</a:t>
            </a:r>
            <a:br>
              <a:rPr lang="en" sz="1800"/>
            </a:br>
            <a:r>
              <a:rPr lang="en" sz="1800"/>
              <a:t>Service</a:t>
            </a:r>
            <a:endParaRPr sz="1800"/>
          </a:p>
        </p:txBody>
      </p:sp>
      <p:sp>
        <p:nvSpPr>
          <p:cNvPr id="2492" name="Google Shape;2492;p53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This would help improve brand </a:t>
            </a:r>
            <a:r>
              <a:rPr lang="en" sz="1600"/>
              <a:t>reputation.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93" name="Google Shape;2493;p53"/>
          <p:cNvSpPr txBox="1"/>
          <p:nvPr>
            <p:ph idx="3" type="subTitle"/>
          </p:nvPr>
        </p:nvSpPr>
        <p:spPr>
          <a:xfrm>
            <a:off x="5468096" y="1545325"/>
            <a:ext cx="25701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Monitoring Social Media</a:t>
            </a:r>
            <a:endParaRPr/>
          </a:p>
        </p:txBody>
      </p:sp>
      <p:sp>
        <p:nvSpPr>
          <p:cNvPr id="2494" name="Google Shape;2494;p53"/>
          <p:cNvSpPr txBox="1"/>
          <p:nvPr>
            <p:ph idx="4" type="subTitle"/>
          </p:nvPr>
        </p:nvSpPr>
        <p:spPr>
          <a:xfrm>
            <a:off x="5468097" y="1938525"/>
            <a:ext cx="24633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Develop a social media strategy so that sentiments can be monitored &amp; can remain informed</a:t>
            </a:r>
            <a:endParaRPr sz="1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95" name="Google Shape;2495;p53"/>
          <p:cNvSpPr txBox="1"/>
          <p:nvPr>
            <p:ph idx="5" type="subTitle"/>
          </p:nvPr>
        </p:nvSpPr>
        <p:spPr>
          <a:xfrm>
            <a:off x="1714196" y="3278125"/>
            <a:ext cx="1945200" cy="3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Product Improvement</a:t>
            </a:r>
            <a:endParaRPr/>
          </a:p>
        </p:txBody>
      </p:sp>
      <p:sp>
        <p:nvSpPr>
          <p:cNvPr id="2496" name="Google Shape;2496;p53"/>
          <p:cNvSpPr txBox="1"/>
          <p:nvPr>
            <p:ph idx="6" type="subTitle"/>
          </p:nvPr>
        </p:nvSpPr>
        <p:spPr>
          <a:xfrm>
            <a:off x="1714196" y="3671317"/>
            <a:ext cx="19452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Based on the sentiments made, improve the quality of products/services, e.g iPhone </a:t>
            </a:r>
            <a:r>
              <a:rPr lang="en" sz="1500"/>
              <a:t>battery</a:t>
            </a:r>
            <a:r>
              <a:rPr lang="en" sz="1500"/>
              <a:t> life.</a:t>
            </a:r>
            <a:endParaRPr sz="1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97" name="Google Shape;2497;p53"/>
          <p:cNvSpPr txBox="1"/>
          <p:nvPr>
            <p:ph idx="7" type="subTitle"/>
          </p:nvPr>
        </p:nvSpPr>
        <p:spPr>
          <a:xfrm>
            <a:off x="5469633" y="3199975"/>
            <a:ext cx="1993500" cy="3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Competitor Analysis</a:t>
            </a:r>
            <a:endParaRPr/>
          </a:p>
        </p:txBody>
      </p:sp>
      <p:sp>
        <p:nvSpPr>
          <p:cNvPr id="2498" name="Google Shape;2498;p53"/>
          <p:cNvSpPr txBox="1"/>
          <p:nvPr>
            <p:ph idx="8" type="subTitle"/>
          </p:nvPr>
        </p:nvSpPr>
        <p:spPr>
          <a:xfrm>
            <a:off x="5469625" y="3513375"/>
            <a:ext cx="2216700" cy="13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Extend the analysis to competitors in the industry, so as to </a:t>
            </a:r>
            <a:r>
              <a:rPr lang="en" sz="1600"/>
              <a:t>understand</a:t>
            </a:r>
            <a:r>
              <a:rPr lang="en" sz="1600"/>
              <a:t> </a:t>
            </a:r>
            <a:r>
              <a:rPr lang="en" sz="1600"/>
              <a:t>customer</a:t>
            </a:r>
            <a:r>
              <a:rPr lang="en" sz="1600"/>
              <a:t> perceptions and opportunities for </a:t>
            </a:r>
            <a:r>
              <a:rPr lang="en" sz="1600"/>
              <a:t>differentiation</a:t>
            </a:r>
            <a:r>
              <a:rPr lang="en" sz="1600"/>
              <a:t>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99" name="Google Shape;2499;p53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500" name="Google Shape;2500;p53"/>
          <p:cNvSpPr txBox="1"/>
          <p:nvPr/>
        </p:nvSpPr>
        <p:spPr>
          <a:xfrm>
            <a:off x="512069" y="3433573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501" name="Google Shape;2501;p53"/>
          <p:cNvSpPr txBox="1"/>
          <p:nvPr/>
        </p:nvSpPr>
        <p:spPr>
          <a:xfrm>
            <a:off x="4268123" y="3355423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502" name="Google Shape;2502;p53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6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p54"/>
          <p:cNvSpPr txBox="1"/>
          <p:nvPr>
            <p:ph type="title"/>
          </p:nvPr>
        </p:nvSpPr>
        <p:spPr>
          <a:xfrm>
            <a:off x="2105425" y="384049"/>
            <a:ext cx="4937700" cy="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508" name="Google Shape;2508;p54"/>
          <p:cNvSpPr txBox="1"/>
          <p:nvPr>
            <p:ph idx="1" type="subTitle"/>
          </p:nvPr>
        </p:nvSpPr>
        <p:spPr>
          <a:xfrm>
            <a:off x="2240325" y="1482800"/>
            <a:ext cx="4509000" cy="3392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accent1"/>
                </a:solidFill>
              </a:rPr>
              <a:t>Do you have any questions?</a:t>
            </a:r>
            <a:endParaRPr b="1" sz="19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Project Contributors:</a:t>
            </a:r>
            <a:br>
              <a:rPr lang="en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Aaron Onserio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Diana Mwaura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Joshua Rwanda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Samuel Kyalo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Stella Kitur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Stephanie Mbithe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GitHub Repository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5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35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Understanding</a:t>
            </a:r>
            <a:endParaRPr/>
          </a:p>
        </p:txBody>
      </p:sp>
      <p:sp>
        <p:nvSpPr>
          <p:cNvPr id="2157" name="Google Shape;2157;p35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p36"/>
          <p:cNvSpPr txBox="1"/>
          <p:nvPr>
            <p:ph type="title"/>
          </p:nvPr>
        </p:nvSpPr>
        <p:spPr>
          <a:xfrm>
            <a:off x="2180566" y="409249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Overview</a:t>
            </a:r>
            <a:endParaRPr/>
          </a:p>
        </p:txBody>
      </p:sp>
      <p:sp>
        <p:nvSpPr>
          <p:cNvPr id="2163" name="Google Shape;2163;p36"/>
          <p:cNvSpPr txBox="1"/>
          <p:nvPr>
            <p:ph idx="1" type="subTitle"/>
          </p:nvPr>
        </p:nvSpPr>
        <p:spPr>
          <a:xfrm>
            <a:off x="1766700" y="1157375"/>
            <a:ext cx="5610600" cy="3356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In today's technology-driven era, businesses understand the importance of comprehending customer perceptions and adapting to market changes. Social media platforms like Twitter provide a valuable tool for tracking and analyzing user sentiments regarding different products. 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By utilizing sentiment analysis, businesses gain insights to refine strategies and meet evolving customer expectations. </a:t>
            </a:r>
            <a:br>
              <a:rPr lang="en" sz="1500"/>
            </a:b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This understanding allows them to make informed decisions and drive customer satisfaction in a competitive market.</a:t>
            </a:r>
            <a:endParaRPr sz="15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7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8" name="Google Shape;2168;p37"/>
          <p:cNvGrpSpPr/>
          <p:nvPr/>
        </p:nvGrpSpPr>
        <p:grpSpPr>
          <a:xfrm>
            <a:off x="1895224" y="3512816"/>
            <a:ext cx="175013" cy="27000"/>
            <a:chOff x="5662375" y="212375"/>
            <a:chExt cx="175013" cy="27000"/>
          </a:xfrm>
        </p:grpSpPr>
        <p:sp>
          <p:nvSpPr>
            <p:cNvPr id="2169" name="Google Shape;2169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72" name="Google Shape;2172;p37"/>
          <p:cNvGrpSpPr/>
          <p:nvPr/>
        </p:nvGrpSpPr>
        <p:grpSpPr>
          <a:xfrm>
            <a:off x="4560694" y="3512828"/>
            <a:ext cx="175013" cy="27000"/>
            <a:chOff x="5662375" y="212375"/>
            <a:chExt cx="175013" cy="27000"/>
          </a:xfrm>
        </p:grpSpPr>
        <p:sp>
          <p:nvSpPr>
            <p:cNvPr id="2173" name="Google Shape;2173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76" name="Google Shape;2176;p37"/>
          <p:cNvGrpSpPr/>
          <p:nvPr/>
        </p:nvGrpSpPr>
        <p:grpSpPr>
          <a:xfrm>
            <a:off x="7226164" y="3512816"/>
            <a:ext cx="175013" cy="27000"/>
            <a:chOff x="5662375" y="212375"/>
            <a:chExt cx="175013" cy="27000"/>
          </a:xfrm>
        </p:grpSpPr>
        <p:sp>
          <p:nvSpPr>
            <p:cNvPr id="2177" name="Google Shape;2177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8" name="Google Shape;2178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9" name="Google Shape;2179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80" name="Google Shape;2180;p37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181" name="Google Shape;2181;p37"/>
          <p:cNvSpPr txBox="1"/>
          <p:nvPr>
            <p:ph idx="1" type="subTitle"/>
          </p:nvPr>
        </p:nvSpPr>
        <p:spPr>
          <a:xfrm>
            <a:off x="3560150" y="2176700"/>
            <a:ext cx="2250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825"/>
              <a:t>Product Development</a:t>
            </a:r>
            <a:endParaRPr sz="1825"/>
          </a:p>
        </p:txBody>
      </p:sp>
      <p:sp>
        <p:nvSpPr>
          <p:cNvPr id="2182" name="Google Shape;2182;p37"/>
          <p:cNvSpPr txBox="1"/>
          <p:nvPr>
            <p:ph idx="2" type="subTitle"/>
          </p:nvPr>
        </p:nvSpPr>
        <p:spPr>
          <a:xfrm>
            <a:off x="1100328" y="2115391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 Reputation</a:t>
            </a:r>
            <a:endParaRPr/>
          </a:p>
        </p:txBody>
      </p:sp>
      <p:sp>
        <p:nvSpPr>
          <p:cNvPr id="2183" name="Google Shape;2183;p37"/>
          <p:cNvSpPr txBox="1"/>
          <p:nvPr>
            <p:ph idx="3" type="subTitle"/>
          </p:nvPr>
        </p:nvSpPr>
        <p:spPr>
          <a:xfrm>
            <a:off x="6431274" y="2109225"/>
            <a:ext cx="21042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Competitive Analysis</a:t>
            </a:r>
            <a:endParaRPr/>
          </a:p>
        </p:txBody>
      </p:sp>
      <p:sp>
        <p:nvSpPr>
          <p:cNvPr id="2184" name="Google Shape;2184;p37"/>
          <p:cNvSpPr txBox="1"/>
          <p:nvPr>
            <p:ph idx="4" type="subTitle"/>
          </p:nvPr>
        </p:nvSpPr>
        <p:spPr>
          <a:xfrm>
            <a:off x="3619100" y="2524450"/>
            <a:ext cx="2133000" cy="14160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understanding the customer preferences when it comes to the development of new products.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85" name="Google Shape;2185;p37"/>
          <p:cNvSpPr txBox="1"/>
          <p:nvPr>
            <p:ph idx="5" type="subTitle"/>
          </p:nvPr>
        </p:nvSpPr>
        <p:spPr>
          <a:xfrm>
            <a:off x="893475" y="2444500"/>
            <a:ext cx="2178600" cy="1508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 &amp; Google would be interested in </a:t>
            </a:r>
            <a:r>
              <a:rPr lang="en"/>
              <a:t>maintaining</a:t>
            </a:r>
            <a:r>
              <a:rPr lang="en"/>
              <a:t> and/or improving their Brand Reputation.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86" name="Google Shape;2186;p37"/>
          <p:cNvSpPr txBox="1"/>
          <p:nvPr>
            <p:ph idx="6" type="subTitle"/>
          </p:nvPr>
        </p:nvSpPr>
        <p:spPr>
          <a:xfrm>
            <a:off x="6431275" y="2444501"/>
            <a:ext cx="1764900" cy="1241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the sentiments that are related to </a:t>
            </a:r>
            <a:r>
              <a:rPr lang="en"/>
              <a:t>their competitors.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187" name="Google Shape;2187;p37"/>
          <p:cNvGrpSpPr/>
          <p:nvPr/>
        </p:nvGrpSpPr>
        <p:grpSpPr>
          <a:xfrm>
            <a:off x="1772299" y="1527349"/>
            <a:ext cx="420796" cy="370732"/>
            <a:chOff x="-3137650" y="2067900"/>
            <a:chExt cx="291450" cy="256775"/>
          </a:xfrm>
        </p:grpSpPr>
        <p:sp>
          <p:nvSpPr>
            <p:cNvPr id="2188" name="Google Shape;2188;p37"/>
            <p:cNvSpPr/>
            <p:nvPr/>
          </p:nvSpPr>
          <p:spPr>
            <a:xfrm>
              <a:off x="-3137650" y="2067900"/>
              <a:ext cx="291450" cy="187475"/>
            </a:xfrm>
            <a:custGeom>
              <a:rect b="b" l="l" r="r" t="t"/>
              <a:pathLst>
                <a:path extrusionOk="0" h="7499" w="11658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89" name="Google Shape;2189;p37"/>
            <p:cNvSpPr/>
            <p:nvPr/>
          </p:nvSpPr>
          <p:spPr>
            <a:xfrm>
              <a:off x="-3137650" y="2273475"/>
              <a:ext cx="291450" cy="51200"/>
            </a:xfrm>
            <a:custGeom>
              <a:rect b="b" l="l" r="r" t="t"/>
              <a:pathLst>
                <a:path extrusionOk="0" h="2048" w="11658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90" name="Google Shape;2190;p37"/>
            <p:cNvSpPr/>
            <p:nvPr/>
          </p:nvSpPr>
          <p:spPr>
            <a:xfrm>
              <a:off x="-3035250" y="2103000"/>
              <a:ext cx="104000" cy="118500"/>
            </a:xfrm>
            <a:custGeom>
              <a:rect b="b" l="l" r="r" t="t"/>
              <a:pathLst>
                <a:path extrusionOk="0" h="4740" w="416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191" name="Google Shape;2191;p37"/>
          <p:cNvGrpSpPr/>
          <p:nvPr/>
        </p:nvGrpSpPr>
        <p:grpSpPr>
          <a:xfrm>
            <a:off x="4437802" y="1527360"/>
            <a:ext cx="420796" cy="421770"/>
            <a:chOff x="-3137650" y="2408950"/>
            <a:chExt cx="291450" cy="292125"/>
          </a:xfrm>
        </p:grpSpPr>
        <p:sp>
          <p:nvSpPr>
            <p:cNvPr id="2192" name="Google Shape;2192;p37"/>
            <p:cNvSpPr/>
            <p:nvPr/>
          </p:nvSpPr>
          <p:spPr>
            <a:xfrm>
              <a:off x="-3137650" y="2408950"/>
              <a:ext cx="291450" cy="292125"/>
            </a:xfrm>
            <a:custGeom>
              <a:rect b="b" l="l" r="r" t="t"/>
              <a:pathLst>
                <a:path extrusionOk="0" h="11685" w="11658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93" name="Google Shape;2193;p37"/>
            <p:cNvSpPr/>
            <p:nvPr/>
          </p:nvSpPr>
          <p:spPr>
            <a:xfrm>
              <a:off x="-3104575" y="24428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94" name="Google Shape;2194;p37"/>
            <p:cNvSpPr/>
            <p:nvPr/>
          </p:nvSpPr>
          <p:spPr>
            <a:xfrm>
              <a:off x="-306990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95" name="Google Shape;2195;p37"/>
            <p:cNvSpPr/>
            <p:nvPr/>
          </p:nvSpPr>
          <p:spPr>
            <a:xfrm>
              <a:off x="-303525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96" name="Google Shape;2196;p37"/>
            <p:cNvSpPr/>
            <p:nvPr/>
          </p:nvSpPr>
          <p:spPr>
            <a:xfrm>
              <a:off x="-3002175" y="2442800"/>
              <a:ext cx="120525" cy="17350"/>
            </a:xfrm>
            <a:custGeom>
              <a:rect b="b" l="l" r="r" t="t"/>
              <a:pathLst>
                <a:path extrusionOk="0" h="694" w="482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197" name="Google Shape;2197;p37"/>
          <p:cNvGrpSpPr/>
          <p:nvPr/>
        </p:nvGrpSpPr>
        <p:grpSpPr>
          <a:xfrm>
            <a:off x="7103302" y="1528371"/>
            <a:ext cx="421914" cy="420759"/>
            <a:chOff x="-2571737" y="2403625"/>
            <a:chExt cx="292225" cy="291425"/>
          </a:xfrm>
        </p:grpSpPr>
        <p:sp>
          <p:nvSpPr>
            <p:cNvPr id="2198" name="Google Shape;2198;p37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99" name="Google Shape;2199;p37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0" name="Google Shape;2200;p37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1" name="Google Shape;2201;p37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2" name="Google Shape;2202;p37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3" name="Google Shape;2203;p37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4" name="Google Shape;2204;p37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8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9" name="Google Shape;2209;p38"/>
          <p:cNvGrpSpPr/>
          <p:nvPr/>
        </p:nvGrpSpPr>
        <p:grpSpPr>
          <a:xfrm>
            <a:off x="1895224" y="3665216"/>
            <a:ext cx="175013" cy="27000"/>
            <a:chOff x="5662375" y="212375"/>
            <a:chExt cx="175013" cy="27000"/>
          </a:xfrm>
        </p:grpSpPr>
        <p:sp>
          <p:nvSpPr>
            <p:cNvPr id="2210" name="Google Shape;2210;p3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11" name="Google Shape;2211;p3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12" name="Google Shape;2212;p3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213" name="Google Shape;2213;p38"/>
          <p:cNvGrpSpPr/>
          <p:nvPr/>
        </p:nvGrpSpPr>
        <p:grpSpPr>
          <a:xfrm>
            <a:off x="4560694" y="3665228"/>
            <a:ext cx="175013" cy="27000"/>
            <a:chOff x="5662375" y="212375"/>
            <a:chExt cx="175013" cy="27000"/>
          </a:xfrm>
        </p:grpSpPr>
        <p:sp>
          <p:nvSpPr>
            <p:cNvPr id="2214" name="Google Shape;2214;p3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15" name="Google Shape;2215;p3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16" name="Google Shape;2216;p3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217" name="Google Shape;2217;p38"/>
          <p:cNvGrpSpPr/>
          <p:nvPr/>
        </p:nvGrpSpPr>
        <p:grpSpPr>
          <a:xfrm>
            <a:off x="7226164" y="3665216"/>
            <a:ext cx="175013" cy="27000"/>
            <a:chOff x="5662375" y="212375"/>
            <a:chExt cx="175013" cy="27000"/>
          </a:xfrm>
        </p:grpSpPr>
        <p:sp>
          <p:nvSpPr>
            <p:cNvPr id="2218" name="Google Shape;2218;p3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19" name="Google Shape;2219;p3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20" name="Google Shape;2220;p3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221" name="Google Shape;2221;p38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Solutions</a:t>
            </a:r>
            <a:endParaRPr/>
          </a:p>
        </p:txBody>
      </p:sp>
      <p:sp>
        <p:nvSpPr>
          <p:cNvPr id="2222" name="Google Shape;2222;p38"/>
          <p:cNvSpPr txBox="1"/>
          <p:nvPr>
            <p:ph idx="1" type="subTitle"/>
          </p:nvPr>
        </p:nvSpPr>
        <p:spPr>
          <a:xfrm>
            <a:off x="3560150" y="2329100"/>
            <a:ext cx="2250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825"/>
              <a:t>Product Development</a:t>
            </a:r>
            <a:endParaRPr sz="1825"/>
          </a:p>
        </p:txBody>
      </p:sp>
      <p:sp>
        <p:nvSpPr>
          <p:cNvPr id="2223" name="Google Shape;2223;p38"/>
          <p:cNvSpPr txBox="1"/>
          <p:nvPr>
            <p:ph idx="2" type="subTitle"/>
          </p:nvPr>
        </p:nvSpPr>
        <p:spPr>
          <a:xfrm>
            <a:off x="1100328" y="2267791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 Reputation</a:t>
            </a:r>
            <a:endParaRPr/>
          </a:p>
        </p:txBody>
      </p:sp>
      <p:sp>
        <p:nvSpPr>
          <p:cNvPr id="2224" name="Google Shape;2224;p38"/>
          <p:cNvSpPr txBox="1"/>
          <p:nvPr>
            <p:ph idx="3" type="subTitle"/>
          </p:nvPr>
        </p:nvSpPr>
        <p:spPr>
          <a:xfrm>
            <a:off x="6431274" y="2261625"/>
            <a:ext cx="21042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Competitive Analysis</a:t>
            </a:r>
            <a:endParaRPr/>
          </a:p>
        </p:txBody>
      </p:sp>
      <p:sp>
        <p:nvSpPr>
          <p:cNvPr id="2225" name="Google Shape;2225;p38"/>
          <p:cNvSpPr txBox="1"/>
          <p:nvPr>
            <p:ph idx="4" type="subTitle"/>
          </p:nvPr>
        </p:nvSpPr>
        <p:spPr>
          <a:xfrm>
            <a:off x="3619100" y="2676850"/>
            <a:ext cx="2133000" cy="1194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sz="1500"/>
              <a:t>Prioritize </a:t>
            </a:r>
            <a:r>
              <a:rPr lang="en" sz="1500"/>
              <a:t>customer</a:t>
            </a:r>
            <a:r>
              <a:rPr lang="en" sz="1500"/>
              <a:t> feedback in the </a:t>
            </a:r>
            <a:br>
              <a:rPr lang="en" sz="1500"/>
            </a:br>
            <a:r>
              <a:rPr lang="en" sz="1500"/>
              <a:t>Research &amp; Development process</a:t>
            </a:r>
            <a:endParaRPr sz="1500"/>
          </a:p>
        </p:txBody>
      </p:sp>
      <p:sp>
        <p:nvSpPr>
          <p:cNvPr id="2226" name="Google Shape;2226;p38"/>
          <p:cNvSpPr txBox="1"/>
          <p:nvPr>
            <p:ph idx="5" type="subTitle"/>
          </p:nvPr>
        </p:nvSpPr>
        <p:spPr>
          <a:xfrm>
            <a:off x="893475" y="2596900"/>
            <a:ext cx="2178600" cy="1108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sz="1500"/>
              <a:t>Quality Customer Service </a:t>
            </a:r>
            <a:endParaRPr sz="1500"/>
          </a:p>
          <a:p>
            <a:pPr indent="-323850" lvl="0" marL="457200" rtl="0" algn="ctr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Proactive Online Monitoring</a:t>
            </a:r>
            <a:endParaRPr sz="1500"/>
          </a:p>
        </p:txBody>
      </p:sp>
      <p:sp>
        <p:nvSpPr>
          <p:cNvPr id="2227" name="Google Shape;2227;p38"/>
          <p:cNvSpPr txBox="1"/>
          <p:nvPr>
            <p:ph idx="6" type="subTitle"/>
          </p:nvPr>
        </p:nvSpPr>
        <p:spPr>
          <a:xfrm>
            <a:off x="6431275" y="2741500"/>
            <a:ext cx="2250900" cy="1194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sz="1500"/>
              <a:t>Monitor competitor sentiments and identify market gaps to differentiate your offerings.</a:t>
            </a:r>
            <a:endParaRPr sz="15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28" name="Google Shape;2228;p38"/>
          <p:cNvGrpSpPr/>
          <p:nvPr/>
        </p:nvGrpSpPr>
        <p:grpSpPr>
          <a:xfrm>
            <a:off x="1772299" y="1679749"/>
            <a:ext cx="420796" cy="370732"/>
            <a:chOff x="-3137650" y="2067900"/>
            <a:chExt cx="291450" cy="256775"/>
          </a:xfrm>
        </p:grpSpPr>
        <p:sp>
          <p:nvSpPr>
            <p:cNvPr id="2229" name="Google Shape;2229;p38"/>
            <p:cNvSpPr/>
            <p:nvPr/>
          </p:nvSpPr>
          <p:spPr>
            <a:xfrm>
              <a:off x="-3137650" y="2067900"/>
              <a:ext cx="291450" cy="187475"/>
            </a:xfrm>
            <a:custGeom>
              <a:rect b="b" l="l" r="r" t="t"/>
              <a:pathLst>
                <a:path extrusionOk="0" h="7499" w="11658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30" name="Google Shape;2230;p38"/>
            <p:cNvSpPr/>
            <p:nvPr/>
          </p:nvSpPr>
          <p:spPr>
            <a:xfrm>
              <a:off x="-3137650" y="2273475"/>
              <a:ext cx="291450" cy="51200"/>
            </a:xfrm>
            <a:custGeom>
              <a:rect b="b" l="l" r="r" t="t"/>
              <a:pathLst>
                <a:path extrusionOk="0" h="2048" w="11658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31" name="Google Shape;2231;p38"/>
            <p:cNvSpPr/>
            <p:nvPr/>
          </p:nvSpPr>
          <p:spPr>
            <a:xfrm>
              <a:off x="-3035250" y="2103000"/>
              <a:ext cx="104000" cy="118500"/>
            </a:xfrm>
            <a:custGeom>
              <a:rect b="b" l="l" r="r" t="t"/>
              <a:pathLst>
                <a:path extrusionOk="0" h="4740" w="416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32" name="Google Shape;2232;p38"/>
          <p:cNvGrpSpPr/>
          <p:nvPr/>
        </p:nvGrpSpPr>
        <p:grpSpPr>
          <a:xfrm>
            <a:off x="4437802" y="1679760"/>
            <a:ext cx="420796" cy="421770"/>
            <a:chOff x="-3137650" y="2408950"/>
            <a:chExt cx="291450" cy="292125"/>
          </a:xfrm>
        </p:grpSpPr>
        <p:sp>
          <p:nvSpPr>
            <p:cNvPr id="2233" name="Google Shape;2233;p38"/>
            <p:cNvSpPr/>
            <p:nvPr/>
          </p:nvSpPr>
          <p:spPr>
            <a:xfrm>
              <a:off x="-3137650" y="2408950"/>
              <a:ext cx="291450" cy="292125"/>
            </a:xfrm>
            <a:custGeom>
              <a:rect b="b" l="l" r="r" t="t"/>
              <a:pathLst>
                <a:path extrusionOk="0" h="11685" w="11658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34" name="Google Shape;2234;p38"/>
            <p:cNvSpPr/>
            <p:nvPr/>
          </p:nvSpPr>
          <p:spPr>
            <a:xfrm>
              <a:off x="-3104575" y="24428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35" name="Google Shape;2235;p38"/>
            <p:cNvSpPr/>
            <p:nvPr/>
          </p:nvSpPr>
          <p:spPr>
            <a:xfrm>
              <a:off x="-306990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36" name="Google Shape;2236;p38"/>
            <p:cNvSpPr/>
            <p:nvPr/>
          </p:nvSpPr>
          <p:spPr>
            <a:xfrm>
              <a:off x="-303525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37" name="Google Shape;2237;p38"/>
            <p:cNvSpPr/>
            <p:nvPr/>
          </p:nvSpPr>
          <p:spPr>
            <a:xfrm>
              <a:off x="-3002175" y="2442800"/>
              <a:ext cx="120525" cy="17350"/>
            </a:xfrm>
            <a:custGeom>
              <a:rect b="b" l="l" r="r" t="t"/>
              <a:pathLst>
                <a:path extrusionOk="0" h="694" w="482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38" name="Google Shape;2238;p38"/>
          <p:cNvGrpSpPr/>
          <p:nvPr/>
        </p:nvGrpSpPr>
        <p:grpSpPr>
          <a:xfrm>
            <a:off x="7103302" y="1680771"/>
            <a:ext cx="421914" cy="420759"/>
            <a:chOff x="-2571737" y="2403625"/>
            <a:chExt cx="292225" cy="291425"/>
          </a:xfrm>
        </p:grpSpPr>
        <p:sp>
          <p:nvSpPr>
            <p:cNvPr id="2239" name="Google Shape;2239;p38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40" name="Google Shape;2240;p38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41" name="Google Shape;2241;p38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42" name="Google Shape;2242;p38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43" name="Google Shape;2243;p38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44" name="Google Shape;2244;p38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45" name="Google Shape;2245;p38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9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Google Shape;2250;p39"/>
          <p:cNvSpPr txBox="1"/>
          <p:nvPr>
            <p:ph type="title"/>
          </p:nvPr>
        </p:nvSpPr>
        <p:spPr>
          <a:xfrm>
            <a:off x="2971800" y="24983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2251" name="Google Shape;2251;p39"/>
          <p:cNvSpPr txBox="1"/>
          <p:nvPr>
            <p:ph idx="2" type="title"/>
          </p:nvPr>
        </p:nvSpPr>
        <p:spPr>
          <a:xfrm>
            <a:off x="2945075" y="10343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5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Google Shape;2256;p40"/>
          <p:cNvSpPr txBox="1"/>
          <p:nvPr>
            <p:ph idx="1" type="subTitle"/>
          </p:nvPr>
        </p:nvSpPr>
        <p:spPr>
          <a:xfrm>
            <a:off x="1518900" y="1788675"/>
            <a:ext cx="6172200" cy="24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Barlow Semi Condensed"/>
              <a:buChar char="❏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Social media sentiments are important for businesses to understand customer perceptions.</a:t>
            </a:r>
            <a:b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</a:br>
            <a:endParaRPr sz="18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Barlow Semi Condensed"/>
              <a:buChar char="❏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This sentiment analysis project focuses on analyzing Twitter data.</a:t>
            </a:r>
            <a:b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</a:br>
            <a:endParaRPr sz="18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Barlow Semi Condensed"/>
              <a:buChar char="❏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The goal is to extract insights about the sentiments related to Apple and Google products mentioned in tweets.</a:t>
            </a:r>
            <a:endParaRPr sz="18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2257" name="Google Shape;2257;p40"/>
          <p:cNvSpPr txBox="1"/>
          <p:nvPr>
            <p:ph type="title"/>
          </p:nvPr>
        </p:nvSpPr>
        <p:spPr>
          <a:xfrm>
            <a:off x="2167128" y="50747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1" name="Shape 2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Google Shape;2262;p41"/>
          <p:cNvSpPr txBox="1"/>
          <p:nvPr>
            <p:ph idx="1" type="subTitle"/>
          </p:nvPr>
        </p:nvSpPr>
        <p:spPr>
          <a:xfrm>
            <a:off x="1452100" y="1307725"/>
            <a:ext cx="6225600" cy="3366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The </a:t>
            </a:r>
            <a:r>
              <a:rPr b="1" lang="en" sz="1500">
                <a:solidFill>
                  <a:srgbClr val="24292F"/>
                </a:solidFill>
                <a:highlight>
                  <a:srgbClr val="FFFFFF"/>
                </a:highlight>
              </a:rPr>
              <a:t>main</a:t>
            </a: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 objective of this project is to create a model that when given a tweet or series of tweets and a product would determine how the user felt about that product. 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61516"/>
              </a:buClr>
              <a:buSzPts val="1500"/>
              <a:buFont typeface="Barlow Semi Condensed"/>
              <a:buAutoNum type="arabicPeriod"/>
            </a:pPr>
            <a:r>
              <a:rPr lang="en" sz="1500">
                <a:solidFill>
                  <a:srgbClr val="161516"/>
                </a:solidFill>
              </a:rPr>
              <a:t>Text Classifier – to accurately distinguish between positive, neutral, and negative sentiments, as well as point out why they are classified as such.</a:t>
            </a:r>
            <a:br>
              <a:rPr lang="en" sz="1500">
                <a:solidFill>
                  <a:srgbClr val="161516"/>
                </a:solidFill>
              </a:rPr>
            </a:br>
            <a:endParaRPr sz="1500">
              <a:solidFill>
                <a:srgbClr val="161516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516"/>
              </a:buClr>
              <a:buSzPts val="1500"/>
              <a:buFont typeface="Barlow Semi Condensed"/>
              <a:buAutoNum type="arabicPeriod"/>
            </a:pPr>
            <a:r>
              <a:rPr lang="en" sz="1500">
                <a:solidFill>
                  <a:srgbClr val="161516"/>
                </a:solidFill>
              </a:rPr>
              <a:t>Competitive Analysis – Compare the sentiment towards Apple and Google products to identify any significant differences in public perception.</a:t>
            </a:r>
            <a:br>
              <a:rPr lang="en" sz="1500">
                <a:solidFill>
                  <a:srgbClr val="161516"/>
                </a:solidFill>
              </a:rPr>
            </a:br>
            <a:endParaRPr sz="1500">
              <a:solidFill>
                <a:srgbClr val="161516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516"/>
              </a:buClr>
              <a:buSzPts val="1500"/>
              <a:buFont typeface="Barlow Semi Condensed"/>
              <a:buAutoNum type="arabicPeriod"/>
            </a:pPr>
            <a:r>
              <a:rPr lang="en" sz="1500">
                <a:solidFill>
                  <a:srgbClr val="161516"/>
                </a:solidFill>
              </a:rPr>
              <a:t>Give insights as to where the company can increase customer satisfaction.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2263" name="Google Shape;2263;p41"/>
          <p:cNvSpPr txBox="1"/>
          <p:nvPr>
            <p:ph type="title"/>
          </p:nvPr>
        </p:nvSpPr>
        <p:spPr>
          <a:xfrm>
            <a:off x="2167128" y="50747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Objectives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