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99"/>
  </p:normalViewPr>
  <p:slideViewPr>
    <p:cSldViewPr snapToGrid="0" snapToObjects="1">
      <p:cViewPr varScale="1">
        <p:scale>
          <a:sx n="103" d="100"/>
          <a:sy n="103" d="100"/>
        </p:scale>
        <p:origin x="8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AF6FC-3AD8-BF40-8C12-B1657C03EA1F}" type="datetimeFigureOut">
              <a:rPr lang="ru-RU" smtClean="0"/>
              <a:t>01.11.2021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610BE-FBE0-5A4C-A90B-E18E489CF6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5752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AF6FC-3AD8-BF40-8C12-B1657C03EA1F}" type="datetimeFigureOut">
              <a:rPr lang="ru-RU" smtClean="0"/>
              <a:t>01.11.2021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610BE-FBE0-5A4C-A90B-E18E489CF6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7813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AF6FC-3AD8-BF40-8C12-B1657C03EA1F}" type="datetimeFigureOut">
              <a:rPr lang="ru-RU" smtClean="0"/>
              <a:t>01.11.2021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610BE-FBE0-5A4C-A90B-E18E489CF69F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804880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AF6FC-3AD8-BF40-8C12-B1657C03EA1F}" type="datetimeFigureOut">
              <a:rPr lang="ru-RU" smtClean="0"/>
              <a:t>01.11.2021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610BE-FBE0-5A4C-A90B-E18E489CF6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94152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AF6FC-3AD8-BF40-8C12-B1657C03EA1F}" type="datetimeFigureOut">
              <a:rPr lang="ru-RU" smtClean="0"/>
              <a:t>01.11.2021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610BE-FBE0-5A4C-A90B-E18E489CF69F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293833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AF6FC-3AD8-BF40-8C12-B1657C03EA1F}" type="datetimeFigureOut">
              <a:rPr lang="ru-RU" smtClean="0"/>
              <a:t>01.11.2021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610BE-FBE0-5A4C-A90B-E18E489CF6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50295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AF6FC-3AD8-BF40-8C12-B1657C03EA1F}" type="datetimeFigureOut">
              <a:rPr lang="ru-RU" smtClean="0"/>
              <a:t>01.11.2021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610BE-FBE0-5A4C-A90B-E18E489CF6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72167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AF6FC-3AD8-BF40-8C12-B1657C03EA1F}" type="datetimeFigureOut">
              <a:rPr lang="ru-RU" smtClean="0"/>
              <a:t>01.11.2021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610BE-FBE0-5A4C-A90B-E18E489CF6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4862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AF6FC-3AD8-BF40-8C12-B1657C03EA1F}" type="datetimeFigureOut">
              <a:rPr lang="ru-RU" smtClean="0"/>
              <a:t>01.11.2021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610BE-FBE0-5A4C-A90B-E18E489CF6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2985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AF6FC-3AD8-BF40-8C12-B1657C03EA1F}" type="datetimeFigureOut">
              <a:rPr lang="ru-RU" smtClean="0"/>
              <a:t>01.11.2021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610BE-FBE0-5A4C-A90B-E18E489CF6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4678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AF6FC-3AD8-BF40-8C12-B1657C03EA1F}" type="datetimeFigureOut">
              <a:rPr lang="ru-RU" smtClean="0"/>
              <a:t>01.11.2021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610BE-FBE0-5A4C-A90B-E18E489CF6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8331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AF6FC-3AD8-BF40-8C12-B1657C03EA1F}" type="datetimeFigureOut">
              <a:rPr lang="ru-RU" smtClean="0"/>
              <a:t>01.11.2021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610BE-FBE0-5A4C-A90B-E18E489CF6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2304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AF6FC-3AD8-BF40-8C12-B1657C03EA1F}" type="datetimeFigureOut">
              <a:rPr lang="ru-RU" smtClean="0"/>
              <a:t>01.11.2021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610BE-FBE0-5A4C-A90B-E18E489CF6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3934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AF6FC-3AD8-BF40-8C12-B1657C03EA1F}" type="datetimeFigureOut">
              <a:rPr lang="ru-RU" smtClean="0"/>
              <a:t>01.11.2021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610BE-FBE0-5A4C-A90B-E18E489CF6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5329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AF6FC-3AD8-BF40-8C12-B1657C03EA1F}" type="datetimeFigureOut">
              <a:rPr lang="ru-RU" smtClean="0"/>
              <a:t>01.11.2021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610BE-FBE0-5A4C-A90B-E18E489CF6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4790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AF6FC-3AD8-BF40-8C12-B1657C03EA1F}" type="datetimeFigureOut">
              <a:rPr lang="ru-RU" smtClean="0"/>
              <a:t>01.11.2021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610BE-FBE0-5A4C-A90B-E18E489CF6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4769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CAF6FC-3AD8-BF40-8C12-B1657C03EA1F}" type="datetimeFigureOut">
              <a:rPr lang="ru-RU" smtClean="0"/>
              <a:t>01.11.2021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95610BE-FBE0-5A4C-A90B-E18E489CF6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8344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322C79C-9A6D-1342-BC48-1F8AF1E41990}"/>
              </a:ext>
            </a:extLst>
          </p:cNvPr>
          <p:cNvSpPr txBox="1"/>
          <p:nvPr/>
        </p:nvSpPr>
        <p:spPr>
          <a:xfrm>
            <a:off x="766119" y="3941805"/>
            <a:ext cx="610423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Домашнее задание к 1.11.21</a:t>
            </a:r>
          </a:p>
          <a:p>
            <a:r>
              <a:rPr lang="ru-RU" dirty="0"/>
              <a:t>По начертательное геометрии</a:t>
            </a:r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Коновалова Ильи ИУ5-15Б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52A7A6-86DA-B649-8050-01CE26BA8818}"/>
              </a:ext>
            </a:extLst>
          </p:cNvPr>
          <p:cNvSpPr txBox="1"/>
          <p:nvPr/>
        </p:nvSpPr>
        <p:spPr>
          <a:xfrm>
            <a:off x="3459892" y="1438867"/>
            <a:ext cx="47697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/>
              <a:t>Презентация домашнего задания</a:t>
            </a:r>
          </a:p>
        </p:txBody>
      </p:sp>
    </p:spTree>
    <p:extLst>
      <p:ext uri="{BB962C8B-B14F-4D97-AF65-F5344CB8AC3E}">
        <p14:creationId xmlns:p14="http://schemas.microsoft.com/office/powerpoint/2010/main" val="2232547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A789F5-5015-E943-B37D-877513036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Домашнее задание 2</a:t>
            </a:r>
            <a:br>
              <a:rPr lang="ru-RU" dirty="0"/>
            </a:br>
            <a:br>
              <a:rPr lang="ru-RU" dirty="0"/>
            </a:br>
            <a:r>
              <a:rPr lang="ru-RU" dirty="0"/>
              <a:t>Задача №2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153B936-E89B-C84D-B46D-C6E779179C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1239" y="1319598"/>
            <a:ext cx="7122641" cy="521294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B4B9952-2E67-9744-B83B-48B546E29D26}"/>
              </a:ext>
            </a:extLst>
          </p:cNvPr>
          <p:cNvSpPr txBox="1"/>
          <p:nvPr/>
        </p:nvSpPr>
        <p:spPr>
          <a:xfrm>
            <a:off x="677334" y="2067010"/>
            <a:ext cx="1235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Чистовик</a:t>
            </a:r>
          </a:p>
        </p:txBody>
      </p:sp>
    </p:spTree>
    <p:extLst>
      <p:ext uri="{BB962C8B-B14F-4D97-AF65-F5344CB8AC3E}">
        <p14:creationId xmlns:p14="http://schemas.microsoft.com/office/powerpoint/2010/main" val="4127601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5790D1-497C-C74D-B3DC-907E33334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Домашнее задание 2</a:t>
            </a:r>
            <a:br>
              <a:rPr lang="ru-RU" dirty="0"/>
            </a:br>
            <a:br>
              <a:rPr lang="ru-RU" dirty="0"/>
            </a:br>
            <a:r>
              <a:rPr lang="ru-RU" dirty="0"/>
              <a:t>Задача №3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97B7D623-F11B-9D42-AEE1-DF5F1595F3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05809" y="1315740"/>
            <a:ext cx="7196288" cy="540590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9238623-6B97-AD4A-B6EA-25D1E07A9A59}"/>
              </a:ext>
            </a:extLst>
          </p:cNvPr>
          <p:cNvSpPr txBox="1"/>
          <p:nvPr/>
        </p:nvSpPr>
        <p:spPr>
          <a:xfrm>
            <a:off x="677334" y="2162433"/>
            <a:ext cx="19894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Чистовик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0122878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{50AB0875-AFE7-E849-B1F4-18D0AAC421E7}tf10001060</Template>
  <TotalTime>4</TotalTime>
  <Words>31</Words>
  <Application>Microsoft Macintosh PowerPoint</Application>
  <PresentationFormat>Широкоэкранный</PresentationFormat>
  <Paragraphs>10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7" baseType="lpstr">
      <vt:lpstr>Arial</vt:lpstr>
      <vt:lpstr>Trebuchet MS</vt:lpstr>
      <vt:lpstr>Wingdings 3</vt:lpstr>
      <vt:lpstr>Аспект</vt:lpstr>
      <vt:lpstr>Презентация PowerPoint</vt:lpstr>
      <vt:lpstr>Домашнее задание 2  Задача №2</vt:lpstr>
      <vt:lpstr>Домашнее задание 2  Задача №3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Microsoft Office User</dc:creator>
  <cp:lastModifiedBy>Microsoft Office User</cp:lastModifiedBy>
  <cp:revision>1</cp:revision>
  <dcterms:created xsi:type="dcterms:W3CDTF">2021-11-01T11:17:20Z</dcterms:created>
  <dcterms:modified xsi:type="dcterms:W3CDTF">2021-11-01T11:21:46Z</dcterms:modified>
</cp:coreProperties>
</file>