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E7508-C883-0E43-A0AD-63444E801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9C2C63-1B28-DB43-9D5B-E36844B13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919823-84DD-8A4E-A1F9-DBB448CE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4E270-4D00-AD4D-8168-F3A6405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0D3A9-48A8-6047-852B-79CB3B84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111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7590-112B-F24B-A796-FE24CD93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0B2DC2-E418-A449-8AE8-BC401B7B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28386-668E-AB47-99B3-578EF494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9F1CB4-4586-E649-A64F-CD309BC4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DB457-B3C7-A243-A09D-747B67FB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39183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000777-D47E-A449-8795-E2144A248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ACF3FA-C41E-6348-A9CD-76DD1F6E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007328-C192-B241-B5C1-199ACAFC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A262A-F340-1142-AE71-B7ECADB2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269DC6-AC92-D64E-BB37-2805ABA7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80548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4426D-5ACD-E44D-B8F4-869F677E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2CF45-70E2-5C41-9900-11D40102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8714E-1BE5-454D-A78D-188E8C82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9F130-ED02-8147-BCC1-5F1FEA28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BDACC3-7880-A340-BF5A-1D0A9674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436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034A2-14A9-7E46-8BC1-6A52C2EF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E58CA0-BF28-3C43-89F3-EB8B95BB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18878-06EC-1F41-BC52-2B3D15D3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5B84E-F370-5C48-9A3B-3C742675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E18EFD-7B50-2147-A049-B5AEEE4E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7160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9DB7C-1B66-D74B-8912-0ABF5B7F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247CE-EE0B-2044-8649-49C1C94D4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B8FB0A-99F6-2446-B868-F500C3752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535D8-46A8-764B-9FCA-0A9C51ED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0CBD41-86E7-C747-A487-A235B65C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E2FBE6-CD44-3848-A614-0FB9D2E1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556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36406-95AE-854B-9E35-E8179E4C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C4C675-86CF-9D4D-B9E3-70AAE79A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311710-2383-6945-82B2-6F5F4E4F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FAD212-C2CF-B54B-B915-175E8F6AB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E03756-3889-394E-8AD7-F7AB7533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D5003E-8D1B-E24D-B1EB-A45477DC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BA8837-081C-0841-B0D6-9BCD02F4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0C257A-4EBC-E342-8668-3295C6E5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14543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86572-05BB-9C40-919D-CD514AC6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F69C25-864E-4745-9141-2367BEE3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118C74-8095-AD43-BF78-8D0525DE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B5AD1E-FBFC-8942-8A27-1891E9C9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83298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E78A19-D529-8547-85D5-A642A3C7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86481D-675C-3848-A1FD-00D3A2C5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2E2D88-8976-1846-A398-00999845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13143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F72D9-0B37-0345-BEC5-E747FF92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BCCF5-D03B-DA41-9025-7A009CA1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1C0D6B-2D8E-1146-9092-6972FE25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8C94E2-F29B-5944-A4A3-B0D95BC1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09DEA5-AA93-6149-B6F1-10C24C72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BABE75-6438-5E42-9A77-DBD3BA5B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2442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7C28D-B623-FC42-94DB-794BFB7B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B053FC-E902-E841-BA0C-DB5C0CE28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936EFA-F017-0246-AD77-DB309989A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D1F808-CD23-1946-886C-FEA0681E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2831C3-115A-B640-8659-2C49E195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C15A96-3F38-3A40-B204-CDBA864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83213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090BF-C016-9542-8C87-A990B2C0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A8977-DF98-FF4C-8AD4-DD0535CAB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58A3B1-E8D0-6240-82EA-2D3D43BDB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C879-A6AC-CD4F-89DF-0944BF122D74}" type="datetimeFigureOut">
              <a:rPr lang="ru-US" smtClean="0"/>
              <a:t>10/25/21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75387-C2BC-5F40-AD0D-109510D99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E8FD3-2998-8447-94E5-8374B5D07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9F25-9C78-2543-9DC7-87960B1F09A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04181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47471-8B60-5E47-8442-238E683D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ru-RU" sz="4600"/>
              <a:t>Секуляризация и сакрализация.</a:t>
            </a:r>
            <a:endParaRPr lang="ru-US" sz="4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4A9310-2306-0C4E-83BD-4173C04A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ru-RU" sz="2000"/>
              <a:t>Коновалов Илья ИУ5-15б</a:t>
            </a:r>
            <a:endParaRPr lang="ru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E0A3FD7-821F-9045-8FB0-E4B415EE4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3" r="197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968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049FF-B983-8B47-9838-F2C6F2A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Секуляризация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AAD6B7-14A0-5146-A00E-86CAC1509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Процесс перехода к светскому обществу,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Уменьшение значения религии в жизни человека.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1697447-7B8F-B743-A63F-371BB083D9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-163" r="1667" b="163"/>
          <a:stretch/>
        </p:blipFill>
        <p:spPr>
          <a:xfrm>
            <a:off x="6038101" y="1362223"/>
            <a:ext cx="5510771" cy="38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6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A726301-6119-CF4E-A71A-10F42F0623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50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FAC55-1BC0-2C4C-8EFA-721A244A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Виды секуляризации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7BFFB9-EA62-ED44-8095-DD7F4783C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Отторжение земель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Смена позиций в политической сфере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Светокопий подход к решению задач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Ликвидационный исключительной привилегии на обучение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Потеря церковью контроля над большой частью науки и культуры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700"/>
              <a:t>Появление и укрепление норм разграничения светского и духовного начала</a:t>
            </a:r>
          </a:p>
        </p:txBody>
      </p:sp>
    </p:spTree>
    <p:extLst>
      <p:ext uri="{BB962C8B-B14F-4D97-AF65-F5344CB8AC3E}">
        <p14:creationId xmlns:p14="http://schemas.microsoft.com/office/powerpoint/2010/main" val="156576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5C848F2-C0D5-074F-B1A3-84B948C362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6F0B2-AAF8-B74E-93C9-23031000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Черты секуляризации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8A442-C02C-2D4B-A0EB-0056F9A2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-преображение культуры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-обмирщенные черты христианства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-реформы религиозных учений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-кризис личности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-отторжение старых ценностей</a:t>
            </a:r>
          </a:p>
        </p:txBody>
      </p:sp>
    </p:spTree>
    <p:extLst>
      <p:ext uri="{BB962C8B-B14F-4D97-AF65-F5344CB8AC3E}">
        <p14:creationId xmlns:p14="http://schemas.microsoft.com/office/powerpoint/2010/main" val="303683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61845-766B-CF42-97F7-6AD2E9E2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Сакрализация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916A9D-ECC3-3A44-84B8-50140108C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Наполнение вещей религиозным содержанием, противопожарное понятие секуляризации.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8C3916A-7AC0-474A-B951-6EABDF7BCD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649"/>
          <a:stretch/>
        </p:blipFill>
        <p:spPr>
          <a:xfrm>
            <a:off x="5320996" y="951859"/>
            <a:ext cx="6274296" cy="49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9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08D86-6176-5F42-8209-1ED3821F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Этапы сакрализации 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6B35FE-29A0-B145-8963-A0D1B7699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/>
              <a:t>Кодификация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/>
              <a:t>Догматизация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/>
              <a:t>Канонизация вероучений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C50F5FD-6347-D549-9F5D-12D61C0C23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7" r="1" b="1279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82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2E9989E-5AA5-0B4D-94CF-9842A215E3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C3B6E-6653-E14F-9995-7CA44B0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Черты сакрализации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04350C-3182-7740-AEC9-B5DC9BCF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В странах ислама церковь не была сильной религиозной организацией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Сакрализация в Европе зародилась 4 веке</a:t>
            </a:r>
          </a:p>
        </p:txBody>
      </p:sp>
    </p:spTree>
    <p:extLst>
      <p:ext uri="{BB962C8B-B14F-4D97-AF65-F5344CB8AC3E}">
        <p14:creationId xmlns:p14="http://schemas.microsoft.com/office/powerpoint/2010/main" val="24568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0D58-7EF5-5E4A-B70D-FA6AF1B9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9089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Macintosh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Секуляризация и сакрализация.</vt:lpstr>
      <vt:lpstr>Секуляризация</vt:lpstr>
      <vt:lpstr>Виды секуляризации </vt:lpstr>
      <vt:lpstr>Черты секуляризации</vt:lpstr>
      <vt:lpstr>Сакрализация </vt:lpstr>
      <vt:lpstr>Этапы сакрализации </vt:lpstr>
      <vt:lpstr>Черты сакрализации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Секуляризация и сакрализация.</dc:title>
  <dc:creator>ikworkmail@yandex.ru</dc:creator>
  <cp:lastModifiedBy>Microsoft Office User</cp:lastModifiedBy>
  <cp:revision>1</cp:revision>
  <dcterms:created xsi:type="dcterms:W3CDTF">2021-10-18T11:39:47Z</dcterms:created>
  <dcterms:modified xsi:type="dcterms:W3CDTF">2021-10-25T10:36:26Z</dcterms:modified>
</cp:coreProperties>
</file>