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25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C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1B2A2B-E578-4551-AFFF-2B9EB21E06C6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58D02A8E-30A0-4BF1-88C1-3CD2B62002F0}">
      <dgm:prSet phldrT="[Text]" custT="1"/>
      <dgm:spPr/>
      <dgm:t>
        <a:bodyPr/>
        <a:lstStyle/>
        <a:p>
          <a:r>
            <a:rPr lang="en-US" sz="2800" b="1" cap="none" spc="0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  <a:endParaRPr lang="en-US" sz="28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gm:t>
    </dgm:pt>
    <dgm:pt modelId="{D3E8DDAD-CEF4-4503-B8C9-2AFEEBE880FD}" type="parTrans" cxnId="{3B2A71E3-7176-46FC-8298-C4C10B0883D6}">
      <dgm:prSet/>
      <dgm:spPr/>
      <dgm:t>
        <a:bodyPr/>
        <a:lstStyle/>
        <a:p>
          <a:endParaRPr lang="en-US"/>
        </a:p>
      </dgm:t>
    </dgm:pt>
    <dgm:pt modelId="{344F093B-BAF1-4B42-9D9E-CE3553CDB14D}" type="sibTrans" cxnId="{3B2A71E3-7176-46FC-8298-C4C10B0883D6}">
      <dgm:prSet/>
      <dgm:spPr/>
      <dgm:t>
        <a:bodyPr/>
        <a:lstStyle/>
        <a:p>
          <a:endParaRPr lang="en-US"/>
        </a:p>
      </dgm:t>
    </dgm:pt>
    <dgm:pt modelId="{E9FE376C-64C6-4AF0-9123-9FA4153027F2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E2CF7C4B-D484-4A61-8F72-E6DB5B061081}" type="parTrans" cxnId="{EB59EEAF-8DD4-438B-BC94-78099120F7C7}">
      <dgm:prSet/>
      <dgm:spPr/>
      <dgm:t>
        <a:bodyPr/>
        <a:lstStyle/>
        <a:p>
          <a:endParaRPr lang="en-US"/>
        </a:p>
      </dgm:t>
    </dgm:pt>
    <dgm:pt modelId="{19FA7DDD-2200-42AE-8D38-C3083388E7B7}" type="sibTrans" cxnId="{EB59EEAF-8DD4-438B-BC94-78099120F7C7}">
      <dgm:prSet/>
      <dgm:spPr/>
      <dgm:t>
        <a:bodyPr/>
        <a:lstStyle/>
        <a:p>
          <a:endParaRPr lang="en-US"/>
        </a:p>
      </dgm:t>
    </dgm:pt>
    <dgm:pt modelId="{39F2FCC5-E7FB-423B-A38B-A8C4FECE1B4E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A8E0FF44-D155-4417-A9C8-F96E59A37A35}" type="parTrans" cxnId="{EB8F0449-9528-408A-9C64-C5F642D39FC6}">
      <dgm:prSet/>
      <dgm:spPr/>
      <dgm:t>
        <a:bodyPr/>
        <a:lstStyle/>
        <a:p>
          <a:endParaRPr lang="en-US"/>
        </a:p>
      </dgm:t>
    </dgm:pt>
    <dgm:pt modelId="{36E48D43-6AF9-4A0A-A63D-9AE97DC5971F}" type="sibTrans" cxnId="{EB8F0449-9528-408A-9C64-C5F642D39FC6}">
      <dgm:prSet/>
      <dgm:spPr/>
      <dgm:t>
        <a:bodyPr/>
        <a:lstStyle/>
        <a:p>
          <a:endParaRPr lang="en-US"/>
        </a:p>
      </dgm:t>
    </dgm:pt>
    <dgm:pt modelId="{B09ED25B-23A3-4AEA-9D39-27ED12431704}">
      <dgm:prSet phldrT="[Text]" custT="1"/>
      <dgm:spPr/>
      <dgm:t>
        <a:bodyPr/>
        <a:lstStyle/>
        <a:p>
          <a:r>
            <a:rPr lang="en-US" sz="2400" b="1" cap="none" spc="0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Swings</a:t>
          </a:r>
          <a:endParaRPr lang="en-US" sz="2400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gm:t>
    </dgm:pt>
    <dgm:pt modelId="{10E3F511-69A3-4724-9831-EF9C9A007ADD}" type="parTrans" cxnId="{2CEF7682-0CFA-4F40-82B6-11738897F5DC}">
      <dgm:prSet/>
      <dgm:spPr/>
      <dgm:t>
        <a:bodyPr/>
        <a:lstStyle/>
        <a:p>
          <a:endParaRPr lang="en-US"/>
        </a:p>
      </dgm:t>
    </dgm:pt>
    <dgm:pt modelId="{4B6794B9-EB93-418A-84A0-7D561CA0A745}" type="sibTrans" cxnId="{2CEF7682-0CFA-4F40-82B6-11738897F5DC}">
      <dgm:prSet/>
      <dgm:spPr/>
      <dgm:t>
        <a:bodyPr/>
        <a:lstStyle/>
        <a:p>
          <a:endParaRPr lang="en-US"/>
        </a:p>
      </dgm:t>
    </dgm:pt>
    <dgm:pt modelId="{47B9B6FF-8469-4B09-8822-DC30BECDB4F6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8812281B-C389-4BFC-B7CE-42B879D18C40}" type="parTrans" cxnId="{7D90A9AF-1933-4712-9B00-CEE0471CA95B}">
      <dgm:prSet/>
      <dgm:spPr/>
      <dgm:t>
        <a:bodyPr/>
        <a:lstStyle/>
        <a:p>
          <a:endParaRPr lang="en-US"/>
        </a:p>
      </dgm:t>
    </dgm:pt>
    <dgm:pt modelId="{C6E52A10-2DF4-468B-B0D4-7D5B32D33133}" type="sibTrans" cxnId="{7D90A9AF-1933-4712-9B00-CEE0471CA95B}">
      <dgm:prSet/>
      <dgm:spPr/>
      <dgm:t>
        <a:bodyPr/>
        <a:lstStyle/>
        <a:p>
          <a:endParaRPr lang="en-US"/>
        </a:p>
      </dgm:t>
    </dgm:pt>
    <dgm:pt modelId="{FD74868B-FA3E-4388-AB61-7C5E82E778EF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004D6483-7982-48E0-9284-04DC4B4B3A3C}" type="parTrans" cxnId="{C1653A29-9BB3-41D8-8949-DB4F74C0F2EC}">
      <dgm:prSet/>
      <dgm:spPr/>
      <dgm:t>
        <a:bodyPr/>
        <a:lstStyle/>
        <a:p>
          <a:endParaRPr lang="en-US"/>
        </a:p>
      </dgm:t>
    </dgm:pt>
    <dgm:pt modelId="{745A9A32-A37A-420D-9251-E43269E76F55}" type="sibTrans" cxnId="{C1653A29-9BB3-41D8-8949-DB4F74C0F2EC}">
      <dgm:prSet/>
      <dgm:spPr/>
      <dgm:t>
        <a:bodyPr/>
        <a:lstStyle/>
        <a:p>
          <a:endParaRPr lang="en-US"/>
        </a:p>
      </dgm:t>
    </dgm:pt>
    <dgm:pt modelId="{20128694-B43F-4ED8-BD63-45A1A10B40A7}">
      <dgm:prSet phldrT="[Text]"/>
      <dgm:spPr/>
      <dgm:t>
        <a:bodyPr/>
        <a:lstStyle/>
        <a:p>
          <a:r>
            <a:rPr lang="en-US" b="1" cap="none" spc="0" dirty="0" err="1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b="1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gm:t>
    </dgm:pt>
    <dgm:pt modelId="{F8077C45-4BB5-4828-92F1-144CA41672C4}" type="parTrans" cxnId="{C159C4E1-E7A3-441B-A260-228D45326612}">
      <dgm:prSet/>
      <dgm:spPr/>
      <dgm:t>
        <a:bodyPr/>
        <a:lstStyle/>
        <a:p>
          <a:endParaRPr lang="en-US"/>
        </a:p>
      </dgm:t>
    </dgm:pt>
    <dgm:pt modelId="{8DFC8112-1401-4DE9-95AD-C9BF9002B18B}" type="sibTrans" cxnId="{C159C4E1-E7A3-441B-A260-228D45326612}">
      <dgm:prSet/>
      <dgm:spPr/>
      <dgm:t>
        <a:bodyPr/>
        <a:lstStyle/>
        <a:p>
          <a:endParaRPr lang="en-US"/>
        </a:p>
      </dgm:t>
    </dgm:pt>
    <dgm:pt modelId="{1DA18CE6-7CAB-4C71-A226-3C2C015843BF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4C573937-814F-4753-B26B-38F179ED06F0}" type="parTrans" cxnId="{D08797C5-FED0-4C1C-B71E-179870D8BFEB}">
      <dgm:prSet/>
      <dgm:spPr/>
      <dgm:t>
        <a:bodyPr/>
        <a:lstStyle/>
        <a:p>
          <a:endParaRPr lang="en-US"/>
        </a:p>
      </dgm:t>
    </dgm:pt>
    <dgm:pt modelId="{C61F47F8-C2A2-44AE-9A7D-E159A9728F29}" type="sibTrans" cxnId="{D08797C5-FED0-4C1C-B71E-179870D8BFEB}">
      <dgm:prSet/>
      <dgm:spPr/>
      <dgm:t>
        <a:bodyPr/>
        <a:lstStyle/>
        <a:p>
          <a:endParaRPr lang="en-US"/>
        </a:p>
      </dgm:t>
    </dgm:pt>
    <dgm:pt modelId="{5BA241A3-61BB-4AB8-9804-F3F40C06A8EB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FFDEE6A9-0F8C-4400-A3DA-D9A8FDEF11DD}" type="parTrans" cxnId="{93B69007-0F76-4B13-9B1A-678E41E04104}">
      <dgm:prSet/>
      <dgm:spPr/>
      <dgm:t>
        <a:bodyPr/>
        <a:lstStyle/>
        <a:p>
          <a:endParaRPr lang="en-US"/>
        </a:p>
      </dgm:t>
    </dgm:pt>
    <dgm:pt modelId="{DBA5BB9C-A63C-4F44-BB21-5B247124A241}" type="sibTrans" cxnId="{93B69007-0F76-4B13-9B1A-678E41E04104}">
      <dgm:prSet/>
      <dgm:spPr/>
      <dgm:t>
        <a:bodyPr/>
        <a:lstStyle/>
        <a:p>
          <a:endParaRPr lang="en-US"/>
        </a:p>
      </dgm:t>
    </dgm:pt>
    <dgm:pt modelId="{77770F58-60B4-488D-A182-6986494ED283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8526DAC3-4E86-4599-8FDD-D9C4E175EBF1}" type="parTrans" cxnId="{4E56D9D1-8E77-4B70-835C-3D2BA8B6359B}">
      <dgm:prSet/>
      <dgm:spPr/>
      <dgm:t>
        <a:bodyPr/>
        <a:lstStyle/>
        <a:p>
          <a:endParaRPr lang="en-US"/>
        </a:p>
      </dgm:t>
    </dgm:pt>
    <dgm:pt modelId="{5FC7DF3F-FC6F-4EDB-9FD5-845A5CD592B4}" type="sibTrans" cxnId="{4E56D9D1-8E77-4B70-835C-3D2BA8B6359B}">
      <dgm:prSet/>
      <dgm:spPr/>
      <dgm:t>
        <a:bodyPr/>
        <a:lstStyle/>
        <a:p>
          <a:endParaRPr lang="en-US"/>
        </a:p>
      </dgm:t>
    </dgm:pt>
    <dgm:pt modelId="{AC12EA96-C7D5-4F4A-8E5B-72A3C77433F6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24D39AD0-3CE2-45C3-A8B8-E8CB0F5F5A42}" type="parTrans" cxnId="{A330B867-84F3-47C6-90D1-8285A41094B3}">
      <dgm:prSet/>
      <dgm:spPr/>
      <dgm:t>
        <a:bodyPr/>
        <a:lstStyle/>
        <a:p>
          <a:endParaRPr lang="en-US"/>
        </a:p>
      </dgm:t>
    </dgm:pt>
    <dgm:pt modelId="{BDC6327D-FD0C-4D4F-93B3-96A31394F848}" type="sibTrans" cxnId="{A330B867-84F3-47C6-90D1-8285A41094B3}">
      <dgm:prSet/>
      <dgm:spPr/>
      <dgm:t>
        <a:bodyPr/>
        <a:lstStyle/>
        <a:p>
          <a:endParaRPr lang="en-US"/>
        </a:p>
      </dgm:t>
    </dgm:pt>
    <dgm:pt modelId="{4E3387EE-AEC7-48E8-BE93-28761C3C0249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Package:  </a:t>
          </a:r>
          <a:r>
            <a:rPr lang="en-US" sz="1600" b="0" cap="none" spc="0" dirty="0" err="1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java.awt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6C778591-447C-41CB-8FBA-4A9911FC14F1}" type="parTrans" cxnId="{4A070F11-80D9-48EB-B601-8C5A6A6D9E22}">
      <dgm:prSet/>
      <dgm:spPr/>
      <dgm:t>
        <a:bodyPr/>
        <a:lstStyle/>
        <a:p>
          <a:endParaRPr lang="en-US"/>
        </a:p>
      </dgm:t>
    </dgm:pt>
    <dgm:pt modelId="{6FFED42C-2CE5-4982-AA9A-D6A28C47C03C}" type="sibTrans" cxnId="{4A070F11-80D9-48EB-B601-8C5A6A6D9E22}">
      <dgm:prSet/>
      <dgm:spPr/>
      <dgm:t>
        <a:bodyPr/>
        <a:lstStyle/>
        <a:p>
          <a:endParaRPr lang="en-US"/>
        </a:p>
      </dgm:t>
    </dgm:pt>
    <dgm:pt modelId="{3E61089F-DCA4-4840-B085-364608D2B39F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E274C9E4-E4F5-4926-AA42-5951C97EC1E7}" type="parTrans" cxnId="{669807E6-E9FF-4709-844A-C25D7027DF74}">
      <dgm:prSet/>
      <dgm:spPr/>
      <dgm:t>
        <a:bodyPr/>
        <a:lstStyle/>
        <a:p>
          <a:endParaRPr lang="en-US"/>
        </a:p>
      </dgm:t>
    </dgm:pt>
    <dgm:pt modelId="{F2E8787B-CCE4-4C53-9260-9FD0B1E6DC93}" type="sibTrans" cxnId="{669807E6-E9FF-4709-844A-C25D7027DF74}">
      <dgm:prSet/>
      <dgm:spPr/>
      <dgm:t>
        <a:bodyPr/>
        <a:lstStyle/>
        <a:p>
          <a:endParaRPr lang="en-US"/>
        </a:p>
      </dgm:t>
    </dgm:pt>
    <dgm:pt modelId="{DB76B4A4-AE72-4D38-A4B8-112209D2E7E5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9895BF59-D341-4C0F-AC42-1A177BDA81C4}" type="parTrans" cxnId="{70F9F64C-A818-4D20-8D51-B47B98A1AB7C}">
      <dgm:prSet/>
      <dgm:spPr/>
      <dgm:t>
        <a:bodyPr/>
        <a:lstStyle/>
        <a:p>
          <a:endParaRPr lang="en-US"/>
        </a:p>
      </dgm:t>
    </dgm:pt>
    <dgm:pt modelId="{A15F3524-FA8E-4829-B03E-0F105FBB3324}" type="sibTrans" cxnId="{70F9F64C-A818-4D20-8D51-B47B98A1AB7C}">
      <dgm:prSet/>
      <dgm:spPr/>
      <dgm:t>
        <a:bodyPr/>
        <a:lstStyle/>
        <a:p>
          <a:endParaRPr lang="en-US"/>
        </a:p>
      </dgm:t>
    </dgm:pt>
    <dgm:pt modelId="{996465E1-4547-46AE-928F-9543AC5CBA5B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2056405C-425A-4568-8B87-B7525315477C}" type="parTrans" cxnId="{60F8FE08-8004-4C3F-A94E-28D3D71F22D9}">
      <dgm:prSet/>
      <dgm:spPr/>
      <dgm:t>
        <a:bodyPr/>
        <a:lstStyle/>
        <a:p>
          <a:endParaRPr lang="en-US"/>
        </a:p>
      </dgm:t>
    </dgm:pt>
    <dgm:pt modelId="{829DD88F-9EF6-4D5E-BD9F-9F8A9A477A36}" type="sibTrans" cxnId="{60F8FE08-8004-4C3F-A94E-28D3D71F22D9}">
      <dgm:prSet/>
      <dgm:spPr/>
      <dgm:t>
        <a:bodyPr/>
        <a:lstStyle/>
        <a:p>
          <a:endParaRPr lang="en-US"/>
        </a:p>
      </dgm:t>
    </dgm:pt>
    <dgm:pt modelId="{529B045B-F097-4404-B4B2-C7EF6331218C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D56CF083-500F-4671-816A-E5F5BE6936DA}" type="parTrans" cxnId="{336E4A1B-1C88-4232-B53E-40467199267B}">
      <dgm:prSet/>
      <dgm:spPr/>
      <dgm:t>
        <a:bodyPr/>
        <a:lstStyle/>
        <a:p>
          <a:endParaRPr lang="en-US"/>
        </a:p>
      </dgm:t>
    </dgm:pt>
    <dgm:pt modelId="{8524A1C6-5C76-4C18-9417-E7424C22E754}" type="sibTrans" cxnId="{336E4A1B-1C88-4232-B53E-40467199267B}">
      <dgm:prSet/>
      <dgm:spPr/>
      <dgm:t>
        <a:bodyPr/>
        <a:lstStyle/>
        <a:p>
          <a:endParaRPr lang="en-US"/>
        </a:p>
      </dgm:t>
    </dgm:pt>
    <dgm:pt modelId="{C7C16A32-865B-45CF-A91C-34D9D153CBF1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9442A2B3-D9E4-45F5-8D50-B924C1A0309F}" type="parTrans" cxnId="{FA1F93B9-A498-4B80-A53B-515428776DC8}">
      <dgm:prSet/>
      <dgm:spPr/>
      <dgm:t>
        <a:bodyPr/>
        <a:lstStyle/>
        <a:p>
          <a:endParaRPr lang="en-US"/>
        </a:p>
      </dgm:t>
    </dgm:pt>
    <dgm:pt modelId="{1D490F19-6024-4A50-BF83-056C6038C19C}" type="sibTrans" cxnId="{FA1F93B9-A498-4B80-A53B-515428776DC8}">
      <dgm:prSet/>
      <dgm:spPr/>
      <dgm:t>
        <a:bodyPr/>
        <a:lstStyle/>
        <a:p>
          <a:endParaRPr lang="en-US"/>
        </a:p>
      </dgm:t>
    </dgm:pt>
    <dgm:pt modelId="{1DFF1DA3-43B9-46C5-9F2F-79D3D48E1FD4}">
      <dgm:prSet phldrT="[Text]" custT="1"/>
      <dgm:spPr/>
      <dgm:t>
        <a:bodyPr/>
        <a:lstStyle/>
        <a:p>
          <a:r>
            <a:rPr lang="en-US" sz="1600" b="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Replaces Swings </a:t>
          </a:r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85CAA857-5548-47C0-9A24-73C062926B0D}" type="parTrans" cxnId="{203C3626-BB62-4020-A68F-0A675BF6C63C}">
      <dgm:prSet/>
      <dgm:spPr/>
      <dgm:t>
        <a:bodyPr/>
        <a:lstStyle/>
        <a:p>
          <a:endParaRPr lang="en-US"/>
        </a:p>
      </dgm:t>
    </dgm:pt>
    <dgm:pt modelId="{EFFCE58F-9127-41B1-B1BB-6B35D0949BCF}" type="sibTrans" cxnId="{203C3626-BB62-4020-A68F-0A675BF6C63C}">
      <dgm:prSet/>
      <dgm:spPr/>
      <dgm:t>
        <a:bodyPr/>
        <a:lstStyle/>
        <a:p>
          <a:endParaRPr lang="en-US"/>
        </a:p>
      </dgm:t>
    </dgm:pt>
    <dgm:pt modelId="{F099A513-FF6B-4198-9E9E-D945D091B5A7}">
      <dgm:prSet phldrT="[Text]" custT="1"/>
      <dgm:spPr/>
      <dgm:t>
        <a:bodyPr/>
        <a:lstStyle/>
        <a:p>
          <a:endParaRPr lang="en-US" sz="1600" b="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gm:t>
    </dgm:pt>
    <dgm:pt modelId="{A580A5F4-0C63-4F18-8993-06A137F1B879}" type="parTrans" cxnId="{F196015C-417C-4D23-A9EF-DAAEF7B22447}">
      <dgm:prSet/>
      <dgm:spPr/>
      <dgm:t>
        <a:bodyPr/>
        <a:lstStyle/>
        <a:p>
          <a:endParaRPr lang="en-US"/>
        </a:p>
      </dgm:t>
    </dgm:pt>
    <dgm:pt modelId="{0D0ECAF0-1A43-4A76-8782-428DEDA79713}" type="sibTrans" cxnId="{F196015C-417C-4D23-A9EF-DAAEF7B22447}">
      <dgm:prSet/>
      <dgm:spPr/>
      <dgm:t>
        <a:bodyPr/>
        <a:lstStyle/>
        <a:p>
          <a:endParaRPr lang="en-US"/>
        </a:p>
      </dgm:t>
    </dgm:pt>
    <dgm:pt modelId="{80447BEF-636F-4285-85BD-9564DD8B6A51}" type="pres">
      <dgm:prSet presAssocID="{C81B2A2B-E578-4551-AFFF-2B9EB21E06C6}" presName="linearFlow" presStyleCnt="0">
        <dgm:presLayoutVars>
          <dgm:dir/>
          <dgm:animLvl val="lvl"/>
          <dgm:resizeHandles val="exact"/>
        </dgm:presLayoutVars>
      </dgm:prSet>
      <dgm:spPr/>
    </dgm:pt>
    <dgm:pt modelId="{C68B0392-F245-4523-B42B-8D756530C968}" type="pres">
      <dgm:prSet presAssocID="{58D02A8E-30A0-4BF1-88C1-3CD2B62002F0}" presName="composite" presStyleCnt="0"/>
      <dgm:spPr/>
    </dgm:pt>
    <dgm:pt modelId="{9FA4807F-CB7A-4762-9CE1-143DB1C01EC3}" type="pres">
      <dgm:prSet presAssocID="{58D02A8E-30A0-4BF1-88C1-3CD2B62002F0}" presName="parentText" presStyleLbl="alignNode1" presStyleIdx="0" presStyleCnt="3" custLinFactNeighborX="3136" custLinFactNeighborY="8235">
        <dgm:presLayoutVars>
          <dgm:chMax val="1"/>
          <dgm:bulletEnabled val="1"/>
        </dgm:presLayoutVars>
      </dgm:prSet>
      <dgm:spPr/>
    </dgm:pt>
    <dgm:pt modelId="{D1825005-0033-477F-8CB9-9682248547AC}" type="pres">
      <dgm:prSet presAssocID="{58D02A8E-30A0-4BF1-88C1-3CD2B62002F0}" presName="descendantText" presStyleLbl="alignAcc1" presStyleIdx="0" presStyleCnt="3" custScaleX="78196" custLinFactNeighborX="-3675" custLinFactNeighborY="1309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8DFF2D-89F8-4752-A6E5-C8762FB52A86}" type="pres">
      <dgm:prSet presAssocID="{344F093B-BAF1-4B42-9D9E-CE3553CDB14D}" presName="sp" presStyleCnt="0"/>
      <dgm:spPr/>
    </dgm:pt>
    <dgm:pt modelId="{58C4816B-9A1F-4B8A-A21F-49B3EBAEC530}" type="pres">
      <dgm:prSet presAssocID="{B09ED25B-23A3-4AEA-9D39-27ED12431704}" presName="composite" presStyleCnt="0"/>
      <dgm:spPr/>
    </dgm:pt>
    <dgm:pt modelId="{10B9AAE3-D8B9-4491-94E3-DDB04846C3B4}" type="pres">
      <dgm:prSet presAssocID="{B09ED25B-23A3-4AEA-9D39-27ED1243170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423C7F4-8618-446B-A1AF-DCF28FA245F7}" type="pres">
      <dgm:prSet presAssocID="{B09ED25B-23A3-4AEA-9D39-27ED12431704}" presName="descendantText" presStyleLbl="alignAcc1" presStyleIdx="1" presStyleCnt="3" custScaleX="77638" custScaleY="100037" custLinFactNeighborX="-4524" custLinFactNeighborY="-169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5B48E-C014-41B1-B2CA-AECF3ACD83AB}" type="pres">
      <dgm:prSet presAssocID="{4B6794B9-EB93-418A-84A0-7D561CA0A745}" presName="sp" presStyleCnt="0"/>
      <dgm:spPr/>
    </dgm:pt>
    <dgm:pt modelId="{D08E916D-D4A9-43BE-A7E5-08EDC9461FB1}" type="pres">
      <dgm:prSet presAssocID="{20128694-B43F-4ED8-BD63-45A1A10B40A7}" presName="composite" presStyleCnt="0"/>
      <dgm:spPr/>
    </dgm:pt>
    <dgm:pt modelId="{77F98B2A-EA6A-4616-8407-E25CB3D52E5D}" type="pres">
      <dgm:prSet presAssocID="{20128694-B43F-4ED8-BD63-45A1A10B40A7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40EB0-1F19-443D-857E-69F293FE2E96}" type="pres">
      <dgm:prSet presAssocID="{20128694-B43F-4ED8-BD63-45A1A10B40A7}" presName="descendantText" presStyleLbl="alignAcc1" presStyleIdx="2" presStyleCnt="3" custScaleX="76561" custScaleY="100000" custLinFactNeighborX="-4393" custLinFactNeighborY="-87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E56D9D1-8E77-4B70-835C-3D2BA8B6359B}" srcId="{58D02A8E-30A0-4BF1-88C1-3CD2B62002F0}" destId="{77770F58-60B4-488D-A182-6986494ED283}" srcOrd="5" destOrd="0" parTransId="{8526DAC3-4E86-4599-8FDD-D9C4E175EBF1}" sibTransId="{5FC7DF3F-FC6F-4EDB-9FD5-845A5CD592B4}"/>
    <dgm:cxn modelId="{0563CDAE-9570-4F08-954D-2E2BAE8B163E}" type="presOf" srcId="{4E3387EE-AEC7-48E8-BE93-28761C3C0249}" destId="{D1825005-0033-477F-8CB9-9682248547AC}" srcOrd="0" destOrd="4" presId="urn:microsoft.com/office/officeart/2005/8/layout/chevron2"/>
    <dgm:cxn modelId="{A330B867-84F3-47C6-90D1-8285A41094B3}" srcId="{58D02A8E-30A0-4BF1-88C1-3CD2B62002F0}" destId="{AC12EA96-C7D5-4F4A-8E5B-72A3C77433F6}" srcOrd="3" destOrd="0" parTransId="{24D39AD0-3CE2-45C3-A8B8-E8CB0F5F5A42}" sibTransId="{BDC6327D-FD0C-4D4F-93B3-96A31394F848}"/>
    <dgm:cxn modelId="{4DFDFA72-B0FD-4EF9-89E8-950CDB3B146A}" type="presOf" srcId="{77770F58-60B4-488D-A182-6986494ED283}" destId="{D1825005-0033-477F-8CB9-9682248547AC}" srcOrd="0" destOrd="5" presId="urn:microsoft.com/office/officeart/2005/8/layout/chevron2"/>
    <dgm:cxn modelId="{7A963D2C-23F6-4A7D-B03D-31E0ACC7911A}" type="presOf" srcId="{5BA241A3-61BB-4AB8-9804-F3F40C06A8EB}" destId="{9BA40EB0-1F19-443D-857E-69F293FE2E96}" srcOrd="0" destOrd="3" presId="urn:microsoft.com/office/officeart/2005/8/layout/chevron2"/>
    <dgm:cxn modelId="{FA1F93B9-A498-4B80-A53B-515428776DC8}" srcId="{20128694-B43F-4ED8-BD63-45A1A10B40A7}" destId="{C7C16A32-865B-45CF-A91C-34D9D153CBF1}" srcOrd="5" destOrd="0" parTransId="{9442A2B3-D9E4-45F5-8D50-B924C1A0309F}" sibTransId="{1D490F19-6024-4A50-BF83-056C6038C19C}"/>
    <dgm:cxn modelId="{26FD4691-4943-4950-BBBF-A60FE48CF76C}" type="presOf" srcId="{996465E1-4547-46AE-928F-9543AC5CBA5B}" destId="{5423C7F4-8618-446B-A1AF-DCF28FA245F7}" srcOrd="0" destOrd="3" presId="urn:microsoft.com/office/officeart/2005/8/layout/chevron2"/>
    <dgm:cxn modelId="{669807E6-E9FF-4709-844A-C25D7027DF74}" srcId="{58D02A8E-30A0-4BF1-88C1-3CD2B62002F0}" destId="{3E61089F-DCA4-4840-B085-364608D2B39F}" srcOrd="0" destOrd="0" parTransId="{E274C9E4-E4F5-4926-AA42-5951C97EC1E7}" sibTransId="{F2E8787B-CCE4-4C53-9260-9FD0B1E6DC93}"/>
    <dgm:cxn modelId="{67FB37FA-FDB9-4F4D-9760-B9D8EDB6FBA0}" type="presOf" srcId="{39F2FCC5-E7FB-423B-A38B-A8C4FECE1B4E}" destId="{D1825005-0033-477F-8CB9-9682248547AC}" srcOrd="0" destOrd="2" presId="urn:microsoft.com/office/officeart/2005/8/layout/chevron2"/>
    <dgm:cxn modelId="{70F9F64C-A818-4D20-8D51-B47B98A1AB7C}" srcId="{B09ED25B-23A3-4AEA-9D39-27ED12431704}" destId="{DB76B4A4-AE72-4D38-A4B8-112209D2E7E5}" srcOrd="2" destOrd="0" parTransId="{9895BF59-D341-4C0F-AC42-1A177BDA81C4}" sibTransId="{A15F3524-FA8E-4829-B03E-0F105FBB3324}"/>
    <dgm:cxn modelId="{B584552C-5D4C-469B-9311-3C1B70FA6470}" type="presOf" srcId="{B09ED25B-23A3-4AEA-9D39-27ED12431704}" destId="{10B9AAE3-D8B9-4491-94E3-DDB04846C3B4}" srcOrd="0" destOrd="0" presId="urn:microsoft.com/office/officeart/2005/8/layout/chevron2"/>
    <dgm:cxn modelId="{F196015C-417C-4D23-A9EF-DAAEF7B22447}" srcId="{20128694-B43F-4ED8-BD63-45A1A10B40A7}" destId="{F099A513-FF6B-4198-9E9E-D945D091B5A7}" srcOrd="0" destOrd="0" parTransId="{A580A5F4-0C63-4F18-8993-06A137F1B879}" sibTransId="{0D0ECAF0-1A43-4A76-8782-428DEDA79713}"/>
    <dgm:cxn modelId="{1D8FFA3D-93FC-4697-8F1E-3ABAA7796C52}" type="presOf" srcId="{DB76B4A4-AE72-4D38-A4B8-112209D2E7E5}" destId="{5423C7F4-8618-446B-A1AF-DCF28FA245F7}" srcOrd="0" destOrd="2" presId="urn:microsoft.com/office/officeart/2005/8/layout/chevron2"/>
    <dgm:cxn modelId="{24A7C9FA-1C2D-416C-A72E-575CC8ECD462}" type="presOf" srcId="{FD74868B-FA3E-4388-AB61-7C5E82E778EF}" destId="{5423C7F4-8618-446B-A1AF-DCF28FA245F7}" srcOrd="0" destOrd="1" presId="urn:microsoft.com/office/officeart/2005/8/layout/chevron2"/>
    <dgm:cxn modelId="{93B69007-0F76-4B13-9B1A-678E41E04104}" srcId="{20128694-B43F-4ED8-BD63-45A1A10B40A7}" destId="{5BA241A3-61BB-4AB8-9804-F3F40C06A8EB}" srcOrd="3" destOrd="0" parTransId="{FFDEE6A9-0F8C-4400-A3DA-D9A8FDEF11DD}" sibTransId="{DBA5BB9C-A63C-4F44-BB21-5B247124A241}"/>
    <dgm:cxn modelId="{2CEF7682-0CFA-4F40-82B6-11738897F5DC}" srcId="{C81B2A2B-E578-4551-AFFF-2B9EB21E06C6}" destId="{B09ED25B-23A3-4AEA-9D39-27ED12431704}" srcOrd="1" destOrd="0" parTransId="{10E3F511-69A3-4724-9831-EF9C9A007ADD}" sibTransId="{4B6794B9-EB93-418A-84A0-7D561CA0A745}"/>
    <dgm:cxn modelId="{87D34755-F6A9-4B5C-88F8-5CC64A7EEAD0}" type="presOf" srcId="{AC12EA96-C7D5-4F4A-8E5B-72A3C77433F6}" destId="{D1825005-0033-477F-8CB9-9682248547AC}" srcOrd="0" destOrd="3" presId="urn:microsoft.com/office/officeart/2005/8/layout/chevron2"/>
    <dgm:cxn modelId="{1D6DF3A1-F971-451A-AACA-7C04B98B16F4}" type="presOf" srcId="{C81B2A2B-E578-4551-AFFF-2B9EB21E06C6}" destId="{80447BEF-636F-4285-85BD-9564DD8B6A51}" srcOrd="0" destOrd="0" presId="urn:microsoft.com/office/officeart/2005/8/layout/chevron2"/>
    <dgm:cxn modelId="{28AABC74-43E4-4059-B378-528C4A5B16A5}" type="presOf" srcId="{1DA18CE6-7CAB-4C71-A226-3C2C015843BF}" destId="{9BA40EB0-1F19-443D-857E-69F293FE2E96}" srcOrd="0" destOrd="1" presId="urn:microsoft.com/office/officeart/2005/8/layout/chevron2"/>
    <dgm:cxn modelId="{42D263D6-77B5-4ED3-B41E-FD933F1D02A1}" type="presOf" srcId="{58D02A8E-30A0-4BF1-88C1-3CD2B62002F0}" destId="{9FA4807F-CB7A-4762-9CE1-143DB1C01EC3}" srcOrd="0" destOrd="0" presId="urn:microsoft.com/office/officeart/2005/8/layout/chevron2"/>
    <dgm:cxn modelId="{60F8FE08-8004-4C3F-A94E-28D3D71F22D9}" srcId="{B09ED25B-23A3-4AEA-9D39-27ED12431704}" destId="{996465E1-4547-46AE-928F-9543AC5CBA5B}" srcOrd="3" destOrd="0" parTransId="{2056405C-425A-4568-8B87-B7525315477C}" sibTransId="{829DD88F-9EF6-4D5E-BD9F-9F8A9A477A36}"/>
    <dgm:cxn modelId="{C159C4E1-E7A3-441B-A260-228D45326612}" srcId="{C81B2A2B-E578-4551-AFFF-2B9EB21E06C6}" destId="{20128694-B43F-4ED8-BD63-45A1A10B40A7}" srcOrd="2" destOrd="0" parTransId="{F8077C45-4BB5-4828-92F1-144CA41672C4}" sibTransId="{8DFC8112-1401-4DE9-95AD-C9BF9002B18B}"/>
    <dgm:cxn modelId="{EB59EEAF-8DD4-438B-BC94-78099120F7C7}" srcId="{58D02A8E-30A0-4BF1-88C1-3CD2B62002F0}" destId="{E9FE376C-64C6-4AF0-9123-9FA4153027F2}" srcOrd="1" destOrd="0" parTransId="{E2CF7C4B-D484-4A61-8F72-E6DB5B061081}" sibTransId="{19FA7DDD-2200-42AE-8D38-C3083388E7B7}"/>
    <dgm:cxn modelId="{FDD44DF3-8E04-4980-AC78-D0BA991256E4}" type="presOf" srcId="{47B9B6FF-8469-4B09-8822-DC30BECDB4F6}" destId="{5423C7F4-8618-446B-A1AF-DCF28FA245F7}" srcOrd="0" destOrd="0" presId="urn:microsoft.com/office/officeart/2005/8/layout/chevron2"/>
    <dgm:cxn modelId="{3B2A71E3-7176-46FC-8298-C4C10B0883D6}" srcId="{C81B2A2B-E578-4551-AFFF-2B9EB21E06C6}" destId="{58D02A8E-30A0-4BF1-88C1-3CD2B62002F0}" srcOrd="0" destOrd="0" parTransId="{D3E8DDAD-CEF4-4503-B8C9-2AFEEBE880FD}" sibTransId="{344F093B-BAF1-4B42-9D9E-CE3553CDB14D}"/>
    <dgm:cxn modelId="{DC956DC6-0B3B-4BFD-BA81-18E1FA957E75}" type="presOf" srcId="{E9FE376C-64C6-4AF0-9123-9FA4153027F2}" destId="{D1825005-0033-477F-8CB9-9682248547AC}" srcOrd="0" destOrd="1" presId="urn:microsoft.com/office/officeart/2005/8/layout/chevron2"/>
    <dgm:cxn modelId="{55BDCE74-F544-4ECB-ABC2-CD5E851F0C82}" type="presOf" srcId="{20128694-B43F-4ED8-BD63-45A1A10B40A7}" destId="{77F98B2A-EA6A-4616-8407-E25CB3D52E5D}" srcOrd="0" destOrd="0" presId="urn:microsoft.com/office/officeart/2005/8/layout/chevron2"/>
    <dgm:cxn modelId="{248A8E64-24CA-4B62-A765-9E81A7AF18CB}" type="presOf" srcId="{1DFF1DA3-43B9-46C5-9F2F-79D3D48E1FD4}" destId="{9BA40EB0-1F19-443D-857E-69F293FE2E96}" srcOrd="0" destOrd="2" presId="urn:microsoft.com/office/officeart/2005/8/layout/chevron2"/>
    <dgm:cxn modelId="{0BCAD744-A1E3-47EE-A272-255397678F91}" type="presOf" srcId="{F099A513-FF6B-4198-9E9E-D945D091B5A7}" destId="{9BA40EB0-1F19-443D-857E-69F293FE2E96}" srcOrd="0" destOrd="0" presId="urn:microsoft.com/office/officeart/2005/8/layout/chevron2"/>
    <dgm:cxn modelId="{4A070F11-80D9-48EB-B601-8C5A6A6D9E22}" srcId="{58D02A8E-30A0-4BF1-88C1-3CD2B62002F0}" destId="{4E3387EE-AEC7-48E8-BE93-28761C3C0249}" srcOrd="4" destOrd="0" parTransId="{6C778591-447C-41CB-8FBA-4A9911FC14F1}" sibTransId="{6FFED42C-2CE5-4982-AA9A-D6A28C47C03C}"/>
    <dgm:cxn modelId="{EB8F0449-9528-408A-9C64-C5F642D39FC6}" srcId="{58D02A8E-30A0-4BF1-88C1-3CD2B62002F0}" destId="{39F2FCC5-E7FB-423B-A38B-A8C4FECE1B4E}" srcOrd="2" destOrd="0" parTransId="{A8E0FF44-D155-4417-A9C8-F96E59A37A35}" sibTransId="{36E48D43-6AF9-4A0A-A63D-9AE97DC5971F}"/>
    <dgm:cxn modelId="{1CE513D4-583E-46A6-BDA4-734EBEBFEF9C}" type="presOf" srcId="{C7C16A32-865B-45CF-A91C-34D9D153CBF1}" destId="{9BA40EB0-1F19-443D-857E-69F293FE2E96}" srcOrd="0" destOrd="5" presId="urn:microsoft.com/office/officeart/2005/8/layout/chevron2"/>
    <dgm:cxn modelId="{7D90A9AF-1933-4712-9B00-CEE0471CA95B}" srcId="{B09ED25B-23A3-4AEA-9D39-27ED12431704}" destId="{47B9B6FF-8469-4B09-8822-DC30BECDB4F6}" srcOrd="0" destOrd="0" parTransId="{8812281B-C389-4BFC-B7CE-42B879D18C40}" sibTransId="{C6E52A10-2DF4-468B-B0D4-7D5B32D33133}"/>
    <dgm:cxn modelId="{DAEE8405-3418-4C18-8D19-3BDEB833F7E8}" type="presOf" srcId="{3E61089F-DCA4-4840-B085-364608D2B39F}" destId="{D1825005-0033-477F-8CB9-9682248547AC}" srcOrd="0" destOrd="0" presId="urn:microsoft.com/office/officeart/2005/8/layout/chevron2"/>
    <dgm:cxn modelId="{336E4A1B-1C88-4232-B53E-40467199267B}" srcId="{20128694-B43F-4ED8-BD63-45A1A10B40A7}" destId="{529B045B-F097-4404-B4B2-C7EF6331218C}" srcOrd="4" destOrd="0" parTransId="{D56CF083-500F-4671-816A-E5F5BE6936DA}" sibTransId="{8524A1C6-5C76-4C18-9417-E7424C22E754}"/>
    <dgm:cxn modelId="{6DFAFCF2-415A-4DDB-B94C-D5510B42B60A}" type="presOf" srcId="{529B045B-F097-4404-B4B2-C7EF6331218C}" destId="{9BA40EB0-1F19-443D-857E-69F293FE2E96}" srcOrd="0" destOrd="4" presId="urn:microsoft.com/office/officeart/2005/8/layout/chevron2"/>
    <dgm:cxn modelId="{C1653A29-9BB3-41D8-8949-DB4F74C0F2EC}" srcId="{B09ED25B-23A3-4AEA-9D39-27ED12431704}" destId="{FD74868B-FA3E-4388-AB61-7C5E82E778EF}" srcOrd="1" destOrd="0" parTransId="{004D6483-7982-48E0-9284-04DC4B4B3A3C}" sibTransId="{745A9A32-A37A-420D-9251-E43269E76F55}"/>
    <dgm:cxn modelId="{D08797C5-FED0-4C1C-B71E-179870D8BFEB}" srcId="{20128694-B43F-4ED8-BD63-45A1A10B40A7}" destId="{1DA18CE6-7CAB-4C71-A226-3C2C015843BF}" srcOrd="1" destOrd="0" parTransId="{4C573937-814F-4753-B26B-38F179ED06F0}" sibTransId="{C61F47F8-C2A2-44AE-9A7D-E159A9728F29}"/>
    <dgm:cxn modelId="{203C3626-BB62-4020-A68F-0A675BF6C63C}" srcId="{20128694-B43F-4ED8-BD63-45A1A10B40A7}" destId="{1DFF1DA3-43B9-46C5-9F2F-79D3D48E1FD4}" srcOrd="2" destOrd="0" parTransId="{85CAA857-5548-47C0-9A24-73C062926B0D}" sibTransId="{EFFCE58F-9127-41B1-B1BB-6B35D0949BCF}"/>
    <dgm:cxn modelId="{99ACDE13-3A0E-4CB8-96EA-025FF29C836B}" type="presParOf" srcId="{80447BEF-636F-4285-85BD-9564DD8B6A51}" destId="{C68B0392-F245-4523-B42B-8D756530C968}" srcOrd="0" destOrd="0" presId="urn:microsoft.com/office/officeart/2005/8/layout/chevron2"/>
    <dgm:cxn modelId="{6C868303-2FAD-4D48-ADB6-BBFE2BA88E89}" type="presParOf" srcId="{C68B0392-F245-4523-B42B-8D756530C968}" destId="{9FA4807F-CB7A-4762-9CE1-143DB1C01EC3}" srcOrd="0" destOrd="0" presId="urn:microsoft.com/office/officeart/2005/8/layout/chevron2"/>
    <dgm:cxn modelId="{4CD4C4F5-61B9-43CD-9EA5-B16827B0C242}" type="presParOf" srcId="{C68B0392-F245-4523-B42B-8D756530C968}" destId="{D1825005-0033-477F-8CB9-9682248547AC}" srcOrd="1" destOrd="0" presId="urn:microsoft.com/office/officeart/2005/8/layout/chevron2"/>
    <dgm:cxn modelId="{FFCD1BAB-079D-4B6A-8289-97B039FE80ED}" type="presParOf" srcId="{80447BEF-636F-4285-85BD-9564DD8B6A51}" destId="{1B8DFF2D-89F8-4752-A6E5-C8762FB52A86}" srcOrd="1" destOrd="0" presId="urn:microsoft.com/office/officeart/2005/8/layout/chevron2"/>
    <dgm:cxn modelId="{850AD238-C064-4345-BAFF-D2AB4253F4DD}" type="presParOf" srcId="{80447BEF-636F-4285-85BD-9564DD8B6A51}" destId="{58C4816B-9A1F-4B8A-A21F-49B3EBAEC530}" srcOrd="2" destOrd="0" presId="urn:microsoft.com/office/officeart/2005/8/layout/chevron2"/>
    <dgm:cxn modelId="{E56E5071-021C-4803-9891-E82D208BB948}" type="presParOf" srcId="{58C4816B-9A1F-4B8A-A21F-49B3EBAEC530}" destId="{10B9AAE3-D8B9-4491-94E3-DDB04846C3B4}" srcOrd="0" destOrd="0" presId="urn:microsoft.com/office/officeart/2005/8/layout/chevron2"/>
    <dgm:cxn modelId="{CA6DE6D0-6E63-4A53-9FF6-EDB2E1522AA8}" type="presParOf" srcId="{58C4816B-9A1F-4B8A-A21F-49B3EBAEC530}" destId="{5423C7F4-8618-446B-A1AF-DCF28FA245F7}" srcOrd="1" destOrd="0" presId="urn:microsoft.com/office/officeart/2005/8/layout/chevron2"/>
    <dgm:cxn modelId="{74D10AD5-F27C-472D-9FE9-A3468405DC5A}" type="presParOf" srcId="{80447BEF-636F-4285-85BD-9564DD8B6A51}" destId="{8865B48E-C014-41B1-B2CA-AECF3ACD83AB}" srcOrd="3" destOrd="0" presId="urn:microsoft.com/office/officeart/2005/8/layout/chevron2"/>
    <dgm:cxn modelId="{275D10BD-9682-4BB5-B016-27EC0E2A18DF}" type="presParOf" srcId="{80447BEF-636F-4285-85BD-9564DD8B6A51}" destId="{D08E916D-D4A9-43BE-A7E5-08EDC9461FB1}" srcOrd="4" destOrd="0" presId="urn:microsoft.com/office/officeart/2005/8/layout/chevron2"/>
    <dgm:cxn modelId="{1166FF02-2F57-4A95-970B-518E1F22D2C3}" type="presParOf" srcId="{D08E916D-D4A9-43BE-A7E5-08EDC9461FB1}" destId="{77F98B2A-EA6A-4616-8407-E25CB3D52E5D}" srcOrd="0" destOrd="0" presId="urn:microsoft.com/office/officeart/2005/8/layout/chevron2"/>
    <dgm:cxn modelId="{BE25FBB7-17F5-4D0D-BC47-915B8ED2B808}" type="presParOf" srcId="{D08E916D-D4A9-43BE-A7E5-08EDC9461FB1}" destId="{9BA40EB0-1F19-443D-857E-69F293FE2E96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4807F-CB7A-4762-9CE1-143DB1C01EC3}">
      <dsp:nvSpPr>
        <dsp:cNvPr id="0" name=""/>
        <dsp:cNvSpPr/>
      </dsp:nvSpPr>
      <dsp:spPr>
        <a:xfrm rot="5400000">
          <a:off x="152223" y="457744"/>
          <a:ext cx="1957392" cy="137017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1" kern="1200" cap="none" spc="0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AWT</a:t>
          </a:r>
          <a:endParaRPr lang="en-US" sz="2800" b="1" kern="1200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sp:txBody>
      <dsp:txXfrm rot="-5400000">
        <a:off x="445832" y="849222"/>
        <a:ext cx="1370174" cy="587218"/>
      </dsp:txXfrm>
    </dsp:sp>
    <dsp:sp modelId="{D1825005-0033-477F-8CB9-9682248547AC}">
      <dsp:nvSpPr>
        <dsp:cNvPr id="0" name=""/>
        <dsp:cNvSpPr/>
      </dsp:nvSpPr>
      <dsp:spPr>
        <a:xfrm rot="5400000">
          <a:off x="3735741" y="-1387763"/>
          <a:ext cx="1272304" cy="438683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Abstract Window Toolkit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JDK 1.0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Heavy weighted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Package:  </a:t>
          </a:r>
          <a:r>
            <a:rPr lang="en-US" sz="1600" b="0" kern="1200" cap="none" spc="0" dirty="0" err="1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java.awt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8477" y="231610"/>
        <a:ext cx="4324725" cy="1148086"/>
      </dsp:txXfrm>
    </dsp:sp>
    <dsp:sp modelId="{10B9AAE3-D8B9-4491-94E3-DDB04846C3B4}">
      <dsp:nvSpPr>
        <dsp:cNvPr id="0" name=""/>
        <dsp:cNvSpPr/>
      </dsp:nvSpPr>
      <dsp:spPr>
        <a:xfrm rot="5400000">
          <a:off x="109254" y="2063425"/>
          <a:ext cx="1957392" cy="1370174"/>
        </a:xfrm>
        <a:prstGeom prst="chevron">
          <a:avLst/>
        </a:prstGeom>
        <a:solidFill>
          <a:schemeClr val="accent3">
            <a:hueOff val="3283952"/>
            <a:satOff val="-25316"/>
            <a:lumOff val="686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cap="none" spc="0" dirty="0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Swings</a:t>
          </a:r>
          <a:endParaRPr lang="en-US" sz="2400" b="1" kern="1200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sp:txBody>
      <dsp:txXfrm rot="-5400000">
        <a:off x="402863" y="2454903"/>
        <a:ext cx="1370174" cy="587218"/>
      </dsp:txXfrm>
    </dsp:sp>
    <dsp:sp modelId="{5423C7F4-8618-446B-A1AF-DCF28FA245F7}">
      <dsp:nvSpPr>
        <dsp:cNvPr id="0" name=""/>
        <dsp:cNvSpPr/>
      </dsp:nvSpPr>
      <dsp:spPr>
        <a:xfrm rot="5400000">
          <a:off x="3669671" y="222242"/>
          <a:ext cx="1272775" cy="432444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3283952"/>
              <a:satOff val="-25316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2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Light weighted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Identical on Different Platforms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Inherits AWT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43834" y="1810211"/>
        <a:ext cx="4262317" cy="1148511"/>
      </dsp:txXfrm>
    </dsp:sp>
    <dsp:sp modelId="{77F98B2A-EA6A-4616-8407-E25CB3D52E5D}">
      <dsp:nvSpPr>
        <dsp:cNvPr id="0" name=""/>
        <dsp:cNvSpPr/>
      </dsp:nvSpPr>
      <dsp:spPr>
        <a:xfrm rot="5400000">
          <a:off x="109254" y="3830063"/>
          <a:ext cx="1957392" cy="1370174"/>
        </a:xfrm>
        <a:prstGeom prst="chevron">
          <a:avLst/>
        </a:prstGeom>
        <a:solidFill>
          <a:schemeClr val="accent3">
            <a:hueOff val="6567904"/>
            <a:satOff val="-50632"/>
            <a:lumOff val="1373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lvl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cap="none" spc="0" dirty="0" err="1" smtClean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Elephant" panose="02020904090505020303" pitchFamily="18" charset="0"/>
            </a:rPr>
            <a:t>JavaFX</a:t>
          </a:r>
          <a:endParaRPr lang="en-US" sz="2700" b="1" kern="1200" cap="none" spc="0" dirty="0">
            <a:ln w="12700">
              <a:solidFill>
                <a:schemeClr val="accent5"/>
              </a:solidFill>
              <a:prstDash val="solid"/>
            </a:ln>
            <a:pattFill prst="ltDnDiag">
              <a:fgClr>
                <a:schemeClr val="accent5">
                  <a:lumMod val="60000"/>
                  <a:lumOff val="40000"/>
                </a:schemeClr>
              </a:fgClr>
              <a:bgClr>
                <a:schemeClr val="bg1"/>
              </a:bgClr>
            </a:pattFill>
            <a:effectLst/>
            <a:latin typeface="Elephant" panose="02020904090505020303" pitchFamily="18" charset="0"/>
          </a:endParaRPr>
        </a:p>
      </dsp:txBody>
      <dsp:txXfrm rot="-5400000">
        <a:off x="402863" y="4221541"/>
        <a:ext cx="1370174" cy="587218"/>
      </dsp:txXfrm>
    </dsp:sp>
    <dsp:sp modelId="{9BA40EB0-1F19-443D-857E-69F293FE2E96}">
      <dsp:nvSpPr>
        <dsp:cNvPr id="0" name=""/>
        <dsp:cNvSpPr/>
      </dsp:nvSpPr>
      <dsp:spPr>
        <a:xfrm rot="5400000">
          <a:off x="3641963" y="2058835"/>
          <a:ext cx="1272304" cy="420530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6567904"/>
              <a:satOff val="-50632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Introduced with Java 8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Replaces Swings 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Includes Animations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600" b="0" kern="1200" cap="none" spc="0" dirty="0" smtClean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Elephant" panose="02020904090505020303" pitchFamily="18" charset="0"/>
            </a:rPr>
            <a:t>Modern  UI</a:t>
          </a: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600" b="0" kern="1200" cap="none" spc="0" dirty="0">
            <a:ln w="0"/>
            <a:solidFill>
              <a:schemeClr val="accent1"/>
            </a:solidFill>
            <a:effectLst>
              <a:outerShdw blurRad="38100" dist="25400" dir="5400000" algn="ctr" rotWithShape="0">
                <a:srgbClr val="6E747A">
                  <a:alpha val="43000"/>
                </a:srgbClr>
              </a:outerShdw>
            </a:effectLst>
            <a:latin typeface="Elephant" panose="02020904090505020303" pitchFamily="18" charset="0"/>
          </a:endParaRPr>
        </a:p>
      </dsp:txBody>
      <dsp:txXfrm rot="-5400000">
        <a:off x="2175464" y="3587444"/>
        <a:ext cx="4143194" cy="1148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34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624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315568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23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41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522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6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2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47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05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2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67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12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7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60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7A0CD5-E502-4FC7-AE57-E95D29ED433B}" type="datetimeFigureOut">
              <a:rPr lang="en-US" smtClean="0"/>
              <a:t>2/11/2020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0A190-8CDE-4CA0-B895-0DEB8E76FB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2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26" r:id="rId1"/>
    <p:sldLayoutId id="2147484527" r:id="rId2"/>
    <p:sldLayoutId id="2147484528" r:id="rId3"/>
    <p:sldLayoutId id="2147484529" r:id="rId4"/>
    <p:sldLayoutId id="2147484530" r:id="rId5"/>
    <p:sldLayoutId id="2147484531" r:id="rId6"/>
    <p:sldLayoutId id="2147484532" r:id="rId7"/>
    <p:sldLayoutId id="2147484533" r:id="rId8"/>
    <p:sldLayoutId id="2147484534" r:id="rId9"/>
    <p:sldLayoutId id="2147484535" r:id="rId10"/>
    <p:sldLayoutId id="2147484536" r:id="rId11"/>
    <p:sldLayoutId id="2147484537" r:id="rId12"/>
    <p:sldLayoutId id="2147484538" r:id="rId13"/>
    <p:sldLayoutId id="2147484539" r:id="rId14"/>
    <p:sldLayoutId id="2147484540" r:id="rId15"/>
    <p:sldLayoutId id="2147484541" r:id="rId16"/>
    <p:sldLayoutId id="21474845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139929"/>
            <a:ext cx="12192000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Java</a:t>
            </a:r>
          </a:p>
          <a:p>
            <a:pPr algn="ctr"/>
            <a:r>
              <a:rPr lang="en-US" sz="6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Swings</a:t>
            </a:r>
            <a:endParaRPr lang="en-US" sz="6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3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1141916" y="2680023"/>
            <a:ext cx="3701329" cy="3543826"/>
            <a:chOff x="1141916" y="2424837"/>
            <a:chExt cx="3701329" cy="354382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1916" y="2424837"/>
              <a:ext cx="3701329" cy="3543826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358734" y="5548745"/>
              <a:ext cx="1267691" cy="114300"/>
            </a:xfrm>
            <a:prstGeom prst="rect">
              <a:avLst/>
            </a:prstGeom>
            <a:solidFill>
              <a:srgbClr val="C3C5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" t="3632" r="65668" b="60153"/>
          <a:stretch/>
        </p:blipFill>
        <p:spPr>
          <a:xfrm>
            <a:off x="6618526" y="2913933"/>
            <a:ext cx="5216962" cy="348119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5881254" y="795635"/>
            <a:ext cx="0" cy="5621482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1916" y="1162703"/>
            <a:ext cx="3832909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Graphical User </a:t>
            </a:r>
          </a:p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Interface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lephant" panose="02020904090505020303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67273" y="1130806"/>
            <a:ext cx="374173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Command Line</a:t>
            </a:r>
          </a:p>
          <a:p>
            <a:pPr algn="ctr"/>
            <a:r>
              <a:rPr lang="en-US" sz="36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Interface</a:t>
            </a:r>
            <a:endParaRPr lang="en-US" sz="36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lephant" panose="0202090409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9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70777" y="290588"/>
            <a:ext cx="816447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Elephant" panose="02020904090505020303" pitchFamily="18" charset="0"/>
              </a:rPr>
              <a:t>History of GUI using Java</a:t>
            </a:r>
            <a:endParaRPr lang="en-US" sz="48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Elephant" panose="02020904090505020303" pitchFamily="18" charset="0"/>
            </a:endParaRPr>
          </a:p>
        </p:txBody>
      </p:sp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683777994"/>
              </p:ext>
            </p:extLst>
          </p:nvPr>
        </p:nvGraphicFramePr>
        <p:xfrm>
          <a:off x="1470892" y="1205345"/>
          <a:ext cx="7174344" cy="54967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2673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50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Century Gothic</vt:lpstr>
      <vt:lpstr>Elephant</vt:lpstr>
      <vt:lpstr>Wingdings 3</vt:lpstr>
      <vt:lpstr>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Bansal, Shubham</dc:creator>
  <cp:lastModifiedBy>Bansal, Shubham</cp:lastModifiedBy>
  <cp:revision>8</cp:revision>
  <dcterms:created xsi:type="dcterms:W3CDTF">2020-02-11T11:33:22Z</dcterms:created>
  <dcterms:modified xsi:type="dcterms:W3CDTF">2020-02-11T12:47:33Z</dcterms:modified>
</cp:coreProperties>
</file>