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5" r:id="rId1"/>
  </p:sldMasterIdLst>
  <p:sldIdLst>
    <p:sldId id="256" r:id="rId2"/>
    <p:sldId id="264" r:id="rId3"/>
    <p:sldId id="257" r:id="rId4"/>
    <p:sldId id="268" r:id="rId5"/>
    <p:sldId id="258" r:id="rId6"/>
    <p:sldId id="269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B2A2B-E578-4551-AFFF-2B9EB21E06C6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D02A8E-30A0-4BF1-88C1-3CD2B62002F0}">
      <dgm:prSet phldrT="[Text]" custT="1"/>
      <dgm:spPr/>
      <dgm:t>
        <a:bodyPr/>
        <a:lstStyle/>
        <a:p>
          <a:r>
            <a: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AWT</a:t>
          </a:r>
        </a:p>
      </dgm:t>
    </dgm:pt>
    <dgm:pt modelId="{D3E8DDAD-CEF4-4503-B8C9-2AFEEBE880FD}" type="parTrans" cxnId="{3B2A71E3-7176-46FC-8298-C4C10B0883D6}">
      <dgm:prSet/>
      <dgm:spPr/>
      <dgm:t>
        <a:bodyPr/>
        <a:lstStyle/>
        <a:p>
          <a:endParaRPr lang="en-US"/>
        </a:p>
      </dgm:t>
    </dgm:pt>
    <dgm:pt modelId="{344F093B-BAF1-4B42-9D9E-CE3553CDB14D}" type="sibTrans" cxnId="{3B2A71E3-7176-46FC-8298-C4C10B0883D6}">
      <dgm:prSet/>
      <dgm:spPr/>
      <dgm:t>
        <a:bodyPr/>
        <a:lstStyle/>
        <a:p>
          <a:endParaRPr lang="en-US"/>
        </a:p>
      </dgm:t>
    </dgm:pt>
    <dgm:pt modelId="{E9FE376C-64C6-4AF0-9123-9FA4153027F2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Abstract Window Toolkit</a:t>
          </a:r>
        </a:p>
      </dgm:t>
    </dgm:pt>
    <dgm:pt modelId="{E2CF7C4B-D484-4A61-8F72-E6DB5B061081}" type="parTrans" cxnId="{EB59EEAF-8DD4-438B-BC94-78099120F7C7}">
      <dgm:prSet/>
      <dgm:spPr/>
      <dgm:t>
        <a:bodyPr/>
        <a:lstStyle/>
        <a:p>
          <a:endParaRPr lang="en-US"/>
        </a:p>
      </dgm:t>
    </dgm:pt>
    <dgm:pt modelId="{19FA7DDD-2200-42AE-8D38-C3083388E7B7}" type="sibTrans" cxnId="{EB59EEAF-8DD4-438B-BC94-78099120F7C7}">
      <dgm:prSet/>
      <dgm:spPr/>
      <dgm:t>
        <a:bodyPr/>
        <a:lstStyle/>
        <a:p>
          <a:endParaRPr lang="en-US"/>
        </a:p>
      </dgm:t>
    </dgm:pt>
    <dgm:pt modelId="{39F2FCC5-E7FB-423B-A38B-A8C4FECE1B4E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JDK 1.0</a:t>
          </a:r>
        </a:p>
      </dgm:t>
    </dgm:pt>
    <dgm:pt modelId="{A8E0FF44-D155-4417-A9C8-F96E59A37A35}" type="parTrans" cxnId="{EB8F0449-9528-408A-9C64-C5F642D39FC6}">
      <dgm:prSet/>
      <dgm:spPr/>
      <dgm:t>
        <a:bodyPr/>
        <a:lstStyle/>
        <a:p>
          <a:endParaRPr lang="en-US"/>
        </a:p>
      </dgm:t>
    </dgm:pt>
    <dgm:pt modelId="{36E48D43-6AF9-4A0A-A63D-9AE97DC5971F}" type="sibTrans" cxnId="{EB8F0449-9528-408A-9C64-C5F642D39FC6}">
      <dgm:prSet/>
      <dgm:spPr/>
      <dgm:t>
        <a:bodyPr/>
        <a:lstStyle/>
        <a:p>
          <a:endParaRPr lang="en-US"/>
        </a:p>
      </dgm:t>
    </dgm:pt>
    <dgm:pt modelId="{B09ED25B-23A3-4AEA-9D39-27ED12431704}">
      <dgm:prSet phldrT="[Text]" custT="1"/>
      <dgm:spPr/>
      <dgm:t>
        <a:bodyPr/>
        <a:lstStyle/>
        <a:p>
          <a:r>
            <a:rPr lang="en-US" sz="2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Swing</a:t>
          </a:r>
        </a:p>
      </dgm:t>
    </dgm:pt>
    <dgm:pt modelId="{10E3F511-69A3-4724-9831-EF9C9A007ADD}" type="parTrans" cxnId="{2CEF7682-0CFA-4F40-82B6-11738897F5DC}">
      <dgm:prSet/>
      <dgm:spPr/>
      <dgm:t>
        <a:bodyPr/>
        <a:lstStyle/>
        <a:p>
          <a:endParaRPr lang="en-US"/>
        </a:p>
      </dgm:t>
    </dgm:pt>
    <dgm:pt modelId="{4B6794B9-EB93-418A-84A0-7D561CA0A745}" type="sibTrans" cxnId="{2CEF7682-0CFA-4F40-82B6-11738897F5DC}">
      <dgm:prSet/>
      <dgm:spPr/>
      <dgm:t>
        <a:bodyPr/>
        <a:lstStyle/>
        <a:p>
          <a:endParaRPr lang="en-US"/>
        </a:p>
      </dgm:t>
    </dgm:pt>
    <dgm:pt modelId="{47B9B6FF-8469-4B09-8822-DC30BECDB4F6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2</a:t>
          </a:r>
        </a:p>
      </dgm:t>
    </dgm:pt>
    <dgm:pt modelId="{8812281B-C389-4BFC-B7CE-42B879D18C40}" type="parTrans" cxnId="{7D90A9AF-1933-4712-9B00-CEE0471CA95B}">
      <dgm:prSet/>
      <dgm:spPr/>
      <dgm:t>
        <a:bodyPr/>
        <a:lstStyle/>
        <a:p>
          <a:endParaRPr lang="en-US"/>
        </a:p>
      </dgm:t>
    </dgm:pt>
    <dgm:pt modelId="{C6E52A10-2DF4-468B-B0D4-7D5B32D33133}" type="sibTrans" cxnId="{7D90A9AF-1933-4712-9B00-CEE0471CA95B}">
      <dgm:prSet/>
      <dgm:spPr/>
      <dgm:t>
        <a:bodyPr/>
        <a:lstStyle/>
        <a:p>
          <a:endParaRPr lang="en-US"/>
        </a:p>
      </dgm:t>
    </dgm:pt>
    <dgm:pt modelId="{FD74868B-FA3E-4388-AB61-7C5E82E778EF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Light weighted</a:t>
          </a:r>
        </a:p>
      </dgm:t>
    </dgm:pt>
    <dgm:pt modelId="{004D6483-7982-48E0-9284-04DC4B4B3A3C}" type="parTrans" cxnId="{C1653A29-9BB3-41D8-8949-DB4F74C0F2EC}">
      <dgm:prSet/>
      <dgm:spPr/>
      <dgm:t>
        <a:bodyPr/>
        <a:lstStyle/>
        <a:p>
          <a:endParaRPr lang="en-US"/>
        </a:p>
      </dgm:t>
    </dgm:pt>
    <dgm:pt modelId="{745A9A32-A37A-420D-9251-E43269E76F55}" type="sibTrans" cxnId="{C1653A29-9BB3-41D8-8949-DB4F74C0F2EC}">
      <dgm:prSet/>
      <dgm:spPr/>
      <dgm:t>
        <a:bodyPr/>
        <a:lstStyle/>
        <a:p>
          <a:endParaRPr lang="en-US"/>
        </a:p>
      </dgm:t>
    </dgm:pt>
    <dgm:pt modelId="{20128694-B43F-4ED8-BD63-45A1A10B40A7}">
      <dgm:prSet phldrT="[Text]"/>
      <dgm:spPr/>
      <dgm:t>
        <a:bodyPr/>
        <a:lstStyle/>
        <a:p>
          <a:r>
            <a:rPr lang="en-US" b="1" cap="none" spc="0" dirty="0" err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JavaFX</a:t>
          </a:r>
          <a:endParaRPr lang="en-US" b="1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  <a:latin typeface="Elephant" panose="02020904090505020303" pitchFamily="18" charset="0"/>
          </a:endParaRPr>
        </a:p>
      </dgm:t>
    </dgm:pt>
    <dgm:pt modelId="{F8077C45-4BB5-4828-92F1-144CA41672C4}" type="parTrans" cxnId="{C159C4E1-E7A3-441B-A260-228D45326612}">
      <dgm:prSet/>
      <dgm:spPr/>
      <dgm:t>
        <a:bodyPr/>
        <a:lstStyle/>
        <a:p>
          <a:endParaRPr lang="en-US"/>
        </a:p>
      </dgm:t>
    </dgm:pt>
    <dgm:pt modelId="{8DFC8112-1401-4DE9-95AD-C9BF9002B18B}" type="sibTrans" cxnId="{C159C4E1-E7A3-441B-A260-228D45326612}">
      <dgm:prSet/>
      <dgm:spPr/>
      <dgm:t>
        <a:bodyPr/>
        <a:lstStyle/>
        <a:p>
          <a:endParaRPr lang="en-US"/>
        </a:p>
      </dgm:t>
    </dgm:pt>
    <dgm:pt modelId="{1DA18CE6-7CAB-4C71-A226-3C2C015843BF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8</a:t>
          </a:r>
        </a:p>
      </dgm:t>
    </dgm:pt>
    <dgm:pt modelId="{4C573937-814F-4753-B26B-38F179ED06F0}" type="parTrans" cxnId="{D08797C5-FED0-4C1C-B71E-179870D8BFEB}">
      <dgm:prSet/>
      <dgm:spPr/>
      <dgm:t>
        <a:bodyPr/>
        <a:lstStyle/>
        <a:p>
          <a:endParaRPr lang="en-US"/>
        </a:p>
      </dgm:t>
    </dgm:pt>
    <dgm:pt modelId="{C61F47F8-C2A2-44AE-9A7D-E159A9728F29}" type="sibTrans" cxnId="{D08797C5-FED0-4C1C-B71E-179870D8BFEB}">
      <dgm:prSet/>
      <dgm:spPr/>
      <dgm:t>
        <a:bodyPr/>
        <a:lstStyle/>
        <a:p>
          <a:endParaRPr lang="en-US"/>
        </a:p>
      </dgm:t>
    </dgm:pt>
    <dgm:pt modelId="{5BA241A3-61BB-4AB8-9804-F3F40C06A8EB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Includes Animations</a:t>
          </a:r>
        </a:p>
      </dgm:t>
    </dgm:pt>
    <dgm:pt modelId="{FFDEE6A9-0F8C-4400-A3DA-D9A8FDEF11DD}" type="parTrans" cxnId="{93B69007-0F76-4B13-9B1A-678E41E04104}">
      <dgm:prSet/>
      <dgm:spPr/>
      <dgm:t>
        <a:bodyPr/>
        <a:lstStyle/>
        <a:p>
          <a:endParaRPr lang="en-US"/>
        </a:p>
      </dgm:t>
    </dgm:pt>
    <dgm:pt modelId="{DBA5BB9C-A63C-4F44-BB21-5B247124A241}" type="sibTrans" cxnId="{93B69007-0F76-4B13-9B1A-678E41E04104}">
      <dgm:prSet/>
      <dgm:spPr/>
      <dgm:t>
        <a:bodyPr/>
        <a:lstStyle/>
        <a:p>
          <a:endParaRPr lang="en-US"/>
        </a:p>
      </dgm:t>
    </dgm:pt>
    <dgm:pt modelId="{77770F58-60B4-488D-A182-6986494ED283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8526DAC3-4E86-4599-8FDD-D9C4E175EBF1}" type="parTrans" cxnId="{4E56D9D1-8E77-4B70-835C-3D2BA8B6359B}">
      <dgm:prSet/>
      <dgm:spPr/>
      <dgm:t>
        <a:bodyPr/>
        <a:lstStyle/>
        <a:p>
          <a:endParaRPr lang="en-US"/>
        </a:p>
      </dgm:t>
    </dgm:pt>
    <dgm:pt modelId="{5FC7DF3F-FC6F-4EDB-9FD5-845A5CD592B4}" type="sibTrans" cxnId="{4E56D9D1-8E77-4B70-835C-3D2BA8B6359B}">
      <dgm:prSet/>
      <dgm:spPr/>
      <dgm:t>
        <a:bodyPr/>
        <a:lstStyle/>
        <a:p>
          <a:endParaRPr lang="en-US"/>
        </a:p>
      </dgm:t>
    </dgm:pt>
    <dgm:pt modelId="{AC12EA96-C7D5-4F4A-8E5B-72A3C77433F6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Heavy weighted</a:t>
          </a:r>
        </a:p>
      </dgm:t>
    </dgm:pt>
    <dgm:pt modelId="{24D39AD0-3CE2-45C3-A8B8-E8CB0F5F5A42}" type="parTrans" cxnId="{A330B867-84F3-47C6-90D1-8285A41094B3}">
      <dgm:prSet/>
      <dgm:spPr/>
      <dgm:t>
        <a:bodyPr/>
        <a:lstStyle/>
        <a:p>
          <a:endParaRPr lang="en-US"/>
        </a:p>
      </dgm:t>
    </dgm:pt>
    <dgm:pt modelId="{BDC6327D-FD0C-4D4F-93B3-96A31394F848}" type="sibTrans" cxnId="{A330B867-84F3-47C6-90D1-8285A41094B3}">
      <dgm:prSet/>
      <dgm:spPr/>
      <dgm:t>
        <a:bodyPr/>
        <a:lstStyle/>
        <a:p>
          <a:endParaRPr lang="en-US"/>
        </a:p>
      </dgm:t>
    </dgm:pt>
    <dgm:pt modelId="{4E3387EE-AEC7-48E8-BE93-28761C3C0249}">
      <dgm:prSet phldrT="[Text]"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Event Handling</a:t>
          </a:r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6C778591-447C-41CB-8FBA-4A9911FC14F1}" type="parTrans" cxnId="{4A070F11-80D9-48EB-B601-8C5A6A6D9E22}">
      <dgm:prSet/>
      <dgm:spPr/>
      <dgm:t>
        <a:bodyPr/>
        <a:lstStyle/>
        <a:p>
          <a:endParaRPr lang="en-US"/>
        </a:p>
      </dgm:t>
    </dgm:pt>
    <dgm:pt modelId="{6FFED42C-2CE5-4982-AA9A-D6A28C47C03C}" type="sibTrans" cxnId="{4A070F11-80D9-48EB-B601-8C5A6A6D9E22}">
      <dgm:prSet/>
      <dgm:spPr/>
      <dgm:t>
        <a:bodyPr/>
        <a:lstStyle/>
        <a:p>
          <a:endParaRPr lang="en-US"/>
        </a:p>
      </dgm:t>
    </dgm:pt>
    <dgm:pt modelId="{3E61089F-DCA4-4840-B085-364608D2B39F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E274C9E4-E4F5-4926-AA42-5951C97EC1E7}" type="parTrans" cxnId="{669807E6-E9FF-4709-844A-C25D7027DF74}">
      <dgm:prSet/>
      <dgm:spPr/>
      <dgm:t>
        <a:bodyPr/>
        <a:lstStyle/>
        <a:p>
          <a:endParaRPr lang="en-US"/>
        </a:p>
      </dgm:t>
    </dgm:pt>
    <dgm:pt modelId="{F2E8787B-CCE4-4C53-9260-9FD0B1E6DC93}" type="sibTrans" cxnId="{669807E6-E9FF-4709-844A-C25D7027DF74}">
      <dgm:prSet/>
      <dgm:spPr/>
      <dgm:t>
        <a:bodyPr/>
        <a:lstStyle/>
        <a:p>
          <a:endParaRPr lang="en-US"/>
        </a:p>
      </dgm:t>
    </dgm:pt>
    <dgm:pt modelId="{DB76B4A4-AE72-4D38-A4B8-112209D2E7E5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Identical on Different Platforms</a:t>
          </a:r>
        </a:p>
      </dgm:t>
    </dgm:pt>
    <dgm:pt modelId="{9895BF59-D341-4C0F-AC42-1A177BDA81C4}" type="parTrans" cxnId="{70F9F64C-A818-4D20-8D51-B47B98A1AB7C}">
      <dgm:prSet/>
      <dgm:spPr/>
      <dgm:t>
        <a:bodyPr/>
        <a:lstStyle/>
        <a:p>
          <a:endParaRPr lang="en-US"/>
        </a:p>
      </dgm:t>
    </dgm:pt>
    <dgm:pt modelId="{A15F3524-FA8E-4829-B03E-0F105FBB3324}" type="sibTrans" cxnId="{70F9F64C-A818-4D20-8D51-B47B98A1AB7C}">
      <dgm:prSet/>
      <dgm:spPr/>
      <dgm:t>
        <a:bodyPr/>
        <a:lstStyle/>
        <a:p>
          <a:endParaRPr lang="en-US"/>
        </a:p>
      </dgm:t>
    </dgm:pt>
    <dgm:pt modelId="{996465E1-4547-46AE-928F-9543AC5CBA5B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Inherits AWT</a:t>
          </a:r>
        </a:p>
      </dgm:t>
    </dgm:pt>
    <dgm:pt modelId="{2056405C-425A-4568-8B87-B7525315477C}" type="parTrans" cxnId="{60F8FE08-8004-4C3F-A94E-28D3D71F22D9}">
      <dgm:prSet/>
      <dgm:spPr/>
      <dgm:t>
        <a:bodyPr/>
        <a:lstStyle/>
        <a:p>
          <a:endParaRPr lang="en-US"/>
        </a:p>
      </dgm:t>
    </dgm:pt>
    <dgm:pt modelId="{829DD88F-9EF6-4D5E-BD9F-9F8A9A477A36}" type="sibTrans" cxnId="{60F8FE08-8004-4C3F-A94E-28D3D71F22D9}">
      <dgm:prSet/>
      <dgm:spPr/>
      <dgm:t>
        <a:bodyPr/>
        <a:lstStyle/>
        <a:p>
          <a:endParaRPr lang="en-US"/>
        </a:p>
      </dgm:t>
    </dgm:pt>
    <dgm:pt modelId="{529B045B-F097-4404-B4B2-C7EF6331218C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Modern  UI</a:t>
          </a:r>
        </a:p>
      </dgm:t>
    </dgm:pt>
    <dgm:pt modelId="{D56CF083-500F-4671-816A-E5F5BE6936DA}" type="parTrans" cxnId="{336E4A1B-1C88-4232-B53E-40467199267B}">
      <dgm:prSet/>
      <dgm:spPr/>
      <dgm:t>
        <a:bodyPr/>
        <a:lstStyle/>
        <a:p>
          <a:endParaRPr lang="en-US"/>
        </a:p>
      </dgm:t>
    </dgm:pt>
    <dgm:pt modelId="{8524A1C6-5C76-4C18-9417-E7424C22E754}" type="sibTrans" cxnId="{336E4A1B-1C88-4232-B53E-40467199267B}">
      <dgm:prSet/>
      <dgm:spPr/>
      <dgm:t>
        <a:bodyPr/>
        <a:lstStyle/>
        <a:p>
          <a:endParaRPr lang="en-US"/>
        </a:p>
      </dgm:t>
    </dgm:pt>
    <dgm:pt modelId="{C7C16A32-865B-45CF-A91C-34D9D153CBF1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9442A2B3-D9E4-45F5-8D50-B924C1A0309F}" type="parTrans" cxnId="{FA1F93B9-A498-4B80-A53B-515428776DC8}">
      <dgm:prSet/>
      <dgm:spPr/>
      <dgm:t>
        <a:bodyPr/>
        <a:lstStyle/>
        <a:p>
          <a:endParaRPr lang="en-US"/>
        </a:p>
      </dgm:t>
    </dgm:pt>
    <dgm:pt modelId="{1D490F19-6024-4A50-BF83-056C6038C19C}" type="sibTrans" cxnId="{FA1F93B9-A498-4B80-A53B-515428776DC8}">
      <dgm:prSet/>
      <dgm:spPr/>
      <dgm:t>
        <a:bodyPr/>
        <a:lstStyle/>
        <a:p>
          <a:endParaRPr lang="en-US"/>
        </a:p>
      </dgm:t>
    </dgm:pt>
    <dgm:pt modelId="{F099A513-FF6B-4198-9E9E-D945D091B5A7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A580A5F4-0C63-4F18-8993-06A137F1B879}" type="parTrans" cxnId="{F196015C-417C-4D23-A9EF-DAAEF7B22447}">
      <dgm:prSet/>
      <dgm:spPr/>
      <dgm:t>
        <a:bodyPr/>
        <a:lstStyle/>
        <a:p>
          <a:endParaRPr lang="en-US"/>
        </a:p>
      </dgm:t>
    </dgm:pt>
    <dgm:pt modelId="{0D0ECAF0-1A43-4A76-8782-428DEDA79713}" type="sibTrans" cxnId="{F196015C-417C-4D23-A9EF-DAAEF7B22447}">
      <dgm:prSet/>
      <dgm:spPr/>
      <dgm:t>
        <a:bodyPr/>
        <a:lstStyle/>
        <a:p>
          <a:endParaRPr lang="en-US"/>
        </a:p>
      </dgm:t>
    </dgm:pt>
    <dgm:pt modelId="{80447BEF-636F-4285-85BD-9564DD8B6A51}" type="pres">
      <dgm:prSet presAssocID="{C81B2A2B-E578-4551-AFFF-2B9EB21E06C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8B0392-F245-4523-B42B-8D756530C968}" type="pres">
      <dgm:prSet presAssocID="{58D02A8E-30A0-4BF1-88C1-3CD2B62002F0}" presName="composite" presStyleCnt="0"/>
      <dgm:spPr/>
    </dgm:pt>
    <dgm:pt modelId="{9FA4807F-CB7A-4762-9CE1-143DB1C01EC3}" type="pres">
      <dgm:prSet presAssocID="{58D02A8E-30A0-4BF1-88C1-3CD2B62002F0}" presName="parentText" presStyleLbl="alignNode1" presStyleIdx="0" presStyleCnt="3" custLinFactNeighborX="-733" custLinFactNeighborY="82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25005-0033-477F-8CB9-9682248547AC}" type="pres">
      <dgm:prSet presAssocID="{58D02A8E-30A0-4BF1-88C1-3CD2B62002F0}" presName="descendantText" presStyleLbl="alignAcc1" presStyleIdx="0" presStyleCnt="3" custScaleX="78196" custLinFactNeighborX="-3675" custLinFactNeighborY="130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DFF2D-89F8-4752-A6E5-C8762FB52A86}" type="pres">
      <dgm:prSet presAssocID="{344F093B-BAF1-4B42-9D9E-CE3553CDB14D}" presName="sp" presStyleCnt="0"/>
      <dgm:spPr/>
    </dgm:pt>
    <dgm:pt modelId="{58C4816B-9A1F-4B8A-A21F-49B3EBAEC530}" type="pres">
      <dgm:prSet presAssocID="{B09ED25B-23A3-4AEA-9D39-27ED12431704}" presName="composite" presStyleCnt="0"/>
      <dgm:spPr/>
    </dgm:pt>
    <dgm:pt modelId="{10B9AAE3-D8B9-4491-94E3-DDB04846C3B4}" type="pres">
      <dgm:prSet presAssocID="{B09ED25B-23A3-4AEA-9D39-27ED1243170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3C7F4-8618-446B-A1AF-DCF28FA245F7}" type="pres">
      <dgm:prSet presAssocID="{B09ED25B-23A3-4AEA-9D39-27ED12431704}" presName="descendantText" presStyleLbl="alignAcc1" presStyleIdx="1" presStyleCnt="3" custScaleX="77638" custScaleY="100037" custLinFactNeighborX="-4524" custLinFactNeighborY="-1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5B48E-C014-41B1-B2CA-AECF3ACD83AB}" type="pres">
      <dgm:prSet presAssocID="{4B6794B9-EB93-418A-84A0-7D561CA0A745}" presName="sp" presStyleCnt="0"/>
      <dgm:spPr/>
    </dgm:pt>
    <dgm:pt modelId="{D08E916D-D4A9-43BE-A7E5-08EDC9461FB1}" type="pres">
      <dgm:prSet presAssocID="{20128694-B43F-4ED8-BD63-45A1A10B40A7}" presName="composite" presStyleCnt="0"/>
      <dgm:spPr/>
    </dgm:pt>
    <dgm:pt modelId="{77F98B2A-EA6A-4616-8407-E25CB3D52E5D}" type="pres">
      <dgm:prSet presAssocID="{20128694-B43F-4ED8-BD63-45A1A10B40A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40EB0-1F19-443D-857E-69F293FE2E96}" type="pres">
      <dgm:prSet presAssocID="{20128694-B43F-4ED8-BD63-45A1A10B40A7}" presName="descendantText" presStyleLbl="alignAcc1" presStyleIdx="2" presStyleCnt="3" custScaleX="76561" custScaleY="100000" custLinFactNeighborX="-4393" custLinFactNeighborY="-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8FFA3D-93FC-4697-8F1E-3ABAA7796C52}" type="presOf" srcId="{DB76B4A4-AE72-4D38-A4B8-112209D2E7E5}" destId="{5423C7F4-8618-446B-A1AF-DCF28FA245F7}" srcOrd="0" destOrd="2" presId="urn:microsoft.com/office/officeart/2005/8/layout/chevron2"/>
    <dgm:cxn modelId="{7D90A9AF-1933-4712-9B00-CEE0471CA95B}" srcId="{B09ED25B-23A3-4AEA-9D39-27ED12431704}" destId="{47B9B6FF-8469-4B09-8822-DC30BECDB4F6}" srcOrd="0" destOrd="0" parTransId="{8812281B-C389-4BFC-B7CE-42B879D18C40}" sibTransId="{C6E52A10-2DF4-468B-B0D4-7D5B32D33133}"/>
    <dgm:cxn modelId="{1CE513D4-583E-46A6-BDA4-734EBEBFEF9C}" type="presOf" srcId="{C7C16A32-865B-45CF-A91C-34D9D153CBF1}" destId="{9BA40EB0-1F19-443D-857E-69F293FE2E96}" srcOrd="0" destOrd="4" presId="urn:microsoft.com/office/officeart/2005/8/layout/chevron2"/>
    <dgm:cxn modelId="{4A070F11-80D9-48EB-B601-8C5A6A6D9E22}" srcId="{58D02A8E-30A0-4BF1-88C1-3CD2B62002F0}" destId="{4E3387EE-AEC7-48E8-BE93-28761C3C0249}" srcOrd="4" destOrd="0" parTransId="{6C778591-447C-41CB-8FBA-4A9911FC14F1}" sibTransId="{6FFED42C-2CE5-4982-AA9A-D6A28C47C03C}"/>
    <dgm:cxn modelId="{A330B867-84F3-47C6-90D1-8285A41094B3}" srcId="{58D02A8E-30A0-4BF1-88C1-3CD2B62002F0}" destId="{AC12EA96-C7D5-4F4A-8E5B-72A3C77433F6}" srcOrd="3" destOrd="0" parTransId="{24D39AD0-3CE2-45C3-A8B8-E8CB0F5F5A42}" sibTransId="{BDC6327D-FD0C-4D4F-93B3-96A31394F848}"/>
    <dgm:cxn modelId="{70F9F64C-A818-4D20-8D51-B47B98A1AB7C}" srcId="{B09ED25B-23A3-4AEA-9D39-27ED12431704}" destId="{DB76B4A4-AE72-4D38-A4B8-112209D2E7E5}" srcOrd="2" destOrd="0" parTransId="{9895BF59-D341-4C0F-AC42-1A177BDA81C4}" sibTransId="{A15F3524-FA8E-4829-B03E-0F105FBB3324}"/>
    <dgm:cxn modelId="{93B69007-0F76-4B13-9B1A-678E41E04104}" srcId="{20128694-B43F-4ED8-BD63-45A1A10B40A7}" destId="{5BA241A3-61BB-4AB8-9804-F3F40C06A8EB}" srcOrd="2" destOrd="0" parTransId="{FFDEE6A9-0F8C-4400-A3DA-D9A8FDEF11DD}" sibTransId="{DBA5BB9C-A63C-4F44-BB21-5B247124A241}"/>
    <dgm:cxn modelId="{F196015C-417C-4D23-A9EF-DAAEF7B22447}" srcId="{20128694-B43F-4ED8-BD63-45A1A10B40A7}" destId="{F099A513-FF6B-4198-9E9E-D945D091B5A7}" srcOrd="0" destOrd="0" parTransId="{A580A5F4-0C63-4F18-8993-06A137F1B879}" sibTransId="{0D0ECAF0-1A43-4A76-8782-428DEDA79713}"/>
    <dgm:cxn modelId="{DAEE8405-3418-4C18-8D19-3BDEB833F7E8}" type="presOf" srcId="{3E61089F-DCA4-4840-B085-364608D2B39F}" destId="{D1825005-0033-477F-8CB9-9682248547AC}" srcOrd="0" destOrd="0" presId="urn:microsoft.com/office/officeart/2005/8/layout/chevron2"/>
    <dgm:cxn modelId="{26FD4691-4943-4950-BBBF-A60FE48CF76C}" type="presOf" srcId="{996465E1-4547-46AE-928F-9543AC5CBA5B}" destId="{5423C7F4-8618-446B-A1AF-DCF28FA245F7}" srcOrd="0" destOrd="3" presId="urn:microsoft.com/office/officeart/2005/8/layout/chevron2"/>
    <dgm:cxn modelId="{FA1F93B9-A498-4B80-A53B-515428776DC8}" srcId="{20128694-B43F-4ED8-BD63-45A1A10B40A7}" destId="{C7C16A32-865B-45CF-A91C-34D9D153CBF1}" srcOrd="4" destOrd="0" parTransId="{9442A2B3-D9E4-45F5-8D50-B924C1A0309F}" sibTransId="{1D490F19-6024-4A50-BF83-056C6038C19C}"/>
    <dgm:cxn modelId="{669807E6-E9FF-4709-844A-C25D7027DF74}" srcId="{58D02A8E-30A0-4BF1-88C1-3CD2B62002F0}" destId="{3E61089F-DCA4-4840-B085-364608D2B39F}" srcOrd="0" destOrd="0" parTransId="{E274C9E4-E4F5-4926-AA42-5951C97EC1E7}" sibTransId="{F2E8787B-CCE4-4C53-9260-9FD0B1E6DC93}"/>
    <dgm:cxn modelId="{C159C4E1-E7A3-441B-A260-228D45326612}" srcId="{C81B2A2B-E578-4551-AFFF-2B9EB21E06C6}" destId="{20128694-B43F-4ED8-BD63-45A1A10B40A7}" srcOrd="2" destOrd="0" parTransId="{F8077C45-4BB5-4828-92F1-144CA41672C4}" sibTransId="{8DFC8112-1401-4DE9-95AD-C9BF9002B18B}"/>
    <dgm:cxn modelId="{EB59EEAF-8DD4-438B-BC94-78099120F7C7}" srcId="{58D02A8E-30A0-4BF1-88C1-3CD2B62002F0}" destId="{E9FE376C-64C6-4AF0-9123-9FA4153027F2}" srcOrd="1" destOrd="0" parTransId="{E2CF7C4B-D484-4A61-8F72-E6DB5B061081}" sibTransId="{19FA7DDD-2200-42AE-8D38-C3083388E7B7}"/>
    <dgm:cxn modelId="{2CEF7682-0CFA-4F40-82B6-11738897F5DC}" srcId="{C81B2A2B-E578-4551-AFFF-2B9EB21E06C6}" destId="{B09ED25B-23A3-4AEA-9D39-27ED12431704}" srcOrd="1" destOrd="0" parTransId="{10E3F511-69A3-4724-9831-EF9C9A007ADD}" sibTransId="{4B6794B9-EB93-418A-84A0-7D561CA0A745}"/>
    <dgm:cxn modelId="{28AABC74-43E4-4059-B378-528C4A5B16A5}" type="presOf" srcId="{1DA18CE6-7CAB-4C71-A226-3C2C015843BF}" destId="{9BA40EB0-1F19-443D-857E-69F293FE2E96}" srcOrd="0" destOrd="1" presId="urn:microsoft.com/office/officeart/2005/8/layout/chevron2"/>
    <dgm:cxn modelId="{87D34755-F6A9-4B5C-88F8-5CC64A7EEAD0}" type="presOf" srcId="{AC12EA96-C7D5-4F4A-8E5B-72A3C77433F6}" destId="{D1825005-0033-477F-8CB9-9682248547AC}" srcOrd="0" destOrd="3" presId="urn:microsoft.com/office/officeart/2005/8/layout/chevron2"/>
    <dgm:cxn modelId="{EB8F0449-9528-408A-9C64-C5F642D39FC6}" srcId="{58D02A8E-30A0-4BF1-88C1-3CD2B62002F0}" destId="{39F2FCC5-E7FB-423B-A38B-A8C4FECE1B4E}" srcOrd="2" destOrd="0" parTransId="{A8E0FF44-D155-4417-A9C8-F96E59A37A35}" sibTransId="{36E48D43-6AF9-4A0A-A63D-9AE97DC5971F}"/>
    <dgm:cxn modelId="{336E4A1B-1C88-4232-B53E-40467199267B}" srcId="{20128694-B43F-4ED8-BD63-45A1A10B40A7}" destId="{529B045B-F097-4404-B4B2-C7EF6331218C}" srcOrd="3" destOrd="0" parTransId="{D56CF083-500F-4671-816A-E5F5BE6936DA}" sibTransId="{8524A1C6-5C76-4C18-9417-E7424C22E754}"/>
    <dgm:cxn modelId="{B584552C-5D4C-469B-9311-3C1B70FA6470}" type="presOf" srcId="{B09ED25B-23A3-4AEA-9D39-27ED12431704}" destId="{10B9AAE3-D8B9-4491-94E3-DDB04846C3B4}" srcOrd="0" destOrd="0" presId="urn:microsoft.com/office/officeart/2005/8/layout/chevron2"/>
    <dgm:cxn modelId="{7A963D2C-23F6-4A7D-B03D-31E0ACC7911A}" type="presOf" srcId="{5BA241A3-61BB-4AB8-9804-F3F40C06A8EB}" destId="{9BA40EB0-1F19-443D-857E-69F293FE2E96}" srcOrd="0" destOrd="2" presId="urn:microsoft.com/office/officeart/2005/8/layout/chevron2"/>
    <dgm:cxn modelId="{67FB37FA-FDB9-4F4D-9760-B9D8EDB6FBA0}" type="presOf" srcId="{39F2FCC5-E7FB-423B-A38B-A8C4FECE1B4E}" destId="{D1825005-0033-477F-8CB9-9682248547AC}" srcOrd="0" destOrd="2" presId="urn:microsoft.com/office/officeart/2005/8/layout/chevron2"/>
    <dgm:cxn modelId="{4DFDFA72-B0FD-4EF9-89E8-950CDB3B146A}" type="presOf" srcId="{77770F58-60B4-488D-A182-6986494ED283}" destId="{D1825005-0033-477F-8CB9-9682248547AC}" srcOrd="0" destOrd="5" presId="urn:microsoft.com/office/officeart/2005/8/layout/chevron2"/>
    <dgm:cxn modelId="{3B2A71E3-7176-46FC-8298-C4C10B0883D6}" srcId="{C81B2A2B-E578-4551-AFFF-2B9EB21E06C6}" destId="{58D02A8E-30A0-4BF1-88C1-3CD2B62002F0}" srcOrd="0" destOrd="0" parTransId="{D3E8DDAD-CEF4-4503-B8C9-2AFEEBE880FD}" sibTransId="{344F093B-BAF1-4B42-9D9E-CE3553CDB14D}"/>
    <dgm:cxn modelId="{C1653A29-9BB3-41D8-8949-DB4F74C0F2EC}" srcId="{B09ED25B-23A3-4AEA-9D39-27ED12431704}" destId="{FD74868B-FA3E-4388-AB61-7C5E82E778EF}" srcOrd="1" destOrd="0" parTransId="{004D6483-7982-48E0-9284-04DC4B4B3A3C}" sibTransId="{745A9A32-A37A-420D-9251-E43269E76F55}"/>
    <dgm:cxn modelId="{6DFAFCF2-415A-4DDB-B94C-D5510B42B60A}" type="presOf" srcId="{529B045B-F097-4404-B4B2-C7EF6331218C}" destId="{9BA40EB0-1F19-443D-857E-69F293FE2E96}" srcOrd="0" destOrd="3" presId="urn:microsoft.com/office/officeart/2005/8/layout/chevron2"/>
    <dgm:cxn modelId="{0BCAD744-A1E3-47EE-A272-255397678F91}" type="presOf" srcId="{F099A513-FF6B-4198-9E9E-D945D091B5A7}" destId="{9BA40EB0-1F19-443D-857E-69F293FE2E96}" srcOrd="0" destOrd="0" presId="urn:microsoft.com/office/officeart/2005/8/layout/chevron2"/>
    <dgm:cxn modelId="{FDD44DF3-8E04-4980-AC78-D0BA991256E4}" type="presOf" srcId="{47B9B6FF-8469-4B09-8822-DC30BECDB4F6}" destId="{5423C7F4-8618-446B-A1AF-DCF28FA245F7}" srcOrd="0" destOrd="0" presId="urn:microsoft.com/office/officeart/2005/8/layout/chevron2"/>
    <dgm:cxn modelId="{4E56D9D1-8E77-4B70-835C-3D2BA8B6359B}" srcId="{58D02A8E-30A0-4BF1-88C1-3CD2B62002F0}" destId="{77770F58-60B4-488D-A182-6986494ED283}" srcOrd="5" destOrd="0" parTransId="{8526DAC3-4E86-4599-8FDD-D9C4E175EBF1}" sibTransId="{5FC7DF3F-FC6F-4EDB-9FD5-845A5CD592B4}"/>
    <dgm:cxn modelId="{24A7C9FA-1C2D-416C-A72E-575CC8ECD462}" type="presOf" srcId="{FD74868B-FA3E-4388-AB61-7C5E82E778EF}" destId="{5423C7F4-8618-446B-A1AF-DCF28FA245F7}" srcOrd="0" destOrd="1" presId="urn:microsoft.com/office/officeart/2005/8/layout/chevron2"/>
    <dgm:cxn modelId="{1D6DF3A1-F971-451A-AACA-7C04B98B16F4}" type="presOf" srcId="{C81B2A2B-E578-4551-AFFF-2B9EB21E06C6}" destId="{80447BEF-636F-4285-85BD-9564DD8B6A51}" srcOrd="0" destOrd="0" presId="urn:microsoft.com/office/officeart/2005/8/layout/chevron2"/>
    <dgm:cxn modelId="{42D263D6-77B5-4ED3-B41E-FD933F1D02A1}" type="presOf" srcId="{58D02A8E-30A0-4BF1-88C1-3CD2B62002F0}" destId="{9FA4807F-CB7A-4762-9CE1-143DB1C01EC3}" srcOrd="0" destOrd="0" presId="urn:microsoft.com/office/officeart/2005/8/layout/chevron2"/>
    <dgm:cxn modelId="{DC956DC6-0B3B-4BFD-BA81-18E1FA957E75}" type="presOf" srcId="{E9FE376C-64C6-4AF0-9123-9FA4153027F2}" destId="{D1825005-0033-477F-8CB9-9682248547AC}" srcOrd="0" destOrd="1" presId="urn:microsoft.com/office/officeart/2005/8/layout/chevron2"/>
    <dgm:cxn modelId="{55BDCE74-F544-4ECB-ABC2-CD5E851F0C82}" type="presOf" srcId="{20128694-B43F-4ED8-BD63-45A1A10B40A7}" destId="{77F98B2A-EA6A-4616-8407-E25CB3D52E5D}" srcOrd="0" destOrd="0" presId="urn:microsoft.com/office/officeart/2005/8/layout/chevron2"/>
    <dgm:cxn modelId="{D08797C5-FED0-4C1C-B71E-179870D8BFEB}" srcId="{20128694-B43F-4ED8-BD63-45A1A10B40A7}" destId="{1DA18CE6-7CAB-4C71-A226-3C2C015843BF}" srcOrd="1" destOrd="0" parTransId="{4C573937-814F-4753-B26B-38F179ED06F0}" sibTransId="{C61F47F8-C2A2-44AE-9A7D-E159A9728F29}"/>
    <dgm:cxn modelId="{60F8FE08-8004-4C3F-A94E-28D3D71F22D9}" srcId="{B09ED25B-23A3-4AEA-9D39-27ED12431704}" destId="{996465E1-4547-46AE-928F-9543AC5CBA5B}" srcOrd="3" destOrd="0" parTransId="{2056405C-425A-4568-8B87-B7525315477C}" sibTransId="{829DD88F-9EF6-4D5E-BD9F-9F8A9A477A36}"/>
    <dgm:cxn modelId="{0563CDAE-9570-4F08-954D-2E2BAE8B163E}" type="presOf" srcId="{4E3387EE-AEC7-48E8-BE93-28761C3C0249}" destId="{D1825005-0033-477F-8CB9-9682248547AC}" srcOrd="0" destOrd="4" presId="urn:microsoft.com/office/officeart/2005/8/layout/chevron2"/>
    <dgm:cxn modelId="{99ACDE13-3A0E-4CB8-96EA-025FF29C836B}" type="presParOf" srcId="{80447BEF-636F-4285-85BD-9564DD8B6A51}" destId="{C68B0392-F245-4523-B42B-8D756530C968}" srcOrd="0" destOrd="0" presId="urn:microsoft.com/office/officeart/2005/8/layout/chevron2"/>
    <dgm:cxn modelId="{6C868303-2FAD-4D48-ADB6-BBFE2BA88E89}" type="presParOf" srcId="{C68B0392-F245-4523-B42B-8D756530C968}" destId="{9FA4807F-CB7A-4762-9CE1-143DB1C01EC3}" srcOrd="0" destOrd="0" presId="urn:microsoft.com/office/officeart/2005/8/layout/chevron2"/>
    <dgm:cxn modelId="{4CD4C4F5-61B9-43CD-9EA5-B16827B0C242}" type="presParOf" srcId="{C68B0392-F245-4523-B42B-8D756530C968}" destId="{D1825005-0033-477F-8CB9-9682248547AC}" srcOrd="1" destOrd="0" presId="urn:microsoft.com/office/officeart/2005/8/layout/chevron2"/>
    <dgm:cxn modelId="{FFCD1BAB-079D-4B6A-8289-97B039FE80ED}" type="presParOf" srcId="{80447BEF-636F-4285-85BD-9564DD8B6A51}" destId="{1B8DFF2D-89F8-4752-A6E5-C8762FB52A86}" srcOrd="1" destOrd="0" presId="urn:microsoft.com/office/officeart/2005/8/layout/chevron2"/>
    <dgm:cxn modelId="{850AD238-C064-4345-BAFF-D2AB4253F4DD}" type="presParOf" srcId="{80447BEF-636F-4285-85BD-9564DD8B6A51}" destId="{58C4816B-9A1F-4B8A-A21F-49B3EBAEC530}" srcOrd="2" destOrd="0" presId="urn:microsoft.com/office/officeart/2005/8/layout/chevron2"/>
    <dgm:cxn modelId="{E56E5071-021C-4803-9891-E82D208BB948}" type="presParOf" srcId="{58C4816B-9A1F-4B8A-A21F-49B3EBAEC530}" destId="{10B9AAE3-D8B9-4491-94E3-DDB04846C3B4}" srcOrd="0" destOrd="0" presId="urn:microsoft.com/office/officeart/2005/8/layout/chevron2"/>
    <dgm:cxn modelId="{CA6DE6D0-6E63-4A53-9FF6-EDB2E1522AA8}" type="presParOf" srcId="{58C4816B-9A1F-4B8A-A21F-49B3EBAEC530}" destId="{5423C7F4-8618-446B-A1AF-DCF28FA245F7}" srcOrd="1" destOrd="0" presId="urn:microsoft.com/office/officeart/2005/8/layout/chevron2"/>
    <dgm:cxn modelId="{74D10AD5-F27C-472D-9FE9-A3468405DC5A}" type="presParOf" srcId="{80447BEF-636F-4285-85BD-9564DD8B6A51}" destId="{8865B48E-C014-41B1-B2CA-AECF3ACD83AB}" srcOrd="3" destOrd="0" presId="urn:microsoft.com/office/officeart/2005/8/layout/chevron2"/>
    <dgm:cxn modelId="{275D10BD-9682-4BB5-B016-27EC0E2A18DF}" type="presParOf" srcId="{80447BEF-636F-4285-85BD-9564DD8B6A51}" destId="{D08E916D-D4A9-43BE-A7E5-08EDC9461FB1}" srcOrd="4" destOrd="0" presId="urn:microsoft.com/office/officeart/2005/8/layout/chevron2"/>
    <dgm:cxn modelId="{1166FF02-2F57-4A95-970B-518E1F22D2C3}" type="presParOf" srcId="{D08E916D-D4A9-43BE-A7E5-08EDC9461FB1}" destId="{77F98B2A-EA6A-4616-8407-E25CB3D52E5D}" srcOrd="0" destOrd="0" presId="urn:microsoft.com/office/officeart/2005/8/layout/chevron2"/>
    <dgm:cxn modelId="{BE25FBB7-17F5-4D0D-BC47-915B8ED2B808}" type="presParOf" srcId="{D08E916D-D4A9-43BE-A7E5-08EDC9461FB1}" destId="{9BA40EB0-1F19-443D-857E-69F293FE2E9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4807F-CB7A-4762-9CE1-143DB1C01EC3}">
      <dsp:nvSpPr>
        <dsp:cNvPr id="0" name=""/>
        <dsp:cNvSpPr/>
      </dsp:nvSpPr>
      <dsp:spPr>
        <a:xfrm rot="5400000">
          <a:off x="99211" y="457744"/>
          <a:ext cx="1957392" cy="137017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AWT</a:t>
          </a:r>
        </a:p>
      </dsp:txBody>
      <dsp:txXfrm rot="-5400000">
        <a:off x="392820" y="849222"/>
        <a:ext cx="1370174" cy="587218"/>
      </dsp:txXfrm>
    </dsp:sp>
    <dsp:sp modelId="{D1825005-0033-477F-8CB9-9682248547AC}">
      <dsp:nvSpPr>
        <dsp:cNvPr id="0" name=""/>
        <dsp:cNvSpPr/>
      </dsp:nvSpPr>
      <dsp:spPr>
        <a:xfrm rot="5400000">
          <a:off x="3735741" y="-1387763"/>
          <a:ext cx="1272304" cy="4386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Abstract Window Toolkit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JDK 1.0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Heavy weighted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Event Handling</a:t>
          </a: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sp:txBody>
      <dsp:txXfrm rot="-5400000">
        <a:off x="2178477" y="231610"/>
        <a:ext cx="4324725" cy="1148086"/>
      </dsp:txXfrm>
    </dsp:sp>
    <dsp:sp modelId="{10B9AAE3-D8B9-4491-94E3-DDB04846C3B4}">
      <dsp:nvSpPr>
        <dsp:cNvPr id="0" name=""/>
        <dsp:cNvSpPr/>
      </dsp:nvSpPr>
      <dsp:spPr>
        <a:xfrm rot="5400000">
          <a:off x="109254" y="2063425"/>
          <a:ext cx="1957392" cy="1370174"/>
        </a:xfrm>
        <a:prstGeom prst="chevron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Swing</a:t>
          </a:r>
        </a:p>
      </dsp:txBody>
      <dsp:txXfrm rot="-5400000">
        <a:off x="402863" y="2454903"/>
        <a:ext cx="1370174" cy="587218"/>
      </dsp:txXfrm>
    </dsp:sp>
    <dsp:sp modelId="{5423C7F4-8618-446B-A1AF-DCF28FA245F7}">
      <dsp:nvSpPr>
        <dsp:cNvPr id="0" name=""/>
        <dsp:cNvSpPr/>
      </dsp:nvSpPr>
      <dsp:spPr>
        <a:xfrm rot="5400000">
          <a:off x="3669671" y="222242"/>
          <a:ext cx="1272775" cy="43244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Light weighted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Identical on Different Platforms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Inherits AWT</a:t>
          </a:r>
        </a:p>
      </dsp:txBody>
      <dsp:txXfrm rot="-5400000">
        <a:off x="2143834" y="1810211"/>
        <a:ext cx="4262317" cy="1148511"/>
      </dsp:txXfrm>
    </dsp:sp>
    <dsp:sp modelId="{77F98B2A-EA6A-4616-8407-E25CB3D52E5D}">
      <dsp:nvSpPr>
        <dsp:cNvPr id="0" name=""/>
        <dsp:cNvSpPr/>
      </dsp:nvSpPr>
      <dsp:spPr>
        <a:xfrm rot="5400000">
          <a:off x="109254" y="3830063"/>
          <a:ext cx="1957392" cy="1370174"/>
        </a:xfrm>
        <a:prstGeom prst="chevron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cap="none" spc="0" dirty="0" err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JavaFX</a:t>
          </a:r>
          <a:endParaRPr lang="en-US" sz="2700" b="1" kern="1200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  <a:latin typeface="Elephant" panose="02020904090505020303" pitchFamily="18" charset="0"/>
          </a:endParaRPr>
        </a:p>
      </dsp:txBody>
      <dsp:txXfrm rot="-5400000">
        <a:off x="402863" y="4221541"/>
        <a:ext cx="1370174" cy="587218"/>
      </dsp:txXfrm>
    </dsp:sp>
    <dsp:sp modelId="{9BA40EB0-1F19-443D-857E-69F293FE2E96}">
      <dsp:nvSpPr>
        <dsp:cNvPr id="0" name=""/>
        <dsp:cNvSpPr/>
      </dsp:nvSpPr>
      <dsp:spPr>
        <a:xfrm rot="5400000">
          <a:off x="3641963" y="2058835"/>
          <a:ext cx="1272304" cy="42053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8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Includes Animations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Modern  UI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sp:txBody>
      <dsp:txXfrm rot="-5400000">
        <a:off x="2175464" y="3587444"/>
        <a:ext cx="4143194" cy="1148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4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78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24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556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23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1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2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06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05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92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67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43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12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60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2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  <p:sldLayoutId id="2147484537" r:id="rId12"/>
    <p:sldLayoutId id="2147484538" r:id="rId13"/>
    <p:sldLayoutId id="2147484539" r:id="rId14"/>
    <p:sldLayoutId id="2147484540" r:id="rId15"/>
    <p:sldLayoutId id="2147484541" r:id="rId16"/>
    <p:sldLayoutId id="2147484542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63184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223" t="8712" r="18005" b="9090"/>
          <a:stretch/>
        </p:blipFill>
        <p:spPr>
          <a:xfrm>
            <a:off x="4322620" y="3065318"/>
            <a:ext cx="3915792" cy="27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34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DE6D8E-4CF9-45B3-B455-03D1CA40C431}"/>
              </a:ext>
            </a:extLst>
          </p:cNvPr>
          <p:cNvSpPr/>
          <p:nvPr/>
        </p:nvSpPr>
        <p:spPr>
          <a:xfrm>
            <a:off x="2731594" y="149501"/>
            <a:ext cx="67288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Creating a Swing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3FA413-9F84-4609-B82E-F1E7DBD15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56" y="1667496"/>
            <a:ext cx="5217942" cy="4508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3C13F70-B6C8-4E23-8B11-03B477162A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t="2809" r="18207" b="2677"/>
          <a:stretch/>
        </p:blipFill>
        <p:spPr>
          <a:xfrm>
            <a:off x="7693759" y="1667496"/>
            <a:ext cx="3533331" cy="43769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AC67BAC-9F8A-4830-9715-F6AB9E9DFF9D}"/>
              </a:ext>
            </a:extLst>
          </p:cNvPr>
          <p:cNvSpPr/>
          <p:nvPr/>
        </p:nvSpPr>
        <p:spPr>
          <a:xfrm>
            <a:off x="2482408" y="6175514"/>
            <a:ext cx="11576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  <a:latin typeface="Elephant" panose="02020904090505020303"/>
              </a:rPr>
              <a:t>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C8EF13D-5020-46D1-B949-8F5CF8CB02EF}"/>
              </a:ext>
            </a:extLst>
          </p:cNvPr>
          <p:cNvSpPr/>
          <p:nvPr/>
        </p:nvSpPr>
        <p:spPr>
          <a:xfrm>
            <a:off x="8927968" y="6085092"/>
            <a:ext cx="15632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  <a:latin typeface="Elephant" panose="02020904090505020303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91814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2B15CD7-FEB8-4B5E-8E0D-14A8ED567639}"/>
              </a:ext>
            </a:extLst>
          </p:cNvPr>
          <p:cNvSpPr/>
          <p:nvPr/>
        </p:nvSpPr>
        <p:spPr>
          <a:xfrm>
            <a:off x="4503680" y="109745"/>
            <a:ext cx="31846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Lets Recall..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50E362-BBD6-44F7-8009-B61A8706CA4D}"/>
              </a:ext>
            </a:extLst>
          </p:cNvPr>
          <p:cNvSpPr/>
          <p:nvPr/>
        </p:nvSpPr>
        <p:spPr>
          <a:xfrm>
            <a:off x="1528432" y="1629870"/>
            <a:ext cx="818541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Comparison of GUI and CLI</a:t>
            </a: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Swing 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Components like 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Jbutton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, 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Jtextfield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 , 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Jcombobox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Creating a basic Swing Program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449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1" y="1009867"/>
            <a:ext cx="8863445" cy="49856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tx1">
                <a:lumMod val="8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671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79296E-DE9B-4E39-AAEB-6DF6B561DE10}"/>
              </a:ext>
            </a:extLst>
          </p:cNvPr>
          <p:cNvSpPr/>
          <p:nvPr/>
        </p:nvSpPr>
        <p:spPr>
          <a:xfrm>
            <a:off x="4864576" y="155864"/>
            <a:ext cx="24628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F59047-7959-4C14-A082-0D63E5665B64}"/>
              </a:ext>
            </a:extLst>
          </p:cNvPr>
          <p:cNvSpPr/>
          <p:nvPr/>
        </p:nvSpPr>
        <p:spPr>
          <a:xfrm>
            <a:off x="1528432" y="1629870"/>
            <a:ext cx="81854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History of GUI using Java</a:t>
            </a:r>
          </a:p>
          <a:p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Swing 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Components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Creating a Swing Program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2F4C64E-9029-4705-AFDA-FC566B4764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942" y="1991065"/>
            <a:ext cx="2829802" cy="28758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71240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1916" y="2680023"/>
            <a:ext cx="3701329" cy="3543826"/>
            <a:chOff x="1141916" y="2424837"/>
            <a:chExt cx="3701329" cy="35438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1916" y="2424837"/>
              <a:ext cx="3701329" cy="354382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58734" y="5548745"/>
              <a:ext cx="1267691" cy="114300"/>
            </a:xfrm>
            <a:prstGeom prst="rect">
              <a:avLst/>
            </a:prstGeom>
            <a:solidFill>
              <a:srgbClr val="C3C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 t="3632" r="65668" b="60153"/>
          <a:stretch/>
        </p:blipFill>
        <p:spPr>
          <a:xfrm>
            <a:off x="6618526" y="2913933"/>
            <a:ext cx="5216962" cy="3481198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5881254" y="1378226"/>
            <a:ext cx="0" cy="503889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42026" y="1162703"/>
            <a:ext cx="30326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Graphical User 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Interface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41574" y="1130806"/>
            <a:ext cx="299312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Command Line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EB1B03C-A8E3-47EF-B5F8-92F001761B66}"/>
              </a:ext>
            </a:extLst>
          </p:cNvPr>
          <p:cNvSpPr/>
          <p:nvPr/>
        </p:nvSpPr>
        <p:spPr>
          <a:xfrm>
            <a:off x="2836299" y="155864"/>
            <a:ext cx="65194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Which one </a:t>
            </a:r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is </a:t>
            </a:r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better?</a:t>
            </a:r>
          </a:p>
        </p:txBody>
      </p:sp>
    </p:spTree>
    <p:extLst>
      <p:ext uri="{BB962C8B-B14F-4D97-AF65-F5344CB8AC3E}">
        <p14:creationId xmlns:p14="http://schemas.microsoft.com/office/powerpoint/2010/main" val="1098592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79296E-DE9B-4E39-AAEB-6DF6B561DE10}"/>
              </a:ext>
            </a:extLst>
          </p:cNvPr>
          <p:cNvSpPr/>
          <p:nvPr/>
        </p:nvSpPr>
        <p:spPr>
          <a:xfrm>
            <a:off x="3240291" y="155864"/>
            <a:ext cx="571143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Difference between </a:t>
            </a:r>
          </a:p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GUI and CLI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Elephant" panose="0202090409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48" t="19680" r="1699" b="12188"/>
          <a:stretch/>
        </p:blipFill>
        <p:spPr>
          <a:xfrm>
            <a:off x="1847938" y="1895069"/>
            <a:ext cx="8496139" cy="4505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9677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13761" y="155864"/>
            <a:ext cx="8164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History of GUI using Java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1935351"/>
              </p:ext>
            </p:extLst>
          </p:nvPr>
        </p:nvGraphicFramePr>
        <p:xfrm>
          <a:off x="821536" y="1205345"/>
          <a:ext cx="7174344" cy="5496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117A37F-BB6E-4E6E-B1F1-73A633DE8F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70" y="2020259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7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90" y="1550493"/>
            <a:ext cx="4100919" cy="44762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9B3427B-3B40-422B-9391-483CBAAF62B5}"/>
              </a:ext>
            </a:extLst>
          </p:cNvPr>
          <p:cNvSpPr/>
          <p:nvPr/>
        </p:nvSpPr>
        <p:spPr>
          <a:xfrm>
            <a:off x="3889690" y="109745"/>
            <a:ext cx="41009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</a:t>
            </a:r>
          </a:p>
        </p:txBody>
      </p:sp>
    </p:spTree>
    <p:extLst>
      <p:ext uri="{BB962C8B-B14F-4D97-AF65-F5344CB8AC3E}">
        <p14:creationId xmlns:p14="http://schemas.microsoft.com/office/powerpoint/2010/main" val="2626551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9B3427B-3B40-422B-9391-483CBAAF62B5}"/>
              </a:ext>
            </a:extLst>
          </p:cNvPr>
          <p:cNvSpPr/>
          <p:nvPr/>
        </p:nvSpPr>
        <p:spPr>
          <a:xfrm>
            <a:off x="4632009" y="109745"/>
            <a:ext cx="29279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E91781-9AE3-4D36-8FB7-A5103E3C2CA5}"/>
              </a:ext>
            </a:extLst>
          </p:cNvPr>
          <p:cNvSpPr txBox="1"/>
          <p:nvPr/>
        </p:nvSpPr>
        <p:spPr>
          <a:xfrm>
            <a:off x="768625" y="1060174"/>
            <a:ext cx="8918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Java Swing is a lightweight Graphical User Interface (GUI) toolkit that includes a rich set of widgets.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It includes package lets you make GUI components for your Java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It is platform independent.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The Swing library is built on top of the AWT.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0DC5BB-0989-4F44-AE4B-E03F6BC93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04" y="3133630"/>
            <a:ext cx="4835890" cy="3454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C3498AE-BF94-4FCC-8381-FD8E176F9742}"/>
              </a:ext>
            </a:extLst>
          </p:cNvPr>
          <p:cNvSpPr/>
          <p:nvPr/>
        </p:nvSpPr>
        <p:spPr>
          <a:xfrm>
            <a:off x="1080050" y="4041262"/>
            <a:ext cx="4046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What is a container class?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0C9993-D645-4BD2-905C-AD653E4EE6EC}"/>
              </a:ext>
            </a:extLst>
          </p:cNvPr>
          <p:cNvSpPr/>
          <p:nvPr/>
        </p:nvSpPr>
        <p:spPr>
          <a:xfrm>
            <a:off x="768625" y="4621694"/>
            <a:ext cx="51391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Elephant" panose="02020904090505020303"/>
              </a:rPr>
              <a:t>Container classes are classes that can have other components on it. So for creating a GUI, we need at least one container object.</a:t>
            </a:r>
          </a:p>
        </p:txBody>
      </p:sp>
    </p:spTree>
    <p:extLst>
      <p:ext uri="{BB962C8B-B14F-4D97-AF65-F5344CB8AC3E}">
        <p14:creationId xmlns:p14="http://schemas.microsoft.com/office/powerpoint/2010/main" val="1765886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CE2DBE0-AF95-49A9-AED6-36316F530C95}"/>
              </a:ext>
            </a:extLst>
          </p:cNvPr>
          <p:cNvSpPr/>
          <p:nvPr/>
        </p:nvSpPr>
        <p:spPr>
          <a:xfrm>
            <a:off x="718927" y="1691336"/>
            <a:ext cx="107541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Panel: </a:t>
            </a:r>
            <a:r>
              <a:rPr lang="en-IN" sz="2000" dirty="0">
                <a:latin typeface="Elephant" panose="02020904090505020303"/>
              </a:rPr>
              <a:t>It is a pure container and is not a window in itself. The sole purpose of a Panel is to organize the components on to a window.</a:t>
            </a:r>
          </a:p>
          <a:p>
            <a:endParaRPr lang="en-IN" sz="2000" dirty="0">
              <a:latin typeface="Elephant" panose="02020904090505020303"/>
            </a:endParaRPr>
          </a:p>
          <a:p>
            <a:r>
              <a:rPr lang="en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Frame: </a:t>
            </a:r>
            <a:r>
              <a:rPr lang="en-IN" sz="2000" dirty="0">
                <a:latin typeface="Elephant" panose="02020904090505020303"/>
              </a:rPr>
              <a:t>It is a fully functioning window with its title and icons.</a:t>
            </a:r>
          </a:p>
          <a:p>
            <a:endParaRPr lang="en-IN" sz="2000" dirty="0">
              <a:latin typeface="Elephant" panose="02020904090505020303"/>
            </a:endParaRPr>
          </a:p>
          <a:p>
            <a:r>
              <a:rPr lang="en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Dialog: </a:t>
            </a:r>
            <a:r>
              <a:rPr lang="en-IN" sz="2000" dirty="0">
                <a:latin typeface="Elephant" panose="02020904090505020303"/>
              </a:rPr>
              <a:t>It can be thought of like a pop-up window that pops out when a message has to be displayed. It is not a fully functioning window like the Frame.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859E5BB-B2AB-4882-9E6A-5CFE0F7BB89E}"/>
              </a:ext>
            </a:extLst>
          </p:cNvPr>
          <p:cNvSpPr/>
          <p:nvPr/>
        </p:nvSpPr>
        <p:spPr>
          <a:xfrm>
            <a:off x="4088294" y="1085206"/>
            <a:ext cx="3177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Types of Containers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0E6F78C-1F6B-4500-9181-22B9AE31D171}"/>
              </a:ext>
            </a:extLst>
          </p:cNvPr>
          <p:cNvSpPr/>
          <p:nvPr/>
        </p:nvSpPr>
        <p:spPr>
          <a:xfrm>
            <a:off x="3481665" y="109745"/>
            <a:ext cx="52286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 (contd..)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62E7625-7CCB-4B46-84A7-072EB5FE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83" y="4211963"/>
            <a:ext cx="9079833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01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608F38-FA27-4CFF-A3BF-CE6044E799F2}"/>
              </a:ext>
            </a:extLst>
          </p:cNvPr>
          <p:cNvSpPr/>
          <p:nvPr/>
        </p:nvSpPr>
        <p:spPr>
          <a:xfrm>
            <a:off x="0" y="220061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Compon</a:t>
            </a:r>
            <a:r>
              <a:rPr lang="en-IN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ents </a:t>
            </a:r>
            <a:r>
              <a:rPr lang="en-I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of Swing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862C4E-7AE0-40EA-ABFD-FD9037903199}"/>
              </a:ext>
            </a:extLst>
          </p:cNvPr>
          <p:cNvSpPr/>
          <p:nvPr/>
        </p:nvSpPr>
        <p:spPr>
          <a:xfrm>
            <a:off x="662608" y="1268512"/>
            <a:ext cx="543339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Jbutton</a:t>
            </a:r>
            <a:r>
              <a:rPr lang="en-IN" sz="2000" b="1" dirty="0">
                <a:latin typeface="Elephant" panose="02020904090505020303"/>
              </a:rPr>
              <a:t> </a:t>
            </a:r>
            <a:r>
              <a:rPr lang="en-IN" sz="2000" dirty="0">
                <a:latin typeface="Elephant" panose="02020904090505020303"/>
              </a:rPr>
              <a:t>is a class that provides functionality of a button.</a:t>
            </a:r>
          </a:p>
          <a:p>
            <a:pPr algn="just"/>
            <a:r>
              <a:rPr lang="en-IN" sz="2000" dirty="0">
                <a:latin typeface="Elephant" panose="02020904090505020303"/>
              </a:rPr>
              <a:t> </a:t>
            </a:r>
          </a:p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JTextField</a:t>
            </a:r>
            <a:r>
              <a:rPr lang="en-IN" sz="2000" dirty="0">
                <a:latin typeface="Elephant" panose="02020904090505020303"/>
              </a:rPr>
              <a:t> is used for taking input of single line of text. It is most widely used text component.</a:t>
            </a:r>
          </a:p>
          <a:p>
            <a:pPr algn="just"/>
            <a:endParaRPr lang="en-IN" sz="2000" dirty="0">
              <a:latin typeface="Elephant" panose="02020904090505020303"/>
            </a:endParaRPr>
          </a:p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JCheckBox</a:t>
            </a:r>
            <a:r>
              <a:rPr lang="en-IN" sz="2000" dirty="0">
                <a:latin typeface="Elephant" panose="02020904090505020303"/>
              </a:rPr>
              <a:t> class is used to create checkboxes in frame.</a:t>
            </a:r>
          </a:p>
          <a:p>
            <a:pPr algn="just"/>
            <a:endParaRPr lang="en-IN" sz="2000" dirty="0">
              <a:latin typeface="Elephant" panose="02020904090505020303"/>
            </a:endParaRPr>
          </a:p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JRadioButton</a:t>
            </a:r>
            <a:r>
              <a:rPr lang="en-IN" sz="2000" dirty="0">
                <a:latin typeface="Elephant" panose="02020904090505020303"/>
              </a:rPr>
              <a:t> class is used to create a radio button in Frames.</a:t>
            </a:r>
          </a:p>
          <a:p>
            <a:pPr algn="just"/>
            <a:endParaRPr lang="en-IN" sz="2000" dirty="0">
              <a:latin typeface="Elephant" panose="02020904090505020303"/>
            </a:endParaRPr>
          </a:p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JComboBox</a:t>
            </a:r>
            <a:r>
              <a:rPr lang="en-IN" sz="2000" dirty="0">
                <a:latin typeface="Elephant" panose="02020904090505020303"/>
              </a:rPr>
              <a:t> component is used to create a combo box in Swing.</a:t>
            </a:r>
          </a:p>
          <a:p>
            <a:pPr algn="just"/>
            <a:endParaRPr lang="en-IN" sz="2000" dirty="0">
              <a:latin typeface="Elephant" panose="02020904090505020303"/>
            </a:endParaRPr>
          </a:p>
          <a:p>
            <a:pPr algn="just"/>
            <a:endParaRPr lang="en-IN" sz="2000" dirty="0">
              <a:latin typeface="Elephant" panose="02020904090505020303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7E1069-B5E7-4C32-AAAB-884B78B2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160" y="1307174"/>
            <a:ext cx="1085850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2CCB94E-AD22-4550-A06E-83101BD3B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94" r="13358" b="23038"/>
          <a:stretch/>
        </p:blipFill>
        <p:spPr>
          <a:xfrm>
            <a:off x="7155462" y="2257168"/>
            <a:ext cx="3789707" cy="508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08A199-A22D-4843-AF16-5DBF8667D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760" y="3351998"/>
            <a:ext cx="3765866" cy="383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FEDE339-1811-4903-8C41-EC5C28145A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55" t="22030" r="12564" b="19126"/>
          <a:stretch/>
        </p:blipFill>
        <p:spPr>
          <a:xfrm>
            <a:off x="7584926" y="4322117"/>
            <a:ext cx="2930777" cy="383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76C41-438A-45CA-AC87-C823CC687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942" y="5085036"/>
            <a:ext cx="1133066" cy="16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94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339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Elephant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Bansal, Shubham</dc:creator>
  <cp:lastModifiedBy>Bansal, Shubham</cp:lastModifiedBy>
  <cp:revision>36</cp:revision>
  <dcterms:created xsi:type="dcterms:W3CDTF">2020-02-11T11:33:22Z</dcterms:created>
  <dcterms:modified xsi:type="dcterms:W3CDTF">2020-02-12T04:53:54Z</dcterms:modified>
</cp:coreProperties>
</file>