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62" d="100"/>
          <a:sy n="62" d="100"/>
        </p:scale>
        <p:origin x="540" y="48"/>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2019/11/11</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rgbClr val="0070C0"/>
                </a:solidFill>
                <a:latin typeface="微软雅黑" panose="020B0503020204020204" pitchFamily="34" charset="-122"/>
                <a:ea typeface="微软雅黑" panose="020B0503020204020204" pitchFamily="34" charset="-122"/>
              </a:rPr>
              <a:t>4096×16</a:t>
            </a:r>
            <a:r>
              <a:rPr lang="zh-CN" altLang="en-US" sz="2800" dirty="0">
                <a:solidFill>
                  <a:srgbClr val="0070C0"/>
                </a:solidFill>
                <a:latin typeface="微软雅黑" panose="020B0503020204020204" pitchFamily="34" charset="-122"/>
                <a:ea typeface="微软雅黑" panose="020B0503020204020204" pitchFamily="34" charset="-122"/>
              </a:rPr>
              <a:t>表示存储器有</a:t>
            </a:r>
            <a:r>
              <a:rPr lang="en-US" altLang="zh-CN" sz="2800" dirty="0">
                <a:solidFill>
                  <a:srgbClr val="0070C0"/>
                </a:solidFill>
                <a:latin typeface="微软雅黑" panose="020B0503020204020204" pitchFamily="34" charset="-122"/>
                <a:ea typeface="微软雅黑" panose="020B0503020204020204" pitchFamily="34" charset="-122"/>
              </a:rPr>
              <a:t>4096</a:t>
            </a:r>
            <a:r>
              <a:rPr lang="zh-CN" altLang="en-US" sz="2800" dirty="0">
                <a:solidFill>
                  <a:srgbClr val="0070C0"/>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rgbClr val="0070C0"/>
                </a:solidFill>
                <a:latin typeface="微软雅黑" panose="020B0503020204020204" pitchFamily="34" charset="-122"/>
                <a:ea typeface="微软雅黑" panose="020B0503020204020204" pitchFamily="34" charset="-122"/>
              </a:rPr>
              <a:t>16</a:t>
            </a:r>
            <a:r>
              <a:rPr lang="zh-CN" altLang="en-US" sz="2800" dirty="0">
                <a:solidFill>
                  <a:srgbClr val="0070C0"/>
                </a:solidFill>
                <a:latin typeface="微软雅黑" panose="020B0503020204020204" pitchFamily="34" charset="-122"/>
                <a:ea typeface="微软雅黑" panose="020B0503020204020204" pitchFamily="34" charset="-122"/>
              </a:rPr>
              <a:t>位。</a:t>
            </a:r>
            <a:endParaRPr lang="zh-CN" altLang="en-US" sz="11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4624</TotalTime>
  <Words>1939</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懿 戴</cp:lastModifiedBy>
  <cp:revision>343</cp:revision>
  <dcterms:created xsi:type="dcterms:W3CDTF">2007-10-21T01:27:31Z</dcterms:created>
  <dcterms:modified xsi:type="dcterms:W3CDTF">2019-11-11T01:14:26Z</dcterms:modified>
  <cp:category/>
</cp:coreProperties>
</file>