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BD4333-8765-4373-994B-B2C4CD30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2E359-43A8-4663-B374-AFF6F46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7E991-6BF7-42FB-BD5A-381824A0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ACFB8-7506-482D-B231-C980C2D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199F4-016C-452B-B92B-FD7594D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4184A-E97B-4C44-A738-C6808DD2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24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E52A-445B-4003-8330-C9C1F8D1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384515-B604-4B81-958B-46C790F0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575CF8-AA8A-4D65-81AB-92AA624C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0C2321-D046-43DC-822E-2B925CB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F8C07-8301-4549-A144-486E743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40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7117D0-51FF-462F-87A5-8F763DB2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F9D19D-DDD9-442E-A974-5F56245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332ADB-FF6B-4182-A33F-F14AA33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536EC-5EE7-4A1D-AB65-56333D7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28C87-E0CC-4401-80B2-1A5FE0B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21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1CE25-4CC8-4524-BC78-945C03B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2EFDD-9C97-4DFA-B7EF-AA3097E5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11039C-F79B-42AD-9BEE-8CAB911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5B3BBB-379E-452D-98B8-D8F0929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B9BBEE-97C2-4DE1-9006-388B69B1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98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1288A-C689-4F3C-A5D6-7DFC82AE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1F03C4-D983-4605-8DDC-22969BB0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F1836-FDAE-4D30-9F24-CA0C316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B648A3-3C2E-4580-86E1-FF7C49C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8BB75-5A23-4C9E-A6FC-F0D5409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4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E8138-14BB-479F-8605-6229E0B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2C7E9-342B-4821-B80C-A1735E15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929AAF-2AEE-463F-87B7-30D4C837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4FC70-6B0C-4C37-9243-D068CA3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4D70FB-2759-4EF1-A94D-A626DE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15A50F-847C-4446-9B00-F674A88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5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C5604-E9BD-4F6E-9BF9-7530919B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5D398E-C1B1-4ABE-B800-2CB4B42C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75FA8E-4762-45B3-AAA3-EF59D8E8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BC3476-8D2B-4747-A6DA-4E52D434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3CD930-E2D9-45CB-9825-F84B23C7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AF7561-EABF-431C-A944-66AF5BB6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3B115A-3794-4F0E-A7BC-357B63B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DC624C-5A8D-47E2-99D3-1B8ADAA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1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82B8A-6393-4839-911C-43F299D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32EC08-A86C-43AF-8549-E8558FB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06BBC2-C32C-4CC3-8AC2-FAA8B52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288163-F7B8-45C6-B5DC-795CA5F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15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CBDD11-2CE3-4DBE-ABA9-CF73E34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1AB9AE-55CF-47DB-9199-08CD7E4C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9D9D63-08B9-457F-B339-7BA8E48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56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89639-1F31-423A-BEA4-025341FE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936EB-4833-428D-9D0D-85E67C5B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4EE994-AAE4-4140-BEBC-A18F27FB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5E72C-0030-4918-BE76-309E9444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DB6F35-947F-412D-9DEB-BCCDDC9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541BDB-D5E8-4538-8253-C81DEFC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2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518AA-415E-4B9E-B6CE-3D9512D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757C97-FB6D-45E9-86D6-4D17B9E4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7D716E-729A-4CEE-A527-D5A88DC2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5531C1-0989-42F3-8B55-ED2B6369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A19F-D333-4595-8414-ABF2D3176DF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A5DC33-81AA-4C8B-9524-D9DBAF2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2AD5DE-476C-4848-A5E6-177BF17C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B0211F-5DAB-494F-AF3E-16B93A60AB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A4367-D87A-4656-9B82-E7F93FA2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BF2EBB-B7FB-4F01-8B69-0598994E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4841F7-36A3-4C94-A4C4-CB9E46D0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8A19F-D333-4595-8414-ABF2D3176DF2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915597-1FA5-476A-9CF9-902C4952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2BF89-047B-45E4-8349-A678D5B0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288B-ED16-4155-B555-A20169454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7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520" y="1620202"/>
            <a:ext cx="9144000" cy="2606357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РАЗРАБОТКА ПЛАТФОРМЫ ДЛЯ ТРЕНИРОВКИ В РЕШЕНИИ АЛОГРИТМИЧЕСКИХ ЗАДАЧ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72400" y="5161280"/>
            <a:ext cx="3058160" cy="67056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Подготовил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Вашкулатов</a:t>
            </a:r>
            <a:r>
              <a:rPr lang="ru-RU" dirty="0"/>
              <a:t> </a:t>
            </a:r>
            <a:r>
              <a:rPr lang="ru-RU" dirty="0" smtClean="0"/>
              <a:t>Н.А. 045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43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123"/>
          </a:xfrm>
        </p:spPr>
        <p:txBody>
          <a:bodyPr/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Цель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9960" y="1223328"/>
            <a:ext cx="6548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Bahnschrift Light Condensed" panose="020B0502040204020203" pitchFamily="34" charset="0"/>
              </a:rPr>
              <a:t>	</a:t>
            </a:r>
            <a:r>
              <a:rPr lang="ru-RU" sz="2400" dirty="0" smtClean="0">
                <a:latin typeface="Bahnschrift Light Condensed" panose="020B0502040204020203" pitchFamily="34" charset="0"/>
              </a:rPr>
              <a:t>Целью НИР было спроектировать и разработать основу для платформы, при помощи которой можно развивать навык решения алгоритмических задач с любого устройства и в любое время.</a:t>
            </a:r>
            <a:endParaRPr lang="ru-RU" sz="2400" dirty="0">
              <a:latin typeface="Bahnschrift Light Condensed" panose="020B0502040204020203" pitchFamily="34" charset="0"/>
            </a:endParaRPr>
          </a:p>
          <a:p>
            <a:pPr algn="just"/>
            <a:r>
              <a:rPr lang="ru-RU" sz="2400" dirty="0" smtClean="0">
                <a:latin typeface="Bahnschrift Light Condensed" panose="020B0502040204020203" pitchFamily="34" charset="0"/>
              </a:rPr>
              <a:t>	Была реализована главная часть платформы – простой сайт с редактором кода, на котором можно выбрать задачу и отправить решение на выбранном языке, а так же серверная часть, на которой проверяется решение пользователя.</a:t>
            </a:r>
          </a:p>
          <a:p>
            <a:pPr algn="just"/>
            <a:r>
              <a:rPr lang="ru-RU" sz="2400" dirty="0">
                <a:latin typeface="Bahnschrift Light Condensed" panose="020B0502040204020203" pitchFamily="34" charset="0"/>
              </a:rPr>
              <a:t>	</a:t>
            </a:r>
            <a:r>
              <a:rPr lang="ru-RU" sz="2400" dirty="0" smtClean="0">
                <a:latin typeface="Bahnschrift Light Condensed" panose="020B0502040204020203" pitchFamily="34" charset="0"/>
              </a:rPr>
              <a:t>Полученный результат позволит сделать платформу с сколь угодно разнообразным функционалом, построенным на основе решения алгоритмических задач. Например, курсы или </a:t>
            </a:r>
            <a:r>
              <a:rPr lang="ru-RU" sz="2400" dirty="0" err="1" smtClean="0">
                <a:latin typeface="Bahnschrift Light Condensed" panose="020B0502040204020203" pitchFamily="34" charset="0"/>
              </a:rPr>
              <a:t>контесты</a:t>
            </a:r>
            <a:r>
              <a:rPr lang="ru-RU" sz="2400" dirty="0" smtClean="0">
                <a:latin typeface="Bahnschrift Light Condensed" panose="020B0502040204020203" pitchFamily="34" charset="0"/>
              </a:rPr>
              <a:t>. Однако, полученный результат не нацелен на анализ эффективности решения, лишь на правильность.</a:t>
            </a:r>
            <a:endParaRPr lang="ru-RU" sz="2400" dirty="0">
              <a:latin typeface="Bahnschrift Light Condensed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560" y="2413000"/>
            <a:ext cx="2722880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4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Актуальность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031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6B21F040-419B-415A-8895-8AA47B834620}" vid="{DB04B697-ED3C-4D12-9322-04FA7C5630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45</TotalTime>
  <Words>12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Bahnschrift Light Condensed</vt:lpstr>
      <vt:lpstr>Calibri</vt:lpstr>
      <vt:lpstr>Calibri Light</vt:lpstr>
      <vt:lpstr>Тема1</vt:lpstr>
      <vt:lpstr>РАЗРАБОТКА ПЛАТФОРМЫ ДЛЯ ТРЕНИРОВКИ В РЕШЕНИИ АЛОГРИТМИЧЕСКИХ ЗАДАЧ</vt:lpstr>
      <vt:lpstr>Цель</vt:lpstr>
      <vt:lpstr>Актуальность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R3nny</dc:creator>
  <cp:lastModifiedBy>R3nny</cp:lastModifiedBy>
  <cp:revision>5</cp:revision>
  <dcterms:created xsi:type="dcterms:W3CDTF">2023-12-10T15:22:28Z</dcterms:created>
  <dcterms:modified xsi:type="dcterms:W3CDTF">2023-12-10T16:07:44Z</dcterms:modified>
</cp:coreProperties>
</file>