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2F6A-6C6A-4F9A-A657-6DE485336090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96907-CA03-4721-9DD0-B4E87A3A2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3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16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BD4333-8765-4373-994B-B2C4CD30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2E359-43A8-4663-B374-AFF6F46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7E991-6BF7-42FB-BD5A-381824A0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ACFB8-7506-482D-B231-C980C2D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199F4-016C-452B-B92B-FD7594D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4184A-E97B-4C44-A738-C6808DD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24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E52A-445B-4003-8330-C9C1F8D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384515-B604-4B81-958B-46C790F0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75CF8-AA8A-4D65-81AB-92AA624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C2321-D046-43DC-822E-2B925C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F8C07-8301-4549-A144-486E743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0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7117D0-51FF-462F-87A5-8F763DB2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F9D19D-DDD9-442E-A974-5F56245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332ADB-FF6B-4182-A33F-F14AA33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536EC-5EE7-4A1D-AB65-56333D7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28C87-E0CC-4401-80B2-1A5FE0B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21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1CE25-4CC8-4524-BC78-945C03B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2EFDD-9C97-4DFA-B7EF-AA3097E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1039C-F79B-42AD-9BEE-8CAB911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5B3BBB-379E-452D-98B8-D8F0929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9BBEE-97C2-4DE1-9006-388B69B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8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1288A-C689-4F3C-A5D6-7DFC82A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1F03C4-D983-4605-8DDC-22969BB0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F1836-FDAE-4D30-9F24-CA0C316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648A3-3C2E-4580-86E1-FF7C49C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8BB75-5A23-4C9E-A6FC-F0D5409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E8138-14BB-479F-8605-6229E0B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2C7E9-342B-4821-B80C-A1735E1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929AAF-2AEE-463F-87B7-30D4C837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4FC70-6B0C-4C37-9243-D068CA3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4D70FB-2759-4EF1-A94D-A626DE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15A50F-847C-4446-9B00-F674A88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5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C5604-E9BD-4F6E-9BF9-7530919B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D398E-C1B1-4ABE-B800-2CB4B42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75FA8E-4762-45B3-AAA3-EF59D8E8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BC3476-8D2B-4747-A6DA-4E52D434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3CD930-E2D9-45CB-9825-F84B23C7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AF7561-EABF-431C-A944-66AF5BB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3B115A-3794-4F0E-A7BC-357B63B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DC624C-5A8D-47E2-99D3-1B8ADAA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1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82B8A-6393-4839-911C-43F299D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32EC08-A86C-43AF-8549-E8558FB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06BBC2-C32C-4CC3-8AC2-FAA8B52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288163-F7B8-45C6-B5DC-795CA5F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5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CBDD11-2CE3-4DBE-ABA9-CF73E34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1AB9AE-55CF-47DB-9199-08CD7E4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9D9D63-08B9-457F-B339-7BA8E48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56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89639-1F31-423A-BEA4-025341F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936EB-4833-428D-9D0D-85E67C5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4EE994-AAE4-4140-BEBC-A18F27FB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5E72C-0030-4918-BE76-309E944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DB6F35-947F-412D-9DEB-BCCDDC9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541BDB-D5E8-4538-8253-C81DEFC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518AA-415E-4B9E-B6CE-3D9512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757C97-FB6D-45E9-86D6-4D17B9E4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7D716E-729A-4CEE-A527-D5A88DC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5531C1-0989-42F3-8B55-ED2B636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5DC33-81AA-4C8B-9524-D9DBAF2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AD5DE-476C-4848-A5E6-177BF17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B0211F-5DAB-494F-AF3E-16B93A60AB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A4367-D87A-4656-9B82-E7F93FA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BF2EBB-B7FB-4F01-8B69-0598994E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841F7-36A3-4C94-A4C4-CB9E46D0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A19F-D333-4595-8414-ABF2D3176DF2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15597-1FA5-476A-9CF9-902C49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2BF89-047B-45E4-8349-A678D5B0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7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520" y="1620202"/>
            <a:ext cx="9144000" cy="2606357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РАЗРАБОТКА ПЛАТФОРМЫ ДЛЯ ТРЕНИРОВКИ В РЕШЕНИИ АЛОГРИТМИЧЕСКИХ ЗАДАЧ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72400" y="5161280"/>
            <a:ext cx="3058160" cy="67056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Подготовил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 err="1"/>
              <a:t>Вашкулатов</a:t>
            </a:r>
            <a:r>
              <a:rPr lang="ru-RU" dirty="0"/>
              <a:t> Н.А. 045</a:t>
            </a:r>
          </a:p>
        </p:txBody>
      </p:sp>
    </p:spTree>
    <p:extLst>
      <p:ext uri="{BB962C8B-B14F-4D97-AF65-F5344CB8AC3E}">
        <p14:creationId xmlns:p14="http://schemas.microsoft.com/office/powerpoint/2010/main" val="415543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123"/>
          </a:xfrm>
        </p:spPr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Цель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9960" y="1223328"/>
            <a:ext cx="6548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Bahnschrift Light Condensed" panose="020B0502040204020203" pitchFamily="34" charset="0"/>
              </a:rPr>
              <a:t>	</a:t>
            </a:r>
            <a:r>
              <a:rPr lang="ru-RU" sz="2400" dirty="0">
                <a:latin typeface="Bahnschrift Light Condensed" panose="020B0502040204020203" pitchFamily="34" charset="0"/>
              </a:rPr>
              <a:t>Целью НИР было спроектировать и разработать основу для платформы, при помощи которой можно развивать навык решения алгоритмических задач с любого устройства и в любое время.</a:t>
            </a:r>
          </a:p>
          <a:p>
            <a:pPr algn="just"/>
            <a:r>
              <a:rPr lang="ru-RU" sz="2400" dirty="0">
                <a:latin typeface="Bahnschrift Light Condensed" panose="020B0502040204020203" pitchFamily="34" charset="0"/>
              </a:rPr>
              <a:t>	Была реализована главная часть платформы – простой сайт с редактором кода, на котором можно выбрать задачу и отправить решение на выбранном языке, а так же серверная часть, на которой проверяется решение пользователя.</a:t>
            </a:r>
          </a:p>
          <a:p>
            <a:pPr algn="just"/>
            <a:r>
              <a:rPr lang="ru-RU" sz="2400" dirty="0">
                <a:latin typeface="Bahnschrift Light Condensed" panose="020B0502040204020203" pitchFamily="34" charset="0"/>
              </a:rPr>
              <a:t>	Полученный результат позволит сделать платформу с сколь угодно разнообразным функционалом, построенным на основе решения алгоритмических задач. Например, курсы или </a:t>
            </a:r>
            <a:r>
              <a:rPr lang="ru-RU" sz="2400" dirty="0" err="1">
                <a:latin typeface="Bahnschrift Light Condensed" panose="020B0502040204020203" pitchFamily="34" charset="0"/>
              </a:rPr>
              <a:t>контесты</a:t>
            </a:r>
            <a:r>
              <a:rPr lang="ru-RU" sz="2400" dirty="0">
                <a:latin typeface="Bahnschrift Light Condensed" panose="020B0502040204020203" pitchFamily="34" charset="0"/>
              </a:rPr>
              <a:t>. Однако, полученный результат не нацелен на анализ эффективности решения, лишь на правильность.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60" y="2413000"/>
            <a:ext cx="2722880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4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227180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365125"/>
            <a:ext cx="7767320" cy="56959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Компиляция и выполнение кода на сервере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845" y="915879"/>
            <a:ext cx="10636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Bahnschrift Light Condensed" panose="020B0502040204020203" pitchFamily="34" charset="0"/>
              </a:rPr>
              <a:t>	Для автоматизации этих процессов используется отдельное приложение</a:t>
            </a:r>
            <a:r>
              <a:rPr lang="en-US" sz="2200" dirty="0">
                <a:latin typeface="Bahnschrift Light Condensed" panose="020B0502040204020203" pitchFamily="34" charset="0"/>
              </a:rPr>
              <a:t> </a:t>
            </a:r>
            <a:r>
              <a:rPr lang="ru-RU" sz="2200" dirty="0">
                <a:latin typeface="Bahnschrift Light Condensed" panose="020B0502040204020203" pitchFamily="34" charset="0"/>
              </a:rPr>
              <a:t>и </a:t>
            </a:r>
            <a:r>
              <a:rPr lang="en-US" sz="2200" dirty="0">
                <a:latin typeface="Bahnschrift Light Condensed" panose="020B0502040204020203" pitchFamily="34" charset="0"/>
              </a:rPr>
              <a:t>Docker</a:t>
            </a:r>
            <a:endParaRPr lang="ru-RU" sz="2200" dirty="0">
              <a:latin typeface="Bahnschrift Light 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6" y="1640207"/>
            <a:ext cx="5578734" cy="44676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481" y="5048600"/>
            <a:ext cx="3779848" cy="10592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320" y="2189699"/>
            <a:ext cx="1819374" cy="18193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1375" y="6096354"/>
            <a:ext cx="48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Рисунок 1 – Архитектура сервиса выполнения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93231" y="6107175"/>
            <a:ext cx="48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Рисунок 2 – Часть </a:t>
            </a:r>
            <a:r>
              <a:rPr lang="en-US" dirty="0" err="1">
                <a:latin typeface="Bahnschrift Light Condensed" panose="020B0502040204020203" pitchFamily="34" charset="0"/>
              </a:rPr>
              <a:t>Dockerfile</a:t>
            </a:r>
            <a:r>
              <a:rPr lang="ru-RU" dirty="0">
                <a:latin typeface="Bahnschrift Light Condensed" panose="020B0502040204020203" pitchFamily="34" charset="0"/>
              </a:rPr>
              <a:t> для образа</a:t>
            </a:r>
          </a:p>
        </p:txBody>
      </p:sp>
    </p:spTree>
    <p:extLst>
      <p:ext uri="{BB962C8B-B14F-4D97-AF65-F5344CB8AC3E}">
        <p14:creationId xmlns:p14="http://schemas.microsoft.com/office/powerpoint/2010/main" val="96456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916757" y="606750"/>
            <a:ext cx="7767320" cy="56959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Структура задачи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289" y="1302722"/>
            <a:ext cx="6975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Light Condensed" panose="020B0502040204020203" pitchFamily="34" charset="0"/>
              </a:rPr>
              <a:t>Типы данных для входных параметров и результата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Light Condensed" panose="020B0502040204020203" pitchFamily="34" charset="0"/>
              </a:rPr>
              <a:t>Тестовые данные, проверяющие правильность решения.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Light Condensed" panose="020B0502040204020203" pitchFamily="34" charset="0"/>
              </a:rPr>
              <a:t>Шаблон решения (рисунок 3 - 4) для каждого возможного языка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15818"/>
          <a:stretch/>
        </p:blipFill>
        <p:spPr>
          <a:xfrm>
            <a:off x="1941270" y="4380412"/>
            <a:ext cx="4026344" cy="16618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234" y="4811617"/>
            <a:ext cx="3998064" cy="11995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77" y="1819259"/>
            <a:ext cx="2140880" cy="2140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7676" y="6042254"/>
            <a:ext cx="3151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Light Condensed" panose="020B0502040204020203" pitchFamily="34" charset="0"/>
              </a:rPr>
              <a:t>Рисунок 3 - Пример шаблона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85577" y="6011159"/>
            <a:ext cx="3151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Light Condensed" panose="020B0502040204020203" pitchFamily="34" charset="0"/>
              </a:rPr>
              <a:t>Рисунок 4 - Пример шаблона</a:t>
            </a:r>
          </a:p>
        </p:txBody>
      </p:sp>
    </p:spTree>
    <p:extLst>
      <p:ext uri="{BB962C8B-B14F-4D97-AF65-F5344CB8AC3E}">
        <p14:creationId xmlns:p14="http://schemas.microsoft.com/office/powerpoint/2010/main" val="114015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89737-4059-4527-AEA2-A3E8757E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982412"/>
          </a:xfrm>
        </p:spPr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Подготовка решения пользователя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4129C-7F91-47B6-969E-5807F625627D}"/>
              </a:ext>
            </a:extLst>
          </p:cNvPr>
          <p:cNvSpPr txBox="1"/>
          <p:nvPr/>
        </p:nvSpPr>
        <p:spPr>
          <a:xfrm>
            <a:off x="914398" y="1299411"/>
            <a:ext cx="61441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Платформа берет на себя ввод и вывод данных -  мы не можем просто запустить код пользователя и отправить тестовые данные.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Для чтения, измерения времени, преобразования типов входных данных и вывода результатов решения в консоль используется специальный заготовленный код – драйвер задачи.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Condensed" panose="020B0502040204020203" pitchFamily="34" charset="0"/>
              </a:rPr>
              <a:t>Все эти усложнения нужны для того, чтобы стандартизировать формат входных и выходных данных, благодаря чему процесс тестирования не будет отличаться от ЯП к ЯП, а так же относительно просто добавить не стандартный тип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C27D868-9BC8-4D4E-AFD8-FDDD64F94E3C}"/>
              </a:ext>
            </a:extLst>
          </p:cNvPr>
          <p:cNvSpPr/>
          <p:nvPr/>
        </p:nvSpPr>
        <p:spPr>
          <a:xfrm>
            <a:off x="7762313" y="3212816"/>
            <a:ext cx="2957804" cy="746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CodePreparer</a:t>
            </a:r>
            <a:endParaRPr lang="ru-RU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E5FCF1D-3CC8-469E-98EA-C963D2348C39}"/>
              </a:ext>
            </a:extLst>
          </p:cNvPr>
          <p:cNvCxnSpPr/>
          <p:nvPr/>
        </p:nvCxnSpPr>
        <p:spPr>
          <a:xfrm>
            <a:off x="8332237" y="1576873"/>
            <a:ext cx="0" cy="161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50B9C1-9222-4E5E-A150-30C23038B514}"/>
              </a:ext>
            </a:extLst>
          </p:cNvPr>
          <p:cNvSpPr txBox="1"/>
          <p:nvPr/>
        </p:nvSpPr>
        <p:spPr>
          <a:xfrm>
            <a:off x="7423259" y="1114745"/>
            <a:ext cx="18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Решение (код, язык)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9968D7E-B999-42AE-B8E7-C92C1BA51B1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241215" y="2121629"/>
            <a:ext cx="0" cy="109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075BD1-B103-476E-9F6A-0C376934E89D}"/>
              </a:ext>
            </a:extLst>
          </p:cNvPr>
          <p:cNvSpPr txBox="1"/>
          <p:nvPr/>
        </p:nvSpPr>
        <p:spPr>
          <a:xfrm>
            <a:off x="8768759" y="1694346"/>
            <a:ext cx="87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Драйвер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E2E4712-ECD4-46A5-8813-177D5F7E3E4F}"/>
              </a:ext>
            </a:extLst>
          </p:cNvPr>
          <p:cNvCxnSpPr>
            <a:cxnSpLocks/>
          </p:cNvCxnSpPr>
          <p:nvPr/>
        </p:nvCxnSpPr>
        <p:spPr>
          <a:xfrm>
            <a:off x="10235682" y="1484077"/>
            <a:ext cx="0" cy="170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57F73C-F8CC-41CE-B3CF-ABE434C98140}"/>
              </a:ext>
            </a:extLst>
          </p:cNvPr>
          <p:cNvSpPr txBox="1"/>
          <p:nvPr/>
        </p:nvSpPr>
        <p:spPr>
          <a:xfrm>
            <a:off x="9371755" y="1081266"/>
            <a:ext cx="18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ahnschrift Light Condensed" panose="020B0502040204020203" pitchFamily="34" charset="0"/>
              </a:rPr>
              <a:t>Структура задачи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DD28269-435A-4F7E-8652-B996D3296353}"/>
              </a:ext>
            </a:extLst>
          </p:cNvPr>
          <p:cNvCxnSpPr>
            <a:stCxn id="6" idx="2"/>
          </p:cNvCxnSpPr>
          <p:nvPr/>
        </p:nvCxnSpPr>
        <p:spPr>
          <a:xfrm flipH="1">
            <a:off x="9241214" y="3959265"/>
            <a:ext cx="1" cy="105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503E26-7640-4EE9-B732-98F745BCB369}"/>
              </a:ext>
            </a:extLst>
          </p:cNvPr>
          <p:cNvSpPr txBox="1"/>
          <p:nvPr/>
        </p:nvSpPr>
        <p:spPr>
          <a:xfrm>
            <a:off x="8131207" y="5004591"/>
            <a:ext cx="243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Готовый к исполнению код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CFDEC0-8F57-48F8-9314-DAFF256B8407}"/>
              </a:ext>
            </a:extLst>
          </p:cNvPr>
          <p:cNvSpPr txBox="1"/>
          <p:nvPr/>
        </p:nvSpPr>
        <p:spPr>
          <a:xfrm>
            <a:off x="8003158" y="5562744"/>
            <a:ext cx="2691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Light Condensed" panose="020B0502040204020203" pitchFamily="34" charset="0"/>
              </a:rPr>
              <a:t>Рисунок </a:t>
            </a:r>
            <a:r>
              <a:rPr lang="en-US" sz="2000" dirty="0">
                <a:latin typeface="Bahnschrift Light Condensed" panose="020B0502040204020203" pitchFamily="34" charset="0"/>
              </a:rPr>
              <a:t>5</a:t>
            </a:r>
            <a:r>
              <a:rPr lang="ru-RU" sz="2000" dirty="0">
                <a:latin typeface="Bahnschrift Light Condensed" panose="020B0502040204020203" pitchFamily="34" charset="0"/>
              </a:rPr>
              <a:t> – Подготовка кода</a:t>
            </a:r>
          </a:p>
        </p:txBody>
      </p:sp>
    </p:spTree>
    <p:extLst>
      <p:ext uri="{BB962C8B-B14F-4D97-AF65-F5344CB8AC3E}">
        <p14:creationId xmlns:p14="http://schemas.microsoft.com/office/powerpoint/2010/main" val="157915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6579637" cy="982412"/>
          </a:xfrm>
        </p:spPr>
        <p:txBody>
          <a:bodyPr/>
          <a:lstStyle/>
          <a:p>
            <a:r>
              <a:rPr lang="ru-RU" dirty="0">
                <a:latin typeface="Bahnschrift Light Condensed" panose="020B0502040204020203" pitchFamily="34" charset="0"/>
              </a:rPr>
              <a:t>Проверка правильности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410828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6B21F040-419B-415A-8895-8AA47B834620}" vid="{DB04B697-ED3C-4D12-9322-04FA7C56303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161</TotalTime>
  <Words>298</Words>
  <Application>Microsoft Office PowerPoint</Application>
  <PresentationFormat>Широкоэкранный</PresentationFormat>
  <Paragraphs>29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Bahnschrift Light Condensed</vt:lpstr>
      <vt:lpstr>Calibri</vt:lpstr>
      <vt:lpstr>Calibri Light</vt:lpstr>
      <vt:lpstr>Тема1</vt:lpstr>
      <vt:lpstr>РАЗРАБОТКА ПЛАТФОРМЫ ДЛЯ ТРЕНИРОВКИ В РЕШЕНИИ АЛОГРИТМИЧЕСКИХ ЗАДАЧ</vt:lpstr>
      <vt:lpstr>Цель</vt:lpstr>
      <vt:lpstr>Актуальность</vt:lpstr>
      <vt:lpstr>Компиляция и выполнение кода на сервере</vt:lpstr>
      <vt:lpstr>Структура задачи</vt:lpstr>
      <vt:lpstr>Подготовка решения пользователя</vt:lpstr>
      <vt:lpstr>Проверка правильности решения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R3nny</dc:creator>
  <cp:lastModifiedBy>Nikita Vashkulatov</cp:lastModifiedBy>
  <cp:revision>20</cp:revision>
  <dcterms:created xsi:type="dcterms:W3CDTF">2023-12-10T15:22:28Z</dcterms:created>
  <dcterms:modified xsi:type="dcterms:W3CDTF">2023-12-12T14:16:35Z</dcterms:modified>
</cp:coreProperties>
</file>